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C6A8D-B694-4F25-B9EA-54E1B3338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A41190-489F-4B98-845F-1E42E8098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0357B1-893F-4001-9B11-E753328B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01FE-0C9D-4A3A-8514-7F2907703E52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400660-2FD0-4FCF-94BE-283ED402F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50C410-FED9-45C8-8931-39BDFAD6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15A2-F8BB-43B3-8D3E-41ADB7214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06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434BB-6A20-4FF6-A89F-9AC73E68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1A7BD9-BCCF-4DBC-A5B1-B727B1B9A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D2F661-7BB8-48F7-8102-C9016F08A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01FE-0C9D-4A3A-8514-7F2907703E52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B6B1DA-F316-454F-BEF6-F0FBD1A63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0FAAED-F45D-4FF4-B59A-065E72AA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15A2-F8BB-43B3-8D3E-41ADB7214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06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D64159-5514-4718-BADE-682709625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B735F9-347B-40D5-9F55-CA49AB112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833415-1C45-40B2-AEF2-84C4047D9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01FE-0C9D-4A3A-8514-7F2907703E52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6A90F-77E7-4149-B4F5-63F200948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EEA53-A7BE-486B-AAA3-1599D132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15A2-F8BB-43B3-8D3E-41ADB7214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85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E0BBF-1568-4360-B812-6A8ADFF7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BD215F-41DD-44C1-8CCD-4D1CB8496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3A7A6B-88B8-45C5-B756-45C5883B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01FE-0C9D-4A3A-8514-7F2907703E52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35551-C510-4D6E-A476-153AD1EA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FBEAD0-2869-49F7-A844-F27FCEB12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15A2-F8BB-43B3-8D3E-41ADB7214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8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8E2ED-B198-4D1B-8BCC-734E15999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364BF7-1D88-4043-A823-E1278AA3B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578402-A2E1-48DB-B774-53C6F8F56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01FE-0C9D-4A3A-8514-7F2907703E52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92BCE-A45E-4FCD-BF4D-3EB598C4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7DC36E-EBE5-4E59-B328-0B919AA8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15A2-F8BB-43B3-8D3E-41ADB7214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27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9C1E8-A62F-4CBD-9CF0-E89CF1FE4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433929-B3B0-4893-9FFF-EE41BC130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8DB9CB-D423-47BA-8930-E95DDA119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11B279-1A22-4715-A9B8-68B9FF0F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01FE-0C9D-4A3A-8514-7F2907703E52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D879F0-7032-446F-8DC8-24417E50B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DCE89-F53E-4C74-9E96-4B660A4E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15A2-F8BB-43B3-8D3E-41ADB7214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57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DE5B1-5D8D-450D-A21A-D61207566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0038CF-F6AF-4EF1-9EAE-768777AD9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E62161-136F-48DE-B623-A5550B86B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A49FA0-6DF3-4183-BFFB-BF84CF0E5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E57D36-6DF6-4EB6-AB95-E163E586B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1ADF9D-C3D9-48BB-A44A-156C97D0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01FE-0C9D-4A3A-8514-7F2907703E52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C6850E-1303-42EB-B320-96A0E671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1D4CEC-7102-4FDF-A20F-166E16A4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15A2-F8BB-43B3-8D3E-41ADB7214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45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44FB6-D48D-453F-B0C6-DFE600E3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B83B92-8297-4F4D-90C5-6B8AA26B2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01FE-0C9D-4A3A-8514-7F2907703E52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17EDD5-F88A-470A-BC19-D7F98337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130B63-DE12-4A43-AEC1-4A3AF607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15A2-F8BB-43B3-8D3E-41ADB7214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38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CF439F-8A10-46C5-B330-F38EE65C7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01FE-0C9D-4A3A-8514-7F2907703E52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65CB11-3160-4183-B84C-9821C6A07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21CFC0-0FB3-493A-82E3-69C6B7ED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15A2-F8BB-43B3-8D3E-41ADB7214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56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21C3E-67A7-4035-8489-D842DE12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8C6593-54FE-4EAA-88B2-78470DB0D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21473F-D7C0-43A8-AE66-BCC5D9EE3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95489B-5354-47CC-8643-AD4192A2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01FE-0C9D-4A3A-8514-7F2907703E52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4A2F0A-BD9F-4132-823F-6ECA4E3C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F0B007-5815-40BF-9369-F1EB5CBA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15A2-F8BB-43B3-8D3E-41ADB7214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0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B5276-7BFF-49B0-9C44-265D088C4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CB1D80-0CB4-49D9-9B8A-D106C49A4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9D28F5-879D-41CB-B681-3DDFA31BC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D63E81-8990-4780-9875-BC343B780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01FE-0C9D-4A3A-8514-7F2907703E52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6E7E2B-859F-4CC2-B149-084E5FF63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D6E22B-AF6B-4920-B654-E6430792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15A2-F8BB-43B3-8D3E-41ADB7214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5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BAC0B6-9003-485B-A2F7-5833E07B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8879EB-CC42-4307-80A9-93F8E3892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E24FD8-3DED-4E56-9CDB-FA778983B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901FE-0C9D-4A3A-8514-7F2907703E52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A0904C-8F20-4909-B889-C5F138441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253D0E-8232-407B-A75D-C3B4E053F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815A2-F8BB-43B3-8D3E-41ADB7214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6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BC0AB-8027-4295-A3B8-CAAA57A093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GVRP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13296F-3C41-42AA-801E-34A5D4889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342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976A4-467C-4F76-9522-859F244DE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GVRP</a:t>
            </a:r>
            <a:r>
              <a:rPr lang="zh-CN" altLang="en-US" dirty="0"/>
              <a:t>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F41113-7885-4997-870E-AE11541BF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Leave</a:t>
            </a:r>
            <a:r>
              <a:rPr lang="zh-CN" altLang="en-US" dirty="0"/>
              <a:t>消息</a:t>
            </a:r>
            <a:endParaRPr lang="en-US" altLang="zh-CN" dirty="0"/>
          </a:p>
          <a:p>
            <a:r>
              <a:rPr lang="zh-CN" altLang="en-US" dirty="0"/>
              <a:t>当一个</a:t>
            </a:r>
            <a:r>
              <a:rPr lang="en-US" altLang="zh-CN" dirty="0"/>
              <a:t>GARP</a:t>
            </a:r>
            <a:r>
              <a:rPr lang="zh-CN" altLang="en-US" dirty="0"/>
              <a:t>应用实体希望其它设备注销自己的属性信息时，它将对外发送</a:t>
            </a:r>
            <a:r>
              <a:rPr lang="en-US" altLang="zh-CN" dirty="0"/>
              <a:t>Leave</a:t>
            </a:r>
            <a:r>
              <a:rPr lang="zh-CN" altLang="en-US" dirty="0"/>
              <a:t>消息；当收到其它实体的</a:t>
            </a:r>
            <a:r>
              <a:rPr lang="en-US" altLang="zh-CN" dirty="0"/>
              <a:t>Leave</a:t>
            </a:r>
            <a:r>
              <a:rPr lang="zh-CN" altLang="en-US" dirty="0"/>
              <a:t>消息注销某些属性或静态注销了某些属性后，它也会向外发送</a:t>
            </a:r>
            <a:r>
              <a:rPr lang="en-US" altLang="zh-CN" dirty="0"/>
              <a:t>Leave</a:t>
            </a:r>
            <a:r>
              <a:rPr lang="zh-CN" altLang="en-US" dirty="0"/>
              <a:t>消息。</a:t>
            </a:r>
          </a:p>
          <a:p>
            <a:r>
              <a:rPr lang="en-US" altLang="zh-CN" dirty="0"/>
              <a:t>Leave</a:t>
            </a:r>
            <a:r>
              <a:rPr lang="zh-CN" altLang="en-US" dirty="0"/>
              <a:t>消息分为</a:t>
            </a:r>
            <a:r>
              <a:rPr lang="en-US" altLang="zh-CN" dirty="0" err="1"/>
              <a:t>LeaveEmpty</a:t>
            </a:r>
            <a:r>
              <a:rPr lang="zh-CN" altLang="en-US" dirty="0"/>
              <a:t>和</a:t>
            </a:r>
            <a:r>
              <a:rPr lang="en-US" altLang="zh-CN" dirty="0" err="1"/>
              <a:t>LeaveIn</a:t>
            </a:r>
            <a:r>
              <a:rPr lang="zh-CN" altLang="en-US" dirty="0"/>
              <a:t>两种，区别如下：</a:t>
            </a:r>
          </a:p>
          <a:p>
            <a:pPr marL="0" indent="0">
              <a:buNone/>
            </a:pPr>
            <a:r>
              <a:rPr lang="zh-CN" altLang="en-US" dirty="0"/>
              <a:t>􀁺 </a:t>
            </a:r>
            <a:r>
              <a:rPr lang="en-US" altLang="zh-CN" dirty="0" err="1"/>
              <a:t>LeaveEmpty</a:t>
            </a:r>
            <a:r>
              <a:rPr lang="zh-CN" altLang="en-US" dirty="0"/>
              <a:t>：注销一个本身没有注册的属性。</a:t>
            </a:r>
          </a:p>
          <a:p>
            <a:pPr marL="0" indent="0">
              <a:buNone/>
            </a:pPr>
            <a:r>
              <a:rPr lang="zh-CN" altLang="en-US" dirty="0"/>
              <a:t>􀁺 </a:t>
            </a:r>
            <a:r>
              <a:rPr lang="en-US" altLang="zh-CN" dirty="0" err="1"/>
              <a:t>LeaveIn</a:t>
            </a:r>
            <a:r>
              <a:rPr lang="zh-CN" altLang="en-US" dirty="0"/>
              <a:t>：注销一个本身已经注册的属性。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比如实验中，某个交换机删除</a:t>
            </a:r>
            <a:r>
              <a:rPr lang="en-US" altLang="zh-CN" dirty="0"/>
              <a:t>VLAN</a:t>
            </a:r>
            <a:r>
              <a:rPr lang="zh-CN" altLang="en-US" dirty="0"/>
              <a:t>后，就会发送</a:t>
            </a:r>
            <a:r>
              <a:rPr lang="en-US" altLang="zh-CN" dirty="0"/>
              <a:t>leave empty</a:t>
            </a:r>
            <a:r>
              <a:rPr lang="zh-CN" altLang="en-US" dirty="0"/>
              <a:t>数据包。</a:t>
            </a:r>
          </a:p>
        </p:txBody>
      </p:sp>
    </p:spTree>
    <p:extLst>
      <p:ext uri="{BB962C8B-B14F-4D97-AF65-F5344CB8AC3E}">
        <p14:creationId xmlns:p14="http://schemas.microsoft.com/office/powerpoint/2010/main" val="796651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D7516-F71A-44FF-81E5-411894D9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GVRP</a:t>
            </a:r>
            <a:r>
              <a:rPr lang="zh-CN" altLang="en-US" dirty="0"/>
              <a:t>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5A789-02E9-4853-82EF-A6F4D3C01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LeaveAll</a:t>
            </a:r>
            <a:r>
              <a:rPr lang="zh-CN" altLang="en-US" dirty="0"/>
              <a:t>消息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每个应用实体启动后，将同时启动</a:t>
            </a:r>
            <a:r>
              <a:rPr lang="en-US" altLang="zh-CN" dirty="0" err="1"/>
              <a:t>LeaveAll</a:t>
            </a:r>
            <a:r>
              <a:rPr lang="zh-CN" altLang="en-US" dirty="0"/>
              <a:t>定时器，当该定时器超时后应用实体将对外发送</a:t>
            </a:r>
            <a:r>
              <a:rPr lang="en-US" altLang="zh-CN" dirty="0" err="1"/>
              <a:t>LeaveAll</a:t>
            </a:r>
            <a:r>
              <a:rPr lang="zh-CN" altLang="en-US" dirty="0"/>
              <a:t>消息。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LeaveAll</a:t>
            </a:r>
            <a:r>
              <a:rPr lang="zh-CN" altLang="en-US" dirty="0"/>
              <a:t>消息用来注销所有的属性，以使其它应用实体重新注册本实体上所有的属性信息，以此来周期性地清除网络中的垃圾属性。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例如某个属性已经被删除，但由于设备突然断电，并没有发送</a:t>
            </a:r>
            <a:r>
              <a:rPr lang="en-US" altLang="zh-CN" dirty="0"/>
              <a:t>Leave</a:t>
            </a:r>
            <a:r>
              <a:rPr lang="zh-CN" altLang="en-US" dirty="0"/>
              <a:t>消息来通知其他实体注销此属性。</a:t>
            </a:r>
          </a:p>
        </p:txBody>
      </p:sp>
    </p:spTree>
    <p:extLst>
      <p:ext uri="{BB962C8B-B14F-4D97-AF65-F5344CB8AC3E}">
        <p14:creationId xmlns:p14="http://schemas.microsoft.com/office/powerpoint/2010/main" val="166954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403CD-2635-4629-94B7-CF9E8D35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GVRP</a:t>
            </a:r>
            <a:r>
              <a:rPr lang="zh-CN" altLang="en-US" dirty="0"/>
              <a:t>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50218-970B-4737-B222-57EF4DFC5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注册模式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手工配置的</a:t>
            </a:r>
            <a:r>
              <a:rPr lang="en-US" altLang="zh-CN" dirty="0"/>
              <a:t>VLAN</a:t>
            </a:r>
            <a:r>
              <a:rPr lang="zh-CN" altLang="en-US" dirty="0"/>
              <a:t>称为静态</a:t>
            </a:r>
            <a:r>
              <a:rPr lang="en-US" altLang="zh-CN" dirty="0"/>
              <a:t>VLAN</a:t>
            </a:r>
            <a:r>
              <a:rPr lang="zh-CN" altLang="en-US" dirty="0"/>
              <a:t>，通过</a:t>
            </a:r>
            <a:r>
              <a:rPr lang="en-US" altLang="zh-CN" dirty="0"/>
              <a:t>GVRP</a:t>
            </a:r>
            <a:r>
              <a:rPr lang="zh-CN" altLang="en-US" dirty="0"/>
              <a:t>协议创建的</a:t>
            </a:r>
            <a:r>
              <a:rPr lang="en-US" altLang="zh-CN" dirty="0"/>
              <a:t>VLAN</a:t>
            </a:r>
            <a:r>
              <a:rPr lang="zh-CN" altLang="en-US" dirty="0"/>
              <a:t>称为动态</a:t>
            </a:r>
            <a:r>
              <a:rPr lang="en-US" altLang="zh-CN" dirty="0"/>
              <a:t>VLAN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GVRP</a:t>
            </a:r>
            <a:r>
              <a:rPr lang="zh-CN" altLang="en-US" dirty="0"/>
              <a:t>有三种注册模式，不同的模式对静态</a:t>
            </a:r>
            <a:r>
              <a:rPr lang="en-US" altLang="zh-CN" dirty="0"/>
              <a:t>VLAN</a:t>
            </a:r>
            <a:r>
              <a:rPr lang="zh-CN" altLang="en-US" dirty="0"/>
              <a:t>和动态</a:t>
            </a:r>
            <a:r>
              <a:rPr lang="en-US" altLang="zh-CN" dirty="0"/>
              <a:t>VLAN</a:t>
            </a:r>
            <a:r>
              <a:rPr lang="zh-CN" altLang="en-US" dirty="0"/>
              <a:t>的处理方式也不同。</a:t>
            </a:r>
            <a:endParaRPr lang="en-US" altLang="zh-CN" dirty="0"/>
          </a:p>
          <a:p>
            <a:r>
              <a:rPr lang="en-US" altLang="zh-CN" dirty="0"/>
              <a:t>Normal</a:t>
            </a:r>
            <a:r>
              <a:rPr lang="zh-CN" altLang="en-US" dirty="0"/>
              <a:t>模式</a:t>
            </a:r>
            <a:endParaRPr lang="en-US" altLang="zh-CN" dirty="0"/>
          </a:p>
          <a:p>
            <a:r>
              <a:rPr lang="en-US" altLang="zh-CN" dirty="0"/>
              <a:t>Fixed</a:t>
            </a:r>
            <a:r>
              <a:rPr lang="zh-CN" altLang="en-US" dirty="0"/>
              <a:t>模式</a:t>
            </a:r>
            <a:endParaRPr lang="en-US" altLang="zh-CN" dirty="0"/>
          </a:p>
          <a:p>
            <a:r>
              <a:rPr lang="en-US" altLang="zh-CN" dirty="0"/>
              <a:t>Forbidden</a:t>
            </a:r>
            <a:r>
              <a:rPr lang="zh-CN" altLang="en-US" dirty="0"/>
              <a:t>模式</a:t>
            </a:r>
          </a:p>
        </p:txBody>
      </p:sp>
    </p:spTree>
    <p:extLst>
      <p:ext uri="{BB962C8B-B14F-4D97-AF65-F5344CB8AC3E}">
        <p14:creationId xmlns:p14="http://schemas.microsoft.com/office/powerpoint/2010/main" val="3910844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89A69-837D-4945-9218-E01B3AC7D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GVRP</a:t>
            </a:r>
            <a:r>
              <a:rPr lang="zh-CN" altLang="en-US" dirty="0"/>
              <a:t>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8D967-6F8F-45DD-979F-BC27BF295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三种注册模式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Normal </a:t>
            </a:r>
            <a:r>
              <a:rPr lang="zh-CN" altLang="en-US" dirty="0"/>
              <a:t>模式：允许动态</a:t>
            </a:r>
            <a:r>
              <a:rPr lang="en-US" altLang="zh-CN" dirty="0"/>
              <a:t>VLAN </a:t>
            </a:r>
            <a:r>
              <a:rPr lang="zh-CN" altLang="en-US" dirty="0"/>
              <a:t>在端口上进行注册，同时会发送静态</a:t>
            </a:r>
            <a:r>
              <a:rPr lang="en-US" altLang="zh-CN" dirty="0"/>
              <a:t>VLAN </a:t>
            </a:r>
            <a:r>
              <a:rPr lang="zh-CN" altLang="en-US" dirty="0"/>
              <a:t>和动态</a:t>
            </a:r>
            <a:r>
              <a:rPr lang="en-US" altLang="zh-CN" dirty="0"/>
              <a:t>VLAN </a:t>
            </a:r>
            <a:r>
              <a:rPr lang="zh-CN" altLang="en-US" dirty="0"/>
              <a:t>的声明消息。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Fixed </a:t>
            </a:r>
            <a:r>
              <a:rPr lang="zh-CN" altLang="en-US" dirty="0"/>
              <a:t>模式：不允许动态</a:t>
            </a:r>
            <a:r>
              <a:rPr lang="en-US" altLang="zh-CN" dirty="0"/>
              <a:t>VLAN </a:t>
            </a:r>
            <a:r>
              <a:rPr lang="zh-CN" altLang="en-US" dirty="0"/>
              <a:t>在端口上注册，只发送静态</a:t>
            </a:r>
            <a:r>
              <a:rPr lang="en-US" altLang="zh-CN" dirty="0"/>
              <a:t>VLAN </a:t>
            </a:r>
            <a:r>
              <a:rPr lang="zh-CN" altLang="en-US" dirty="0"/>
              <a:t>的声明消息。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Forbidden </a:t>
            </a:r>
            <a:r>
              <a:rPr lang="zh-CN" altLang="en-US" dirty="0"/>
              <a:t>模式：不允许动态</a:t>
            </a:r>
            <a:r>
              <a:rPr lang="en-US" altLang="zh-CN" dirty="0"/>
              <a:t>VLAN </a:t>
            </a:r>
            <a:r>
              <a:rPr lang="zh-CN" altLang="en-US" dirty="0"/>
              <a:t>在端口上进行注册，同时删除端口上除</a:t>
            </a:r>
            <a:r>
              <a:rPr lang="en-US" altLang="zh-CN" dirty="0"/>
              <a:t>VLAN 1 </a:t>
            </a:r>
            <a:r>
              <a:rPr lang="zh-CN" altLang="en-US" dirty="0"/>
              <a:t>外的所有</a:t>
            </a:r>
            <a:r>
              <a:rPr lang="en-US" altLang="zh-CN" dirty="0"/>
              <a:t>VLAN</a:t>
            </a:r>
            <a:r>
              <a:rPr lang="zh-CN" altLang="en-US" dirty="0"/>
              <a:t>，只发送</a:t>
            </a:r>
            <a:r>
              <a:rPr lang="en-US" altLang="zh-CN" dirty="0"/>
              <a:t>VLAN 1 </a:t>
            </a:r>
            <a:r>
              <a:rPr lang="zh-CN" altLang="en-US" dirty="0"/>
              <a:t>的声明消息。</a:t>
            </a:r>
          </a:p>
        </p:txBody>
      </p:sp>
    </p:spTree>
    <p:extLst>
      <p:ext uri="{BB962C8B-B14F-4D97-AF65-F5344CB8AC3E}">
        <p14:creationId xmlns:p14="http://schemas.microsoft.com/office/powerpoint/2010/main" val="2860915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62138-4B89-43F6-A3FC-614ADDD2B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GVRP</a:t>
            </a:r>
            <a:r>
              <a:rPr lang="zh-CN" altLang="en-US" dirty="0"/>
              <a:t>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26B85B-6B32-4430-937D-3B7DDD388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GVRP</a:t>
            </a:r>
            <a:r>
              <a:rPr lang="zh-CN" altLang="en-US" dirty="0"/>
              <a:t>协议报文</a:t>
            </a:r>
            <a:endParaRPr lang="en-US" altLang="zh-CN" dirty="0"/>
          </a:p>
          <a:p>
            <a:r>
              <a:rPr lang="en-US" altLang="zh-CN" dirty="0"/>
              <a:t>GARP</a:t>
            </a:r>
            <a:r>
              <a:rPr lang="zh-CN" altLang="en-US" dirty="0"/>
              <a:t>协议报文采用</a:t>
            </a:r>
            <a:r>
              <a:rPr lang="en-US" altLang="zh-CN" dirty="0"/>
              <a:t>IEEE 802.3 Ethernet</a:t>
            </a:r>
            <a:r>
              <a:rPr lang="zh-CN" altLang="en-US" dirty="0"/>
              <a:t>封装形式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2210F3-538A-4B09-BC48-F4036FFCB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0494"/>
            <a:ext cx="6895238" cy="35523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2E464C9-8B49-4F5F-87C4-09F320306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301" y="2736684"/>
            <a:ext cx="526147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33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9796F-938C-45EA-A02C-1A3050939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GVRP</a:t>
            </a:r>
            <a:r>
              <a:rPr lang="zh-CN" altLang="en-US" dirty="0"/>
              <a:t>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9D3D4-16DE-46F3-8271-DC2188E52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VLAN</a:t>
            </a:r>
            <a:r>
              <a:rPr lang="zh-CN" altLang="en-US" dirty="0"/>
              <a:t>属性的单向注册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Device A</a:t>
            </a:r>
            <a:r>
              <a:rPr lang="zh-CN" altLang="en-US" dirty="0"/>
              <a:t>上创建静态</a:t>
            </a:r>
            <a:r>
              <a:rPr lang="en-US" altLang="zh-CN" dirty="0"/>
              <a:t>VLAN 2</a:t>
            </a:r>
            <a:r>
              <a:rPr lang="zh-CN" altLang="en-US" dirty="0"/>
              <a:t>，通过</a:t>
            </a:r>
            <a:r>
              <a:rPr lang="en-US" altLang="zh-CN" dirty="0"/>
              <a:t>VLAN</a:t>
            </a:r>
            <a:r>
              <a:rPr lang="zh-CN" altLang="en-US" dirty="0"/>
              <a:t>属性的单向注册，将</a:t>
            </a:r>
            <a:r>
              <a:rPr lang="en-US" altLang="zh-CN" dirty="0"/>
              <a:t>Device B</a:t>
            </a:r>
            <a:r>
              <a:rPr lang="zh-CN" altLang="en-US" dirty="0"/>
              <a:t>和</a:t>
            </a:r>
            <a:r>
              <a:rPr lang="en-US" altLang="zh-CN" dirty="0" err="1"/>
              <a:t>DeviceC</a:t>
            </a:r>
            <a:r>
              <a:rPr lang="zh-CN" altLang="en-US" dirty="0"/>
              <a:t>的相应端口自动加入</a:t>
            </a:r>
            <a:r>
              <a:rPr lang="en-US" altLang="zh-CN" dirty="0"/>
              <a:t>VLAN 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1CB2CA-923A-462A-82FD-1545B0358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514" y="3429000"/>
            <a:ext cx="4314286" cy="2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8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BEB7A-8D80-47A6-A4C1-B17349C14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GVRP</a:t>
            </a:r>
            <a:r>
              <a:rPr lang="zh-CN" altLang="en-US" dirty="0"/>
              <a:t>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75E8C-AEED-4EB2-B663-A2619C88D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VLAN</a:t>
            </a:r>
            <a:r>
              <a:rPr lang="zh-CN" altLang="en-US" dirty="0"/>
              <a:t>属性的双向注册</a:t>
            </a:r>
            <a:endParaRPr lang="en-US" altLang="zh-CN" dirty="0"/>
          </a:p>
          <a:p>
            <a:r>
              <a:rPr lang="zh-CN" altLang="en-US" dirty="0"/>
              <a:t>通过上述</a:t>
            </a:r>
            <a:r>
              <a:rPr lang="en-US" altLang="zh-CN" dirty="0"/>
              <a:t>VLAN</a:t>
            </a:r>
            <a:r>
              <a:rPr lang="zh-CN" altLang="en-US" dirty="0"/>
              <a:t>属性的单向注册过程，端口</a:t>
            </a:r>
            <a:r>
              <a:rPr lang="en-US" altLang="zh-CN" dirty="0"/>
              <a:t>Port 1</a:t>
            </a:r>
            <a:r>
              <a:rPr lang="zh-CN" altLang="en-US" dirty="0"/>
              <a:t>、</a:t>
            </a:r>
            <a:r>
              <a:rPr lang="en-US" altLang="zh-CN" dirty="0"/>
              <a:t>Port 2</a:t>
            </a:r>
            <a:r>
              <a:rPr lang="zh-CN" altLang="en-US" dirty="0"/>
              <a:t>、</a:t>
            </a:r>
            <a:r>
              <a:rPr lang="en-US" altLang="zh-CN" dirty="0"/>
              <a:t>Port 4</a:t>
            </a:r>
            <a:r>
              <a:rPr lang="zh-CN" altLang="en-US" dirty="0"/>
              <a:t>已经加入</a:t>
            </a:r>
            <a:r>
              <a:rPr lang="en-US" altLang="zh-CN" dirty="0"/>
              <a:t>VLAN2</a:t>
            </a:r>
            <a:r>
              <a:rPr lang="zh-CN" altLang="en-US" dirty="0"/>
              <a:t>，但是</a:t>
            </a:r>
            <a:r>
              <a:rPr lang="en-US" altLang="zh-CN" dirty="0"/>
              <a:t>Port 3</a:t>
            </a:r>
            <a:r>
              <a:rPr lang="zh-CN" altLang="en-US" dirty="0"/>
              <a:t>还没有加入</a:t>
            </a:r>
            <a:r>
              <a:rPr lang="en-US" altLang="zh-CN" dirty="0"/>
              <a:t>VLAN 2</a:t>
            </a:r>
            <a:r>
              <a:rPr lang="zh-CN" altLang="en-US" dirty="0"/>
              <a:t>（只有收到</a:t>
            </a:r>
            <a:r>
              <a:rPr lang="en-US" altLang="zh-CN" dirty="0" err="1"/>
              <a:t>JoinEmpty</a:t>
            </a:r>
            <a:r>
              <a:rPr lang="zh-CN" altLang="en-US" dirty="0"/>
              <a:t>消息或</a:t>
            </a:r>
            <a:r>
              <a:rPr lang="en-US" altLang="zh-CN" dirty="0" err="1"/>
              <a:t>JoinIn</a:t>
            </a:r>
            <a:r>
              <a:rPr lang="zh-CN" altLang="en-US" dirty="0"/>
              <a:t>消息的端口才能加入动态</a:t>
            </a:r>
            <a:r>
              <a:rPr lang="en-US" altLang="zh-CN" dirty="0"/>
              <a:t>VLAN</a:t>
            </a:r>
            <a:r>
              <a:rPr lang="zh-CN" altLang="en-US" dirty="0"/>
              <a:t>）。为使</a:t>
            </a:r>
            <a:r>
              <a:rPr lang="en-US" altLang="zh-CN" dirty="0"/>
              <a:t>VLAN 2</a:t>
            </a:r>
            <a:r>
              <a:rPr lang="zh-CN" altLang="en-US" dirty="0"/>
              <a:t>流量可以双向互通，需要进行</a:t>
            </a:r>
            <a:r>
              <a:rPr lang="en-US" altLang="zh-CN" dirty="0"/>
              <a:t>Device C</a:t>
            </a:r>
            <a:r>
              <a:rPr lang="zh-CN" altLang="en-US" dirty="0"/>
              <a:t>到</a:t>
            </a:r>
            <a:r>
              <a:rPr lang="en-US" altLang="zh-CN" dirty="0"/>
              <a:t>Device A</a:t>
            </a:r>
            <a:r>
              <a:rPr lang="zh-CN" altLang="en-US" dirty="0"/>
              <a:t>方向的</a:t>
            </a:r>
            <a:r>
              <a:rPr lang="en-US" altLang="zh-CN" dirty="0"/>
              <a:t>VLAN</a:t>
            </a:r>
            <a:r>
              <a:rPr lang="zh-CN" altLang="en-US" dirty="0"/>
              <a:t>属性的注册过程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D869C0-84E0-428A-96AD-961B1F55B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178775"/>
            <a:ext cx="4466667" cy="2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46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32B17-4F00-4D3A-B876-4494714DF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GVRP</a:t>
            </a:r>
            <a:r>
              <a:rPr lang="zh-CN" altLang="en-US" dirty="0"/>
              <a:t>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1F0EA8-D998-4FB7-BEFE-B75D79435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VLAN</a:t>
            </a:r>
            <a:r>
              <a:rPr lang="zh-CN" altLang="en-US" dirty="0"/>
              <a:t>属性的单向注销</a:t>
            </a:r>
            <a:endParaRPr lang="en-US" altLang="zh-CN" dirty="0"/>
          </a:p>
          <a:p>
            <a:r>
              <a:rPr lang="zh-CN" altLang="en-US" dirty="0"/>
              <a:t>当设备上不再需要</a:t>
            </a:r>
            <a:r>
              <a:rPr lang="en-US" altLang="zh-CN" dirty="0"/>
              <a:t>VLAN 2</a:t>
            </a:r>
            <a:r>
              <a:rPr lang="zh-CN" altLang="en-US" dirty="0"/>
              <a:t>时，可以通过</a:t>
            </a:r>
            <a:r>
              <a:rPr lang="en-US" altLang="zh-CN" dirty="0"/>
              <a:t>VLAN</a:t>
            </a:r>
            <a:r>
              <a:rPr lang="zh-CN" altLang="en-US" dirty="0"/>
              <a:t>属性的注销过程将</a:t>
            </a:r>
            <a:r>
              <a:rPr lang="en-US" altLang="zh-CN" dirty="0"/>
              <a:t>VLAN 2</a:t>
            </a:r>
            <a:r>
              <a:rPr lang="zh-CN" altLang="en-US" dirty="0"/>
              <a:t>从设备上删除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9D4077-BFC7-457E-B451-1D3278BA9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551" y="3429000"/>
            <a:ext cx="4257143" cy="2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1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8B682-5272-45C1-AA26-3FED0B0F2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GVRP</a:t>
            </a:r>
            <a:r>
              <a:rPr lang="zh-CN" altLang="en-US" dirty="0"/>
              <a:t>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3E66E-271E-488B-99E6-EDA8B623A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VLAN</a:t>
            </a:r>
            <a:r>
              <a:rPr lang="zh-CN" altLang="en-US" dirty="0"/>
              <a:t>属性的双向注销</a:t>
            </a:r>
            <a:endParaRPr lang="en-US" altLang="zh-CN" dirty="0"/>
          </a:p>
          <a:p>
            <a:r>
              <a:rPr lang="zh-CN" altLang="en-US" dirty="0"/>
              <a:t>为了彻底删除所有设备上的</a:t>
            </a:r>
            <a:r>
              <a:rPr lang="en-US" altLang="zh-CN" dirty="0"/>
              <a:t>VLAN 2</a:t>
            </a:r>
            <a:r>
              <a:rPr lang="zh-CN" altLang="en-US" dirty="0"/>
              <a:t>，需要进行</a:t>
            </a:r>
            <a:r>
              <a:rPr lang="en-US" altLang="zh-CN" dirty="0"/>
              <a:t>VLAN</a:t>
            </a:r>
            <a:r>
              <a:rPr lang="zh-CN" altLang="en-US" dirty="0"/>
              <a:t>属性的双向注销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09FBC0-EA62-4C31-8498-3E3F8B0E5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630" y="3429000"/>
            <a:ext cx="4323809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52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45CDF-1A15-42DF-9125-FB12D31FF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GVRP</a:t>
            </a:r>
            <a:r>
              <a:rPr lang="zh-CN" altLang="en-US" dirty="0"/>
              <a:t>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616094-4EDF-4327-9E78-A5229B775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应用限制：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GVRP </a:t>
            </a:r>
            <a:r>
              <a:rPr lang="zh-CN" altLang="en-US" dirty="0"/>
              <a:t>功能只能运行在</a:t>
            </a:r>
            <a:r>
              <a:rPr lang="en-US" altLang="zh-CN" dirty="0"/>
              <a:t>MSTP </a:t>
            </a:r>
            <a:r>
              <a:rPr lang="zh-CN" altLang="en-US" dirty="0"/>
              <a:t>的</a:t>
            </a:r>
            <a:r>
              <a:rPr lang="en-US" altLang="zh-CN" dirty="0"/>
              <a:t>CIST </a:t>
            </a:r>
            <a:r>
              <a:rPr lang="zh-CN" altLang="en-US" dirty="0"/>
              <a:t>实例上，并且在</a:t>
            </a:r>
            <a:r>
              <a:rPr lang="en-US" altLang="zh-CN" dirty="0"/>
              <a:t>CIST </a:t>
            </a:r>
            <a:r>
              <a:rPr lang="zh-CN" altLang="en-US" dirty="0"/>
              <a:t>实例上被</a:t>
            </a:r>
            <a:r>
              <a:rPr lang="en-US" altLang="zh-CN" dirty="0"/>
              <a:t>MSTP </a:t>
            </a:r>
            <a:r>
              <a:rPr lang="zh-CN" altLang="en-US" dirty="0"/>
              <a:t>阻塞的端口不能收发</a:t>
            </a:r>
            <a:r>
              <a:rPr lang="en-US" altLang="zh-CN" dirty="0"/>
              <a:t>GVRP </a:t>
            </a:r>
            <a:r>
              <a:rPr lang="zh-CN" altLang="en-US" dirty="0"/>
              <a:t>报文。</a:t>
            </a:r>
          </a:p>
        </p:txBody>
      </p:sp>
    </p:spTree>
    <p:extLst>
      <p:ext uri="{BB962C8B-B14F-4D97-AF65-F5344CB8AC3E}">
        <p14:creationId xmlns:p14="http://schemas.microsoft.com/office/powerpoint/2010/main" val="87219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F5E1A-A314-49F2-A00D-87CFF3FB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33873B-C63E-444C-9F16-ACA9F1A14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GVRP</a:t>
            </a:r>
            <a:r>
              <a:rPr lang="zh-CN" altLang="en-US" dirty="0"/>
              <a:t>原理</a:t>
            </a:r>
            <a:endParaRPr lang="en-US" altLang="zh-CN" dirty="0"/>
          </a:p>
          <a:p>
            <a:r>
              <a:rPr lang="en-US" altLang="zh-CN" dirty="0"/>
              <a:t>GVRP</a:t>
            </a:r>
            <a:r>
              <a:rPr lang="zh-CN" altLang="en-US" dirty="0"/>
              <a:t>案例</a:t>
            </a:r>
          </a:p>
        </p:txBody>
      </p:sp>
    </p:spTree>
    <p:extLst>
      <p:ext uri="{BB962C8B-B14F-4D97-AF65-F5344CB8AC3E}">
        <p14:creationId xmlns:p14="http://schemas.microsoft.com/office/powerpoint/2010/main" val="3189760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A2BB4-DB9F-4AF2-923E-D331ECC61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GVRP</a:t>
            </a:r>
            <a:r>
              <a:rPr lang="zh-CN" altLang="en-US" dirty="0"/>
              <a:t>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7388DB-6255-44F7-90E3-186D0C294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配置思路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、每台交换机开启</a:t>
            </a:r>
            <a:r>
              <a:rPr lang="en-US" altLang="zh-CN" dirty="0"/>
              <a:t>GVRP</a:t>
            </a:r>
            <a:r>
              <a:rPr lang="zh-CN" altLang="en-US" dirty="0"/>
              <a:t>功能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、配置交换机之间的连接为</a:t>
            </a:r>
            <a:r>
              <a:rPr lang="en-US" altLang="zh-CN" dirty="0"/>
              <a:t>TRUNK</a:t>
            </a:r>
            <a:r>
              <a:rPr lang="zh-CN" altLang="en-US" dirty="0"/>
              <a:t>链路，并允许所有</a:t>
            </a:r>
            <a:r>
              <a:rPr lang="en-US" altLang="zh-CN" dirty="0"/>
              <a:t>VLAN</a:t>
            </a:r>
            <a:r>
              <a:rPr lang="zh-CN" altLang="en-US" dirty="0"/>
              <a:t>通过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、在交换机各端口启用</a:t>
            </a:r>
            <a:r>
              <a:rPr lang="en-US" altLang="zh-CN" dirty="0"/>
              <a:t>GVRP</a:t>
            </a:r>
            <a:r>
              <a:rPr lang="zh-CN" altLang="en-US" dirty="0"/>
              <a:t>功能，并选择注册模式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、在两端的交换机上创建</a:t>
            </a:r>
            <a:r>
              <a:rPr lang="en-US" altLang="zh-CN" dirty="0"/>
              <a:t>VLAN</a:t>
            </a:r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、检查各个交换机是否有</a:t>
            </a:r>
            <a:r>
              <a:rPr lang="en-US" altLang="zh-CN" dirty="0"/>
              <a:t>VLAN</a:t>
            </a:r>
            <a:r>
              <a:rPr lang="zh-CN" altLang="en-US" dirty="0"/>
              <a:t>信息</a:t>
            </a:r>
          </a:p>
        </p:txBody>
      </p:sp>
    </p:spTree>
    <p:extLst>
      <p:ext uri="{BB962C8B-B14F-4D97-AF65-F5344CB8AC3E}">
        <p14:creationId xmlns:p14="http://schemas.microsoft.com/office/powerpoint/2010/main" val="26770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E42B4-7AE2-451F-955F-2117EB42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GVRP</a:t>
            </a:r>
            <a:r>
              <a:rPr lang="zh-CN" altLang="en-US" dirty="0"/>
              <a:t>原理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3C2C3F-5A49-4DC1-B6EA-69AA0F1AD8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手动添加</a:t>
            </a:r>
            <a:r>
              <a:rPr lang="en-US" altLang="zh-CN" dirty="0"/>
              <a:t>VLAN</a:t>
            </a:r>
          </a:p>
          <a:p>
            <a:endParaRPr lang="en-US" altLang="zh-CN" dirty="0"/>
          </a:p>
          <a:p>
            <a:r>
              <a:rPr lang="zh-CN" altLang="en-US" dirty="0"/>
              <a:t>组网复杂</a:t>
            </a:r>
            <a:endParaRPr lang="en-US" altLang="zh-CN" dirty="0"/>
          </a:p>
          <a:p>
            <a:r>
              <a:rPr lang="zh-CN" altLang="en-US" dirty="0"/>
              <a:t>网络中</a:t>
            </a:r>
            <a:r>
              <a:rPr lang="en-US" altLang="zh-CN" dirty="0"/>
              <a:t>VLAN</a:t>
            </a:r>
            <a:r>
              <a:rPr lang="zh-CN" altLang="en-US" dirty="0"/>
              <a:t>信息太多</a:t>
            </a:r>
            <a:endParaRPr lang="en-US" altLang="zh-CN" dirty="0"/>
          </a:p>
          <a:p>
            <a:r>
              <a:rPr lang="zh-CN" altLang="en-US" dirty="0"/>
              <a:t>工作量巨大</a:t>
            </a:r>
            <a:endParaRPr lang="en-US" altLang="zh-CN" dirty="0"/>
          </a:p>
          <a:p>
            <a:r>
              <a:rPr lang="zh-CN" altLang="en-US" dirty="0"/>
              <a:t>配置容易出错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067A54E-A5BF-48D2-B6F1-1E2C596AB1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能互通需要在每个交换机上配置</a:t>
            </a:r>
            <a:r>
              <a:rPr lang="en-US" altLang="zh-CN" dirty="0"/>
              <a:t>VLAN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DB774D3-2ADB-4238-BB0C-A2BE06BF8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996011"/>
            <a:ext cx="5295238" cy="3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66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A1E3F-4517-4A9C-8F0A-98DFC70A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GVRP</a:t>
            </a:r>
            <a:r>
              <a:rPr lang="zh-CN" altLang="en-US" dirty="0"/>
              <a:t>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B456A-E966-4F98-9DA5-D11055BCE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GVRP</a:t>
            </a:r>
            <a:r>
              <a:rPr lang="zh-CN" altLang="en-US" dirty="0"/>
              <a:t>基于</a:t>
            </a:r>
            <a:r>
              <a:rPr lang="en-US" altLang="zh-CN" dirty="0"/>
              <a:t>GARP</a:t>
            </a:r>
            <a:r>
              <a:rPr lang="zh-CN" altLang="en-US" dirty="0"/>
              <a:t>机制，主要用于维护设备动态</a:t>
            </a:r>
            <a:r>
              <a:rPr lang="en-US" altLang="zh-CN" dirty="0"/>
              <a:t>VLAN</a:t>
            </a:r>
            <a:r>
              <a:rPr lang="zh-CN" altLang="en-US" dirty="0"/>
              <a:t>属性。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通过</a:t>
            </a:r>
            <a:r>
              <a:rPr lang="en-US" altLang="zh-CN" dirty="0"/>
              <a:t>GVRP</a:t>
            </a:r>
            <a:r>
              <a:rPr lang="zh-CN" altLang="en-US" dirty="0"/>
              <a:t>协议，一台设备上的</a:t>
            </a:r>
            <a:r>
              <a:rPr lang="en-US" altLang="zh-CN" dirty="0"/>
              <a:t>VLAN</a:t>
            </a:r>
            <a:r>
              <a:rPr lang="zh-CN" altLang="en-US" dirty="0"/>
              <a:t>信息会迅速传播到整个交换网。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GVRP</a:t>
            </a:r>
            <a:r>
              <a:rPr lang="zh-CN" altLang="en-US" dirty="0"/>
              <a:t>实现动态分发、注册和传播</a:t>
            </a:r>
            <a:r>
              <a:rPr lang="en-US" altLang="zh-CN" dirty="0"/>
              <a:t>VLAN</a:t>
            </a:r>
            <a:r>
              <a:rPr lang="zh-CN" altLang="en-US" dirty="0"/>
              <a:t>属性，从而达到减少网络管理员的手工配置量及保证</a:t>
            </a:r>
            <a:r>
              <a:rPr lang="en-US" altLang="zh-CN" dirty="0"/>
              <a:t>VLAN</a:t>
            </a:r>
            <a:r>
              <a:rPr lang="zh-CN" altLang="en-US" dirty="0"/>
              <a:t>配置正确的目的。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GVRP</a:t>
            </a:r>
            <a:r>
              <a:rPr lang="zh-CN" altLang="en-US" dirty="0"/>
              <a:t>：</a:t>
            </a:r>
            <a:r>
              <a:rPr lang="en-US" altLang="zh-CN" dirty="0"/>
              <a:t>GARP VLAN Registration Protocol</a:t>
            </a:r>
            <a:r>
              <a:rPr lang="zh-CN" altLang="en-US" dirty="0"/>
              <a:t>，</a:t>
            </a:r>
            <a:r>
              <a:rPr lang="en-US" altLang="zh-CN" dirty="0"/>
              <a:t>VLAN</a:t>
            </a:r>
            <a:r>
              <a:rPr lang="zh-CN" altLang="en-US" dirty="0"/>
              <a:t>属性注册协议</a:t>
            </a:r>
          </a:p>
        </p:txBody>
      </p:sp>
    </p:spTree>
    <p:extLst>
      <p:ext uri="{BB962C8B-B14F-4D97-AF65-F5344CB8AC3E}">
        <p14:creationId xmlns:p14="http://schemas.microsoft.com/office/powerpoint/2010/main" val="2590804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1A8F2-7E9A-4170-83FF-DE0DDCAC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GVRP</a:t>
            </a:r>
            <a:r>
              <a:rPr lang="zh-CN" altLang="en-US" dirty="0"/>
              <a:t>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50CCAD-85FE-4633-B452-FCE85D347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GARP Generic Attribute Registration Protocol  </a:t>
            </a:r>
            <a:r>
              <a:rPr lang="zh-CN" altLang="en-US" dirty="0"/>
              <a:t>通用属性注册协议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GMRP GARP Multicast Registration Protocol  </a:t>
            </a:r>
            <a:r>
              <a:rPr lang="zh-CN" altLang="en-US" dirty="0"/>
              <a:t>组播属性注册协议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GARP</a:t>
            </a:r>
            <a:r>
              <a:rPr lang="zh-CN" altLang="en-US" dirty="0"/>
              <a:t>协议主要用于建立一种属性传递扩散的机制，以保证协议实体能够注册和注销该属性。</a:t>
            </a:r>
            <a:r>
              <a:rPr lang="en-US" altLang="zh-CN" dirty="0"/>
              <a:t>GARP</a:t>
            </a:r>
            <a:r>
              <a:rPr lang="zh-CN" altLang="en-US" dirty="0"/>
              <a:t>作为一个属性注册协议的载体，可以用来传播属性。将</a:t>
            </a:r>
            <a:r>
              <a:rPr lang="en-US" altLang="zh-CN" dirty="0"/>
              <a:t>GARP</a:t>
            </a:r>
            <a:r>
              <a:rPr lang="zh-CN" altLang="en-US" dirty="0"/>
              <a:t>协议报文的内容映射成不同的属性即可支持不同上层协议应用。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GMRP </a:t>
            </a:r>
            <a:r>
              <a:rPr lang="zh-CN" altLang="en-US" dirty="0"/>
              <a:t>是</a:t>
            </a:r>
            <a:r>
              <a:rPr lang="en-US" altLang="zh-CN" dirty="0"/>
              <a:t>GARP </a:t>
            </a:r>
            <a:r>
              <a:rPr lang="zh-CN" altLang="en-US" dirty="0"/>
              <a:t>的一种应用，用于注册和注销组播属性；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GVRP </a:t>
            </a:r>
            <a:r>
              <a:rPr lang="zh-CN" altLang="en-US" dirty="0"/>
              <a:t>是</a:t>
            </a:r>
            <a:r>
              <a:rPr lang="en-US" altLang="zh-CN" dirty="0"/>
              <a:t>GARP </a:t>
            </a:r>
            <a:r>
              <a:rPr lang="zh-CN" altLang="en-US" dirty="0"/>
              <a:t>的一种应用，用于注册和注销</a:t>
            </a:r>
            <a:r>
              <a:rPr lang="en-US" altLang="zh-CN" dirty="0"/>
              <a:t>VLAN </a:t>
            </a:r>
            <a:r>
              <a:rPr lang="zh-CN" altLang="en-US" dirty="0"/>
              <a:t>属性。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GARP</a:t>
            </a:r>
            <a:r>
              <a:rPr lang="zh-CN" altLang="en-US" dirty="0"/>
              <a:t>协议通过目的</a:t>
            </a:r>
            <a:r>
              <a:rPr lang="en-US" altLang="zh-CN" dirty="0"/>
              <a:t>MAC</a:t>
            </a:r>
            <a:r>
              <a:rPr lang="zh-CN" altLang="en-US" dirty="0"/>
              <a:t>地址区分不同的应用。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IEEE Std 802.1D</a:t>
            </a:r>
            <a:r>
              <a:rPr lang="zh-CN" altLang="en-US" dirty="0"/>
              <a:t>中将</a:t>
            </a:r>
            <a:r>
              <a:rPr lang="en-US" altLang="zh-CN" dirty="0"/>
              <a:t>01-80-C2-00-00-20</a:t>
            </a:r>
            <a:r>
              <a:rPr lang="zh-CN" altLang="en-US" dirty="0"/>
              <a:t>分配给组播应用，即</a:t>
            </a:r>
            <a:r>
              <a:rPr lang="en-US" altLang="zh-CN" dirty="0"/>
              <a:t>GMRP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IEEE Std 802.1Q</a:t>
            </a:r>
            <a:r>
              <a:rPr lang="zh-CN" altLang="en-US" dirty="0"/>
              <a:t>中将</a:t>
            </a:r>
            <a:r>
              <a:rPr lang="en-US" altLang="zh-CN" dirty="0"/>
              <a:t>01-80-C2-00-00-21</a:t>
            </a:r>
            <a:r>
              <a:rPr lang="zh-CN" altLang="en-US" dirty="0"/>
              <a:t>分配给</a:t>
            </a:r>
            <a:r>
              <a:rPr lang="en-US" altLang="zh-CN" dirty="0"/>
              <a:t>VLAN</a:t>
            </a:r>
            <a:r>
              <a:rPr lang="zh-CN" altLang="en-US" dirty="0"/>
              <a:t>应用，即</a:t>
            </a:r>
            <a:r>
              <a:rPr lang="en-US" altLang="zh-CN" dirty="0"/>
              <a:t>GVRP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37344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F66B6-A7FD-42B5-9811-413ECCCF1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/>
              <a:t>GVRP</a:t>
            </a:r>
            <a:r>
              <a:rPr lang="zh-CN" altLang="en-US"/>
              <a:t>原理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8E48FD-3946-4041-963C-01DD45226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937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应用实体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在设备上，每一个参与协议的端口可以视为一个应用实体。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当</a:t>
            </a:r>
            <a:r>
              <a:rPr lang="en-US" altLang="zh-CN" dirty="0"/>
              <a:t>GVRP</a:t>
            </a:r>
            <a:r>
              <a:rPr lang="zh-CN" altLang="en-US" dirty="0"/>
              <a:t>在设备上启动的时候，每个启动</a:t>
            </a:r>
            <a:r>
              <a:rPr lang="en-US" altLang="zh-CN" dirty="0"/>
              <a:t>GVRP</a:t>
            </a:r>
            <a:r>
              <a:rPr lang="zh-CN" altLang="en-US" dirty="0"/>
              <a:t>的端口对应一个</a:t>
            </a:r>
            <a:r>
              <a:rPr lang="en-US" altLang="zh-CN" dirty="0"/>
              <a:t>GVRP</a:t>
            </a:r>
            <a:r>
              <a:rPr lang="zh-CN" altLang="en-US" dirty="0"/>
              <a:t>应用实体。</a:t>
            </a:r>
            <a:endParaRPr lang="zh-CN" altLang="en-US" sz="2000" dirty="0"/>
          </a:p>
        </p:txBody>
      </p:sp>
      <p:pic>
        <p:nvPicPr>
          <p:cNvPr id="4" name="图片 3" descr="图片包含 滑雪, 男人, 游戏机, 空气&#10;&#10;描述已自动生成">
            <a:extLst>
              <a:ext uri="{FF2B5EF4-FFF2-40B4-BE49-F238E27FC236}">
                <a16:creationId xmlns:a16="http://schemas.microsoft.com/office/drawing/2014/main" id="{15FA98EC-3277-4AA3-A9E5-6012FFAB85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7"/>
          <a:stretch/>
        </p:blipFill>
        <p:spPr>
          <a:xfrm>
            <a:off x="7258929" y="1906514"/>
            <a:ext cx="4779168" cy="3276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2F931DA-9A90-41FF-853D-A706875B6C6F}"/>
              </a:ext>
            </a:extLst>
          </p:cNvPr>
          <p:cNvSpPr txBox="1"/>
          <p:nvPr/>
        </p:nvSpPr>
        <p:spPr>
          <a:xfrm>
            <a:off x="8816394" y="5530632"/>
            <a:ext cx="1694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全局开启</a:t>
            </a:r>
            <a:r>
              <a:rPr lang="en-US" altLang="zh-CN" b="1" dirty="0"/>
              <a:t>GVRP</a:t>
            </a:r>
          </a:p>
          <a:p>
            <a:r>
              <a:rPr lang="zh-CN" altLang="en-US" b="1" dirty="0"/>
              <a:t>端口开启</a:t>
            </a:r>
            <a:r>
              <a:rPr lang="en-US" altLang="zh-CN" b="1" dirty="0"/>
              <a:t>GVRP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3452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A02C0-5210-406F-BA97-2B40D7DD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GVRP</a:t>
            </a:r>
            <a:r>
              <a:rPr lang="zh-CN" altLang="en-US" dirty="0"/>
              <a:t>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2C53ED-C30E-4533-819F-C47B4B50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GVRP</a:t>
            </a:r>
            <a:r>
              <a:rPr lang="zh-CN" altLang="en-US" dirty="0"/>
              <a:t>协议可以实现</a:t>
            </a:r>
            <a:r>
              <a:rPr lang="en-US" altLang="zh-CN" dirty="0"/>
              <a:t>VLAN</a:t>
            </a:r>
            <a:r>
              <a:rPr lang="zh-CN" altLang="en-US" dirty="0"/>
              <a:t>属性的自动注册和注销：</a:t>
            </a:r>
          </a:p>
          <a:p>
            <a:pPr lvl="1"/>
            <a:r>
              <a:rPr lang="en-US" altLang="zh-CN" dirty="0"/>
              <a:t>VLAN </a:t>
            </a:r>
            <a:r>
              <a:rPr lang="zh-CN" altLang="en-US" dirty="0"/>
              <a:t>的注册：指的是将端口加入</a:t>
            </a:r>
            <a:r>
              <a:rPr lang="en-US" altLang="zh-CN" dirty="0"/>
              <a:t>VLAN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VLAN </a:t>
            </a:r>
            <a:r>
              <a:rPr lang="zh-CN" altLang="en-US" dirty="0"/>
              <a:t>的注销：指的是将端口退出</a:t>
            </a:r>
            <a:r>
              <a:rPr lang="en-US" altLang="zh-CN" dirty="0"/>
              <a:t>VLAN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GVRP</a:t>
            </a:r>
            <a:r>
              <a:rPr lang="zh-CN" altLang="en-US" dirty="0"/>
              <a:t>协议通过声明和回收声明实现</a:t>
            </a:r>
            <a:r>
              <a:rPr lang="en-US" altLang="zh-CN" dirty="0"/>
              <a:t>VLAN</a:t>
            </a:r>
            <a:r>
              <a:rPr lang="zh-CN" altLang="en-US" dirty="0"/>
              <a:t>属性的注册和注销。</a:t>
            </a:r>
            <a:endParaRPr lang="en-US" altLang="zh-CN" dirty="0"/>
          </a:p>
          <a:p>
            <a:pPr marL="685800" lvl="2">
              <a:spcBef>
                <a:spcPts val="1000"/>
              </a:spcBef>
            </a:pPr>
            <a:r>
              <a:rPr lang="zh-CN" altLang="en-US" sz="2400" dirty="0"/>
              <a:t>当端口接收到一个</a:t>
            </a:r>
            <a:r>
              <a:rPr lang="en-US" altLang="zh-CN" sz="2400" dirty="0"/>
              <a:t>VLAN </a:t>
            </a:r>
            <a:r>
              <a:rPr lang="zh-CN" altLang="en-US" sz="2400" dirty="0"/>
              <a:t>属性声明时，该端口将注册该声明中包含的</a:t>
            </a:r>
            <a:r>
              <a:rPr lang="en-US" altLang="zh-CN" sz="2400" dirty="0"/>
              <a:t>VLAN</a:t>
            </a:r>
            <a:r>
              <a:rPr lang="zh-CN" altLang="en-US" sz="2400" dirty="0"/>
              <a:t>信息（端口加入</a:t>
            </a:r>
            <a:r>
              <a:rPr lang="en-US" altLang="zh-CN" sz="2400" dirty="0"/>
              <a:t>VLAN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pPr marL="685800" lvl="2">
              <a:spcBef>
                <a:spcPts val="1000"/>
              </a:spcBef>
            </a:pPr>
            <a:r>
              <a:rPr lang="zh-CN" altLang="en-US" sz="2400" dirty="0"/>
              <a:t>当端口接收到一个 </a:t>
            </a:r>
            <a:r>
              <a:rPr lang="en-US" altLang="zh-CN" sz="2400" dirty="0"/>
              <a:t>VLAN </a:t>
            </a:r>
            <a:r>
              <a:rPr lang="zh-CN" altLang="en-US" sz="2400" dirty="0"/>
              <a:t>属性的回收声明时，该端口将注销该声明中包含的</a:t>
            </a:r>
            <a:r>
              <a:rPr lang="en-US" altLang="zh-CN" sz="2400" dirty="0"/>
              <a:t>VLAN </a:t>
            </a:r>
            <a:r>
              <a:rPr lang="zh-CN" altLang="en-US" sz="2400" dirty="0"/>
              <a:t>信息（端口退出</a:t>
            </a:r>
            <a:r>
              <a:rPr lang="en-US" altLang="zh-CN" sz="2400" dirty="0"/>
              <a:t>VLAN</a:t>
            </a:r>
            <a:r>
              <a:rPr lang="zh-CN" altLang="en-US" sz="2400" dirty="0"/>
              <a:t>）。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23F0F6-1AAD-4E92-B5D9-DEB6ABB15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501" y="5304875"/>
            <a:ext cx="6038998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76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1BAD0-FA7A-4B53-A1E0-302CCA9F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GVRP</a:t>
            </a:r>
            <a:r>
              <a:rPr lang="zh-CN" altLang="en-US" dirty="0"/>
              <a:t>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AECD1-BC8E-4F6B-BE09-FB57C942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消息类型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GARP</a:t>
            </a:r>
            <a:r>
              <a:rPr lang="zh-CN" altLang="en-US" dirty="0"/>
              <a:t>应用实体之间的信息交换借助于消息的传递来完成，主要有三类消息起作用，分别为</a:t>
            </a:r>
            <a:r>
              <a:rPr lang="en-US" altLang="zh-CN" dirty="0"/>
              <a:t>Join</a:t>
            </a:r>
            <a:r>
              <a:rPr lang="zh-CN" altLang="en-US" dirty="0"/>
              <a:t>消息、</a:t>
            </a:r>
            <a:r>
              <a:rPr lang="en-US" altLang="zh-CN" dirty="0"/>
              <a:t>Leave</a:t>
            </a:r>
            <a:r>
              <a:rPr lang="zh-CN" altLang="en-US" dirty="0"/>
              <a:t>消息和</a:t>
            </a:r>
            <a:r>
              <a:rPr lang="en-US" altLang="zh-CN" dirty="0" err="1"/>
              <a:t>LeaveAll</a:t>
            </a:r>
            <a:r>
              <a:rPr lang="zh-CN" altLang="en-US" dirty="0"/>
              <a:t>消息</a:t>
            </a:r>
          </a:p>
        </p:txBody>
      </p:sp>
    </p:spTree>
    <p:extLst>
      <p:ext uri="{BB962C8B-B14F-4D97-AF65-F5344CB8AC3E}">
        <p14:creationId xmlns:p14="http://schemas.microsoft.com/office/powerpoint/2010/main" val="2417841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87489-6CB0-44F9-AC7F-AD4CE4FC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GVRP</a:t>
            </a:r>
            <a:r>
              <a:rPr lang="zh-CN" altLang="en-US" dirty="0"/>
              <a:t>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75C8A4-06D0-472E-9369-BB85FBD7F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Join</a:t>
            </a:r>
            <a:r>
              <a:rPr lang="zh-CN" altLang="en-US" dirty="0"/>
              <a:t>消息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当一个</a:t>
            </a:r>
            <a:r>
              <a:rPr lang="en-US" altLang="zh-CN" dirty="0"/>
              <a:t>GARP</a:t>
            </a:r>
            <a:r>
              <a:rPr lang="zh-CN" altLang="en-US" dirty="0"/>
              <a:t>应用实体希望其它设备注册自己的属性信息时，它将对外发送</a:t>
            </a:r>
            <a:r>
              <a:rPr lang="en-US" altLang="zh-CN" dirty="0"/>
              <a:t>Join</a:t>
            </a:r>
            <a:r>
              <a:rPr lang="zh-CN" altLang="en-US" dirty="0"/>
              <a:t>消息；当收到其它实体的</a:t>
            </a:r>
            <a:r>
              <a:rPr lang="en-US" altLang="zh-CN" dirty="0"/>
              <a:t>Join</a:t>
            </a:r>
            <a:r>
              <a:rPr lang="zh-CN" altLang="en-US" dirty="0"/>
              <a:t>消息或本设备静态配置了某些属性，需要其它</a:t>
            </a:r>
            <a:r>
              <a:rPr lang="en-US" altLang="zh-CN" dirty="0"/>
              <a:t>GARP</a:t>
            </a:r>
            <a:r>
              <a:rPr lang="zh-CN" altLang="en-US" dirty="0"/>
              <a:t>应用实体进行注册时，它也会向外发送</a:t>
            </a:r>
            <a:r>
              <a:rPr lang="en-US" altLang="zh-CN" dirty="0"/>
              <a:t>Join</a:t>
            </a:r>
            <a:r>
              <a:rPr lang="zh-CN" altLang="en-US" dirty="0"/>
              <a:t>消息。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Join</a:t>
            </a:r>
            <a:r>
              <a:rPr lang="zh-CN" altLang="en-US" dirty="0"/>
              <a:t>消息分为</a:t>
            </a:r>
            <a:r>
              <a:rPr lang="en-US" altLang="zh-CN" dirty="0" err="1"/>
              <a:t>JoinEmpty</a:t>
            </a:r>
            <a:r>
              <a:rPr lang="zh-CN" altLang="en-US" dirty="0"/>
              <a:t>和</a:t>
            </a:r>
            <a:r>
              <a:rPr lang="en-US" altLang="zh-CN" dirty="0" err="1"/>
              <a:t>JoinIn</a:t>
            </a:r>
            <a:r>
              <a:rPr lang="zh-CN" altLang="en-US" dirty="0"/>
              <a:t>两种，区别如下：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􀁺 </a:t>
            </a:r>
            <a:r>
              <a:rPr lang="en-US" altLang="zh-CN" dirty="0" err="1"/>
              <a:t>JoinEmpty</a:t>
            </a:r>
            <a:r>
              <a:rPr lang="zh-CN" altLang="en-US" dirty="0"/>
              <a:t>：声明一个本身没有注册的属性。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􀁺 </a:t>
            </a:r>
            <a:r>
              <a:rPr lang="en-US" altLang="zh-CN" dirty="0" err="1"/>
              <a:t>JoinIn</a:t>
            </a:r>
            <a:r>
              <a:rPr lang="zh-CN" altLang="en-US" dirty="0"/>
              <a:t>：声明一个本身已经注册的属性。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比如实验中，某个交换机创建</a:t>
            </a:r>
            <a:r>
              <a:rPr lang="en-US" altLang="zh-CN" dirty="0"/>
              <a:t>VLAN</a:t>
            </a:r>
            <a:r>
              <a:rPr lang="zh-CN" altLang="en-US" dirty="0"/>
              <a:t>后，就会发送</a:t>
            </a:r>
            <a:r>
              <a:rPr lang="en-US" altLang="zh-CN" dirty="0"/>
              <a:t>join empty</a:t>
            </a:r>
            <a:r>
              <a:rPr lang="zh-CN" altLang="en-US" dirty="0"/>
              <a:t>数据包。</a:t>
            </a:r>
          </a:p>
        </p:txBody>
      </p:sp>
    </p:spTree>
    <p:extLst>
      <p:ext uri="{BB962C8B-B14F-4D97-AF65-F5344CB8AC3E}">
        <p14:creationId xmlns:p14="http://schemas.microsoft.com/office/powerpoint/2010/main" val="283695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1163</Words>
  <Application>Microsoft Office PowerPoint</Application>
  <PresentationFormat>宽屏</PresentationFormat>
  <Paragraphs>102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GVRP</vt:lpstr>
      <vt:lpstr>学习内容</vt:lpstr>
      <vt:lpstr>GVRP原理</vt:lpstr>
      <vt:lpstr>GVRP原理</vt:lpstr>
      <vt:lpstr>GVRP原理</vt:lpstr>
      <vt:lpstr>GVRP原理</vt:lpstr>
      <vt:lpstr>GVRP原理</vt:lpstr>
      <vt:lpstr>GVRP原理</vt:lpstr>
      <vt:lpstr>GVRP原理</vt:lpstr>
      <vt:lpstr>GVRP原理</vt:lpstr>
      <vt:lpstr>GVRP原理</vt:lpstr>
      <vt:lpstr>GVRP原理</vt:lpstr>
      <vt:lpstr>GVRP原理</vt:lpstr>
      <vt:lpstr>GVRP原理</vt:lpstr>
      <vt:lpstr>GVRP原理</vt:lpstr>
      <vt:lpstr>GVRP原理</vt:lpstr>
      <vt:lpstr>GVRP原理</vt:lpstr>
      <vt:lpstr>GVRP原理</vt:lpstr>
      <vt:lpstr>GVRP原理</vt:lpstr>
      <vt:lpstr>GVRP案例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GVRP</dc:title>
  <dc:creator>carol</dc:creator>
  <cp:lastModifiedBy>carol</cp:lastModifiedBy>
  <cp:revision>7</cp:revision>
  <dcterms:created xsi:type="dcterms:W3CDTF">2020-03-19T08:12:56Z</dcterms:created>
  <dcterms:modified xsi:type="dcterms:W3CDTF">2020-04-27T13:12:10Z</dcterms:modified>
</cp:coreProperties>
</file>