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CDBBE-4D7B-4CE2-9F25-49FCEB6D97F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8FAF413-852A-40DA-831A-8A93CDE8C3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9668F1A-030E-45DA-8516-BD7C8942960C}"/>
              </a:ext>
            </a:extLst>
          </p:cNvPr>
          <p:cNvSpPr>
            <a:spLocks noGrp="1"/>
          </p:cNvSpPr>
          <p:nvPr>
            <p:ph type="dt" sz="half" idx="10"/>
          </p:nvPr>
        </p:nvSpPr>
        <p:spPr/>
        <p:txBody>
          <a:bodyPr/>
          <a:lstStyle/>
          <a:p>
            <a:fld id="{7A239DE4-63D6-4037-9C90-08D9A6311F7A}"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853F7088-D602-4F44-B242-C92F91299A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4834F4-D78F-4446-9D3E-DFD6DD032E70}"/>
              </a:ext>
            </a:extLst>
          </p:cNvPr>
          <p:cNvSpPr>
            <a:spLocks noGrp="1"/>
          </p:cNvSpPr>
          <p:nvPr>
            <p:ph type="sldNum" sz="quarter" idx="12"/>
          </p:nvPr>
        </p:nvSpPr>
        <p:spPr/>
        <p:txBody>
          <a:bodyPr/>
          <a:lstStyle/>
          <a:p>
            <a:fld id="{BF92AD42-B8D8-439E-81E5-B6583A6C421F}" type="slidenum">
              <a:rPr lang="zh-CN" altLang="en-US" smtClean="0"/>
              <a:t>‹#›</a:t>
            </a:fld>
            <a:endParaRPr lang="zh-CN" altLang="en-US"/>
          </a:p>
        </p:txBody>
      </p:sp>
    </p:spTree>
    <p:extLst>
      <p:ext uri="{BB962C8B-B14F-4D97-AF65-F5344CB8AC3E}">
        <p14:creationId xmlns:p14="http://schemas.microsoft.com/office/powerpoint/2010/main" val="346859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7B3121-14AF-458C-A842-AB62334D0CC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D587199-6F11-4612-A8F9-D3EE6BF8D3F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65984E-8EEF-465A-8BF8-51C1D84161D8}"/>
              </a:ext>
            </a:extLst>
          </p:cNvPr>
          <p:cNvSpPr>
            <a:spLocks noGrp="1"/>
          </p:cNvSpPr>
          <p:nvPr>
            <p:ph type="dt" sz="half" idx="10"/>
          </p:nvPr>
        </p:nvSpPr>
        <p:spPr/>
        <p:txBody>
          <a:bodyPr/>
          <a:lstStyle/>
          <a:p>
            <a:fld id="{7A239DE4-63D6-4037-9C90-08D9A6311F7A}"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3CB92F58-C012-4176-894F-2C9F42569B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F87DDD-DDF0-4F9C-919C-AB7DEB8AD634}"/>
              </a:ext>
            </a:extLst>
          </p:cNvPr>
          <p:cNvSpPr>
            <a:spLocks noGrp="1"/>
          </p:cNvSpPr>
          <p:nvPr>
            <p:ph type="sldNum" sz="quarter" idx="12"/>
          </p:nvPr>
        </p:nvSpPr>
        <p:spPr/>
        <p:txBody>
          <a:bodyPr/>
          <a:lstStyle/>
          <a:p>
            <a:fld id="{BF92AD42-B8D8-439E-81E5-B6583A6C421F}" type="slidenum">
              <a:rPr lang="zh-CN" altLang="en-US" smtClean="0"/>
              <a:t>‹#›</a:t>
            </a:fld>
            <a:endParaRPr lang="zh-CN" altLang="en-US"/>
          </a:p>
        </p:txBody>
      </p:sp>
    </p:spTree>
    <p:extLst>
      <p:ext uri="{BB962C8B-B14F-4D97-AF65-F5344CB8AC3E}">
        <p14:creationId xmlns:p14="http://schemas.microsoft.com/office/powerpoint/2010/main" val="132524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4C1E267-A556-41AD-99A2-BF7999A02A2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20CD9C8-9DEC-4D35-AB18-C6DACB52915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0024E0-145B-43B5-902A-81ABF17C4FB2}"/>
              </a:ext>
            </a:extLst>
          </p:cNvPr>
          <p:cNvSpPr>
            <a:spLocks noGrp="1"/>
          </p:cNvSpPr>
          <p:nvPr>
            <p:ph type="dt" sz="half" idx="10"/>
          </p:nvPr>
        </p:nvSpPr>
        <p:spPr/>
        <p:txBody>
          <a:bodyPr/>
          <a:lstStyle/>
          <a:p>
            <a:fld id="{7A239DE4-63D6-4037-9C90-08D9A6311F7A}"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9DB78264-0132-4120-A9B4-B0E37F36F0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80038E-BB34-445B-9113-8693F8413028}"/>
              </a:ext>
            </a:extLst>
          </p:cNvPr>
          <p:cNvSpPr>
            <a:spLocks noGrp="1"/>
          </p:cNvSpPr>
          <p:nvPr>
            <p:ph type="sldNum" sz="quarter" idx="12"/>
          </p:nvPr>
        </p:nvSpPr>
        <p:spPr/>
        <p:txBody>
          <a:bodyPr/>
          <a:lstStyle/>
          <a:p>
            <a:fld id="{BF92AD42-B8D8-439E-81E5-B6583A6C421F}" type="slidenum">
              <a:rPr lang="zh-CN" altLang="en-US" smtClean="0"/>
              <a:t>‹#›</a:t>
            </a:fld>
            <a:endParaRPr lang="zh-CN" altLang="en-US"/>
          </a:p>
        </p:txBody>
      </p:sp>
    </p:spTree>
    <p:extLst>
      <p:ext uri="{BB962C8B-B14F-4D97-AF65-F5344CB8AC3E}">
        <p14:creationId xmlns:p14="http://schemas.microsoft.com/office/powerpoint/2010/main" val="68748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3BD8DB-5E58-4BFE-8A38-1FB0B90B69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B3070C1-E57A-4726-90A2-FE256BD1B1F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20BE0E-C504-40F3-9A28-628A4FB43D99}"/>
              </a:ext>
            </a:extLst>
          </p:cNvPr>
          <p:cNvSpPr>
            <a:spLocks noGrp="1"/>
          </p:cNvSpPr>
          <p:nvPr>
            <p:ph type="dt" sz="half" idx="10"/>
          </p:nvPr>
        </p:nvSpPr>
        <p:spPr/>
        <p:txBody>
          <a:bodyPr/>
          <a:lstStyle/>
          <a:p>
            <a:fld id="{7A239DE4-63D6-4037-9C90-08D9A6311F7A}"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BCB2BB0C-F338-40F0-A5E3-B025A0EE26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26DF71-C59A-45BB-914D-01A9101A5BC4}"/>
              </a:ext>
            </a:extLst>
          </p:cNvPr>
          <p:cNvSpPr>
            <a:spLocks noGrp="1"/>
          </p:cNvSpPr>
          <p:nvPr>
            <p:ph type="sldNum" sz="quarter" idx="12"/>
          </p:nvPr>
        </p:nvSpPr>
        <p:spPr/>
        <p:txBody>
          <a:bodyPr/>
          <a:lstStyle/>
          <a:p>
            <a:fld id="{BF92AD42-B8D8-439E-81E5-B6583A6C421F}" type="slidenum">
              <a:rPr lang="zh-CN" altLang="en-US" smtClean="0"/>
              <a:t>‹#›</a:t>
            </a:fld>
            <a:endParaRPr lang="zh-CN" altLang="en-US"/>
          </a:p>
        </p:txBody>
      </p:sp>
    </p:spTree>
    <p:extLst>
      <p:ext uri="{BB962C8B-B14F-4D97-AF65-F5344CB8AC3E}">
        <p14:creationId xmlns:p14="http://schemas.microsoft.com/office/powerpoint/2010/main" val="378386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A9873-68A7-4E20-8999-C96FB9FB8EE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0BAB21E-2627-4A62-ADDE-4507488B0E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2244179-7332-4E71-9F4F-BDA4209FDC3B}"/>
              </a:ext>
            </a:extLst>
          </p:cNvPr>
          <p:cNvSpPr>
            <a:spLocks noGrp="1"/>
          </p:cNvSpPr>
          <p:nvPr>
            <p:ph type="dt" sz="half" idx="10"/>
          </p:nvPr>
        </p:nvSpPr>
        <p:spPr/>
        <p:txBody>
          <a:bodyPr/>
          <a:lstStyle/>
          <a:p>
            <a:fld id="{7A239DE4-63D6-4037-9C90-08D9A6311F7A}"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5B0F974F-B271-4F67-A3F6-236DCB37FA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97B6FD-6AA1-4A28-B93A-2653702D098E}"/>
              </a:ext>
            </a:extLst>
          </p:cNvPr>
          <p:cNvSpPr>
            <a:spLocks noGrp="1"/>
          </p:cNvSpPr>
          <p:nvPr>
            <p:ph type="sldNum" sz="quarter" idx="12"/>
          </p:nvPr>
        </p:nvSpPr>
        <p:spPr/>
        <p:txBody>
          <a:bodyPr/>
          <a:lstStyle/>
          <a:p>
            <a:fld id="{BF92AD42-B8D8-439E-81E5-B6583A6C421F}" type="slidenum">
              <a:rPr lang="zh-CN" altLang="en-US" smtClean="0"/>
              <a:t>‹#›</a:t>
            </a:fld>
            <a:endParaRPr lang="zh-CN" altLang="en-US"/>
          </a:p>
        </p:txBody>
      </p:sp>
    </p:spTree>
    <p:extLst>
      <p:ext uri="{BB962C8B-B14F-4D97-AF65-F5344CB8AC3E}">
        <p14:creationId xmlns:p14="http://schemas.microsoft.com/office/powerpoint/2010/main" val="1531713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8DC58-9786-4D61-A160-AF97180691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8EE2B7-B6A2-48F3-9080-B4A3C28D7DE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BB5A564-2C62-4F0C-8857-30C787BF503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BF56317-77A0-47B8-B1AD-90DDA665B784}"/>
              </a:ext>
            </a:extLst>
          </p:cNvPr>
          <p:cNvSpPr>
            <a:spLocks noGrp="1"/>
          </p:cNvSpPr>
          <p:nvPr>
            <p:ph type="dt" sz="half" idx="10"/>
          </p:nvPr>
        </p:nvSpPr>
        <p:spPr/>
        <p:txBody>
          <a:bodyPr/>
          <a:lstStyle/>
          <a:p>
            <a:fld id="{7A239DE4-63D6-4037-9C90-08D9A6311F7A}" type="datetimeFigureOut">
              <a:rPr lang="zh-CN" altLang="en-US" smtClean="0"/>
              <a:t>2020/4/27</a:t>
            </a:fld>
            <a:endParaRPr lang="zh-CN" altLang="en-US"/>
          </a:p>
        </p:txBody>
      </p:sp>
      <p:sp>
        <p:nvSpPr>
          <p:cNvPr id="6" name="页脚占位符 5">
            <a:extLst>
              <a:ext uri="{FF2B5EF4-FFF2-40B4-BE49-F238E27FC236}">
                <a16:creationId xmlns:a16="http://schemas.microsoft.com/office/drawing/2014/main" id="{6FC94830-32E1-493A-85DD-1E298903E7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F6FEAB-B643-478C-BF4C-8536CBDA5CD1}"/>
              </a:ext>
            </a:extLst>
          </p:cNvPr>
          <p:cNvSpPr>
            <a:spLocks noGrp="1"/>
          </p:cNvSpPr>
          <p:nvPr>
            <p:ph type="sldNum" sz="quarter" idx="12"/>
          </p:nvPr>
        </p:nvSpPr>
        <p:spPr/>
        <p:txBody>
          <a:bodyPr/>
          <a:lstStyle/>
          <a:p>
            <a:fld id="{BF92AD42-B8D8-439E-81E5-B6583A6C421F}" type="slidenum">
              <a:rPr lang="zh-CN" altLang="en-US" smtClean="0"/>
              <a:t>‹#›</a:t>
            </a:fld>
            <a:endParaRPr lang="zh-CN" altLang="en-US"/>
          </a:p>
        </p:txBody>
      </p:sp>
    </p:spTree>
    <p:extLst>
      <p:ext uri="{BB962C8B-B14F-4D97-AF65-F5344CB8AC3E}">
        <p14:creationId xmlns:p14="http://schemas.microsoft.com/office/powerpoint/2010/main" val="1153948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6BED32-7397-4E93-A51E-0784E11649A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A90E0F0-6032-4348-92C4-F8523D6223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84A2C2C-F90A-4917-A96D-762B9DA82B0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6A56B69-3830-42AB-89C7-A7AFA7187B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68F67C-C53C-4DA8-A965-F7434F6FB02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4B3311D-7EE3-49A4-B16F-79E76A23E6C8}"/>
              </a:ext>
            </a:extLst>
          </p:cNvPr>
          <p:cNvSpPr>
            <a:spLocks noGrp="1"/>
          </p:cNvSpPr>
          <p:nvPr>
            <p:ph type="dt" sz="half" idx="10"/>
          </p:nvPr>
        </p:nvSpPr>
        <p:spPr/>
        <p:txBody>
          <a:bodyPr/>
          <a:lstStyle/>
          <a:p>
            <a:fld id="{7A239DE4-63D6-4037-9C90-08D9A6311F7A}" type="datetimeFigureOut">
              <a:rPr lang="zh-CN" altLang="en-US" smtClean="0"/>
              <a:t>2020/4/27</a:t>
            </a:fld>
            <a:endParaRPr lang="zh-CN" altLang="en-US"/>
          </a:p>
        </p:txBody>
      </p:sp>
      <p:sp>
        <p:nvSpPr>
          <p:cNvPr id="8" name="页脚占位符 7">
            <a:extLst>
              <a:ext uri="{FF2B5EF4-FFF2-40B4-BE49-F238E27FC236}">
                <a16:creationId xmlns:a16="http://schemas.microsoft.com/office/drawing/2014/main" id="{BB9D50B2-42E9-4B0A-A805-AC5B86E83B0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B6E4DC3-CA0F-40F4-B41E-79B880763BE0}"/>
              </a:ext>
            </a:extLst>
          </p:cNvPr>
          <p:cNvSpPr>
            <a:spLocks noGrp="1"/>
          </p:cNvSpPr>
          <p:nvPr>
            <p:ph type="sldNum" sz="quarter" idx="12"/>
          </p:nvPr>
        </p:nvSpPr>
        <p:spPr/>
        <p:txBody>
          <a:bodyPr/>
          <a:lstStyle/>
          <a:p>
            <a:fld id="{BF92AD42-B8D8-439E-81E5-B6583A6C421F}" type="slidenum">
              <a:rPr lang="zh-CN" altLang="en-US" smtClean="0"/>
              <a:t>‹#›</a:t>
            </a:fld>
            <a:endParaRPr lang="zh-CN" altLang="en-US"/>
          </a:p>
        </p:txBody>
      </p:sp>
    </p:spTree>
    <p:extLst>
      <p:ext uri="{BB962C8B-B14F-4D97-AF65-F5344CB8AC3E}">
        <p14:creationId xmlns:p14="http://schemas.microsoft.com/office/powerpoint/2010/main" val="2644970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0DB79B-7568-4100-B0E1-FDA3D7D668D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82FE70C-E340-4546-AB7F-3DB82CCCA44D}"/>
              </a:ext>
            </a:extLst>
          </p:cNvPr>
          <p:cNvSpPr>
            <a:spLocks noGrp="1"/>
          </p:cNvSpPr>
          <p:nvPr>
            <p:ph type="dt" sz="half" idx="10"/>
          </p:nvPr>
        </p:nvSpPr>
        <p:spPr/>
        <p:txBody>
          <a:bodyPr/>
          <a:lstStyle/>
          <a:p>
            <a:fld id="{7A239DE4-63D6-4037-9C90-08D9A6311F7A}" type="datetimeFigureOut">
              <a:rPr lang="zh-CN" altLang="en-US" smtClean="0"/>
              <a:t>2020/4/27</a:t>
            </a:fld>
            <a:endParaRPr lang="zh-CN" altLang="en-US"/>
          </a:p>
        </p:txBody>
      </p:sp>
      <p:sp>
        <p:nvSpPr>
          <p:cNvPr id="4" name="页脚占位符 3">
            <a:extLst>
              <a:ext uri="{FF2B5EF4-FFF2-40B4-BE49-F238E27FC236}">
                <a16:creationId xmlns:a16="http://schemas.microsoft.com/office/drawing/2014/main" id="{29278779-E810-4711-883A-648A9B3A7F5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6FC5852-4038-4261-AC86-EABEEEC5C572}"/>
              </a:ext>
            </a:extLst>
          </p:cNvPr>
          <p:cNvSpPr>
            <a:spLocks noGrp="1"/>
          </p:cNvSpPr>
          <p:nvPr>
            <p:ph type="sldNum" sz="quarter" idx="12"/>
          </p:nvPr>
        </p:nvSpPr>
        <p:spPr/>
        <p:txBody>
          <a:bodyPr/>
          <a:lstStyle/>
          <a:p>
            <a:fld id="{BF92AD42-B8D8-439E-81E5-B6583A6C421F}" type="slidenum">
              <a:rPr lang="zh-CN" altLang="en-US" smtClean="0"/>
              <a:t>‹#›</a:t>
            </a:fld>
            <a:endParaRPr lang="zh-CN" altLang="en-US"/>
          </a:p>
        </p:txBody>
      </p:sp>
    </p:spTree>
    <p:extLst>
      <p:ext uri="{BB962C8B-B14F-4D97-AF65-F5344CB8AC3E}">
        <p14:creationId xmlns:p14="http://schemas.microsoft.com/office/powerpoint/2010/main" val="3346305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90BFDE3-B23D-4035-ADFD-A5F83C9D6BF2}"/>
              </a:ext>
            </a:extLst>
          </p:cNvPr>
          <p:cNvSpPr>
            <a:spLocks noGrp="1"/>
          </p:cNvSpPr>
          <p:nvPr>
            <p:ph type="dt" sz="half" idx="10"/>
          </p:nvPr>
        </p:nvSpPr>
        <p:spPr/>
        <p:txBody>
          <a:bodyPr/>
          <a:lstStyle/>
          <a:p>
            <a:fld id="{7A239DE4-63D6-4037-9C90-08D9A6311F7A}" type="datetimeFigureOut">
              <a:rPr lang="zh-CN" altLang="en-US" smtClean="0"/>
              <a:t>2020/4/27</a:t>
            </a:fld>
            <a:endParaRPr lang="zh-CN" altLang="en-US"/>
          </a:p>
        </p:txBody>
      </p:sp>
      <p:sp>
        <p:nvSpPr>
          <p:cNvPr id="3" name="页脚占位符 2">
            <a:extLst>
              <a:ext uri="{FF2B5EF4-FFF2-40B4-BE49-F238E27FC236}">
                <a16:creationId xmlns:a16="http://schemas.microsoft.com/office/drawing/2014/main" id="{FE5EEB2E-67FC-4C94-91D8-DF1CC359F8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9B214B0-D2FB-4A8F-8090-1707AFF6E5A5}"/>
              </a:ext>
            </a:extLst>
          </p:cNvPr>
          <p:cNvSpPr>
            <a:spLocks noGrp="1"/>
          </p:cNvSpPr>
          <p:nvPr>
            <p:ph type="sldNum" sz="quarter" idx="12"/>
          </p:nvPr>
        </p:nvSpPr>
        <p:spPr/>
        <p:txBody>
          <a:bodyPr/>
          <a:lstStyle/>
          <a:p>
            <a:fld id="{BF92AD42-B8D8-439E-81E5-B6583A6C421F}" type="slidenum">
              <a:rPr lang="zh-CN" altLang="en-US" smtClean="0"/>
              <a:t>‹#›</a:t>
            </a:fld>
            <a:endParaRPr lang="zh-CN" altLang="en-US"/>
          </a:p>
        </p:txBody>
      </p:sp>
    </p:spTree>
    <p:extLst>
      <p:ext uri="{BB962C8B-B14F-4D97-AF65-F5344CB8AC3E}">
        <p14:creationId xmlns:p14="http://schemas.microsoft.com/office/powerpoint/2010/main" val="822146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B96AF0-DC04-4DCB-B527-B3AC801872F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E6E7797-8738-4688-907C-39EF3EB848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E6569A3-1EC1-4A29-AC60-20D72CA29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241F764-CDF4-49F5-95EF-13FA62B2BC31}"/>
              </a:ext>
            </a:extLst>
          </p:cNvPr>
          <p:cNvSpPr>
            <a:spLocks noGrp="1"/>
          </p:cNvSpPr>
          <p:nvPr>
            <p:ph type="dt" sz="half" idx="10"/>
          </p:nvPr>
        </p:nvSpPr>
        <p:spPr/>
        <p:txBody>
          <a:bodyPr/>
          <a:lstStyle/>
          <a:p>
            <a:fld id="{7A239DE4-63D6-4037-9C90-08D9A6311F7A}" type="datetimeFigureOut">
              <a:rPr lang="zh-CN" altLang="en-US" smtClean="0"/>
              <a:t>2020/4/27</a:t>
            </a:fld>
            <a:endParaRPr lang="zh-CN" altLang="en-US"/>
          </a:p>
        </p:txBody>
      </p:sp>
      <p:sp>
        <p:nvSpPr>
          <p:cNvPr id="6" name="页脚占位符 5">
            <a:extLst>
              <a:ext uri="{FF2B5EF4-FFF2-40B4-BE49-F238E27FC236}">
                <a16:creationId xmlns:a16="http://schemas.microsoft.com/office/drawing/2014/main" id="{A68E781D-AEE2-4C6C-92CE-5F01A54C6F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63C693-98BF-479C-A91B-E1F9817D115D}"/>
              </a:ext>
            </a:extLst>
          </p:cNvPr>
          <p:cNvSpPr>
            <a:spLocks noGrp="1"/>
          </p:cNvSpPr>
          <p:nvPr>
            <p:ph type="sldNum" sz="quarter" idx="12"/>
          </p:nvPr>
        </p:nvSpPr>
        <p:spPr/>
        <p:txBody>
          <a:bodyPr/>
          <a:lstStyle/>
          <a:p>
            <a:fld id="{BF92AD42-B8D8-439E-81E5-B6583A6C421F}" type="slidenum">
              <a:rPr lang="zh-CN" altLang="en-US" smtClean="0"/>
              <a:t>‹#›</a:t>
            </a:fld>
            <a:endParaRPr lang="zh-CN" altLang="en-US"/>
          </a:p>
        </p:txBody>
      </p:sp>
    </p:spTree>
    <p:extLst>
      <p:ext uri="{BB962C8B-B14F-4D97-AF65-F5344CB8AC3E}">
        <p14:creationId xmlns:p14="http://schemas.microsoft.com/office/powerpoint/2010/main" val="331017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E0546-95DD-44B1-8C6B-DD9FE81958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2D0F7BE-AAF8-4EFA-9032-B84E651629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E130585-510B-41A5-85AC-9F30D008A9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2152D12-26C4-470A-8524-3D3D1471FA6B}"/>
              </a:ext>
            </a:extLst>
          </p:cNvPr>
          <p:cNvSpPr>
            <a:spLocks noGrp="1"/>
          </p:cNvSpPr>
          <p:nvPr>
            <p:ph type="dt" sz="half" idx="10"/>
          </p:nvPr>
        </p:nvSpPr>
        <p:spPr/>
        <p:txBody>
          <a:bodyPr/>
          <a:lstStyle/>
          <a:p>
            <a:fld id="{7A239DE4-63D6-4037-9C90-08D9A6311F7A}" type="datetimeFigureOut">
              <a:rPr lang="zh-CN" altLang="en-US" smtClean="0"/>
              <a:t>2020/4/27</a:t>
            </a:fld>
            <a:endParaRPr lang="zh-CN" altLang="en-US"/>
          </a:p>
        </p:txBody>
      </p:sp>
      <p:sp>
        <p:nvSpPr>
          <p:cNvPr id="6" name="页脚占位符 5">
            <a:extLst>
              <a:ext uri="{FF2B5EF4-FFF2-40B4-BE49-F238E27FC236}">
                <a16:creationId xmlns:a16="http://schemas.microsoft.com/office/drawing/2014/main" id="{93277935-7739-4A0E-B1C8-5B0697502E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7E0CC5-0842-4E7E-A08D-5818BB104089}"/>
              </a:ext>
            </a:extLst>
          </p:cNvPr>
          <p:cNvSpPr>
            <a:spLocks noGrp="1"/>
          </p:cNvSpPr>
          <p:nvPr>
            <p:ph type="sldNum" sz="quarter" idx="12"/>
          </p:nvPr>
        </p:nvSpPr>
        <p:spPr/>
        <p:txBody>
          <a:bodyPr/>
          <a:lstStyle/>
          <a:p>
            <a:fld id="{BF92AD42-B8D8-439E-81E5-B6583A6C421F}" type="slidenum">
              <a:rPr lang="zh-CN" altLang="en-US" smtClean="0"/>
              <a:t>‹#›</a:t>
            </a:fld>
            <a:endParaRPr lang="zh-CN" altLang="en-US"/>
          </a:p>
        </p:txBody>
      </p:sp>
    </p:spTree>
    <p:extLst>
      <p:ext uri="{BB962C8B-B14F-4D97-AF65-F5344CB8AC3E}">
        <p14:creationId xmlns:p14="http://schemas.microsoft.com/office/powerpoint/2010/main" val="4258932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D71A414-F8C3-421E-A821-5B78F90910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069D7F6-5A4A-43BB-B0AC-F512CB33C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196235-5DAE-4EEF-A379-C8CA2C2F9A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239DE4-63D6-4037-9C90-08D9A6311F7A}"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3A1A0D23-66F4-42A8-9B00-49C50F84C6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A9F62AF-D5B2-401C-B696-AD420B94DD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2AD42-B8D8-439E-81E5-B6583A6C421F}" type="slidenum">
              <a:rPr lang="zh-CN" altLang="en-US" smtClean="0"/>
              <a:t>‹#›</a:t>
            </a:fld>
            <a:endParaRPr lang="zh-CN" altLang="en-US"/>
          </a:p>
        </p:txBody>
      </p:sp>
    </p:spTree>
    <p:extLst>
      <p:ext uri="{BB962C8B-B14F-4D97-AF65-F5344CB8AC3E}">
        <p14:creationId xmlns:p14="http://schemas.microsoft.com/office/powerpoint/2010/main" val="1059570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baike.so.com/doc/4915223-5133919.html" TargetMode="External"/><Relationship Id="rId2" Type="http://schemas.openxmlformats.org/officeDocument/2006/relationships/hyperlink" Target="http://baike.so.com/doc/5331327-5566564.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CFDD-C26D-4FDE-921D-78E7834AE7D6}"/>
              </a:ext>
            </a:extLst>
          </p:cNvPr>
          <p:cNvSpPr>
            <a:spLocks noGrp="1"/>
          </p:cNvSpPr>
          <p:nvPr>
            <p:ph type="ctrTitle"/>
          </p:nvPr>
        </p:nvSpPr>
        <p:spPr/>
        <p:txBody>
          <a:bodyPr/>
          <a:lstStyle/>
          <a:p>
            <a:r>
              <a:rPr lang="en-US" altLang="zh-CN" dirty="0"/>
              <a:t>IP</a:t>
            </a:r>
            <a:r>
              <a:rPr lang="zh-CN" altLang="en-US" dirty="0"/>
              <a:t>地址</a:t>
            </a:r>
          </a:p>
        </p:txBody>
      </p:sp>
      <p:sp>
        <p:nvSpPr>
          <p:cNvPr id="3" name="副标题 2">
            <a:extLst>
              <a:ext uri="{FF2B5EF4-FFF2-40B4-BE49-F238E27FC236}">
                <a16:creationId xmlns:a16="http://schemas.microsoft.com/office/drawing/2014/main" id="{42420B4E-D8EC-40C9-A198-AA04B955BD4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6833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99895D-BF0F-446C-8EEC-010946F6CBB1}"/>
              </a:ext>
            </a:extLst>
          </p:cNvPr>
          <p:cNvSpPr>
            <a:spLocks noGrp="1"/>
          </p:cNvSpPr>
          <p:nvPr>
            <p:ph type="title"/>
          </p:nvPr>
        </p:nvSpPr>
        <p:spPr/>
        <p:txBody>
          <a:bodyPr/>
          <a:lstStyle/>
          <a:p>
            <a:r>
              <a:rPr lang="en-US" altLang="zh-CN" dirty="0"/>
              <a:t>IP</a:t>
            </a:r>
            <a:r>
              <a:rPr lang="zh-CN" altLang="zh-CN" dirty="0"/>
              <a:t>地址格式</a:t>
            </a:r>
            <a:endParaRPr lang="zh-CN" altLang="en-US" dirty="0"/>
          </a:p>
        </p:txBody>
      </p:sp>
      <p:sp>
        <p:nvSpPr>
          <p:cNvPr id="3" name="内容占位符 2">
            <a:extLst>
              <a:ext uri="{FF2B5EF4-FFF2-40B4-BE49-F238E27FC236}">
                <a16:creationId xmlns:a16="http://schemas.microsoft.com/office/drawing/2014/main" id="{E609E180-4C20-44A4-A347-E06BF76CF334}"/>
              </a:ext>
            </a:extLst>
          </p:cNvPr>
          <p:cNvSpPr>
            <a:spLocks noGrp="1"/>
          </p:cNvSpPr>
          <p:nvPr>
            <p:ph idx="1"/>
          </p:nvPr>
        </p:nvSpPr>
        <p:spPr/>
        <p:txBody>
          <a:bodyPr/>
          <a:lstStyle/>
          <a:p>
            <a:r>
              <a:rPr lang="en-US" altLang="zh-CN" dirty="0"/>
              <a:t>IP</a:t>
            </a:r>
            <a:r>
              <a:rPr lang="zh-CN" altLang="zh-CN" dirty="0"/>
              <a:t>地址用</a:t>
            </a:r>
            <a:r>
              <a:rPr lang="en-US" altLang="zh-CN" dirty="0"/>
              <a:t>32</a:t>
            </a:r>
            <a:r>
              <a:rPr lang="zh-CN" altLang="zh-CN" dirty="0"/>
              <a:t>位二进制来表示，也就是</a:t>
            </a:r>
            <a:r>
              <a:rPr lang="en-US" altLang="zh-CN" dirty="0"/>
              <a:t>32</a:t>
            </a:r>
            <a:r>
              <a:rPr lang="zh-CN" altLang="zh-CN" dirty="0"/>
              <a:t>比特，换算成字节，就是</a:t>
            </a:r>
            <a:r>
              <a:rPr lang="en-US" altLang="zh-CN" dirty="0"/>
              <a:t>4</a:t>
            </a:r>
            <a:r>
              <a:rPr lang="zh-CN" altLang="zh-CN" dirty="0"/>
              <a:t>个字节。</a:t>
            </a:r>
            <a:endParaRPr lang="en-US" altLang="zh-CN" dirty="0"/>
          </a:p>
          <a:p>
            <a:r>
              <a:rPr lang="zh-CN" altLang="zh-CN" dirty="0"/>
              <a:t>这些位通常被分割为</a:t>
            </a:r>
            <a:r>
              <a:rPr lang="en-US" altLang="zh-CN" dirty="0"/>
              <a:t>4</a:t>
            </a:r>
            <a:r>
              <a:rPr lang="zh-CN" altLang="zh-CN" dirty="0"/>
              <a:t>个部分，每一部分</a:t>
            </a:r>
            <a:r>
              <a:rPr lang="en-US" altLang="zh-CN" dirty="0"/>
              <a:t>8</a:t>
            </a:r>
            <a:r>
              <a:rPr lang="zh-CN" altLang="zh-CN" dirty="0"/>
              <a:t>位二进制，中间使用符号“</a:t>
            </a:r>
            <a:r>
              <a:rPr lang="en-US" altLang="zh-CN" dirty="0"/>
              <a:t>.</a:t>
            </a:r>
            <a:r>
              <a:rPr lang="zh-CN" altLang="zh-CN" dirty="0"/>
              <a:t>”分开，分成</a:t>
            </a:r>
            <a:r>
              <a:rPr lang="en-US" altLang="zh-CN" dirty="0"/>
              <a:t>4</a:t>
            </a:r>
            <a:r>
              <a:rPr lang="zh-CN" altLang="zh-CN" dirty="0"/>
              <a:t>部分的二进制地址，</a:t>
            </a:r>
            <a:r>
              <a:rPr lang="en-US" altLang="zh-CN" dirty="0"/>
              <a:t>10101100.00010000.00011110.00111000</a:t>
            </a:r>
            <a:r>
              <a:rPr lang="zh-CN" altLang="zh-CN" dirty="0"/>
              <a:t>，</a:t>
            </a:r>
            <a:r>
              <a:rPr lang="en-US" altLang="zh-CN" dirty="0"/>
              <a:t> IP</a:t>
            </a:r>
            <a:r>
              <a:rPr lang="zh-CN" altLang="zh-CN" dirty="0"/>
              <a:t>地址经常被写成十进制的形式，于是，上面的</a:t>
            </a:r>
            <a:r>
              <a:rPr lang="en-US" altLang="zh-CN" dirty="0"/>
              <a:t>IP</a:t>
            </a:r>
            <a:r>
              <a:rPr lang="zh-CN" altLang="zh-CN" dirty="0"/>
              <a:t>地址可以表示为“</a:t>
            </a:r>
            <a:r>
              <a:rPr lang="en-US" altLang="zh-CN" dirty="0"/>
              <a:t>172.16.30.56</a:t>
            </a:r>
            <a:r>
              <a:rPr lang="zh-CN" altLang="zh-CN" dirty="0"/>
              <a:t>”。</a:t>
            </a:r>
            <a:r>
              <a:rPr lang="en-US" altLang="zh-CN" dirty="0"/>
              <a:t>IP</a:t>
            </a:r>
            <a:r>
              <a:rPr lang="zh-CN" altLang="zh-CN" dirty="0"/>
              <a:t>地址的这种表示法叫做“点分十进制表示法”</a:t>
            </a:r>
            <a:endParaRPr lang="zh-CN" altLang="en-US" dirty="0"/>
          </a:p>
          <a:p>
            <a:endParaRPr lang="zh-CN" altLang="en-US" dirty="0"/>
          </a:p>
        </p:txBody>
      </p:sp>
    </p:spTree>
    <p:extLst>
      <p:ext uri="{BB962C8B-B14F-4D97-AF65-F5344CB8AC3E}">
        <p14:creationId xmlns:p14="http://schemas.microsoft.com/office/powerpoint/2010/main" val="4013888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8F48F9-BE96-4617-8C41-B513A9B3084A}"/>
              </a:ext>
            </a:extLst>
          </p:cNvPr>
          <p:cNvSpPr>
            <a:spLocks noGrp="1"/>
          </p:cNvSpPr>
          <p:nvPr>
            <p:ph type="title"/>
          </p:nvPr>
        </p:nvSpPr>
        <p:spPr/>
        <p:txBody>
          <a:bodyPr/>
          <a:lstStyle/>
          <a:p>
            <a:r>
              <a:rPr lang="en-US" altLang="zh-CN" dirty="0"/>
              <a:t>IP</a:t>
            </a:r>
            <a:r>
              <a:rPr lang="zh-CN" altLang="zh-CN" dirty="0"/>
              <a:t>地址格式</a:t>
            </a:r>
            <a:endParaRPr lang="zh-CN" altLang="en-US" dirty="0"/>
          </a:p>
        </p:txBody>
      </p:sp>
      <p:sp>
        <p:nvSpPr>
          <p:cNvPr id="3" name="内容占位符 2">
            <a:extLst>
              <a:ext uri="{FF2B5EF4-FFF2-40B4-BE49-F238E27FC236}">
                <a16:creationId xmlns:a16="http://schemas.microsoft.com/office/drawing/2014/main" id="{7A57E888-A9F8-40A2-921A-CAE242D6BA93}"/>
              </a:ext>
            </a:extLst>
          </p:cNvPr>
          <p:cNvSpPr>
            <a:spLocks noGrp="1"/>
          </p:cNvSpPr>
          <p:nvPr>
            <p:ph idx="1"/>
          </p:nvPr>
        </p:nvSpPr>
        <p:spPr/>
        <p:txBody>
          <a:bodyPr/>
          <a:lstStyle/>
          <a:p>
            <a:endParaRPr lang="zh-CN" altLang="en-US"/>
          </a:p>
        </p:txBody>
      </p:sp>
      <p:pic>
        <p:nvPicPr>
          <p:cNvPr id="4" name="内容占位符 3">
            <a:extLst>
              <a:ext uri="{FF2B5EF4-FFF2-40B4-BE49-F238E27FC236}">
                <a16:creationId xmlns:a16="http://schemas.microsoft.com/office/drawing/2014/main" id="{70C820E0-FBDE-438D-8F6C-C5BC196173A8}"/>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431704" y="1690688"/>
            <a:ext cx="5328592" cy="4968552"/>
          </a:xfrm>
          <a:prstGeom prst="rect">
            <a:avLst/>
          </a:prstGeom>
          <a:noFill/>
          <a:ln>
            <a:noFill/>
          </a:ln>
        </p:spPr>
      </p:pic>
    </p:spTree>
    <p:extLst>
      <p:ext uri="{BB962C8B-B14F-4D97-AF65-F5344CB8AC3E}">
        <p14:creationId xmlns:p14="http://schemas.microsoft.com/office/powerpoint/2010/main" val="3848381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8603BD-68DA-4CC8-B2D2-24AE53AFBA30}"/>
              </a:ext>
            </a:extLst>
          </p:cNvPr>
          <p:cNvSpPr>
            <a:spLocks noGrp="1"/>
          </p:cNvSpPr>
          <p:nvPr>
            <p:ph type="title"/>
          </p:nvPr>
        </p:nvSpPr>
        <p:spPr/>
        <p:txBody>
          <a:bodyPr/>
          <a:lstStyle/>
          <a:p>
            <a:r>
              <a:rPr lang="zh-CN" altLang="zh-CN" dirty="0"/>
              <a:t>子网掩码的作用</a:t>
            </a:r>
            <a:endParaRPr lang="zh-CN" altLang="en-US" dirty="0"/>
          </a:p>
        </p:txBody>
      </p:sp>
      <p:sp>
        <p:nvSpPr>
          <p:cNvPr id="3" name="内容占位符 2">
            <a:extLst>
              <a:ext uri="{FF2B5EF4-FFF2-40B4-BE49-F238E27FC236}">
                <a16:creationId xmlns:a16="http://schemas.microsoft.com/office/drawing/2014/main" id="{935D837E-3540-44F8-BE88-52B8D84325FB}"/>
              </a:ext>
            </a:extLst>
          </p:cNvPr>
          <p:cNvSpPr>
            <a:spLocks noGrp="1"/>
          </p:cNvSpPr>
          <p:nvPr>
            <p:ph idx="1"/>
          </p:nvPr>
        </p:nvSpPr>
        <p:spPr/>
        <p:txBody>
          <a:bodyPr>
            <a:normAutofit/>
          </a:bodyPr>
          <a:lstStyle/>
          <a:p>
            <a:r>
              <a:rPr lang="zh-CN" altLang="zh-CN" sz="1600" dirty="0"/>
              <a:t>子网掩码（</a:t>
            </a:r>
            <a:r>
              <a:rPr lang="en-US" altLang="zh-CN" sz="1600" dirty="0"/>
              <a:t>Subnet Mask</a:t>
            </a:r>
            <a:r>
              <a:rPr lang="zh-CN" altLang="zh-CN" sz="1600" dirty="0"/>
              <a:t>）又叫网络掩码、地址掩码，它是一种用来指明一个</a:t>
            </a:r>
            <a:r>
              <a:rPr lang="en-US" altLang="zh-CN" sz="1600" dirty="0"/>
              <a:t>IP</a:t>
            </a:r>
            <a:r>
              <a:rPr lang="zh-CN" altLang="zh-CN" sz="1600" dirty="0"/>
              <a:t>地址的哪些位标识的是主机所在的子网以及哪些位标识的是主机的位掩码。子网掩码只有一个作用，就是将某个</a:t>
            </a:r>
            <a:r>
              <a:rPr lang="en-US" altLang="zh-CN" sz="1600" dirty="0"/>
              <a:t>IP</a:t>
            </a:r>
            <a:r>
              <a:rPr lang="zh-CN" altLang="zh-CN" sz="1600" dirty="0"/>
              <a:t>地址划分成网络地址和主机地址两部分。</a:t>
            </a:r>
          </a:p>
          <a:p>
            <a:endParaRPr lang="zh-CN" altLang="en-US" sz="1600" dirty="0"/>
          </a:p>
        </p:txBody>
      </p:sp>
      <p:pic>
        <p:nvPicPr>
          <p:cNvPr id="4" name="图片 3">
            <a:extLst>
              <a:ext uri="{FF2B5EF4-FFF2-40B4-BE49-F238E27FC236}">
                <a16:creationId xmlns:a16="http://schemas.microsoft.com/office/drawing/2014/main" id="{1E6CBCFE-45C2-4713-927F-4C33524B82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9336" y="2597612"/>
            <a:ext cx="5472608" cy="4198776"/>
          </a:xfrm>
          <a:prstGeom prst="rect">
            <a:avLst/>
          </a:prstGeom>
          <a:noFill/>
          <a:ln>
            <a:noFill/>
          </a:ln>
        </p:spPr>
      </p:pic>
      <p:pic>
        <p:nvPicPr>
          <p:cNvPr id="5" name="图片 4">
            <a:extLst>
              <a:ext uri="{FF2B5EF4-FFF2-40B4-BE49-F238E27FC236}">
                <a16:creationId xmlns:a16="http://schemas.microsoft.com/office/drawing/2014/main" id="{486897DC-694D-45C4-A017-506BE0F0946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597612"/>
            <a:ext cx="5890156" cy="4198776"/>
          </a:xfrm>
          <a:prstGeom prst="rect">
            <a:avLst/>
          </a:prstGeom>
          <a:noFill/>
          <a:ln>
            <a:noFill/>
          </a:ln>
        </p:spPr>
      </p:pic>
    </p:spTree>
    <p:extLst>
      <p:ext uri="{BB962C8B-B14F-4D97-AF65-F5344CB8AC3E}">
        <p14:creationId xmlns:p14="http://schemas.microsoft.com/office/powerpoint/2010/main" val="702009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C3102-45DB-495F-80B3-656D41821BBC}"/>
              </a:ext>
            </a:extLst>
          </p:cNvPr>
          <p:cNvSpPr>
            <a:spLocks noGrp="1"/>
          </p:cNvSpPr>
          <p:nvPr>
            <p:ph type="title"/>
          </p:nvPr>
        </p:nvSpPr>
        <p:spPr/>
        <p:txBody>
          <a:bodyPr/>
          <a:lstStyle/>
          <a:p>
            <a:r>
              <a:rPr lang="zh-CN" altLang="zh-CN" dirty="0"/>
              <a:t>子网掩码的作用</a:t>
            </a:r>
            <a:endParaRPr lang="zh-CN" altLang="en-US" dirty="0"/>
          </a:p>
        </p:txBody>
      </p:sp>
      <p:sp>
        <p:nvSpPr>
          <p:cNvPr id="3" name="内容占位符 2">
            <a:extLst>
              <a:ext uri="{FF2B5EF4-FFF2-40B4-BE49-F238E27FC236}">
                <a16:creationId xmlns:a16="http://schemas.microsoft.com/office/drawing/2014/main" id="{2C76D042-41DA-483B-BEFD-8A308CF00DAF}"/>
              </a:ext>
            </a:extLst>
          </p:cNvPr>
          <p:cNvSpPr>
            <a:spLocks noGrp="1"/>
          </p:cNvSpPr>
          <p:nvPr>
            <p:ph idx="1"/>
          </p:nvPr>
        </p:nvSpPr>
        <p:spPr/>
        <p:txBody>
          <a:bodyPr/>
          <a:lstStyle/>
          <a:p>
            <a:endParaRPr lang="zh-CN" altLang="en-US"/>
          </a:p>
        </p:txBody>
      </p:sp>
      <p:pic>
        <p:nvPicPr>
          <p:cNvPr id="4" name="内容占位符 3">
            <a:extLst>
              <a:ext uri="{FF2B5EF4-FFF2-40B4-BE49-F238E27FC236}">
                <a16:creationId xmlns:a16="http://schemas.microsoft.com/office/drawing/2014/main" id="{271AA574-356E-4B51-B0B0-57DA843B65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32559" y="1690688"/>
            <a:ext cx="9326881" cy="5004000"/>
          </a:xfrm>
          <a:prstGeom prst="rect">
            <a:avLst/>
          </a:prstGeom>
          <a:noFill/>
          <a:ln>
            <a:noFill/>
          </a:ln>
        </p:spPr>
      </p:pic>
    </p:spTree>
    <p:extLst>
      <p:ext uri="{BB962C8B-B14F-4D97-AF65-F5344CB8AC3E}">
        <p14:creationId xmlns:p14="http://schemas.microsoft.com/office/powerpoint/2010/main" val="1687842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88EFF-EE60-4E60-BAF4-43A9D87420DB}"/>
              </a:ext>
            </a:extLst>
          </p:cNvPr>
          <p:cNvSpPr>
            <a:spLocks noGrp="1"/>
          </p:cNvSpPr>
          <p:nvPr>
            <p:ph type="title"/>
          </p:nvPr>
        </p:nvSpPr>
        <p:spPr/>
        <p:txBody>
          <a:bodyPr/>
          <a:lstStyle/>
          <a:p>
            <a:r>
              <a:rPr lang="zh-CN" altLang="zh-CN" dirty="0"/>
              <a:t>子网掩码的作用</a:t>
            </a:r>
            <a:endParaRPr lang="zh-CN" altLang="en-US" dirty="0"/>
          </a:p>
        </p:txBody>
      </p:sp>
      <p:sp>
        <p:nvSpPr>
          <p:cNvPr id="3" name="内容占位符 2">
            <a:extLst>
              <a:ext uri="{FF2B5EF4-FFF2-40B4-BE49-F238E27FC236}">
                <a16:creationId xmlns:a16="http://schemas.microsoft.com/office/drawing/2014/main" id="{15867ADC-707C-4029-9D99-B694E1C9B89C}"/>
              </a:ext>
            </a:extLst>
          </p:cNvPr>
          <p:cNvSpPr>
            <a:spLocks noGrp="1"/>
          </p:cNvSpPr>
          <p:nvPr>
            <p:ph idx="1"/>
          </p:nvPr>
        </p:nvSpPr>
        <p:spPr/>
        <p:txBody>
          <a:bodyPr>
            <a:normAutofit/>
          </a:bodyPr>
          <a:lstStyle/>
          <a:p>
            <a:r>
              <a:rPr lang="zh-CN" altLang="zh-CN" sz="2400" dirty="0"/>
              <a:t>同一个网段的中的计算机子网掩码相同，计算机的网关就就是到其他网段的出口，也就是路由器接口地址。路由器接口使用的地址可以是本网段中任何一个地址，不过通常使用该网段的第一个可用的地址或最后一个可用的地址，这是为了尽可能避免和网络中的计算机地址冲突。</a:t>
            </a:r>
          </a:p>
          <a:p>
            <a:endParaRPr lang="zh-CN" altLang="en-US" sz="2400" dirty="0"/>
          </a:p>
        </p:txBody>
      </p:sp>
      <p:pic>
        <p:nvPicPr>
          <p:cNvPr id="4" name="内容占位符 3">
            <a:extLst>
              <a:ext uri="{FF2B5EF4-FFF2-40B4-BE49-F238E27FC236}">
                <a16:creationId xmlns:a16="http://schemas.microsoft.com/office/drawing/2014/main" id="{B240F9FF-559C-4F49-BB73-77609F645BCD}"/>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577752" y="3540547"/>
            <a:ext cx="9036496" cy="2952328"/>
          </a:xfrm>
          <a:prstGeom prst="rect">
            <a:avLst/>
          </a:prstGeom>
          <a:noFill/>
          <a:ln>
            <a:noFill/>
          </a:ln>
        </p:spPr>
      </p:pic>
    </p:spTree>
    <p:extLst>
      <p:ext uri="{BB962C8B-B14F-4D97-AF65-F5344CB8AC3E}">
        <p14:creationId xmlns:p14="http://schemas.microsoft.com/office/powerpoint/2010/main" val="4189938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0E499A-6699-40D4-B356-C7FCB09746BA}"/>
              </a:ext>
            </a:extLst>
          </p:cNvPr>
          <p:cNvSpPr>
            <a:spLocks noGrp="1"/>
          </p:cNvSpPr>
          <p:nvPr>
            <p:ph type="title"/>
          </p:nvPr>
        </p:nvSpPr>
        <p:spPr/>
        <p:txBody>
          <a:bodyPr/>
          <a:lstStyle/>
          <a:p>
            <a:r>
              <a:rPr lang="zh-CN" altLang="en-US" dirty="0"/>
              <a:t>子网掩码的作用</a:t>
            </a:r>
          </a:p>
        </p:txBody>
      </p:sp>
      <p:sp>
        <p:nvSpPr>
          <p:cNvPr id="3" name="内容占位符 2">
            <a:extLst>
              <a:ext uri="{FF2B5EF4-FFF2-40B4-BE49-F238E27FC236}">
                <a16:creationId xmlns:a16="http://schemas.microsoft.com/office/drawing/2014/main" id="{B88CC09F-2AE6-488C-9AFB-822F9FCDB7CF}"/>
              </a:ext>
            </a:extLst>
          </p:cNvPr>
          <p:cNvSpPr>
            <a:spLocks noGrp="1"/>
          </p:cNvSpPr>
          <p:nvPr>
            <p:ph idx="1"/>
          </p:nvPr>
        </p:nvSpPr>
        <p:spPr/>
        <p:txBody>
          <a:bodyPr/>
          <a:lstStyle/>
          <a:p>
            <a:r>
              <a:rPr lang="en-US" altLang="zh-CN" dirty="0"/>
              <a:t>IP</a:t>
            </a:r>
            <a:r>
              <a:rPr lang="zh-CN" altLang="en-US" dirty="0"/>
              <a:t>地址和子网掩码做与运算 主机位归</a:t>
            </a:r>
            <a:r>
              <a:rPr lang="en-US" altLang="zh-CN" dirty="0"/>
              <a:t>0 </a:t>
            </a:r>
            <a:r>
              <a:rPr lang="zh-CN" altLang="en-US" dirty="0"/>
              <a:t>就得到计算机所在的网段</a:t>
            </a:r>
            <a:endParaRPr lang="en-US" altLang="zh-CN" dirty="0"/>
          </a:p>
          <a:p>
            <a:r>
              <a:rPr lang="zh-CN" altLang="en-US" dirty="0"/>
              <a:t>计算机通信先要判断目标地址和自己是否在同一个网段。</a:t>
            </a:r>
            <a:endParaRPr lang="en-US" altLang="zh-CN" dirty="0"/>
          </a:p>
          <a:p>
            <a:pPr lvl="1"/>
            <a:r>
              <a:rPr lang="zh-CN" altLang="en-US" sz="2000" dirty="0"/>
              <a:t>使用自己的</a:t>
            </a:r>
            <a:r>
              <a:rPr lang="en-US" altLang="zh-CN" sz="2000" dirty="0"/>
              <a:t>IP</a:t>
            </a:r>
            <a:r>
              <a:rPr lang="zh-CN" altLang="en-US" sz="2000" dirty="0"/>
              <a:t>地址和子网掩码做与运算，得到自己所在的网段。</a:t>
            </a:r>
            <a:endParaRPr lang="en-US" altLang="zh-CN" sz="2000" dirty="0"/>
          </a:p>
          <a:p>
            <a:pPr lvl="1"/>
            <a:r>
              <a:rPr lang="zh-CN" altLang="en-US" sz="2000" dirty="0"/>
              <a:t>使用目标</a:t>
            </a:r>
            <a:r>
              <a:rPr lang="en-US" altLang="zh-CN" sz="2000" dirty="0"/>
              <a:t>IP</a:t>
            </a:r>
            <a:r>
              <a:rPr lang="zh-CN" altLang="en-US" sz="2000" dirty="0"/>
              <a:t>地址和自己的子网掩码做与运算，得到目标主机是哪个网段。</a:t>
            </a:r>
            <a:endParaRPr lang="en-US" altLang="zh-CN" sz="2000" dirty="0"/>
          </a:p>
          <a:p>
            <a:pPr lvl="1"/>
            <a:r>
              <a:rPr lang="zh-CN" altLang="en-US" sz="2000" dirty="0"/>
              <a:t>比较这两个网段是否一样</a:t>
            </a:r>
          </a:p>
          <a:p>
            <a:endParaRPr lang="zh-CN" altLang="en-US" dirty="0"/>
          </a:p>
        </p:txBody>
      </p:sp>
    </p:spTree>
    <p:extLst>
      <p:ext uri="{BB962C8B-B14F-4D97-AF65-F5344CB8AC3E}">
        <p14:creationId xmlns:p14="http://schemas.microsoft.com/office/powerpoint/2010/main" val="1411326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94443B-A975-4BFE-A77C-84D65AF93622}"/>
              </a:ext>
            </a:extLst>
          </p:cNvPr>
          <p:cNvSpPr>
            <a:spLocks noGrp="1"/>
          </p:cNvSpPr>
          <p:nvPr>
            <p:ph type="title"/>
          </p:nvPr>
        </p:nvSpPr>
        <p:spPr/>
        <p:txBody>
          <a:bodyPr/>
          <a:lstStyle/>
          <a:p>
            <a:r>
              <a:rPr lang="en-US" altLang="zh-CN" dirty="0"/>
              <a:t>IP</a:t>
            </a:r>
            <a:r>
              <a:rPr lang="zh-CN" altLang="zh-CN" dirty="0"/>
              <a:t>地址分类</a:t>
            </a:r>
            <a:endParaRPr lang="zh-CN" altLang="en-US" dirty="0"/>
          </a:p>
        </p:txBody>
      </p:sp>
      <p:sp>
        <p:nvSpPr>
          <p:cNvPr id="3" name="内容占位符 2">
            <a:extLst>
              <a:ext uri="{FF2B5EF4-FFF2-40B4-BE49-F238E27FC236}">
                <a16:creationId xmlns:a16="http://schemas.microsoft.com/office/drawing/2014/main" id="{220ECCA4-F843-46D6-A994-8D5C586AAC23}"/>
              </a:ext>
            </a:extLst>
          </p:cNvPr>
          <p:cNvSpPr>
            <a:spLocks noGrp="1"/>
          </p:cNvSpPr>
          <p:nvPr>
            <p:ph idx="1"/>
          </p:nvPr>
        </p:nvSpPr>
        <p:spPr/>
        <p:txBody>
          <a:bodyPr/>
          <a:lstStyle/>
          <a:p>
            <a:r>
              <a:rPr lang="en-US" altLang="zh-CN" dirty="0"/>
              <a:t>A</a:t>
            </a:r>
            <a:r>
              <a:rPr lang="zh-CN" altLang="zh-CN" dirty="0"/>
              <a:t>类地址</a:t>
            </a:r>
          </a:p>
          <a:p>
            <a:r>
              <a:rPr lang="en-US" altLang="zh-CN" dirty="0"/>
              <a:t>B</a:t>
            </a:r>
            <a:r>
              <a:rPr lang="zh-CN" altLang="zh-CN" dirty="0"/>
              <a:t>类地址</a:t>
            </a:r>
          </a:p>
          <a:p>
            <a:r>
              <a:rPr lang="en-US" altLang="zh-CN" dirty="0"/>
              <a:t>C</a:t>
            </a:r>
            <a:r>
              <a:rPr lang="zh-CN" altLang="zh-CN" dirty="0"/>
              <a:t>类地址</a:t>
            </a:r>
          </a:p>
          <a:p>
            <a:r>
              <a:rPr lang="en-US" altLang="zh-CN" dirty="0"/>
              <a:t>D</a:t>
            </a:r>
            <a:r>
              <a:rPr lang="zh-CN" altLang="zh-CN" dirty="0"/>
              <a:t>类和</a:t>
            </a:r>
            <a:r>
              <a:rPr lang="en-US" altLang="zh-CN" dirty="0"/>
              <a:t>E</a:t>
            </a:r>
            <a:r>
              <a:rPr lang="zh-CN" altLang="zh-CN" dirty="0"/>
              <a:t>类地址</a:t>
            </a:r>
          </a:p>
          <a:p>
            <a:r>
              <a:rPr lang="zh-CN" altLang="zh-CN" dirty="0"/>
              <a:t>保留的</a:t>
            </a:r>
            <a:r>
              <a:rPr lang="en-US" altLang="zh-CN" dirty="0"/>
              <a:t>IP</a:t>
            </a:r>
            <a:r>
              <a:rPr lang="zh-CN" altLang="zh-CN" dirty="0"/>
              <a:t>地址</a:t>
            </a:r>
          </a:p>
          <a:p>
            <a:r>
              <a:rPr lang="zh-CN" altLang="zh-CN" dirty="0"/>
              <a:t>实战：本地环回地址</a:t>
            </a:r>
          </a:p>
          <a:p>
            <a:r>
              <a:rPr lang="zh-CN" altLang="zh-CN" dirty="0"/>
              <a:t>实战：给本网段发送广播</a:t>
            </a:r>
          </a:p>
          <a:p>
            <a:endParaRPr lang="zh-CN" altLang="en-US" dirty="0"/>
          </a:p>
        </p:txBody>
      </p:sp>
    </p:spTree>
    <p:extLst>
      <p:ext uri="{BB962C8B-B14F-4D97-AF65-F5344CB8AC3E}">
        <p14:creationId xmlns:p14="http://schemas.microsoft.com/office/powerpoint/2010/main" val="4120393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F64B2-06AB-4051-8904-F3331491A15B}"/>
              </a:ext>
            </a:extLst>
          </p:cNvPr>
          <p:cNvSpPr>
            <a:spLocks noGrp="1"/>
          </p:cNvSpPr>
          <p:nvPr>
            <p:ph type="title"/>
          </p:nvPr>
        </p:nvSpPr>
        <p:spPr/>
        <p:txBody>
          <a:bodyPr/>
          <a:lstStyle/>
          <a:p>
            <a:r>
              <a:rPr lang="en-US" altLang="zh-CN" dirty="0"/>
              <a:t>A</a:t>
            </a:r>
            <a:r>
              <a:rPr lang="zh-CN" altLang="en-US" dirty="0"/>
              <a:t>类地址</a:t>
            </a:r>
          </a:p>
        </p:txBody>
      </p:sp>
      <p:sp>
        <p:nvSpPr>
          <p:cNvPr id="3" name="内容占位符 2">
            <a:extLst>
              <a:ext uri="{FF2B5EF4-FFF2-40B4-BE49-F238E27FC236}">
                <a16:creationId xmlns:a16="http://schemas.microsoft.com/office/drawing/2014/main" id="{33FD5EA9-F52D-4660-A2D3-C11352D41B9C}"/>
              </a:ext>
            </a:extLst>
          </p:cNvPr>
          <p:cNvSpPr>
            <a:spLocks noGrp="1"/>
          </p:cNvSpPr>
          <p:nvPr>
            <p:ph idx="1"/>
          </p:nvPr>
        </p:nvSpPr>
        <p:spPr/>
        <p:txBody>
          <a:bodyPr>
            <a:normAutofit/>
          </a:bodyPr>
          <a:lstStyle/>
          <a:p>
            <a:r>
              <a:rPr lang="zh-CN" altLang="zh-CN" sz="2400" dirty="0"/>
              <a:t>网络地址的最高位是</a:t>
            </a:r>
            <a:r>
              <a:rPr lang="en-US" altLang="zh-CN" sz="2400" dirty="0"/>
              <a:t>0</a:t>
            </a:r>
            <a:r>
              <a:rPr lang="zh-CN" altLang="zh-CN" sz="2400" dirty="0"/>
              <a:t>的地址为</a:t>
            </a:r>
            <a:r>
              <a:rPr lang="en-US" altLang="zh-CN" sz="2400" dirty="0"/>
              <a:t>A</a:t>
            </a:r>
            <a:r>
              <a:rPr lang="zh-CN" altLang="zh-CN" sz="2400" dirty="0"/>
              <a:t>类地址。网络</a:t>
            </a:r>
            <a:r>
              <a:rPr lang="en-US" altLang="zh-CN" sz="2400" dirty="0"/>
              <a:t>ID</a:t>
            </a:r>
            <a:r>
              <a:rPr lang="zh-CN" altLang="zh-CN" sz="2400" dirty="0"/>
              <a:t>是</a:t>
            </a:r>
            <a:r>
              <a:rPr lang="en-US" altLang="zh-CN" sz="2400" dirty="0"/>
              <a:t>0</a:t>
            </a:r>
            <a:r>
              <a:rPr lang="zh-CN" altLang="zh-CN" sz="2400" dirty="0"/>
              <a:t>不能用，</a:t>
            </a:r>
            <a:r>
              <a:rPr lang="en-US" altLang="zh-CN" sz="2400" dirty="0"/>
              <a:t>127</a:t>
            </a:r>
            <a:r>
              <a:rPr lang="zh-CN" altLang="zh-CN" sz="2400" dirty="0"/>
              <a:t>作为保留网段，因此</a:t>
            </a:r>
            <a:r>
              <a:rPr lang="en-US" altLang="zh-CN" sz="2400" dirty="0"/>
              <a:t>A</a:t>
            </a:r>
            <a:r>
              <a:rPr lang="zh-CN" altLang="zh-CN" sz="2400" dirty="0"/>
              <a:t>类地址的第</a:t>
            </a:r>
            <a:r>
              <a:rPr lang="en-US" altLang="zh-CN" sz="2400" dirty="0"/>
              <a:t>1</a:t>
            </a:r>
            <a:r>
              <a:rPr lang="zh-CN" altLang="zh-CN" sz="2400" dirty="0"/>
              <a:t>部分取值范围</a:t>
            </a:r>
            <a:r>
              <a:rPr lang="en-US" altLang="zh-CN" sz="2400" dirty="0"/>
              <a:t>1-126</a:t>
            </a:r>
            <a:r>
              <a:rPr lang="zh-CN" altLang="zh-CN" sz="2400" dirty="0"/>
              <a:t>。</a:t>
            </a:r>
            <a:endParaRPr lang="en-US" altLang="zh-CN" sz="2400" dirty="0"/>
          </a:p>
          <a:p>
            <a:r>
              <a:rPr lang="en-US" altLang="zh-CN" sz="2400" dirty="0"/>
              <a:t>A</a:t>
            </a:r>
            <a:r>
              <a:rPr lang="zh-CN" altLang="zh-CN" sz="2400" dirty="0"/>
              <a:t>类网络默认子网掩码为</a:t>
            </a:r>
            <a:r>
              <a:rPr lang="en-US" altLang="zh-CN" sz="2400" dirty="0"/>
              <a:t>255.0.0.0</a:t>
            </a:r>
            <a:r>
              <a:rPr lang="zh-CN" altLang="zh-CN" sz="2400" dirty="0"/>
              <a:t>。主机</a:t>
            </a:r>
            <a:r>
              <a:rPr lang="en-US" altLang="zh-CN" sz="2400" dirty="0"/>
              <a:t>ID</a:t>
            </a:r>
            <a:r>
              <a:rPr lang="zh-CN" altLang="zh-CN" sz="2400" dirty="0"/>
              <a:t>由第</a:t>
            </a:r>
            <a:r>
              <a:rPr lang="en-US" altLang="zh-CN" sz="2400" dirty="0"/>
              <a:t>2</a:t>
            </a:r>
            <a:r>
              <a:rPr lang="zh-CN" altLang="zh-CN" sz="2400" dirty="0"/>
              <a:t>部分、第</a:t>
            </a:r>
            <a:r>
              <a:rPr lang="en-US" altLang="zh-CN" sz="2400" dirty="0"/>
              <a:t>3</a:t>
            </a:r>
            <a:r>
              <a:rPr lang="zh-CN" altLang="zh-CN" sz="2400" dirty="0"/>
              <a:t>部分和第</a:t>
            </a:r>
            <a:r>
              <a:rPr lang="en-US" altLang="zh-CN" sz="2400" dirty="0"/>
              <a:t>4</a:t>
            </a:r>
            <a:r>
              <a:rPr lang="zh-CN" altLang="zh-CN" sz="2400" dirty="0"/>
              <a:t>部分组成，每部分的取值范围</a:t>
            </a:r>
            <a:r>
              <a:rPr lang="en-US" altLang="zh-CN" sz="2400" dirty="0"/>
              <a:t>0-255</a:t>
            </a:r>
            <a:r>
              <a:rPr lang="zh-CN" altLang="zh-CN" sz="2400" dirty="0"/>
              <a:t>，共</a:t>
            </a:r>
            <a:r>
              <a:rPr lang="en-US" altLang="zh-CN" sz="2400" dirty="0"/>
              <a:t>256</a:t>
            </a:r>
            <a:r>
              <a:rPr lang="zh-CN" altLang="zh-CN" sz="2400" dirty="0"/>
              <a:t>种取值，你要是学过排列组合就知道，一个</a:t>
            </a:r>
            <a:r>
              <a:rPr lang="en-US" altLang="zh-CN" sz="2400" dirty="0"/>
              <a:t>A</a:t>
            </a:r>
            <a:r>
              <a:rPr lang="zh-CN" altLang="zh-CN" sz="2400" dirty="0"/>
              <a:t>类网络主机数量是</a:t>
            </a:r>
            <a:r>
              <a:rPr lang="en-US" altLang="zh-CN" sz="2400" dirty="0"/>
              <a:t>256</a:t>
            </a:r>
            <a:r>
              <a:rPr lang="zh-CN" altLang="zh-CN" sz="2400" dirty="0"/>
              <a:t>×</a:t>
            </a:r>
            <a:r>
              <a:rPr lang="en-US" altLang="zh-CN" sz="2400" dirty="0"/>
              <a:t>256</a:t>
            </a:r>
            <a:r>
              <a:rPr lang="zh-CN" altLang="zh-CN" sz="2400" dirty="0"/>
              <a:t>×</a:t>
            </a:r>
            <a:r>
              <a:rPr lang="en-US" altLang="zh-CN" sz="2400" dirty="0"/>
              <a:t>256=166777216</a:t>
            </a:r>
            <a:r>
              <a:rPr lang="zh-CN" altLang="zh-CN" sz="2400" dirty="0"/>
              <a:t>，这里还需减去</a:t>
            </a:r>
            <a:r>
              <a:rPr lang="en-US" altLang="zh-CN" sz="2400" dirty="0"/>
              <a:t>2</a:t>
            </a:r>
            <a:r>
              <a:rPr lang="zh-CN" altLang="zh-CN" sz="2400" dirty="0"/>
              <a:t>，主机</a:t>
            </a:r>
            <a:r>
              <a:rPr lang="en-US" altLang="zh-CN" sz="2400" dirty="0"/>
              <a:t>ID</a:t>
            </a:r>
            <a:r>
              <a:rPr lang="zh-CN" altLang="zh-CN" sz="2400" dirty="0"/>
              <a:t>全</a:t>
            </a:r>
            <a:r>
              <a:rPr lang="en-US" altLang="zh-CN" sz="2400" dirty="0"/>
              <a:t>0</a:t>
            </a:r>
            <a:r>
              <a:rPr lang="zh-CN" altLang="zh-CN" sz="2400" dirty="0"/>
              <a:t>的地址为网络地址，而主机</a:t>
            </a:r>
            <a:r>
              <a:rPr lang="en-US" altLang="zh-CN" sz="2400" dirty="0"/>
              <a:t>ID</a:t>
            </a:r>
            <a:r>
              <a:rPr lang="zh-CN" altLang="zh-CN" sz="2400" dirty="0"/>
              <a:t>全部为</a:t>
            </a:r>
            <a:r>
              <a:rPr lang="en-US" altLang="zh-CN" sz="2400" dirty="0"/>
              <a:t>1</a:t>
            </a:r>
            <a:r>
              <a:rPr lang="zh-CN" altLang="zh-CN" sz="2400" dirty="0"/>
              <a:t>的地址为广播地址，</a:t>
            </a:r>
            <a:endParaRPr lang="zh-CN" altLang="en-US" sz="2400" dirty="0"/>
          </a:p>
          <a:p>
            <a:endParaRPr lang="zh-CN" altLang="en-US" sz="2400" dirty="0"/>
          </a:p>
        </p:txBody>
      </p:sp>
      <p:pic>
        <p:nvPicPr>
          <p:cNvPr id="4" name="图片 3">
            <a:extLst>
              <a:ext uri="{FF2B5EF4-FFF2-40B4-BE49-F238E27FC236}">
                <a16:creationId xmlns:a16="http://schemas.microsoft.com/office/drawing/2014/main" id="{D37B28C0-CAFF-4802-A7D8-05D6763278E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47628" y="4476651"/>
            <a:ext cx="6696744" cy="2016224"/>
          </a:xfrm>
          <a:prstGeom prst="rect">
            <a:avLst/>
          </a:prstGeom>
          <a:noFill/>
          <a:ln>
            <a:noFill/>
          </a:ln>
        </p:spPr>
      </p:pic>
    </p:spTree>
    <p:extLst>
      <p:ext uri="{BB962C8B-B14F-4D97-AF65-F5344CB8AC3E}">
        <p14:creationId xmlns:p14="http://schemas.microsoft.com/office/powerpoint/2010/main" val="1614002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956BD5-FB83-4793-ADFF-51213D6A11BD}"/>
              </a:ext>
            </a:extLst>
          </p:cNvPr>
          <p:cNvSpPr>
            <a:spLocks noGrp="1"/>
          </p:cNvSpPr>
          <p:nvPr>
            <p:ph type="title"/>
          </p:nvPr>
        </p:nvSpPr>
        <p:spPr/>
        <p:txBody>
          <a:bodyPr/>
          <a:lstStyle/>
          <a:p>
            <a:r>
              <a:rPr lang="en-US" altLang="zh-CN" dirty="0"/>
              <a:t>B</a:t>
            </a:r>
            <a:r>
              <a:rPr lang="zh-CN" altLang="en-US" dirty="0"/>
              <a:t>类地址</a:t>
            </a:r>
          </a:p>
        </p:txBody>
      </p:sp>
      <p:sp>
        <p:nvSpPr>
          <p:cNvPr id="3" name="内容占位符 2">
            <a:extLst>
              <a:ext uri="{FF2B5EF4-FFF2-40B4-BE49-F238E27FC236}">
                <a16:creationId xmlns:a16="http://schemas.microsoft.com/office/drawing/2014/main" id="{4F046B03-4A51-4869-9EF5-AB32783840EB}"/>
              </a:ext>
            </a:extLst>
          </p:cNvPr>
          <p:cNvSpPr>
            <a:spLocks noGrp="1"/>
          </p:cNvSpPr>
          <p:nvPr>
            <p:ph idx="1"/>
          </p:nvPr>
        </p:nvSpPr>
        <p:spPr/>
        <p:txBody>
          <a:bodyPr/>
          <a:lstStyle/>
          <a:p>
            <a:r>
              <a:rPr lang="zh-CN" altLang="zh-CN" dirty="0"/>
              <a:t>网络地址的最高位是</a:t>
            </a:r>
            <a:r>
              <a:rPr lang="en-US" altLang="zh-CN" dirty="0"/>
              <a:t>10</a:t>
            </a:r>
            <a:r>
              <a:rPr lang="zh-CN" altLang="zh-CN" dirty="0"/>
              <a:t>的地址为</a:t>
            </a:r>
            <a:r>
              <a:rPr lang="en-US" altLang="zh-CN" dirty="0"/>
              <a:t>B</a:t>
            </a:r>
            <a:r>
              <a:rPr lang="zh-CN" altLang="zh-CN" dirty="0"/>
              <a:t>类地址。</a:t>
            </a:r>
            <a:r>
              <a:rPr lang="en-US" altLang="zh-CN" dirty="0"/>
              <a:t>IP</a:t>
            </a:r>
            <a:r>
              <a:rPr lang="zh-CN" altLang="zh-CN" dirty="0"/>
              <a:t>地址第</a:t>
            </a:r>
            <a:r>
              <a:rPr lang="en-US" altLang="zh-CN" dirty="0"/>
              <a:t>1</a:t>
            </a:r>
            <a:r>
              <a:rPr lang="zh-CN" altLang="zh-CN" dirty="0"/>
              <a:t>部分的取值范围为</a:t>
            </a:r>
            <a:r>
              <a:rPr lang="en-US" altLang="zh-CN" dirty="0"/>
              <a:t>128-191</a:t>
            </a:r>
            <a:r>
              <a:rPr lang="zh-CN" altLang="zh-CN" dirty="0"/>
              <a:t>。</a:t>
            </a:r>
            <a:endParaRPr lang="en-US" altLang="zh-CN" dirty="0"/>
          </a:p>
          <a:p>
            <a:r>
              <a:rPr lang="en-US" altLang="zh-CN" dirty="0"/>
              <a:t>B</a:t>
            </a:r>
            <a:r>
              <a:rPr lang="zh-CN" altLang="zh-CN" dirty="0"/>
              <a:t>类网络默认子网掩码为</a:t>
            </a:r>
            <a:r>
              <a:rPr lang="en-US" altLang="zh-CN" dirty="0"/>
              <a:t>255.255.0.0</a:t>
            </a:r>
            <a:r>
              <a:rPr lang="zh-CN" altLang="zh-CN" dirty="0"/>
              <a:t>。主机</a:t>
            </a:r>
            <a:r>
              <a:rPr lang="en-US" altLang="zh-CN" dirty="0"/>
              <a:t>ID</a:t>
            </a:r>
            <a:r>
              <a:rPr lang="zh-CN" altLang="zh-CN" dirty="0"/>
              <a:t>由第</a:t>
            </a:r>
            <a:r>
              <a:rPr lang="en-US" altLang="zh-CN" dirty="0"/>
              <a:t>3</a:t>
            </a:r>
            <a:r>
              <a:rPr lang="zh-CN" altLang="zh-CN" dirty="0"/>
              <a:t>部分和第</a:t>
            </a:r>
            <a:r>
              <a:rPr lang="en-US" altLang="zh-CN" dirty="0"/>
              <a:t>4</a:t>
            </a:r>
            <a:r>
              <a:rPr lang="zh-CN" altLang="zh-CN" dirty="0"/>
              <a:t>部分组成，每个</a:t>
            </a:r>
            <a:r>
              <a:rPr lang="en-US" altLang="zh-CN" dirty="0"/>
              <a:t>B</a:t>
            </a:r>
            <a:r>
              <a:rPr lang="zh-CN" altLang="zh-CN" dirty="0"/>
              <a:t>类网络可以容纳的最大主机数量</a:t>
            </a:r>
            <a:r>
              <a:rPr lang="en-US" altLang="zh-CN" dirty="0"/>
              <a:t>256</a:t>
            </a:r>
            <a:r>
              <a:rPr lang="zh-CN" altLang="zh-CN" dirty="0"/>
              <a:t>×</a:t>
            </a:r>
            <a:r>
              <a:rPr lang="en-US" altLang="zh-CN" dirty="0"/>
              <a:t>256-2=65532</a:t>
            </a:r>
            <a:r>
              <a:rPr lang="zh-CN" altLang="zh-CN" dirty="0"/>
              <a:t>。 </a:t>
            </a:r>
          </a:p>
          <a:p>
            <a:endParaRPr lang="zh-CN" altLang="en-US" dirty="0"/>
          </a:p>
        </p:txBody>
      </p:sp>
      <p:pic>
        <p:nvPicPr>
          <p:cNvPr id="4" name="图片 3">
            <a:extLst>
              <a:ext uri="{FF2B5EF4-FFF2-40B4-BE49-F238E27FC236}">
                <a16:creationId xmlns:a16="http://schemas.microsoft.com/office/drawing/2014/main" id="{3C4ECC5A-053F-43D6-8F07-C97C77B4EF2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99856" y="4149080"/>
            <a:ext cx="6552728" cy="2376264"/>
          </a:xfrm>
          <a:prstGeom prst="rect">
            <a:avLst/>
          </a:prstGeom>
          <a:noFill/>
          <a:ln>
            <a:noFill/>
          </a:ln>
        </p:spPr>
      </p:pic>
    </p:spTree>
    <p:extLst>
      <p:ext uri="{BB962C8B-B14F-4D97-AF65-F5344CB8AC3E}">
        <p14:creationId xmlns:p14="http://schemas.microsoft.com/office/powerpoint/2010/main" val="3903852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2BE5C-663F-4339-A73B-7A2DC5B7C671}"/>
              </a:ext>
            </a:extLst>
          </p:cNvPr>
          <p:cNvSpPr>
            <a:spLocks noGrp="1"/>
          </p:cNvSpPr>
          <p:nvPr>
            <p:ph type="title"/>
          </p:nvPr>
        </p:nvSpPr>
        <p:spPr/>
        <p:txBody>
          <a:bodyPr/>
          <a:lstStyle/>
          <a:p>
            <a:r>
              <a:rPr lang="en-US" altLang="zh-CN" dirty="0"/>
              <a:t>C</a:t>
            </a:r>
            <a:r>
              <a:rPr lang="zh-CN" altLang="en-US" dirty="0"/>
              <a:t>类地址</a:t>
            </a:r>
          </a:p>
        </p:txBody>
      </p:sp>
      <p:sp>
        <p:nvSpPr>
          <p:cNvPr id="3" name="内容占位符 2">
            <a:extLst>
              <a:ext uri="{FF2B5EF4-FFF2-40B4-BE49-F238E27FC236}">
                <a16:creationId xmlns:a16="http://schemas.microsoft.com/office/drawing/2014/main" id="{621556E6-1410-4338-8F18-616818E057E3}"/>
              </a:ext>
            </a:extLst>
          </p:cNvPr>
          <p:cNvSpPr>
            <a:spLocks noGrp="1"/>
          </p:cNvSpPr>
          <p:nvPr>
            <p:ph idx="1"/>
          </p:nvPr>
        </p:nvSpPr>
        <p:spPr/>
        <p:txBody>
          <a:bodyPr/>
          <a:lstStyle/>
          <a:p>
            <a:r>
              <a:rPr lang="zh-CN" altLang="zh-CN" dirty="0"/>
              <a:t>网络地址的最高位是</a:t>
            </a:r>
            <a:r>
              <a:rPr lang="en-US" altLang="zh-CN" dirty="0"/>
              <a:t>110</a:t>
            </a:r>
            <a:r>
              <a:rPr lang="zh-CN" altLang="zh-CN" dirty="0"/>
              <a:t>的地址为</a:t>
            </a:r>
            <a:r>
              <a:rPr lang="en-US" altLang="zh-CN" dirty="0"/>
              <a:t>C</a:t>
            </a:r>
            <a:r>
              <a:rPr lang="zh-CN" altLang="zh-CN" dirty="0"/>
              <a:t>类地址。</a:t>
            </a:r>
            <a:r>
              <a:rPr lang="en-US" altLang="zh-CN" dirty="0"/>
              <a:t>IP</a:t>
            </a:r>
            <a:r>
              <a:rPr lang="zh-CN" altLang="zh-CN" dirty="0"/>
              <a:t>地址第</a:t>
            </a:r>
            <a:r>
              <a:rPr lang="en-US" altLang="zh-CN" dirty="0"/>
              <a:t>1</a:t>
            </a:r>
            <a:r>
              <a:rPr lang="zh-CN" altLang="zh-CN" dirty="0"/>
              <a:t>部分的取值范围为</a:t>
            </a:r>
            <a:r>
              <a:rPr lang="en-US" altLang="zh-CN" dirty="0"/>
              <a:t>192-223</a:t>
            </a:r>
            <a:r>
              <a:rPr lang="zh-CN" altLang="zh-CN" dirty="0"/>
              <a:t>。</a:t>
            </a:r>
            <a:endParaRPr lang="en-US" altLang="zh-CN" dirty="0"/>
          </a:p>
          <a:p>
            <a:r>
              <a:rPr lang="en-US" altLang="zh-CN" dirty="0"/>
              <a:t>C</a:t>
            </a:r>
            <a:r>
              <a:rPr lang="zh-CN" altLang="zh-CN" dirty="0"/>
              <a:t>类网络默认子网掩码为</a:t>
            </a:r>
            <a:r>
              <a:rPr lang="en-US" altLang="zh-CN" dirty="0"/>
              <a:t>255.255.255.0</a:t>
            </a:r>
            <a:r>
              <a:rPr lang="zh-CN" altLang="zh-CN" dirty="0"/>
              <a:t>。主机</a:t>
            </a:r>
            <a:r>
              <a:rPr lang="en-US" altLang="zh-CN" dirty="0"/>
              <a:t>ID</a:t>
            </a:r>
            <a:r>
              <a:rPr lang="zh-CN" altLang="zh-CN" dirty="0"/>
              <a:t>由第</a:t>
            </a:r>
            <a:r>
              <a:rPr lang="en-US" altLang="zh-CN" dirty="0"/>
              <a:t>4</a:t>
            </a:r>
            <a:r>
              <a:rPr lang="zh-CN" altLang="zh-CN" dirty="0"/>
              <a:t>部分组成，每个</a:t>
            </a:r>
            <a:r>
              <a:rPr lang="en-US" altLang="zh-CN" dirty="0"/>
              <a:t>C</a:t>
            </a:r>
            <a:r>
              <a:rPr lang="zh-CN" altLang="zh-CN" dirty="0"/>
              <a:t>类网络可以容纳的最大主机数量</a:t>
            </a:r>
            <a:r>
              <a:rPr lang="en-US" altLang="zh-CN" dirty="0"/>
              <a:t>256-2=254</a:t>
            </a:r>
            <a:r>
              <a:rPr lang="zh-CN" altLang="zh-CN" dirty="0"/>
              <a:t>。 </a:t>
            </a:r>
          </a:p>
          <a:p>
            <a:endParaRPr lang="zh-CN" altLang="en-US" dirty="0"/>
          </a:p>
        </p:txBody>
      </p:sp>
      <p:pic>
        <p:nvPicPr>
          <p:cNvPr id="4" name="图片 3">
            <a:extLst>
              <a:ext uri="{FF2B5EF4-FFF2-40B4-BE49-F238E27FC236}">
                <a16:creationId xmlns:a16="http://schemas.microsoft.com/office/drawing/2014/main" id="{8E6A1050-643C-421D-AD47-020D91EC226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01988" y="3860307"/>
            <a:ext cx="6264696" cy="2300807"/>
          </a:xfrm>
          <a:prstGeom prst="rect">
            <a:avLst/>
          </a:prstGeom>
          <a:noFill/>
          <a:ln>
            <a:noFill/>
          </a:ln>
        </p:spPr>
      </p:pic>
    </p:spTree>
    <p:extLst>
      <p:ext uri="{BB962C8B-B14F-4D97-AF65-F5344CB8AC3E}">
        <p14:creationId xmlns:p14="http://schemas.microsoft.com/office/powerpoint/2010/main" val="223234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D5714-0CD6-40BD-B3CF-40EB59321DB7}"/>
              </a:ext>
            </a:extLst>
          </p:cNvPr>
          <p:cNvSpPr>
            <a:spLocks noGrp="1"/>
          </p:cNvSpPr>
          <p:nvPr>
            <p:ph type="title"/>
          </p:nvPr>
        </p:nvSpPr>
        <p:spPr/>
        <p:txBody>
          <a:bodyPr/>
          <a:lstStyle/>
          <a:p>
            <a:r>
              <a:rPr lang="zh-CN" altLang="en-US" dirty="0"/>
              <a:t>学习内容</a:t>
            </a:r>
          </a:p>
        </p:txBody>
      </p:sp>
      <p:sp>
        <p:nvSpPr>
          <p:cNvPr id="3" name="内容占位符 2">
            <a:extLst>
              <a:ext uri="{FF2B5EF4-FFF2-40B4-BE49-F238E27FC236}">
                <a16:creationId xmlns:a16="http://schemas.microsoft.com/office/drawing/2014/main" id="{3F5FBCF6-E2E2-4F71-9063-215DA1FE9C70}"/>
              </a:ext>
            </a:extLst>
          </p:cNvPr>
          <p:cNvSpPr>
            <a:spLocks noGrp="1"/>
          </p:cNvSpPr>
          <p:nvPr>
            <p:ph idx="1"/>
          </p:nvPr>
        </p:nvSpPr>
        <p:spPr/>
        <p:txBody>
          <a:bodyPr/>
          <a:lstStyle/>
          <a:p>
            <a:pPr lvl="0" fontAlgn="base">
              <a:buFont typeface="Wingdings" panose="05000000000000000000" pitchFamily="2" charset="2"/>
              <a:buChar char="Ø"/>
            </a:pPr>
            <a:r>
              <a:rPr lang="en-US" altLang="zh-CN" dirty="0">
                <a:effectLst>
                  <a:glow>
                    <a:srgbClr val="000000"/>
                  </a:glow>
                  <a:outerShdw sx="0" sy="0">
                    <a:srgbClr val="000000"/>
                  </a:outerShdw>
                  <a:reflection stA="0" endPos="0" fadeDir="0" sx="0" sy="0"/>
                </a:effectLst>
              </a:rPr>
              <a:t>IP</a:t>
            </a:r>
            <a:r>
              <a:rPr lang="zh-CN" altLang="zh-CN" dirty="0">
                <a:effectLst>
                  <a:glow>
                    <a:srgbClr val="000000"/>
                  </a:glow>
                  <a:outerShdw sx="0" sy="0">
                    <a:srgbClr val="000000"/>
                  </a:outerShdw>
                  <a:reflection stA="0" endPos="0" fadeDir="0" sx="0" sy="0"/>
                </a:effectLst>
              </a:rPr>
              <a:t>地址层次结构</a:t>
            </a:r>
          </a:p>
          <a:p>
            <a:pPr lvl="0" fontAlgn="base">
              <a:buFont typeface="Wingdings" panose="05000000000000000000" pitchFamily="2" charset="2"/>
              <a:buChar char="Ø"/>
            </a:pPr>
            <a:r>
              <a:rPr lang="en-US" altLang="zh-CN" dirty="0">
                <a:effectLst>
                  <a:glow>
                    <a:srgbClr val="000000"/>
                  </a:glow>
                  <a:outerShdw sx="0" sy="0">
                    <a:srgbClr val="000000"/>
                  </a:outerShdw>
                  <a:reflection stA="0" endPos="0" fadeDir="0" sx="0" sy="0"/>
                </a:effectLst>
              </a:rPr>
              <a:t>IP</a:t>
            </a:r>
            <a:r>
              <a:rPr lang="zh-CN" altLang="zh-CN" dirty="0">
                <a:effectLst>
                  <a:glow>
                    <a:srgbClr val="000000"/>
                  </a:glow>
                  <a:outerShdw sx="0" sy="0">
                    <a:srgbClr val="000000"/>
                  </a:outerShdw>
                  <a:reflection stA="0" endPos="0" fadeDir="0" sx="0" sy="0"/>
                </a:effectLst>
              </a:rPr>
              <a:t>地址分类</a:t>
            </a:r>
          </a:p>
          <a:p>
            <a:pPr lvl="0" fontAlgn="base">
              <a:buFont typeface="Wingdings" panose="05000000000000000000" pitchFamily="2" charset="2"/>
              <a:buChar char="Ø"/>
            </a:pPr>
            <a:r>
              <a:rPr lang="zh-CN" altLang="zh-CN" dirty="0">
                <a:effectLst>
                  <a:glow>
                    <a:srgbClr val="000000"/>
                  </a:glow>
                  <a:outerShdw sx="0" sy="0">
                    <a:srgbClr val="000000"/>
                  </a:outerShdw>
                  <a:reflection stA="0" endPos="0" fadeDir="0" sx="0" sy="0"/>
                </a:effectLst>
              </a:rPr>
              <a:t>公网地址</a:t>
            </a:r>
          </a:p>
          <a:p>
            <a:pPr lvl="0" fontAlgn="base">
              <a:buFont typeface="Wingdings" panose="05000000000000000000" pitchFamily="2" charset="2"/>
              <a:buChar char="Ø"/>
            </a:pPr>
            <a:r>
              <a:rPr lang="zh-CN" altLang="zh-CN" dirty="0">
                <a:effectLst>
                  <a:glow>
                    <a:srgbClr val="000000"/>
                  </a:glow>
                  <a:outerShdw sx="0" sy="0">
                    <a:srgbClr val="000000"/>
                  </a:outerShdw>
                  <a:reflection stA="0" endPos="0" fadeDir="0" sx="0" sy="0"/>
                </a:effectLst>
              </a:rPr>
              <a:t>私有地址</a:t>
            </a:r>
          </a:p>
          <a:p>
            <a:pPr lvl="0" fontAlgn="base">
              <a:buFont typeface="Wingdings" panose="05000000000000000000" pitchFamily="2" charset="2"/>
              <a:buChar char="Ø"/>
            </a:pPr>
            <a:r>
              <a:rPr lang="zh-CN" altLang="zh-CN" dirty="0">
                <a:effectLst>
                  <a:glow>
                    <a:srgbClr val="000000"/>
                  </a:glow>
                  <a:outerShdw sx="0" sy="0">
                    <a:srgbClr val="000000"/>
                  </a:outerShdw>
                  <a:reflection stA="0" endPos="0" fadeDir="0" sx="0" sy="0"/>
                </a:effectLst>
              </a:rPr>
              <a:t>保留的</a:t>
            </a:r>
            <a:r>
              <a:rPr lang="en-US" altLang="zh-CN" dirty="0">
                <a:effectLst>
                  <a:glow>
                    <a:srgbClr val="000000"/>
                  </a:glow>
                  <a:outerShdw sx="0" sy="0">
                    <a:srgbClr val="000000"/>
                  </a:outerShdw>
                  <a:reflection stA="0" endPos="0" fadeDir="0" sx="0" sy="0"/>
                </a:effectLst>
              </a:rPr>
              <a:t>IP</a:t>
            </a:r>
            <a:r>
              <a:rPr lang="zh-CN" altLang="zh-CN" dirty="0">
                <a:effectLst>
                  <a:glow>
                    <a:srgbClr val="000000"/>
                  </a:glow>
                  <a:outerShdw sx="0" sy="0">
                    <a:srgbClr val="000000"/>
                  </a:outerShdw>
                  <a:reflection stA="0" endPos="0" fadeDir="0" sx="0" sy="0"/>
                </a:effectLst>
              </a:rPr>
              <a:t>地址</a:t>
            </a:r>
          </a:p>
          <a:p>
            <a:pPr lvl="0" fontAlgn="base">
              <a:buFont typeface="Wingdings" panose="05000000000000000000" pitchFamily="2" charset="2"/>
              <a:buChar char="Ø"/>
            </a:pPr>
            <a:r>
              <a:rPr lang="zh-CN" altLang="zh-CN" dirty="0">
                <a:effectLst>
                  <a:glow>
                    <a:srgbClr val="000000"/>
                  </a:glow>
                  <a:outerShdw sx="0" sy="0">
                    <a:srgbClr val="000000"/>
                  </a:outerShdw>
                  <a:reflection stA="0" endPos="0" fadeDir="0" sx="0" sy="0"/>
                </a:effectLst>
              </a:rPr>
              <a:t>等长子网划分</a:t>
            </a:r>
          </a:p>
          <a:p>
            <a:pPr lvl="0" fontAlgn="base">
              <a:buFont typeface="Wingdings" panose="05000000000000000000" pitchFamily="2" charset="2"/>
              <a:buChar char="Ø"/>
            </a:pPr>
            <a:r>
              <a:rPr lang="zh-CN" altLang="zh-CN" dirty="0">
                <a:effectLst>
                  <a:glow>
                    <a:srgbClr val="000000"/>
                  </a:glow>
                  <a:outerShdw sx="0" sy="0">
                    <a:srgbClr val="000000"/>
                  </a:outerShdw>
                  <a:reflection stA="0" endPos="0" fadeDir="0" sx="0" sy="0"/>
                </a:effectLst>
              </a:rPr>
              <a:t>变长子网划分</a:t>
            </a:r>
          </a:p>
          <a:p>
            <a:pPr lvl="0" fontAlgn="base">
              <a:buFont typeface="Wingdings" panose="05000000000000000000" pitchFamily="2" charset="2"/>
              <a:buChar char="Ø"/>
            </a:pPr>
            <a:r>
              <a:rPr lang="zh-CN" altLang="zh-CN" dirty="0">
                <a:effectLst>
                  <a:glow>
                    <a:srgbClr val="000000"/>
                  </a:glow>
                  <a:outerShdw sx="0" sy="0">
                    <a:srgbClr val="000000"/>
                  </a:outerShdw>
                  <a:reflection stA="0" endPos="0" fadeDir="0" sx="0" sy="0"/>
                </a:effectLst>
              </a:rPr>
              <a:t>超网</a:t>
            </a:r>
          </a:p>
        </p:txBody>
      </p:sp>
    </p:spTree>
    <p:extLst>
      <p:ext uri="{BB962C8B-B14F-4D97-AF65-F5344CB8AC3E}">
        <p14:creationId xmlns:p14="http://schemas.microsoft.com/office/powerpoint/2010/main" val="563049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46D013-8085-4D4B-99DA-39AB0EFBDE32}"/>
              </a:ext>
            </a:extLst>
          </p:cNvPr>
          <p:cNvSpPr>
            <a:spLocks noGrp="1"/>
          </p:cNvSpPr>
          <p:nvPr>
            <p:ph type="title"/>
          </p:nvPr>
        </p:nvSpPr>
        <p:spPr/>
        <p:txBody>
          <a:bodyPr/>
          <a:lstStyle/>
          <a:p>
            <a:r>
              <a:rPr lang="en-US" altLang="zh-CN" dirty="0"/>
              <a:t>D</a:t>
            </a:r>
            <a:r>
              <a:rPr lang="zh-CN" altLang="zh-CN" dirty="0"/>
              <a:t>类和</a:t>
            </a:r>
            <a:r>
              <a:rPr lang="en-US" altLang="zh-CN" dirty="0"/>
              <a:t>E</a:t>
            </a:r>
            <a:r>
              <a:rPr lang="zh-CN" altLang="zh-CN" dirty="0"/>
              <a:t>类地址</a:t>
            </a:r>
            <a:endParaRPr lang="zh-CN" altLang="en-US" dirty="0"/>
          </a:p>
        </p:txBody>
      </p:sp>
      <p:sp>
        <p:nvSpPr>
          <p:cNvPr id="3" name="内容占位符 2">
            <a:extLst>
              <a:ext uri="{FF2B5EF4-FFF2-40B4-BE49-F238E27FC236}">
                <a16:creationId xmlns:a16="http://schemas.microsoft.com/office/drawing/2014/main" id="{469A0BC7-D6F9-4E46-9108-1714559A1EBD}"/>
              </a:ext>
            </a:extLst>
          </p:cNvPr>
          <p:cNvSpPr>
            <a:spLocks noGrp="1"/>
          </p:cNvSpPr>
          <p:nvPr>
            <p:ph idx="1"/>
          </p:nvPr>
        </p:nvSpPr>
        <p:spPr/>
        <p:txBody>
          <a:bodyPr/>
          <a:lstStyle/>
          <a:p>
            <a:r>
              <a:rPr lang="zh-CN" altLang="zh-CN" dirty="0"/>
              <a:t>网络地址的最高位是</a:t>
            </a:r>
            <a:r>
              <a:rPr lang="en-US" altLang="zh-CN" dirty="0"/>
              <a:t>1110</a:t>
            </a:r>
            <a:r>
              <a:rPr lang="zh-CN" altLang="zh-CN" dirty="0"/>
              <a:t>的地址为</a:t>
            </a:r>
            <a:r>
              <a:rPr lang="en-US" altLang="zh-CN" dirty="0"/>
              <a:t>D</a:t>
            </a:r>
            <a:r>
              <a:rPr lang="zh-CN" altLang="zh-CN" dirty="0"/>
              <a:t>类地址。</a:t>
            </a:r>
            <a:r>
              <a:rPr lang="en-US" altLang="zh-CN" dirty="0"/>
              <a:t>D</a:t>
            </a:r>
            <a:r>
              <a:rPr lang="zh-CN" altLang="zh-CN" dirty="0"/>
              <a:t>类地址第</a:t>
            </a:r>
            <a:r>
              <a:rPr lang="en-US" altLang="zh-CN" dirty="0"/>
              <a:t>1</a:t>
            </a:r>
            <a:r>
              <a:rPr lang="zh-CN" altLang="zh-CN" dirty="0"/>
              <a:t>部分的取值范围为</a:t>
            </a:r>
            <a:r>
              <a:rPr lang="en-US" altLang="zh-CN" dirty="0"/>
              <a:t>224-239</a:t>
            </a:r>
            <a:r>
              <a:rPr lang="zh-CN" altLang="zh-CN" dirty="0"/>
              <a:t>。用于多播（也称为组播）的地址，组播地址没有子网掩码。</a:t>
            </a:r>
            <a:endParaRPr lang="en-US" altLang="zh-CN" dirty="0"/>
          </a:p>
          <a:p>
            <a:endParaRPr lang="en-US" altLang="zh-CN" dirty="0"/>
          </a:p>
          <a:p>
            <a:endParaRPr lang="en-US" altLang="zh-CN" dirty="0"/>
          </a:p>
          <a:p>
            <a:r>
              <a:rPr lang="zh-CN" altLang="zh-CN" dirty="0"/>
              <a:t>网络地址的最高位是</a:t>
            </a:r>
            <a:r>
              <a:rPr lang="en-US" altLang="zh-CN" dirty="0"/>
              <a:t>11110</a:t>
            </a:r>
            <a:r>
              <a:rPr lang="zh-CN" altLang="zh-CN" dirty="0"/>
              <a:t>的地址为</a:t>
            </a:r>
            <a:r>
              <a:rPr lang="en-US" altLang="zh-CN" dirty="0"/>
              <a:t>E</a:t>
            </a:r>
            <a:r>
              <a:rPr lang="zh-CN" altLang="zh-CN" dirty="0"/>
              <a:t>类地址。第一部分取值范围</a:t>
            </a:r>
            <a:r>
              <a:rPr lang="en-US" altLang="zh-CN" dirty="0"/>
              <a:t>240-254</a:t>
            </a:r>
            <a:r>
              <a:rPr lang="zh-CN" altLang="zh-CN" dirty="0"/>
              <a:t>，保留为今后使用，在本书中并不讨论这些类型的地址（并且你也不要求了解这些内容）。</a:t>
            </a:r>
            <a:endParaRPr lang="zh-CN" altLang="en-US" dirty="0"/>
          </a:p>
          <a:p>
            <a:endParaRPr lang="zh-CN" altLang="en-US" dirty="0"/>
          </a:p>
          <a:p>
            <a:endParaRPr lang="zh-CN" altLang="en-US" dirty="0"/>
          </a:p>
        </p:txBody>
      </p:sp>
      <p:pic>
        <p:nvPicPr>
          <p:cNvPr id="4" name="图片 3">
            <a:extLst>
              <a:ext uri="{FF2B5EF4-FFF2-40B4-BE49-F238E27FC236}">
                <a16:creationId xmlns:a16="http://schemas.microsoft.com/office/drawing/2014/main" id="{15C316FA-14C2-423F-BB4D-57A633EA113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86971" y="3202109"/>
            <a:ext cx="6336704" cy="799185"/>
          </a:xfrm>
          <a:prstGeom prst="rect">
            <a:avLst/>
          </a:prstGeom>
          <a:noFill/>
          <a:ln>
            <a:noFill/>
          </a:ln>
        </p:spPr>
      </p:pic>
      <p:pic>
        <p:nvPicPr>
          <p:cNvPr id="5" name="图片 4">
            <a:extLst>
              <a:ext uri="{FF2B5EF4-FFF2-40B4-BE49-F238E27FC236}">
                <a16:creationId xmlns:a16="http://schemas.microsoft.com/office/drawing/2014/main" id="{0A603DBB-2952-456F-B3CB-6236032674D6}"/>
              </a:ext>
            </a:extLst>
          </p:cNvPr>
          <p:cNvPicPr>
            <a:picLocks noChangeAspect="1"/>
          </p:cNvPicPr>
          <p:nvPr/>
        </p:nvPicPr>
        <p:blipFill>
          <a:blip r:embed="rId3"/>
          <a:stretch>
            <a:fillRect/>
          </a:stretch>
        </p:blipFill>
        <p:spPr>
          <a:xfrm>
            <a:off x="2791660" y="5574441"/>
            <a:ext cx="6456001" cy="737459"/>
          </a:xfrm>
          <a:prstGeom prst="rect">
            <a:avLst/>
          </a:prstGeom>
        </p:spPr>
      </p:pic>
    </p:spTree>
    <p:extLst>
      <p:ext uri="{BB962C8B-B14F-4D97-AF65-F5344CB8AC3E}">
        <p14:creationId xmlns:p14="http://schemas.microsoft.com/office/powerpoint/2010/main" val="1244686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D7CD6-5BC5-4EB6-AB28-F8ACDB9C55BA}"/>
              </a:ext>
            </a:extLst>
          </p:cNvPr>
          <p:cNvSpPr>
            <a:spLocks noGrp="1"/>
          </p:cNvSpPr>
          <p:nvPr>
            <p:ph type="title"/>
          </p:nvPr>
        </p:nvSpPr>
        <p:spPr/>
        <p:txBody>
          <a:bodyPr/>
          <a:lstStyle/>
          <a:p>
            <a:r>
              <a:rPr lang="en-US" altLang="zh-CN" dirty="0"/>
              <a:t>IP</a:t>
            </a:r>
            <a:r>
              <a:rPr lang="zh-CN" altLang="en-US" dirty="0"/>
              <a:t>地址分类示意图</a:t>
            </a:r>
          </a:p>
        </p:txBody>
      </p:sp>
      <p:sp>
        <p:nvSpPr>
          <p:cNvPr id="3" name="内容占位符 2">
            <a:extLst>
              <a:ext uri="{FF2B5EF4-FFF2-40B4-BE49-F238E27FC236}">
                <a16:creationId xmlns:a16="http://schemas.microsoft.com/office/drawing/2014/main" id="{ED97343C-CE15-4E18-947F-C8C251DCE8AE}"/>
              </a:ext>
            </a:extLst>
          </p:cNvPr>
          <p:cNvSpPr>
            <a:spLocks noGrp="1"/>
          </p:cNvSpPr>
          <p:nvPr>
            <p:ph idx="1"/>
          </p:nvPr>
        </p:nvSpPr>
        <p:spPr/>
        <p:txBody>
          <a:bodyPr/>
          <a:lstStyle/>
          <a:p>
            <a:endParaRPr lang="zh-CN" altLang="en-US"/>
          </a:p>
        </p:txBody>
      </p:sp>
      <p:pic>
        <p:nvPicPr>
          <p:cNvPr id="4" name="内容占位符 3">
            <a:extLst>
              <a:ext uri="{FF2B5EF4-FFF2-40B4-BE49-F238E27FC236}">
                <a16:creationId xmlns:a16="http://schemas.microsoft.com/office/drawing/2014/main" id="{1F5E1D2C-B58F-4D0D-8B23-0A640C944FE5}"/>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814754" y="1738313"/>
            <a:ext cx="10297144" cy="4525962"/>
          </a:xfrm>
          <a:prstGeom prst="rect">
            <a:avLst/>
          </a:prstGeom>
          <a:noFill/>
          <a:ln>
            <a:noFill/>
          </a:ln>
        </p:spPr>
      </p:pic>
    </p:spTree>
    <p:extLst>
      <p:ext uri="{BB962C8B-B14F-4D97-AF65-F5344CB8AC3E}">
        <p14:creationId xmlns:p14="http://schemas.microsoft.com/office/powerpoint/2010/main" val="3044545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73E6F-13FE-4D5E-9C18-A20BF53426B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6D05441-75BB-477A-8E73-17BB2279307F}"/>
              </a:ext>
            </a:extLst>
          </p:cNvPr>
          <p:cNvSpPr>
            <a:spLocks noGrp="1"/>
          </p:cNvSpPr>
          <p:nvPr>
            <p:ph idx="1"/>
          </p:nvPr>
        </p:nvSpPr>
        <p:spPr/>
        <p:txBody>
          <a:bodyPr/>
          <a:lstStyle/>
          <a:p>
            <a:r>
              <a:rPr lang="en-US" altLang="zh-CN" dirty="0"/>
              <a:t>119.23.2.12 </a:t>
            </a:r>
          </a:p>
          <a:p>
            <a:r>
              <a:rPr lang="en-US" altLang="zh-CN" dirty="0"/>
              <a:t>159.23.2.12</a:t>
            </a:r>
          </a:p>
          <a:p>
            <a:r>
              <a:rPr lang="en-US" altLang="zh-CN" dirty="0"/>
              <a:t>221.23.2.12</a:t>
            </a:r>
            <a:endParaRPr lang="zh-CN" altLang="en-US" dirty="0"/>
          </a:p>
          <a:p>
            <a:endParaRPr lang="zh-CN" altLang="en-US" dirty="0"/>
          </a:p>
        </p:txBody>
      </p:sp>
    </p:spTree>
    <p:extLst>
      <p:ext uri="{BB962C8B-B14F-4D97-AF65-F5344CB8AC3E}">
        <p14:creationId xmlns:p14="http://schemas.microsoft.com/office/powerpoint/2010/main" val="4277572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372B89-0464-4D61-A6DE-5DB35B91D862}"/>
              </a:ext>
            </a:extLst>
          </p:cNvPr>
          <p:cNvSpPr>
            <a:spLocks noGrp="1"/>
          </p:cNvSpPr>
          <p:nvPr>
            <p:ph type="title"/>
          </p:nvPr>
        </p:nvSpPr>
        <p:spPr/>
        <p:txBody>
          <a:bodyPr/>
          <a:lstStyle/>
          <a:p>
            <a:r>
              <a:rPr lang="zh-CN" altLang="en-US" dirty="0"/>
              <a:t>保留的</a:t>
            </a:r>
            <a:r>
              <a:rPr lang="en-US" altLang="zh-CN" dirty="0"/>
              <a:t>IP</a:t>
            </a:r>
            <a:r>
              <a:rPr lang="zh-CN" altLang="en-US" dirty="0"/>
              <a:t>地址</a:t>
            </a:r>
          </a:p>
        </p:txBody>
      </p:sp>
      <p:sp>
        <p:nvSpPr>
          <p:cNvPr id="3" name="内容占位符 2">
            <a:extLst>
              <a:ext uri="{FF2B5EF4-FFF2-40B4-BE49-F238E27FC236}">
                <a16:creationId xmlns:a16="http://schemas.microsoft.com/office/drawing/2014/main" id="{A65EE10D-45E8-4ED0-B9CD-7E1006C3E647}"/>
              </a:ext>
            </a:extLst>
          </p:cNvPr>
          <p:cNvSpPr>
            <a:spLocks noGrp="1"/>
          </p:cNvSpPr>
          <p:nvPr>
            <p:ph idx="1"/>
          </p:nvPr>
        </p:nvSpPr>
        <p:spPr/>
        <p:txBody>
          <a:bodyPr>
            <a:normAutofit fontScale="92500" lnSpcReduction="10000"/>
          </a:bodyPr>
          <a:lstStyle/>
          <a:p>
            <a:pPr lvl="0"/>
            <a:r>
              <a:rPr lang="zh-CN" altLang="zh-CN" dirty="0"/>
              <a:t>主机</a:t>
            </a:r>
            <a:r>
              <a:rPr lang="en-US" altLang="zh-CN" dirty="0"/>
              <a:t>ID</a:t>
            </a:r>
            <a:r>
              <a:rPr lang="zh-CN" altLang="zh-CN" dirty="0"/>
              <a:t>全为</a:t>
            </a:r>
            <a:r>
              <a:rPr lang="en-US" altLang="zh-CN" dirty="0"/>
              <a:t>0</a:t>
            </a:r>
            <a:r>
              <a:rPr lang="zh-CN" altLang="zh-CN" dirty="0"/>
              <a:t>的地址：特指某个网段，比如</a:t>
            </a:r>
            <a:r>
              <a:rPr lang="en-US" altLang="zh-CN" dirty="0"/>
              <a:t>192.168.10.0 255.255.255.0</a:t>
            </a:r>
            <a:r>
              <a:rPr lang="zh-CN" altLang="zh-CN" dirty="0"/>
              <a:t>，指</a:t>
            </a:r>
            <a:r>
              <a:rPr lang="en-US" altLang="zh-CN" dirty="0"/>
              <a:t>192.168.10.0</a:t>
            </a:r>
            <a:r>
              <a:rPr lang="zh-CN" altLang="zh-CN" dirty="0"/>
              <a:t>网段。</a:t>
            </a:r>
          </a:p>
          <a:p>
            <a:r>
              <a:rPr lang="zh-CN" altLang="zh-CN" dirty="0"/>
              <a:t>主机</a:t>
            </a:r>
            <a:r>
              <a:rPr lang="en-US" altLang="zh-CN" dirty="0"/>
              <a:t>ID</a:t>
            </a:r>
            <a:r>
              <a:rPr lang="zh-CN" altLang="zh-CN" dirty="0"/>
              <a:t>全为</a:t>
            </a:r>
            <a:r>
              <a:rPr lang="en-US" altLang="zh-CN" dirty="0"/>
              <a:t>1</a:t>
            </a:r>
            <a:r>
              <a:rPr lang="zh-CN" altLang="zh-CN" dirty="0"/>
              <a:t>的地址：特指该网段的全部主机，如果你的计算机发送数据包使用主机</a:t>
            </a:r>
            <a:r>
              <a:rPr lang="en-US" altLang="zh-CN" dirty="0"/>
              <a:t>ID</a:t>
            </a:r>
            <a:r>
              <a:rPr lang="zh-CN" altLang="zh-CN" dirty="0"/>
              <a:t>全是</a:t>
            </a:r>
            <a:r>
              <a:rPr lang="en-US" altLang="zh-CN" dirty="0"/>
              <a:t>1</a:t>
            </a:r>
            <a:r>
              <a:rPr lang="zh-CN" altLang="zh-CN" dirty="0"/>
              <a:t>的</a:t>
            </a:r>
            <a:r>
              <a:rPr lang="en-US" altLang="zh-CN" dirty="0"/>
              <a:t>IP</a:t>
            </a:r>
            <a:r>
              <a:rPr lang="zh-CN" altLang="zh-CN" dirty="0"/>
              <a:t>地址，数据链层地址用广播地址</a:t>
            </a:r>
            <a:r>
              <a:rPr lang="en-US" altLang="zh-CN" dirty="0"/>
              <a:t>FF-FF-FF-FF-FF-FF</a:t>
            </a:r>
            <a:r>
              <a:rPr lang="zh-CN" altLang="zh-CN" dirty="0"/>
              <a:t>。</a:t>
            </a:r>
            <a:endParaRPr lang="en-US" altLang="zh-CN" dirty="0"/>
          </a:p>
          <a:p>
            <a:r>
              <a:rPr lang="en-US" altLang="zh-CN" dirty="0"/>
              <a:t>127.0.0.1</a:t>
            </a:r>
            <a:r>
              <a:rPr lang="zh-CN" altLang="zh-CN" dirty="0"/>
              <a:t>：是</a:t>
            </a:r>
            <a:r>
              <a:rPr lang="zh-CN" altLang="en-US" dirty="0"/>
              <a:t>本地环回地址</a:t>
            </a:r>
            <a:r>
              <a:rPr lang="zh-CN" altLang="zh-CN" dirty="0"/>
              <a:t>，指本机地址，一般用来测试使用。回送地址</a:t>
            </a:r>
            <a:r>
              <a:rPr lang="en-US" altLang="zh-CN" dirty="0"/>
              <a:t>(127.x.x.x)</a:t>
            </a:r>
            <a:r>
              <a:rPr lang="zh-CN" altLang="zh-CN" dirty="0"/>
              <a:t>是本机回送地址</a:t>
            </a:r>
            <a:r>
              <a:rPr lang="en-US" altLang="zh-CN" dirty="0"/>
              <a:t>(Loopback Address)</a:t>
            </a:r>
            <a:r>
              <a:rPr lang="zh-CN" altLang="zh-CN" dirty="0"/>
              <a:t>，即</a:t>
            </a:r>
            <a:r>
              <a:rPr lang="en-US" altLang="zh-CN" dirty="0" err="1">
                <a:hlinkClick r:id="rId2"/>
              </a:rPr>
              <a:t>主机</a:t>
            </a:r>
            <a:r>
              <a:rPr lang="en-US" altLang="zh-CN" dirty="0" err="1"/>
              <a:t>IP</a:t>
            </a:r>
            <a:r>
              <a:rPr lang="en-US" altLang="zh-CN" dirty="0" err="1">
                <a:hlinkClick r:id="rId3"/>
              </a:rPr>
              <a:t>堆栈</a:t>
            </a:r>
            <a:r>
              <a:rPr lang="zh-CN" altLang="zh-CN" dirty="0"/>
              <a:t>内部的</a:t>
            </a:r>
            <a:r>
              <a:rPr lang="en-US" altLang="zh-CN" dirty="0"/>
              <a:t>IP</a:t>
            </a:r>
            <a:r>
              <a:rPr lang="zh-CN" altLang="zh-CN" dirty="0"/>
              <a:t>地址</a:t>
            </a:r>
            <a:r>
              <a:rPr lang="zh-CN" altLang="en-US" dirty="0"/>
              <a:t>。</a:t>
            </a:r>
            <a:endParaRPr lang="en-US" altLang="zh-CN" dirty="0"/>
          </a:p>
          <a:p>
            <a:r>
              <a:rPr lang="en-US" altLang="zh-CN" dirty="0"/>
              <a:t>169.254.0.0</a:t>
            </a:r>
            <a:r>
              <a:rPr lang="zh-CN" altLang="zh-CN" dirty="0"/>
              <a:t>：</a:t>
            </a:r>
            <a:r>
              <a:rPr lang="en-US" altLang="zh-CN" dirty="0"/>
              <a:t>169.254.0.0-169.254.255.255</a:t>
            </a:r>
            <a:r>
              <a:rPr lang="zh-CN" altLang="zh-CN" dirty="0"/>
              <a:t>实际上是自动私有</a:t>
            </a:r>
            <a:r>
              <a:rPr lang="en-US" altLang="zh-CN" dirty="0"/>
              <a:t>IP</a:t>
            </a:r>
            <a:r>
              <a:rPr lang="zh-CN" altLang="zh-CN" dirty="0"/>
              <a:t>地址。</a:t>
            </a:r>
            <a:endParaRPr lang="en-US" altLang="zh-CN" dirty="0"/>
          </a:p>
          <a:p>
            <a:r>
              <a:rPr lang="en-US" altLang="zh-CN" dirty="0"/>
              <a:t>0.0.0.0</a:t>
            </a:r>
            <a:r>
              <a:rPr lang="zh-CN" altLang="zh-CN" dirty="0"/>
              <a:t>：如果计算机的</a:t>
            </a:r>
            <a:r>
              <a:rPr lang="en-US" altLang="zh-CN" dirty="0"/>
              <a:t>IP</a:t>
            </a:r>
            <a:r>
              <a:rPr lang="zh-CN" altLang="zh-CN" dirty="0"/>
              <a:t>地址和网络中的其他计算机地址冲突，使用</a:t>
            </a:r>
            <a:r>
              <a:rPr lang="en-US" altLang="zh-CN" dirty="0"/>
              <a:t>ipconfig</a:t>
            </a:r>
            <a:r>
              <a:rPr lang="zh-CN" altLang="zh-CN" dirty="0"/>
              <a:t>命令看到的就是</a:t>
            </a:r>
            <a:r>
              <a:rPr lang="en-US" altLang="zh-CN" dirty="0"/>
              <a:t>0.0.0.0</a:t>
            </a:r>
            <a:r>
              <a:rPr lang="zh-CN" altLang="zh-CN" dirty="0"/>
              <a:t>，子网掩码也是</a:t>
            </a:r>
            <a:r>
              <a:rPr lang="en-US" altLang="zh-CN" dirty="0"/>
              <a:t>0.0.0.0</a:t>
            </a:r>
            <a:endParaRPr lang="zh-CN" altLang="en-US" dirty="0"/>
          </a:p>
          <a:p>
            <a:endParaRPr lang="zh-CN" altLang="en-US" dirty="0"/>
          </a:p>
        </p:txBody>
      </p:sp>
    </p:spTree>
    <p:extLst>
      <p:ext uri="{BB962C8B-B14F-4D97-AF65-F5344CB8AC3E}">
        <p14:creationId xmlns:p14="http://schemas.microsoft.com/office/powerpoint/2010/main" val="1544917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2D059-E2AA-441A-A2A5-E5A8910AE4E9}"/>
              </a:ext>
            </a:extLst>
          </p:cNvPr>
          <p:cNvSpPr>
            <a:spLocks noGrp="1"/>
          </p:cNvSpPr>
          <p:nvPr>
            <p:ph type="title"/>
          </p:nvPr>
        </p:nvSpPr>
        <p:spPr/>
        <p:txBody>
          <a:bodyPr/>
          <a:lstStyle/>
          <a:p>
            <a:r>
              <a:rPr lang="zh-CN" altLang="en-US" dirty="0"/>
              <a:t>实战演示</a:t>
            </a:r>
          </a:p>
        </p:txBody>
      </p:sp>
      <p:sp>
        <p:nvSpPr>
          <p:cNvPr id="3" name="内容占位符 2">
            <a:extLst>
              <a:ext uri="{FF2B5EF4-FFF2-40B4-BE49-F238E27FC236}">
                <a16:creationId xmlns:a16="http://schemas.microsoft.com/office/drawing/2014/main" id="{07D5E948-F8E5-4C1C-918E-87C989FE719F}"/>
              </a:ext>
            </a:extLst>
          </p:cNvPr>
          <p:cNvSpPr>
            <a:spLocks noGrp="1"/>
          </p:cNvSpPr>
          <p:nvPr>
            <p:ph idx="1"/>
          </p:nvPr>
        </p:nvSpPr>
        <p:spPr/>
        <p:txBody>
          <a:bodyPr/>
          <a:lstStyle/>
          <a:p>
            <a:r>
              <a:rPr lang="zh-CN" altLang="en-US" dirty="0"/>
              <a:t>实战</a:t>
            </a:r>
            <a:r>
              <a:rPr lang="en-US" altLang="zh-CN" dirty="0"/>
              <a:t>1</a:t>
            </a:r>
            <a:r>
              <a:rPr lang="zh-CN" altLang="en-US" dirty="0"/>
              <a:t>：本地环回地址</a:t>
            </a:r>
            <a:endParaRPr lang="en-US" altLang="zh-CN" dirty="0"/>
          </a:p>
          <a:p>
            <a:r>
              <a:rPr lang="zh-CN" altLang="en-US" dirty="0"/>
              <a:t>实战</a:t>
            </a:r>
            <a:r>
              <a:rPr lang="en-US" altLang="zh-CN" dirty="0"/>
              <a:t>2</a:t>
            </a:r>
            <a:r>
              <a:rPr lang="zh-CN" altLang="en-US" dirty="0"/>
              <a:t>：给本网段发送广播</a:t>
            </a:r>
          </a:p>
          <a:p>
            <a:endParaRPr lang="zh-CN" altLang="en-US" dirty="0"/>
          </a:p>
        </p:txBody>
      </p:sp>
      <p:pic>
        <p:nvPicPr>
          <p:cNvPr id="4" name="图片 3">
            <a:extLst>
              <a:ext uri="{FF2B5EF4-FFF2-40B4-BE49-F238E27FC236}">
                <a16:creationId xmlns:a16="http://schemas.microsoft.com/office/drawing/2014/main" id="{C6ADB6A4-AF9F-4136-99EF-D0E2CBA5FABB}"/>
              </a:ext>
            </a:extLst>
          </p:cNvPr>
          <p:cNvPicPr/>
          <p:nvPr/>
        </p:nvPicPr>
        <p:blipFill>
          <a:blip r:embed="rId2"/>
          <a:stretch>
            <a:fillRect/>
          </a:stretch>
        </p:blipFill>
        <p:spPr>
          <a:xfrm>
            <a:off x="2915250" y="2804054"/>
            <a:ext cx="7380312" cy="3888431"/>
          </a:xfrm>
          <a:prstGeom prst="rect">
            <a:avLst/>
          </a:prstGeom>
        </p:spPr>
      </p:pic>
    </p:spTree>
    <p:extLst>
      <p:ext uri="{BB962C8B-B14F-4D97-AF65-F5344CB8AC3E}">
        <p14:creationId xmlns:p14="http://schemas.microsoft.com/office/powerpoint/2010/main" val="1608022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DB60C-046D-453F-A24C-C924179EEC2A}"/>
              </a:ext>
            </a:extLst>
          </p:cNvPr>
          <p:cNvSpPr>
            <a:spLocks noGrp="1"/>
          </p:cNvSpPr>
          <p:nvPr>
            <p:ph type="title"/>
          </p:nvPr>
        </p:nvSpPr>
        <p:spPr/>
        <p:txBody>
          <a:bodyPr/>
          <a:lstStyle/>
          <a:p>
            <a:r>
              <a:rPr lang="zh-CN" altLang="zh-CN" dirty="0"/>
              <a:t>私网地址和公网地址</a:t>
            </a:r>
            <a:endParaRPr lang="zh-CN" altLang="en-US" dirty="0"/>
          </a:p>
        </p:txBody>
      </p:sp>
      <p:sp>
        <p:nvSpPr>
          <p:cNvPr id="3" name="内容占位符 2">
            <a:extLst>
              <a:ext uri="{FF2B5EF4-FFF2-40B4-BE49-F238E27FC236}">
                <a16:creationId xmlns:a16="http://schemas.microsoft.com/office/drawing/2014/main" id="{CBB0C2DA-C3A2-4912-8B8D-D5D7D5DDC99D}"/>
              </a:ext>
            </a:extLst>
          </p:cNvPr>
          <p:cNvSpPr>
            <a:spLocks noGrp="1"/>
          </p:cNvSpPr>
          <p:nvPr>
            <p:ph idx="1"/>
          </p:nvPr>
        </p:nvSpPr>
        <p:spPr/>
        <p:txBody>
          <a:bodyPr/>
          <a:lstStyle/>
          <a:p>
            <a:pPr>
              <a:lnSpc>
                <a:spcPct val="150000"/>
              </a:lnSpc>
            </a:pPr>
            <a:r>
              <a:rPr lang="zh-CN" altLang="zh-CN" sz="2400" b="1" dirty="0"/>
              <a:t>公网地址</a:t>
            </a:r>
            <a:endParaRPr lang="en-US" altLang="zh-CN" sz="2400" b="1" dirty="0"/>
          </a:p>
          <a:p>
            <a:pPr lvl="1">
              <a:lnSpc>
                <a:spcPct val="150000"/>
              </a:lnSpc>
            </a:pPr>
            <a:r>
              <a:rPr lang="zh-CN" altLang="zh-CN" sz="2000" dirty="0"/>
              <a:t>公有地址分配和管理由</a:t>
            </a:r>
            <a:r>
              <a:rPr lang="en-US" altLang="zh-CN" sz="2000" dirty="0"/>
              <a:t>Inter NIC</a:t>
            </a:r>
            <a:r>
              <a:rPr lang="zh-CN" altLang="zh-CN" sz="2000" dirty="0"/>
              <a:t>（</a:t>
            </a:r>
            <a:r>
              <a:rPr lang="en-US" altLang="zh-CN" sz="2000" dirty="0"/>
              <a:t>Internet Network Information Center </a:t>
            </a:r>
            <a:r>
              <a:rPr lang="zh-CN" altLang="zh-CN" sz="2000" dirty="0"/>
              <a:t>因特网信息中心）负责。各级</a:t>
            </a:r>
            <a:r>
              <a:rPr lang="en-US" altLang="zh-CN" sz="2000" dirty="0"/>
              <a:t>ISP</a:t>
            </a:r>
            <a:r>
              <a:rPr lang="zh-CN" altLang="zh-CN" sz="2000" dirty="0"/>
              <a:t>使用的公网地址都需要向</a:t>
            </a:r>
            <a:r>
              <a:rPr lang="en-US" altLang="zh-CN" sz="2000" dirty="0"/>
              <a:t>Inter NIC</a:t>
            </a:r>
            <a:r>
              <a:rPr lang="zh-CN" altLang="zh-CN" sz="2000" dirty="0"/>
              <a:t>提出申请，有</a:t>
            </a:r>
            <a:r>
              <a:rPr lang="en-US" altLang="zh-CN" sz="2000" dirty="0"/>
              <a:t>Inter NIC</a:t>
            </a:r>
            <a:r>
              <a:rPr lang="zh-CN" altLang="zh-CN" sz="2000" dirty="0"/>
              <a:t>统一发放，这样就能确保地址块不冲突。</a:t>
            </a:r>
          </a:p>
          <a:p>
            <a:pPr>
              <a:lnSpc>
                <a:spcPct val="150000"/>
              </a:lnSpc>
            </a:pPr>
            <a:r>
              <a:rPr lang="zh-CN" altLang="zh-CN" sz="2400" b="1" dirty="0"/>
              <a:t>私网地址</a:t>
            </a:r>
            <a:endParaRPr lang="en-US" altLang="zh-CN" sz="2400" b="1" dirty="0"/>
          </a:p>
          <a:p>
            <a:pPr lvl="1">
              <a:lnSpc>
                <a:spcPct val="150000"/>
              </a:lnSpc>
            </a:pPr>
            <a:r>
              <a:rPr lang="zh-CN" altLang="zh-CN" sz="2000" dirty="0"/>
              <a:t>创建</a:t>
            </a:r>
            <a:r>
              <a:rPr lang="en-US" altLang="zh-CN" sz="2000" dirty="0"/>
              <a:t>IP</a:t>
            </a:r>
            <a:r>
              <a:rPr lang="zh-CN" altLang="zh-CN" sz="2000" dirty="0"/>
              <a:t>寻址方案的人也创建了私网</a:t>
            </a:r>
            <a:r>
              <a:rPr lang="en-US" altLang="zh-CN" sz="2000" dirty="0"/>
              <a:t>IP</a:t>
            </a:r>
            <a:r>
              <a:rPr lang="zh-CN" altLang="zh-CN" sz="2000" dirty="0"/>
              <a:t>地址。这些地址可以被用于私有网络，在</a:t>
            </a:r>
            <a:r>
              <a:rPr lang="en-US" altLang="zh-CN" sz="2000" dirty="0"/>
              <a:t>Internet</a:t>
            </a:r>
            <a:r>
              <a:rPr lang="zh-CN" altLang="zh-CN" sz="2000" dirty="0"/>
              <a:t>没有这些</a:t>
            </a:r>
            <a:r>
              <a:rPr lang="en-US" altLang="zh-CN" sz="2000" dirty="0"/>
              <a:t>IP</a:t>
            </a:r>
            <a:r>
              <a:rPr lang="zh-CN" altLang="zh-CN" sz="2000" dirty="0"/>
              <a:t>地址，</a:t>
            </a:r>
            <a:r>
              <a:rPr lang="en-US" altLang="zh-CN" sz="2000" dirty="0"/>
              <a:t>Internet</a:t>
            </a:r>
            <a:r>
              <a:rPr lang="zh-CN" altLang="zh-CN" sz="2000" dirty="0"/>
              <a:t>上的路由器也没有到私有网络的路由表。</a:t>
            </a:r>
            <a:endParaRPr lang="zh-CN" altLang="zh-CN" sz="2000" b="1" dirty="0"/>
          </a:p>
          <a:p>
            <a:pPr>
              <a:lnSpc>
                <a:spcPct val="150000"/>
              </a:lnSpc>
            </a:pPr>
            <a:endParaRPr lang="zh-CN" altLang="en-US" dirty="0"/>
          </a:p>
        </p:txBody>
      </p:sp>
    </p:spTree>
    <p:extLst>
      <p:ext uri="{BB962C8B-B14F-4D97-AF65-F5344CB8AC3E}">
        <p14:creationId xmlns:p14="http://schemas.microsoft.com/office/powerpoint/2010/main" val="3787697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91F46C-044F-45B7-8670-20DD040EECB6}"/>
              </a:ext>
            </a:extLst>
          </p:cNvPr>
          <p:cNvSpPr>
            <a:spLocks noGrp="1"/>
          </p:cNvSpPr>
          <p:nvPr>
            <p:ph type="title"/>
          </p:nvPr>
        </p:nvSpPr>
        <p:spPr/>
        <p:txBody>
          <a:bodyPr/>
          <a:lstStyle/>
          <a:p>
            <a:r>
              <a:rPr lang="zh-CN" altLang="zh-CN" dirty="0"/>
              <a:t>私网地址</a:t>
            </a:r>
            <a:endParaRPr lang="zh-CN" altLang="en-US" dirty="0"/>
          </a:p>
        </p:txBody>
      </p:sp>
      <p:sp>
        <p:nvSpPr>
          <p:cNvPr id="3" name="内容占位符 2">
            <a:extLst>
              <a:ext uri="{FF2B5EF4-FFF2-40B4-BE49-F238E27FC236}">
                <a16:creationId xmlns:a16="http://schemas.microsoft.com/office/drawing/2014/main" id="{D4F0E3CF-3EF1-42EE-81EF-0F4D39F1B1C9}"/>
              </a:ext>
            </a:extLst>
          </p:cNvPr>
          <p:cNvSpPr>
            <a:spLocks noGrp="1"/>
          </p:cNvSpPr>
          <p:nvPr>
            <p:ph idx="1"/>
          </p:nvPr>
        </p:nvSpPr>
        <p:spPr/>
        <p:txBody>
          <a:bodyPr/>
          <a:lstStyle/>
          <a:p>
            <a:pPr lvl="0">
              <a:lnSpc>
                <a:spcPct val="150000"/>
              </a:lnSpc>
            </a:pPr>
            <a:r>
              <a:rPr lang="en-US" altLang="zh-CN" dirty="0"/>
              <a:t>A</a:t>
            </a:r>
            <a:r>
              <a:rPr lang="zh-CN" altLang="zh-CN" dirty="0"/>
              <a:t>类：</a:t>
            </a:r>
            <a:r>
              <a:rPr lang="en-US" altLang="zh-CN" dirty="0"/>
              <a:t>10.0.0.0 255.0.0.0</a:t>
            </a:r>
            <a:r>
              <a:rPr lang="zh-CN" altLang="zh-CN" dirty="0"/>
              <a:t>，保留了一个</a:t>
            </a:r>
            <a:r>
              <a:rPr lang="en-US" altLang="zh-CN" dirty="0"/>
              <a:t>A</a:t>
            </a:r>
            <a:r>
              <a:rPr lang="zh-CN" altLang="zh-CN" dirty="0"/>
              <a:t>类网络。</a:t>
            </a:r>
          </a:p>
          <a:p>
            <a:pPr lvl="0">
              <a:lnSpc>
                <a:spcPct val="150000"/>
              </a:lnSpc>
            </a:pPr>
            <a:r>
              <a:rPr lang="en-US" altLang="zh-CN" dirty="0"/>
              <a:t>B</a:t>
            </a:r>
            <a:r>
              <a:rPr lang="zh-CN" altLang="zh-CN" dirty="0"/>
              <a:t>类：</a:t>
            </a:r>
            <a:r>
              <a:rPr lang="en-US" altLang="zh-CN" dirty="0"/>
              <a:t>172.16.0.0 255.255.0.0</a:t>
            </a:r>
            <a:r>
              <a:rPr lang="zh-CN" altLang="zh-CN" dirty="0"/>
              <a:t>～</a:t>
            </a:r>
            <a:r>
              <a:rPr lang="en-US" altLang="zh-CN" dirty="0"/>
              <a:t>172.31.0.0  255.255.0.0</a:t>
            </a:r>
            <a:r>
              <a:rPr lang="zh-CN" altLang="zh-CN" dirty="0"/>
              <a:t>，保留了</a:t>
            </a:r>
            <a:r>
              <a:rPr lang="en-US" altLang="zh-CN" dirty="0"/>
              <a:t>16</a:t>
            </a:r>
            <a:r>
              <a:rPr lang="zh-CN" altLang="zh-CN" dirty="0"/>
              <a:t>个</a:t>
            </a:r>
            <a:r>
              <a:rPr lang="en-US" altLang="zh-CN" dirty="0"/>
              <a:t>B</a:t>
            </a:r>
            <a:r>
              <a:rPr lang="zh-CN" altLang="zh-CN" dirty="0"/>
              <a:t>类网络。</a:t>
            </a:r>
          </a:p>
          <a:p>
            <a:pPr lvl="0">
              <a:lnSpc>
                <a:spcPct val="150000"/>
              </a:lnSpc>
            </a:pPr>
            <a:r>
              <a:rPr lang="en-US" altLang="zh-CN" dirty="0"/>
              <a:t>C</a:t>
            </a:r>
            <a:r>
              <a:rPr lang="zh-CN" altLang="zh-CN" dirty="0"/>
              <a:t>类：</a:t>
            </a:r>
            <a:r>
              <a:rPr lang="en-US" altLang="zh-CN" dirty="0"/>
              <a:t>192.168.0.0 255.255.255.0</a:t>
            </a:r>
            <a:r>
              <a:rPr lang="zh-CN" altLang="zh-CN" dirty="0"/>
              <a:t>～</a:t>
            </a:r>
            <a:r>
              <a:rPr lang="en-US" altLang="zh-CN" dirty="0"/>
              <a:t>192.168.255.0 255.255.255.0</a:t>
            </a:r>
            <a:r>
              <a:rPr lang="zh-CN" altLang="zh-CN" dirty="0"/>
              <a:t>，保留了</a:t>
            </a:r>
            <a:r>
              <a:rPr lang="en-US" altLang="zh-CN" dirty="0"/>
              <a:t>256</a:t>
            </a:r>
            <a:r>
              <a:rPr lang="zh-CN" altLang="zh-CN" dirty="0"/>
              <a:t>个</a:t>
            </a:r>
            <a:r>
              <a:rPr lang="en-US" altLang="zh-CN" dirty="0"/>
              <a:t>C</a:t>
            </a:r>
            <a:r>
              <a:rPr lang="zh-CN" altLang="zh-CN" dirty="0"/>
              <a:t>类网络。</a:t>
            </a:r>
          </a:p>
          <a:p>
            <a:pPr>
              <a:lnSpc>
                <a:spcPct val="150000"/>
              </a:lnSpc>
            </a:pPr>
            <a:endParaRPr lang="zh-CN" altLang="en-US" dirty="0"/>
          </a:p>
        </p:txBody>
      </p:sp>
    </p:spTree>
    <p:extLst>
      <p:ext uri="{BB962C8B-B14F-4D97-AF65-F5344CB8AC3E}">
        <p14:creationId xmlns:p14="http://schemas.microsoft.com/office/powerpoint/2010/main" val="442864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259AC-E20C-44DB-BCA3-1F1FB330FACD}"/>
              </a:ext>
            </a:extLst>
          </p:cNvPr>
          <p:cNvSpPr>
            <a:spLocks noGrp="1"/>
          </p:cNvSpPr>
          <p:nvPr>
            <p:ph type="title"/>
          </p:nvPr>
        </p:nvSpPr>
        <p:spPr/>
        <p:txBody>
          <a:bodyPr/>
          <a:lstStyle/>
          <a:p>
            <a:r>
              <a:rPr lang="zh-CN" altLang="en-US" dirty="0"/>
              <a:t>预备知识</a:t>
            </a:r>
          </a:p>
        </p:txBody>
      </p:sp>
      <p:sp>
        <p:nvSpPr>
          <p:cNvPr id="3" name="内容占位符 2">
            <a:extLst>
              <a:ext uri="{FF2B5EF4-FFF2-40B4-BE49-F238E27FC236}">
                <a16:creationId xmlns:a16="http://schemas.microsoft.com/office/drawing/2014/main" id="{816B319E-0C0E-4A21-8B25-CF14248074BB}"/>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CD2AA127-3F94-495A-A732-80F83D1E402B}"/>
              </a:ext>
            </a:extLst>
          </p:cNvPr>
          <p:cNvPicPr>
            <a:picLocks noChangeAspect="1"/>
          </p:cNvPicPr>
          <p:nvPr/>
        </p:nvPicPr>
        <p:blipFill>
          <a:blip r:embed="rId2"/>
          <a:stretch>
            <a:fillRect/>
          </a:stretch>
        </p:blipFill>
        <p:spPr>
          <a:xfrm>
            <a:off x="838200" y="1787294"/>
            <a:ext cx="3960601" cy="4428000"/>
          </a:xfrm>
          <a:prstGeom prst="rect">
            <a:avLst/>
          </a:prstGeom>
        </p:spPr>
      </p:pic>
      <p:pic>
        <p:nvPicPr>
          <p:cNvPr id="5" name="图片 4">
            <a:extLst>
              <a:ext uri="{FF2B5EF4-FFF2-40B4-BE49-F238E27FC236}">
                <a16:creationId xmlns:a16="http://schemas.microsoft.com/office/drawing/2014/main" id="{0BBC1E9A-02D5-499C-BF9C-A91A176C1291}"/>
              </a:ext>
            </a:extLst>
          </p:cNvPr>
          <p:cNvPicPr>
            <a:picLocks noChangeAspect="1"/>
          </p:cNvPicPr>
          <p:nvPr/>
        </p:nvPicPr>
        <p:blipFill>
          <a:blip r:embed="rId3"/>
          <a:stretch>
            <a:fillRect/>
          </a:stretch>
        </p:blipFill>
        <p:spPr>
          <a:xfrm>
            <a:off x="6406392" y="1825625"/>
            <a:ext cx="3859355" cy="4320000"/>
          </a:xfrm>
          <a:prstGeom prst="rect">
            <a:avLst/>
          </a:prstGeom>
        </p:spPr>
      </p:pic>
    </p:spTree>
    <p:extLst>
      <p:ext uri="{BB962C8B-B14F-4D97-AF65-F5344CB8AC3E}">
        <p14:creationId xmlns:p14="http://schemas.microsoft.com/office/powerpoint/2010/main" val="1898167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020CE-F86C-4185-8F05-78B865329E7B}"/>
              </a:ext>
            </a:extLst>
          </p:cNvPr>
          <p:cNvSpPr>
            <a:spLocks noGrp="1"/>
          </p:cNvSpPr>
          <p:nvPr>
            <p:ph type="title"/>
          </p:nvPr>
        </p:nvSpPr>
        <p:spPr/>
        <p:txBody>
          <a:bodyPr/>
          <a:lstStyle/>
          <a:p>
            <a:r>
              <a:rPr lang="zh-CN" altLang="en-US" dirty="0"/>
              <a:t>十进制和二进制对应关系</a:t>
            </a:r>
          </a:p>
        </p:txBody>
      </p:sp>
      <p:sp>
        <p:nvSpPr>
          <p:cNvPr id="3" name="内容占位符 2">
            <a:extLst>
              <a:ext uri="{FF2B5EF4-FFF2-40B4-BE49-F238E27FC236}">
                <a16:creationId xmlns:a16="http://schemas.microsoft.com/office/drawing/2014/main" id="{EF031B47-4B8D-44F3-BE8F-E8A713709A15}"/>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BF50884-A57D-448D-9CFA-5DD79474EE4C}"/>
              </a:ext>
            </a:extLst>
          </p:cNvPr>
          <p:cNvPicPr>
            <a:picLocks noChangeAspect="1"/>
          </p:cNvPicPr>
          <p:nvPr/>
        </p:nvPicPr>
        <p:blipFill>
          <a:blip r:embed="rId2"/>
          <a:stretch>
            <a:fillRect/>
          </a:stretch>
        </p:blipFill>
        <p:spPr>
          <a:xfrm>
            <a:off x="969270" y="2507294"/>
            <a:ext cx="10384530" cy="2988000"/>
          </a:xfrm>
          <a:prstGeom prst="rect">
            <a:avLst/>
          </a:prstGeom>
        </p:spPr>
      </p:pic>
    </p:spTree>
    <p:extLst>
      <p:ext uri="{BB962C8B-B14F-4D97-AF65-F5344CB8AC3E}">
        <p14:creationId xmlns:p14="http://schemas.microsoft.com/office/powerpoint/2010/main" val="326670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125C2-221D-45D4-AA61-C0E759BB0CA9}"/>
              </a:ext>
            </a:extLst>
          </p:cNvPr>
          <p:cNvSpPr>
            <a:spLocks noGrp="1"/>
          </p:cNvSpPr>
          <p:nvPr>
            <p:ph type="title"/>
          </p:nvPr>
        </p:nvSpPr>
        <p:spPr/>
        <p:txBody>
          <a:bodyPr/>
          <a:lstStyle/>
          <a:p>
            <a:r>
              <a:rPr lang="zh-CN" altLang="zh-CN" dirty="0"/>
              <a:t>二进制数的规律</a:t>
            </a:r>
            <a:endParaRPr lang="zh-CN" altLang="en-US" dirty="0"/>
          </a:p>
        </p:txBody>
      </p:sp>
      <p:sp>
        <p:nvSpPr>
          <p:cNvPr id="3" name="内容占位符 2">
            <a:extLst>
              <a:ext uri="{FF2B5EF4-FFF2-40B4-BE49-F238E27FC236}">
                <a16:creationId xmlns:a16="http://schemas.microsoft.com/office/drawing/2014/main" id="{AE241B16-C97C-4AC9-B223-79A6CBA5CFB1}"/>
              </a:ext>
            </a:extLst>
          </p:cNvPr>
          <p:cNvSpPr>
            <a:spLocks noGrp="1"/>
          </p:cNvSpPr>
          <p:nvPr>
            <p:ph idx="1"/>
          </p:nvPr>
        </p:nvSpPr>
        <p:spPr>
          <a:xfrm>
            <a:off x="838200" y="1825625"/>
            <a:ext cx="6800557" cy="4351338"/>
          </a:xfrm>
        </p:spPr>
        <p:txBody>
          <a:bodyPr>
            <a:normAutofit fontScale="92500" lnSpcReduction="20000"/>
          </a:bodyPr>
          <a:lstStyle/>
          <a:p>
            <a:pPr>
              <a:lnSpc>
                <a:spcPct val="100000"/>
              </a:lnSpc>
            </a:pPr>
            <a:r>
              <a:rPr lang="zh-CN" altLang="zh-CN" dirty="0"/>
              <a:t>能够被</a:t>
            </a:r>
            <a:r>
              <a:rPr lang="en-US" altLang="zh-CN" dirty="0"/>
              <a:t>2</a:t>
            </a:r>
            <a:r>
              <a:rPr lang="zh-CN" altLang="zh-CN" dirty="0"/>
              <a:t>整除的数，写成二进制形式，后一位是</a:t>
            </a:r>
            <a:r>
              <a:rPr lang="en-US" altLang="zh-CN" dirty="0"/>
              <a:t>0</a:t>
            </a:r>
            <a:r>
              <a:rPr lang="zh-CN" altLang="zh-CN" dirty="0"/>
              <a:t>。如果余数是</a:t>
            </a:r>
            <a:r>
              <a:rPr lang="en-US" altLang="zh-CN" dirty="0"/>
              <a:t>1</a:t>
            </a:r>
            <a:r>
              <a:rPr lang="zh-CN" altLang="zh-CN" dirty="0"/>
              <a:t>，则最后一位是</a:t>
            </a:r>
            <a:r>
              <a:rPr lang="en-US" altLang="zh-CN" dirty="0"/>
              <a:t>1</a:t>
            </a:r>
            <a:r>
              <a:rPr lang="zh-CN" altLang="zh-CN" dirty="0"/>
              <a:t>。</a:t>
            </a:r>
          </a:p>
          <a:p>
            <a:pPr>
              <a:lnSpc>
                <a:spcPct val="100000"/>
              </a:lnSpc>
            </a:pPr>
            <a:r>
              <a:rPr lang="zh-CN" altLang="zh-CN" dirty="0"/>
              <a:t>能够被</a:t>
            </a:r>
            <a:r>
              <a:rPr lang="en-US" altLang="zh-CN" dirty="0"/>
              <a:t>4</a:t>
            </a:r>
            <a:r>
              <a:rPr lang="zh-CN" altLang="zh-CN" dirty="0"/>
              <a:t>整除的数，写成二进制形式，后两位是</a:t>
            </a:r>
            <a:r>
              <a:rPr lang="en-US" altLang="zh-CN" dirty="0"/>
              <a:t>00</a:t>
            </a:r>
            <a:r>
              <a:rPr lang="zh-CN" altLang="zh-CN" dirty="0"/>
              <a:t>。如果余数是</a:t>
            </a:r>
            <a:r>
              <a:rPr lang="en-US" altLang="zh-CN" dirty="0"/>
              <a:t>2</a:t>
            </a:r>
            <a:r>
              <a:rPr lang="zh-CN" altLang="zh-CN" dirty="0"/>
              <a:t>，那就把</a:t>
            </a:r>
            <a:r>
              <a:rPr lang="en-US" altLang="zh-CN" dirty="0"/>
              <a:t>2</a:t>
            </a:r>
            <a:r>
              <a:rPr lang="zh-CN" altLang="zh-CN" dirty="0"/>
              <a:t>写成二进制，后两位</a:t>
            </a:r>
            <a:r>
              <a:rPr lang="en-US" altLang="zh-CN" dirty="0"/>
              <a:t>10</a:t>
            </a:r>
            <a:r>
              <a:rPr lang="zh-CN" altLang="zh-CN" dirty="0"/>
              <a:t>。</a:t>
            </a:r>
          </a:p>
          <a:p>
            <a:pPr>
              <a:lnSpc>
                <a:spcPct val="100000"/>
              </a:lnSpc>
            </a:pPr>
            <a:r>
              <a:rPr lang="zh-CN" altLang="zh-CN" dirty="0"/>
              <a:t>能够够</a:t>
            </a:r>
            <a:r>
              <a:rPr lang="en-US" altLang="zh-CN" dirty="0"/>
              <a:t>8</a:t>
            </a:r>
            <a:r>
              <a:rPr lang="zh-CN" altLang="zh-CN" dirty="0"/>
              <a:t>整除的数，写成二进制形式，最后三位是</a:t>
            </a:r>
            <a:r>
              <a:rPr lang="en-US" altLang="zh-CN" dirty="0"/>
              <a:t>000</a:t>
            </a:r>
            <a:r>
              <a:rPr lang="zh-CN" altLang="zh-CN" dirty="0"/>
              <a:t>。如果余</a:t>
            </a:r>
            <a:r>
              <a:rPr lang="en-US" altLang="zh-CN" dirty="0"/>
              <a:t>5</a:t>
            </a:r>
            <a:r>
              <a:rPr lang="zh-CN" altLang="zh-CN" dirty="0"/>
              <a:t>，就把</a:t>
            </a:r>
            <a:r>
              <a:rPr lang="en-US" altLang="zh-CN" dirty="0"/>
              <a:t>5</a:t>
            </a:r>
            <a:r>
              <a:rPr lang="zh-CN" altLang="zh-CN" dirty="0"/>
              <a:t>写成位二进制，后三位</a:t>
            </a:r>
            <a:r>
              <a:rPr lang="en-US" altLang="zh-CN" dirty="0"/>
              <a:t>101</a:t>
            </a:r>
            <a:r>
              <a:rPr lang="zh-CN" altLang="zh-CN" dirty="0"/>
              <a:t>。</a:t>
            </a:r>
          </a:p>
          <a:p>
            <a:pPr>
              <a:lnSpc>
                <a:spcPct val="100000"/>
              </a:lnSpc>
            </a:pPr>
            <a:r>
              <a:rPr lang="zh-CN" altLang="zh-CN" dirty="0"/>
              <a:t>能够被</a:t>
            </a:r>
            <a:r>
              <a:rPr lang="en-US" altLang="zh-CN" dirty="0"/>
              <a:t>16</a:t>
            </a:r>
            <a:r>
              <a:rPr lang="zh-CN" altLang="zh-CN" dirty="0"/>
              <a:t>整除的数，写成二进制形式，最后四位都是</a:t>
            </a:r>
            <a:r>
              <a:rPr lang="en-US" altLang="zh-CN" dirty="0"/>
              <a:t>0000</a:t>
            </a:r>
            <a:r>
              <a:rPr lang="zh-CN" altLang="zh-CN" dirty="0"/>
              <a:t>。如果余</a:t>
            </a:r>
            <a:r>
              <a:rPr lang="en-US" altLang="zh-CN" dirty="0"/>
              <a:t>6</a:t>
            </a:r>
            <a:r>
              <a:rPr lang="zh-CN" altLang="zh-CN" dirty="0"/>
              <a:t>，就把</a:t>
            </a:r>
            <a:r>
              <a:rPr lang="en-US" altLang="zh-CN" dirty="0"/>
              <a:t>6</a:t>
            </a:r>
            <a:r>
              <a:rPr lang="zh-CN" altLang="zh-CN" dirty="0"/>
              <a:t>写成二进制，最后四位</a:t>
            </a:r>
            <a:r>
              <a:rPr lang="en-US" altLang="zh-CN" dirty="0"/>
              <a:t>0110</a:t>
            </a:r>
            <a:r>
              <a:rPr lang="zh-CN" altLang="zh-CN" dirty="0"/>
              <a:t>。</a:t>
            </a:r>
          </a:p>
          <a:p>
            <a:pPr>
              <a:lnSpc>
                <a:spcPct val="100000"/>
              </a:lnSpc>
            </a:pPr>
            <a:endParaRPr lang="zh-CN" altLang="en-US" dirty="0"/>
          </a:p>
        </p:txBody>
      </p:sp>
      <p:pic>
        <p:nvPicPr>
          <p:cNvPr id="4" name="图片 3">
            <a:extLst>
              <a:ext uri="{FF2B5EF4-FFF2-40B4-BE49-F238E27FC236}">
                <a16:creationId xmlns:a16="http://schemas.microsoft.com/office/drawing/2014/main" id="{767D4D3C-B14B-4595-B6CA-41A3140B28C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78771" y="2008505"/>
            <a:ext cx="3587570" cy="3240000"/>
          </a:xfrm>
          <a:prstGeom prst="rect">
            <a:avLst/>
          </a:prstGeom>
          <a:noFill/>
          <a:ln>
            <a:noFill/>
          </a:ln>
        </p:spPr>
      </p:pic>
    </p:spTree>
    <p:extLst>
      <p:ext uri="{BB962C8B-B14F-4D97-AF65-F5344CB8AC3E}">
        <p14:creationId xmlns:p14="http://schemas.microsoft.com/office/powerpoint/2010/main" val="793241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1B650-AEAE-43CE-818A-1CC934974A94}"/>
              </a:ext>
            </a:extLst>
          </p:cNvPr>
          <p:cNvSpPr>
            <a:spLocks noGrp="1"/>
          </p:cNvSpPr>
          <p:nvPr>
            <p:ph type="title"/>
          </p:nvPr>
        </p:nvSpPr>
        <p:spPr/>
        <p:txBody>
          <a:bodyPr/>
          <a:lstStyle/>
          <a:p>
            <a:r>
              <a:rPr lang="en-US" altLang="zh-CN" dirty="0"/>
              <a:t>IP</a:t>
            </a:r>
            <a:r>
              <a:rPr lang="zh-CN" altLang="en-US" dirty="0"/>
              <a:t>地址</a:t>
            </a:r>
          </a:p>
        </p:txBody>
      </p:sp>
      <p:sp>
        <p:nvSpPr>
          <p:cNvPr id="3" name="内容占位符 2">
            <a:extLst>
              <a:ext uri="{FF2B5EF4-FFF2-40B4-BE49-F238E27FC236}">
                <a16:creationId xmlns:a16="http://schemas.microsoft.com/office/drawing/2014/main" id="{690DBF89-D580-4B4F-9F30-AE15305E5E36}"/>
              </a:ext>
            </a:extLst>
          </p:cNvPr>
          <p:cNvSpPr>
            <a:spLocks noGrp="1"/>
          </p:cNvSpPr>
          <p:nvPr>
            <p:ph idx="1"/>
          </p:nvPr>
        </p:nvSpPr>
        <p:spPr/>
        <p:txBody>
          <a:bodyPr/>
          <a:lstStyle/>
          <a:p>
            <a:r>
              <a:rPr lang="en-US" altLang="zh-CN" dirty="0"/>
              <a:t>MAC</a:t>
            </a:r>
            <a:r>
              <a:rPr lang="zh-CN" altLang="zh-CN" dirty="0"/>
              <a:t>地址和</a:t>
            </a:r>
            <a:r>
              <a:rPr lang="en-US" altLang="zh-CN" dirty="0"/>
              <a:t>IP</a:t>
            </a:r>
            <a:r>
              <a:rPr lang="zh-CN" altLang="zh-CN" dirty="0"/>
              <a:t>地址</a:t>
            </a:r>
            <a:endParaRPr lang="en-US" altLang="zh-CN" dirty="0"/>
          </a:p>
          <a:p>
            <a:r>
              <a:rPr lang="en-US" altLang="zh-CN" dirty="0"/>
              <a:t>IP</a:t>
            </a:r>
            <a:r>
              <a:rPr lang="zh-CN" altLang="zh-CN" dirty="0"/>
              <a:t>地址的组成</a:t>
            </a:r>
          </a:p>
          <a:p>
            <a:r>
              <a:rPr lang="en-US" altLang="zh-CN" dirty="0"/>
              <a:t>IP</a:t>
            </a:r>
            <a:r>
              <a:rPr lang="zh-CN" altLang="zh-CN" dirty="0"/>
              <a:t>地址格式</a:t>
            </a:r>
          </a:p>
          <a:p>
            <a:r>
              <a:rPr lang="zh-CN" altLang="zh-CN" dirty="0"/>
              <a:t>子网掩码的作用</a:t>
            </a:r>
          </a:p>
          <a:p>
            <a:endParaRPr lang="zh-CN" altLang="en-US" dirty="0"/>
          </a:p>
        </p:txBody>
      </p:sp>
    </p:spTree>
    <p:extLst>
      <p:ext uri="{BB962C8B-B14F-4D97-AF65-F5344CB8AC3E}">
        <p14:creationId xmlns:p14="http://schemas.microsoft.com/office/powerpoint/2010/main" val="186167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A03C8-CB64-4D36-8A1A-A91A0EC774F0}"/>
              </a:ext>
            </a:extLst>
          </p:cNvPr>
          <p:cNvSpPr>
            <a:spLocks noGrp="1"/>
          </p:cNvSpPr>
          <p:nvPr>
            <p:ph type="title"/>
          </p:nvPr>
        </p:nvSpPr>
        <p:spPr/>
        <p:txBody>
          <a:bodyPr/>
          <a:lstStyle/>
          <a:p>
            <a:r>
              <a:rPr lang="en-US" altLang="zh-CN" dirty="0"/>
              <a:t>MAC</a:t>
            </a:r>
            <a:r>
              <a:rPr lang="zh-CN" altLang="zh-CN" dirty="0"/>
              <a:t>地址和</a:t>
            </a:r>
            <a:r>
              <a:rPr lang="en-US" altLang="zh-CN" dirty="0"/>
              <a:t>IP</a:t>
            </a:r>
            <a:r>
              <a:rPr lang="zh-CN" altLang="zh-CN" dirty="0"/>
              <a:t>地址</a:t>
            </a:r>
            <a:endParaRPr lang="zh-CN" altLang="en-US" dirty="0"/>
          </a:p>
        </p:txBody>
      </p:sp>
      <p:sp>
        <p:nvSpPr>
          <p:cNvPr id="3" name="内容占位符 2">
            <a:extLst>
              <a:ext uri="{FF2B5EF4-FFF2-40B4-BE49-F238E27FC236}">
                <a16:creationId xmlns:a16="http://schemas.microsoft.com/office/drawing/2014/main" id="{CEE1616E-1ED6-46BB-B244-8B1CA6AE5343}"/>
              </a:ext>
            </a:extLst>
          </p:cNvPr>
          <p:cNvSpPr>
            <a:spLocks noGrp="1"/>
          </p:cNvSpPr>
          <p:nvPr>
            <p:ph idx="1"/>
          </p:nvPr>
        </p:nvSpPr>
        <p:spPr/>
        <p:txBody>
          <a:bodyPr/>
          <a:lstStyle/>
          <a:p>
            <a:r>
              <a:rPr lang="zh-CN" altLang="zh-CN" dirty="0"/>
              <a:t>数据包的目标</a:t>
            </a:r>
            <a:r>
              <a:rPr lang="en-US" altLang="zh-CN" dirty="0"/>
              <a:t>IP</a:t>
            </a:r>
            <a:r>
              <a:rPr lang="zh-CN" altLang="zh-CN" dirty="0"/>
              <a:t>地址决定了数据包最终到达哪一个计算机，而目标</a:t>
            </a:r>
            <a:r>
              <a:rPr lang="en-US" altLang="zh-CN" dirty="0"/>
              <a:t>MAC</a:t>
            </a:r>
            <a:r>
              <a:rPr lang="zh-CN" altLang="zh-CN" dirty="0"/>
              <a:t>地址决定了该数据包下一跳由哪个设备接收，不一定是终点。</a:t>
            </a:r>
          </a:p>
          <a:p>
            <a:endParaRPr lang="zh-CN" altLang="en-US" dirty="0"/>
          </a:p>
        </p:txBody>
      </p:sp>
      <p:pic>
        <p:nvPicPr>
          <p:cNvPr id="4" name="图片 3">
            <a:extLst>
              <a:ext uri="{FF2B5EF4-FFF2-40B4-BE49-F238E27FC236}">
                <a16:creationId xmlns:a16="http://schemas.microsoft.com/office/drawing/2014/main" id="{D9BE9A7E-0A0D-4411-84AA-E578F32D176E}"/>
              </a:ext>
            </a:extLst>
          </p:cNvPr>
          <p:cNvPicPr>
            <a:picLocks noChangeAspect="1"/>
          </p:cNvPicPr>
          <p:nvPr/>
        </p:nvPicPr>
        <p:blipFill>
          <a:blip r:embed="rId2"/>
          <a:stretch>
            <a:fillRect/>
          </a:stretch>
        </p:blipFill>
        <p:spPr>
          <a:xfrm>
            <a:off x="1829613" y="3440963"/>
            <a:ext cx="8883268" cy="2736000"/>
          </a:xfrm>
          <a:prstGeom prst="rect">
            <a:avLst/>
          </a:prstGeom>
        </p:spPr>
      </p:pic>
    </p:spTree>
    <p:extLst>
      <p:ext uri="{BB962C8B-B14F-4D97-AF65-F5344CB8AC3E}">
        <p14:creationId xmlns:p14="http://schemas.microsoft.com/office/powerpoint/2010/main" val="2766571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BDA44-242B-49CA-9124-29BC8B2B5CCA}"/>
              </a:ext>
            </a:extLst>
          </p:cNvPr>
          <p:cNvSpPr>
            <a:spLocks noGrp="1"/>
          </p:cNvSpPr>
          <p:nvPr>
            <p:ph type="title"/>
          </p:nvPr>
        </p:nvSpPr>
        <p:spPr/>
        <p:txBody>
          <a:bodyPr/>
          <a:lstStyle/>
          <a:p>
            <a:r>
              <a:rPr lang="en-US" altLang="zh-CN" dirty="0"/>
              <a:t>IP</a:t>
            </a:r>
            <a:r>
              <a:rPr lang="zh-CN" altLang="zh-CN" dirty="0"/>
              <a:t>地址的组成</a:t>
            </a:r>
            <a:endParaRPr lang="zh-CN" altLang="en-US" dirty="0"/>
          </a:p>
        </p:txBody>
      </p:sp>
      <p:sp>
        <p:nvSpPr>
          <p:cNvPr id="3" name="内容占位符 2">
            <a:extLst>
              <a:ext uri="{FF2B5EF4-FFF2-40B4-BE49-F238E27FC236}">
                <a16:creationId xmlns:a16="http://schemas.microsoft.com/office/drawing/2014/main" id="{BC9904D7-FF84-45A8-8BAB-6AF509E4B1D1}"/>
              </a:ext>
            </a:extLst>
          </p:cNvPr>
          <p:cNvSpPr>
            <a:spLocks noGrp="1"/>
          </p:cNvSpPr>
          <p:nvPr>
            <p:ph idx="1"/>
          </p:nvPr>
        </p:nvSpPr>
        <p:spPr/>
        <p:txBody>
          <a:bodyPr/>
          <a:lstStyle/>
          <a:p>
            <a:endParaRPr lang="zh-CN" altLang="en-US"/>
          </a:p>
        </p:txBody>
      </p:sp>
      <p:pic>
        <p:nvPicPr>
          <p:cNvPr id="4" name="内容占位符 3">
            <a:extLst>
              <a:ext uri="{FF2B5EF4-FFF2-40B4-BE49-F238E27FC236}">
                <a16:creationId xmlns:a16="http://schemas.microsoft.com/office/drawing/2014/main" id="{0211799E-727A-416D-B7F5-D38209D3B931}"/>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3048" y="1738313"/>
            <a:ext cx="5879019" cy="4525962"/>
          </a:xfrm>
          <a:prstGeom prst="rect">
            <a:avLst/>
          </a:prstGeom>
          <a:noFill/>
          <a:ln>
            <a:noFill/>
          </a:ln>
        </p:spPr>
      </p:pic>
    </p:spTree>
    <p:extLst>
      <p:ext uri="{BB962C8B-B14F-4D97-AF65-F5344CB8AC3E}">
        <p14:creationId xmlns:p14="http://schemas.microsoft.com/office/powerpoint/2010/main" val="892972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D4344-B030-44AD-8D94-314699244924}"/>
              </a:ext>
            </a:extLst>
          </p:cNvPr>
          <p:cNvSpPr>
            <a:spLocks noGrp="1"/>
          </p:cNvSpPr>
          <p:nvPr>
            <p:ph type="title"/>
          </p:nvPr>
        </p:nvSpPr>
        <p:spPr/>
        <p:txBody>
          <a:bodyPr/>
          <a:lstStyle/>
          <a:p>
            <a:r>
              <a:rPr lang="en-US" altLang="zh-CN" dirty="0"/>
              <a:t>IP</a:t>
            </a:r>
            <a:r>
              <a:rPr lang="zh-CN" altLang="zh-CN" dirty="0"/>
              <a:t>地址的组成</a:t>
            </a:r>
            <a:endParaRPr lang="zh-CN" altLang="en-US" dirty="0"/>
          </a:p>
        </p:txBody>
      </p:sp>
      <p:sp>
        <p:nvSpPr>
          <p:cNvPr id="3" name="内容占位符 2">
            <a:extLst>
              <a:ext uri="{FF2B5EF4-FFF2-40B4-BE49-F238E27FC236}">
                <a16:creationId xmlns:a16="http://schemas.microsoft.com/office/drawing/2014/main" id="{FF2D6B7F-C4DA-4B6E-9608-2D607184F5C7}"/>
              </a:ext>
            </a:extLst>
          </p:cNvPr>
          <p:cNvSpPr>
            <a:spLocks noGrp="1"/>
          </p:cNvSpPr>
          <p:nvPr>
            <p:ph idx="1"/>
          </p:nvPr>
        </p:nvSpPr>
        <p:spPr/>
        <p:txBody>
          <a:bodyPr>
            <a:normAutofit/>
          </a:bodyPr>
          <a:lstStyle/>
          <a:p>
            <a:r>
              <a:rPr lang="zh-CN" altLang="zh-CN" sz="1800" dirty="0"/>
              <a:t>计算机的</a:t>
            </a:r>
            <a:r>
              <a:rPr lang="en-US" altLang="zh-CN" sz="1800" dirty="0"/>
              <a:t>IP</a:t>
            </a:r>
            <a:r>
              <a:rPr lang="zh-CN" altLang="zh-CN" sz="1800" dirty="0"/>
              <a:t>地址也有两部分组成，一部分为网络标识，一部分为主机标识，同一网段的计算机网络部分相同，路由器连接不同网段，负责不同网段之间的数据转发，交换机连接的是同一网段的计算机。</a:t>
            </a:r>
            <a:endParaRPr lang="en-US" altLang="zh-CN" sz="1800" dirty="0"/>
          </a:p>
          <a:p>
            <a:r>
              <a:rPr lang="zh-CN" altLang="zh-CN" sz="1800" dirty="0"/>
              <a:t>计算机在和其他计算机通信之前，首先要判断目标</a:t>
            </a:r>
            <a:r>
              <a:rPr lang="en-US" altLang="zh-CN" sz="1800" dirty="0"/>
              <a:t>IP</a:t>
            </a:r>
            <a:r>
              <a:rPr lang="zh-CN" altLang="zh-CN" sz="1800" dirty="0"/>
              <a:t>地址和自己的</a:t>
            </a:r>
            <a:r>
              <a:rPr lang="en-US" altLang="zh-CN" sz="1800" dirty="0"/>
              <a:t>IP</a:t>
            </a:r>
            <a:r>
              <a:rPr lang="zh-CN" altLang="zh-CN" sz="1800" dirty="0"/>
              <a:t>地址是否在一个网段，这决定了数据链层的目标</a:t>
            </a:r>
            <a:r>
              <a:rPr lang="en-US" altLang="zh-CN" sz="1800" dirty="0"/>
              <a:t>MAC</a:t>
            </a:r>
            <a:r>
              <a:rPr lang="zh-CN" altLang="zh-CN" sz="1800" dirty="0"/>
              <a:t>地址是目标计算机的还是路由器接口的</a:t>
            </a:r>
            <a:r>
              <a:rPr lang="en-US" altLang="zh-CN" sz="1800" dirty="0"/>
              <a:t>MAC</a:t>
            </a:r>
            <a:r>
              <a:rPr lang="zh-CN" altLang="zh-CN" sz="1800" dirty="0"/>
              <a:t>地址。</a:t>
            </a:r>
          </a:p>
          <a:p>
            <a:endParaRPr lang="zh-CN" altLang="en-US" sz="1800" dirty="0"/>
          </a:p>
        </p:txBody>
      </p:sp>
      <p:pic>
        <p:nvPicPr>
          <p:cNvPr id="4" name="图片 3">
            <a:extLst>
              <a:ext uri="{FF2B5EF4-FFF2-40B4-BE49-F238E27FC236}">
                <a16:creationId xmlns:a16="http://schemas.microsoft.com/office/drawing/2014/main" id="{0A07989A-EF33-4525-8284-52E20923DF7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76381" y="3203917"/>
            <a:ext cx="6840760" cy="3456384"/>
          </a:xfrm>
          <a:prstGeom prst="rect">
            <a:avLst/>
          </a:prstGeom>
          <a:noFill/>
          <a:ln>
            <a:noFill/>
          </a:ln>
        </p:spPr>
      </p:pic>
    </p:spTree>
    <p:extLst>
      <p:ext uri="{BB962C8B-B14F-4D97-AF65-F5344CB8AC3E}">
        <p14:creationId xmlns:p14="http://schemas.microsoft.com/office/powerpoint/2010/main" val="35409449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1381</Words>
  <Application>Microsoft Office PowerPoint</Application>
  <PresentationFormat>宽屏</PresentationFormat>
  <Paragraphs>87</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等线</vt:lpstr>
      <vt:lpstr>等线 Light</vt:lpstr>
      <vt:lpstr>Arial</vt:lpstr>
      <vt:lpstr>Wingdings</vt:lpstr>
      <vt:lpstr>Office 主题​​</vt:lpstr>
      <vt:lpstr>IP地址</vt:lpstr>
      <vt:lpstr>学习内容</vt:lpstr>
      <vt:lpstr>预备知识</vt:lpstr>
      <vt:lpstr>十进制和二进制对应关系</vt:lpstr>
      <vt:lpstr>二进制数的规律</vt:lpstr>
      <vt:lpstr>IP地址</vt:lpstr>
      <vt:lpstr>MAC地址和IP地址</vt:lpstr>
      <vt:lpstr>IP地址的组成</vt:lpstr>
      <vt:lpstr>IP地址的组成</vt:lpstr>
      <vt:lpstr>IP地址格式</vt:lpstr>
      <vt:lpstr>IP地址格式</vt:lpstr>
      <vt:lpstr>子网掩码的作用</vt:lpstr>
      <vt:lpstr>子网掩码的作用</vt:lpstr>
      <vt:lpstr>子网掩码的作用</vt:lpstr>
      <vt:lpstr>子网掩码的作用</vt:lpstr>
      <vt:lpstr>IP地址分类</vt:lpstr>
      <vt:lpstr>A类地址</vt:lpstr>
      <vt:lpstr>B类地址</vt:lpstr>
      <vt:lpstr>C类地址</vt:lpstr>
      <vt:lpstr>D类和E类地址</vt:lpstr>
      <vt:lpstr>IP地址分类示意图</vt:lpstr>
      <vt:lpstr>PowerPoint 演示文稿</vt:lpstr>
      <vt:lpstr>保留的IP地址</vt:lpstr>
      <vt:lpstr>实战演示</vt:lpstr>
      <vt:lpstr>私网地址和公网地址</vt:lpstr>
      <vt:lpstr>私网地址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IP地址</dc:title>
  <dc:creator>carol</dc:creator>
  <cp:lastModifiedBy>carol</cp:lastModifiedBy>
  <cp:revision>9</cp:revision>
  <dcterms:created xsi:type="dcterms:W3CDTF">2020-03-25T14:10:46Z</dcterms:created>
  <dcterms:modified xsi:type="dcterms:W3CDTF">2020-04-27T13:12:20Z</dcterms:modified>
</cp:coreProperties>
</file>