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8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170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67B17-A990-45AB-A8E4-9B6CA953B34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0CD42-F9A8-42D2-87DD-6C07E122B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23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对于一部分职业驴友来说， 规划路线的乐趣有时候不亚于旅游本身。 一个游客在规划路线时， 都会希望在比较短的时间内穿越尽可能多自己感兴趣的城市。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 游客在设计路线的时候， 考虑的因素都是自己的兴趣和开销（时间和经济成本）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0CD42-F9A8-42D2-87DD-6C07E122B4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8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EC0D2-8B1D-4332-92A1-BDFFA1797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85FA93-CD6A-4DA7-9F0D-F7A5C8C0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CD276-A2AA-4091-9CC7-074BE66F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FE39-2E08-4B5A-A12C-CC7600C108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69B2F-D1F6-4A14-8601-F0B69A20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F0769-46DE-450D-9913-9E6D6329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BCC-C360-4922-81D5-9898C8128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FE876-4869-4011-B665-D986D058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FB8DBC-D683-43D2-B85E-023F468CE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5BFCF-673F-4106-8687-E3DCC874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FE39-2E08-4B5A-A12C-CC7600C108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F1CFF-DC00-4396-ADE2-DAB58087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63881-2B24-452E-A5D5-CE7A2837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BCC-C360-4922-81D5-9898C8128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2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80958C-B6DE-449B-BF23-4AED2484A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943D12-76B2-46BF-A2D5-E642A7D57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D98F9-D804-4BC9-A677-8F4E1839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FE39-2E08-4B5A-A12C-CC7600C108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3B332-4497-4105-8BC7-4DC55C61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1695F-A5BC-4115-BE2A-5A45ABF0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BCC-C360-4922-81D5-9898C8128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B7AA0-B977-42CA-9C39-1E2386B5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42E54-B328-48BB-B25A-5F6CFF74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19408-0D15-44F7-92F9-70C46AA2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FE39-2E08-4B5A-A12C-CC7600C108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4C2E2-8306-4C66-BE36-CC705F74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D2750-EC5A-430F-A377-64B7E155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BCC-C360-4922-81D5-9898C8128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2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4A1D-E189-4B93-9908-12351435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851F76-FB0D-490E-A27B-012E5D9EE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655FE-4339-4165-AE6D-0C21573A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FE39-2E08-4B5A-A12C-CC7600C108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3D002-CC0D-4953-A957-0DC107A8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3FEE7-9E73-45A8-AEE3-4E8BE8FC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BCC-C360-4922-81D5-9898C8128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3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FB015-DB37-455C-B743-F97ACE9C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21A10-7C83-4099-A20B-D2A4B0F20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17A745-5B0A-4D29-99D8-EC2120B57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CE1858-A17C-4377-98AE-55E63626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FE39-2E08-4B5A-A12C-CC7600C108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4A36E-4B24-4582-807E-5E4E47F3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850C2B-4372-4FE8-B8B0-BFA9D266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BCC-C360-4922-81D5-9898C8128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2AC89-7716-46B9-B89C-8A53EB67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0E9F7-AAC6-4952-8D27-AE1879933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58B567-6846-47CE-8676-1D2B71FD7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8C0EB1-F3F6-4383-A44B-1295DB353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2D1EE6-02DC-46B2-8CEA-64DEA62C3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3243F-015F-4ADC-8679-A91C7984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FE39-2E08-4B5A-A12C-CC7600C108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9180D8-9F01-4D80-A496-8019BC1A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754065-3005-4C53-A9EE-865ABA69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BCC-C360-4922-81D5-9898C8128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6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29F5E-5A9D-40B1-8D95-9A76D454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3F4A5E-062E-43C2-A8B9-3E498373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FE39-2E08-4B5A-A12C-CC7600C108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2BB76A-B8B7-42A7-9E4C-7F52C7E3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1B19D4-CB8E-4D3F-8D32-09D926FA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BCC-C360-4922-81D5-9898C8128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1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B63BC8-169E-4691-A935-FE9338E4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FE39-2E08-4B5A-A12C-CC7600C108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10FDAA-D19C-4FF1-AAF4-F2F1A210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5AF39-4827-480B-B1C3-A07722D1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BCC-C360-4922-81D5-9898C8128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1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8D245-93E3-4732-978D-5701B7FB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00516-9909-4344-B089-9DE12F29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5AB7A7-7202-4D9D-99F3-BB28C88C6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7B609-6B92-4D66-A95A-D1F4D899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FE39-2E08-4B5A-A12C-CC7600C108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B7815-963C-4C58-96F3-B52D1778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A3D45-0312-4A91-9FB7-410FF6FD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BCC-C360-4922-81D5-9898C8128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4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7197B-F3F8-4699-854C-972CF318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A320B6-D1C0-4EFC-BA88-39BE69A33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49BF45-B98B-4C0C-B46D-851401BFE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BA2A4-5262-41A1-B1B1-61AA3309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FE39-2E08-4B5A-A12C-CC7600C108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1D31E-E1A1-48C2-AC54-16F99B1F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B69C4-C4AF-4BBD-9A50-A6FE47E5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BCC-C360-4922-81D5-9898C8128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1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6923CF-D349-4D4C-9F0E-953D9E94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43BCD-8849-4488-97B1-5DCCE6CE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84B39-65BA-463B-AFDA-CEE8362ED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FE39-2E08-4B5A-A12C-CC7600C108E7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4AE0-47A0-40EB-910C-B42DD16C6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2400E-7D02-4BB2-BB34-A7C515DA7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BBCC-C360-4922-81D5-9898C81288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8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AB38E-9F1E-41D0-8D9D-0CE47696A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路由基础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286CAA-4D78-4520-9DD4-F0804FC8F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36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461DB-30E0-4DB8-A055-E540BA3E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如何产生路由表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AA753-7DE1-41D7-A0DC-0CBF41999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直连路由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通过接口识别到的直连邻居设备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接口配置</a:t>
            </a:r>
            <a:r>
              <a:rPr lang="en-US" altLang="zh-CN" dirty="0"/>
              <a:t>IP</a:t>
            </a:r>
            <a:r>
              <a:rPr lang="zh-CN" altLang="en-US" dirty="0"/>
              <a:t>，该接口的物理层和数据链路层</a:t>
            </a:r>
            <a:r>
              <a:rPr lang="en-US" altLang="zh-CN" dirty="0"/>
              <a:t>UP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静态路由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使用静态路由命令手工配置，是单向的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动态路由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通过动态路由协议学习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RIP</a:t>
            </a:r>
            <a:r>
              <a:rPr lang="zh-CN" altLang="en-US" dirty="0"/>
              <a:t>、</a:t>
            </a:r>
            <a:r>
              <a:rPr lang="en-US" altLang="zh-CN" dirty="0"/>
              <a:t>OSPF</a:t>
            </a:r>
            <a:r>
              <a:rPr lang="zh-CN" altLang="en-US" dirty="0"/>
              <a:t>、</a:t>
            </a:r>
            <a:r>
              <a:rPr lang="en-US" altLang="zh-CN" dirty="0"/>
              <a:t>IS-IS</a:t>
            </a:r>
            <a:r>
              <a:rPr lang="zh-CN" altLang="en-US" dirty="0"/>
              <a:t>、</a:t>
            </a:r>
            <a:r>
              <a:rPr lang="en-US" altLang="zh-CN" dirty="0"/>
              <a:t>EIGRP</a:t>
            </a:r>
            <a:r>
              <a:rPr lang="zh-CN" altLang="en-US" dirty="0"/>
              <a:t>、</a:t>
            </a:r>
            <a:r>
              <a:rPr lang="en-US" altLang="zh-CN" dirty="0"/>
              <a:t>BGP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87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BC897-981C-4B1E-9220-B6455730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路由优先级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423F4-44EA-4907-967A-738F02C2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578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管理距离用来定义路由来源的优先级别。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取值范围：</a:t>
            </a:r>
            <a:r>
              <a:rPr lang="en-US" altLang="zh-CN" dirty="0">
                <a:solidFill>
                  <a:srgbClr val="FF0000"/>
                </a:solidFill>
              </a:rPr>
              <a:t>0~255</a:t>
            </a:r>
            <a:r>
              <a:rPr lang="zh-CN" altLang="en-US" dirty="0">
                <a:solidFill>
                  <a:srgbClr val="FF0000"/>
                </a:solidFill>
              </a:rPr>
              <a:t>的整数值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AD</a:t>
            </a:r>
            <a:r>
              <a:rPr lang="zh-CN" altLang="en-US" dirty="0">
                <a:solidFill>
                  <a:srgbClr val="FF0000"/>
                </a:solidFill>
              </a:rPr>
              <a:t>值越低，表示路由来源的优先级越高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202CE5-15A1-43EA-B4AC-D0FBA4C66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517" y="4676582"/>
            <a:ext cx="4714123" cy="133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4A925B-B49F-486B-AC4A-37712925A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77834"/>
            <a:ext cx="4858285" cy="93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D20A6C-C67C-4BA3-8103-10A7CB96323A}"/>
              </a:ext>
            </a:extLst>
          </p:cNvPr>
          <p:cNvSpPr txBox="1"/>
          <p:nvPr/>
        </p:nvSpPr>
        <p:spPr>
          <a:xfrm>
            <a:off x="7952331" y="61769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路由表是什么？</a:t>
            </a:r>
          </a:p>
        </p:txBody>
      </p:sp>
    </p:spTree>
    <p:extLst>
      <p:ext uri="{BB962C8B-B14F-4D97-AF65-F5344CB8AC3E}">
        <p14:creationId xmlns:p14="http://schemas.microsoft.com/office/powerpoint/2010/main" val="379912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6A9ED-5840-4B41-9385-E0AD092E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路由度量值</a:t>
            </a:r>
            <a:r>
              <a:rPr lang="en-US" altLang="zh-CN" dirty="0"/>
              <a:t>metric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35E8E-C858-4A1B-8F7D-FEF390F8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962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度量值是指路由协议用来分配到达远程网络的路由开销的值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对于同一种路由协议，当有多条路经通往同一目的网络时，路由协议使用度量值来确定最佳路径。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度量值越低，路径越优先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不同路由协议计算度量值的方法不同，不具有可比性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跳数、带宽、负载、延迟、可靠性、开销。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可以根据需要人为修改，影响路由优选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1D5D25-757D-4B64-B51A-7B4B3C26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82" y="4720189"/>
            <a:ext cx="4241718" cy="1584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8F6C5C8-26F0-4141-A4D2-BC0D2152466C}"/>
              </a:ext>
            </a:extLst>
          </p:cNvPr>
          <p:cNvSpPr txBox="1"/>
          <p:nvPr/>
        </p:nvSpPr>
        <p:spPr>
          <a:xfrm>
            <a:off x="6706626" y="53275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路由表是什么？</a:t>
            </a:r>
          </a:p>
        </p:txBody>
      </p:sp>
    </p:spTree>
    <p:extLst>
      <p:ext uri="{BB962C8B-B14F-4D97-AF65-F5344CB8AC3E}">
        <p14:creationId xmlns:p14="http://schemas.microsoft.com/office/powerpoint/2010/main" val="383822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1EAB9-67B8-4AA5-A9D0-4BE5A73E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路由优选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CE322-37B2-4074-B693-93FAC96F5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到达同一个目标网络可能有多个路由源、多条路径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网络号相同、子网掩码相同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只有最佳路由才会进入路由表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路由选路原则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管理距离越小越优先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度量值越小越优先</a:t>
            </a:r>
          </a:p>
        </p:txBody>
      </p:sp>
    </p:spTree>
    <p:extLst>
      <p:ext uri="{BB962C8B-B14F-4D97-AF65-F5344CB8AC3E}">
        <p14:creationId xmlns:p14="http://schemas.microsoft.com/office/powerpoint/2010/main" val="404961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68B9E-592F-40BA-98C2-1435BEB1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69C9E-8AB0-41B7-BB5D-68BA6CF7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指某一特定系统中的所有路由器对网络拓扑结构有了一致的看法</a:t>
            </a:r>
          </a:p>
        </p:txBody>
      </p:sp>
    </p:spTree>
    <p:extLst>
      <p:ext uri="{BB962C8B-B14F-4D97-AF65-F5344CB8AC3E}">
        <p14:creationId xmlns:p14="http://schemas.microsoft.com/office/powerpoint/2010/main" val="286106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2E008-CA78-4BAF-9E82-F26206A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最长匹配原则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E042D-4F11-48C4-AD26-EC771F78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95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路由表中如果有多个匹配目的网络的路由条目，则路由器会选择掩码最长的条目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怎么计算？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545F986B-76EC-41C0-8753-530A377A1BA2}"/>
              </a:ext>
            </a:extLst>
          </p:cNvPr>
          <p:cNvGrpSpPr/>
          <p:nvPr/>
        </p:nvGrpSpPr>
        <p:grpSpPr>
          <a:xfrm>
            <a:off x="2921000" y="1690688"/>
            <a:ext cx="5983288" cy="1008062"/>
            <a:chOff x="1397000" y="1700213"/>
            <a:chExt cx="5983288" cy="1008062"/>
          </a:xfrm>
        </p:grpSpPr>
        <p:cxnSp>
          <p:nvCxnSpPr>
            <p:cNvPr id="5" name="直接连接符 25">
              <a:extLst>
                <a:ext uri="{FF2B5EF4-FFF2-40B4-BE49-F238E27FC236}">
                  <a16:creationId xmlns:a16="http://schemas.microsoft.com/office/drawing/2014/main" id="{19297DFE-D70B-4C82-95D2-80A9E3574B82}"/>
                </a:ext>
              </a:extLst>
            </p:cNvPr>
            <p:cNvCxnSpPr/>
            <p:nvPr/>
          </p:nvCxnSpPr>
          <p:spPr>
            <a:xfrm>
              <a:off x="2117725" y="2343150"/>
              <a:ext cx="201612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pic>
          <p:nvPicPr>
            <p:cNvPr id="6" name="Picture 1341" descr="图片35">
              <a:extLst>
                <a:ext uri="{FF2B5EF4-FFF2-40B4-BE49-F238E27FC236}">
                  <a16:creationId xmlns:a16="http://schemas.microsoft.com/office/drawing/2014/main" id="{683AFEE9-5F93-45E8-B8D8-4C5076561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7000" y="1982788"/>
              <a:ext cx="798513" cy="725487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7" name="直接连接符 30">
              <a:extLst>
                <a:ext uri="{FF2B5EF4-FFF2-40B4-BE49-F238E27FC236}">
                  <a16:creationId xmlns:a16="http://schemas.microsoft.com/office/drawing/2014/main" id="{7F16BA23-504C-4AF3-96E8-3C44A0D301F7}"/>
                </a:ext>
              </a:extLst>
            </p:cNvPr>
            <p:cNvCxnSpPr/>
            <p:nvPr/>
          </p:nvCxnSpPr>
          <p:spPr>
            <a:xfrm>
              <a:off x="4852988" y="2343150"/>
              <a:ext cx="201612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pic>
          <p:nvPicPr>
            <p:cNvPr id="8" name="Picture 1341" descr="图片35">
              <a:extLst>
                <a:ext uri="{FF2B5EF4-FFF2-40B4-BE49-F238E27FC236}">
                  <a16:creationId xmlns:a16="http://schemas.microsoft.com/office/drawing/2014/main" id="{472027F4-22E5-4FE6-BFC3-76B7B6CCC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1775" y="1982788"/>
              <a:ext cx="798513" cy="72548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Picture 1341" descr="图片35">
              <a:extLst>
                <a:ext uri="{FF2B5EF4-FFF2-40B4-BE49-F238E27FC236}">
                  <a16:creationId xmlns:a16="http://schemas.microsoft.com/office/drawing/2014/main" id="{89CE09D4-A5BC-40BC-A376-35220BE17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3850" y="1978025"/>
              <a:ext cx="798513" cy="7254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TextBox 31">
              <a:extLst>
                <a:ext uri="{FF2B5EF4-FFF2-40B4-BE49-F238E27FC236}">
                  <a16:creationId xmlns:a16="http://schemas.microsoft.com/office/drawing/2014/main" id="{31DD806D-881E-40B0-A495-95B50130F08D}"/>
                </a:ext>
              </a:extLst>
            </p:cNvPr>
            <p:cNvSpPr txBox="1"/>
            <p:nvPr/>
          </p:nvSpPr>
          <p:spPr>
            <a:xfrm>
              <a:off x="2627313" y="1989138"/>
              <a:ext cx="1074420" cy="304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20.1.1.0/30</a:t>
              </a:r>
              <a:endParaRPr lang="zh-CN" altLang="en-US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Box 32">
              <a:extLst>
                <a:ext uri="{FF2B5EF4-FFF2-40B4-BE49-F238E27FC236}">
                  <a16:creationId xmlns:a16="http://schemas.microsoft.com/office/drawing/2014/main" id="{A9DAD048-3AF7-4A9D-A200-FC653EEBCB0E}"/>
                </a:ext>
              </a:extLst>
            </p:cNvPr>
            <p:cNvSpPr txBox="1"/>
            <p:nvPr/>
          </p:nvSpPr>
          <p:spPr>
            <a:xfrm>
              <a:off x="5219700" y="1989138"/>
              <a:ext cx="1074420" cy="304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10.1.1.0/30</a:t>
              </a:r>
              <a:endParaRPr lang="zh-CN" altLang="en-US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Box 35">
              <a:extLst>
                <a:ext uri="{FF2B5EF4-FFF2-40B4-BE49-F238E27FC236}">
                  <a16:creationId xmlns:a16="http://schemas.microsoft.com/office/drawing/2014/main" id="{D7D3ABF3-BC7E-4532-8C73-83263F37C7D3}"/>
                </a:ext>
              </a:extLst>
            </p:cNvPr>
            <p:cNvSpPr txBox="1"/>
            <p:nvPr/>
          </p:nvSpPr>
          <p:spPr>
            <a:xfrm>
              <a:off x="1547813" y="1700213"/>
              <a:ext cx="473075" cy="274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RTA</a:t>
              </a:r>
              <a:endParaRPr lang="zh-CN" altLang="en-US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Box 37">
              <a:extLst>
                <a:ext uri="{FF2B5EF4-FFF2-40B4-BE49-F238E27FC236}">
                  <a16:creationId xmlns:a16="http://schemas.microsoft.com/office/drawing/2014/main" id="{8229B57D-DA20-4CED-A811-1180B52F06DB}"/>
                </a:ext>
              </a:extLst>
            </p:cNvPr>
            <p:cNvSpPr txBox="1"/>
            <p:nvPr/>
          </p:nvSpPr>
          <p:spPr>
            <a:xfrm>
              <a:off x="4284663" y="1700213"/>
              <a:ext cx="484505" cy="274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RTB</a:t>
              </a:r>
              <a:endParaRPr lang="zh-CN" altLang="en-US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Box 39">
              <a:extLst>
                <a:ext uri="{FF2B5EF4-FFF2-40B4-BE49-F238E27FC236}">
                  <a16:creationId xmlns:a16="http://schemas.microsoft.com/office/drawing/2014/main" id="{3EAC03CC-75F0-4024-AB6E-4FED3B01FD02}"/>
                </a:ext>
              </a:extLst>
            </p:cNvPr>
            <p:cNvSpPr txBox="1"/>
            <p:nvPr/>
          </p:nvSpPr>
          <p:spPr>
            <a:xfrm>
              <a:off x="6723063" y="1700213"/>
              <a:ext cx="492760" cy="274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RTC</a:t>
              </a:r>
              <a:endParaRPr lang="zh-CN" altLang="en-US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Box 42">
              <a:extLst>
                <a:ext uri="{FF2B5EF4-FFF2-40B4-BE49-F238E27FC236}">
                  <a16:creationId xmlns:a16="http://schemas.microsoft.com/office/drawing/2014/main" id="{79490DB1-DC3E-45D3-9F9F-BF3B29DB9ED1}"/>
                </a:ext>
              </a:extLst>
            </p:cNvPr>
            <p:cNvSpPr txBox="1"/>
            <p:nvPr/>
          </p:nvSpPr>
          <p:spPr>
            <a:xfrm>
              <a:off x="2195513" y="1989138"/>
              <a:ext cx="331470" cy="304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.1</a:t>
              </a:r>
              <a:endParaRPr lang="zh-CN" altLang="en-US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Box 43">
              <a:extLst>
                <a:ext uri="{FF2B5EF4-FFF2-40B4-BE49-F238E27FC236}">
                  <a16:creationId xmlns:a16="http://schemas.microsoft.com/office/drawing/2014/main" id="{5ECECE7D-1B71-486C-BD78-22BC6A258DB2}"/>
                </a:ext>
              </a:extLst>
            </p:cNvPr>
            <p:cNvSpPr txBox="1"/>
            <p:nvPr/>
          </p:nvSpPr>
          <p:spPr>
            <a:xfrm>
              <a:off x="6227763" y="1989138"/>
              <a:ext cx="331470" cy="304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.1</a:t>
              </a:r>
              <a:endParaRPr lang="zh-CN" altLang="en-US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Box 44">
              <a:extLst>
                <a:ext uri="{FF2B5EF4-FFF2-40B4-BE49-F238E27FC236}">
                  <a16:creationId xmlns:a16="http://schemas.microsoft.com/office/drawing/2014/main" id="{E84710C6-65C5-47B8-89AD-FA0C07FD7F7B}"/>
                </a:ext>
              </a:extLst>
            </p:cNvPr>
            <p:cNvSpPr txBox="1"/>
            <p:nvPr/>
          </p:nvSpPr>
          <p:spPr>
            <a:xfrm>
              <a:off x="3779838" y="1989138"/>
              <a:ext cx="331470" cy="304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.2</a:t>
              </a:r>
              <a:endParaRPr lang="zh-CN" altLang="en-US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Box 45">
              <a:extLst>
                <a:ext uri="{FF2B5EF4-FFF2-40B4-BE49-F238E27FC236}">
                  <a16:creationId xmlns:a16="http://schemas.microsoft.com/office/drawing/2014/main" id="{2CCF58DA-BCDB-4793-AF3F-5182740B6E39}"/>
                </a:ext>
              </a:extLst>
            </p:cNvPr>
            <p:cNvSpPr txBox="1"/>
            <p:nvPr/>
          </p:nvSpPr>
          <p:spPr>
            <a:xfrm>
              <a:off x="4932363" y="1989138"/>
              <a:ext cx="331470" cy="304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.2</a:t>
              </a:r>
              <a:endParaRPr lang="zh-CN" altLang="en-US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Box 47">
              <a:extLst>
                <a:ext uri="{FF2B5EF4-FFF2-40B4-BE49-F238E27FC236}">
                  <a16:creationId xmlns:a16="http://schemas.microsoft.com/office/drawing/2014/main" id="{12C2895D-12B2-480B-BA81-20EAED79B64D}"/>
                </a:ext>
              </a:extLst>
            </p:cNvPr>
            <p:cNvSpPr txBox="1"/>
            <p:nvPr/>
          </p:nvSpPr>
          <p:spPr>
            <a:xfrm>
              <a:off x="2123728" y="2349500"/>
              <a:ext cx="717550" cy="304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400" dirty="0">
                  <a:latin typeface="Arial" panose="020B0604020202020204" pitchFamily="34" charset="0"/>
                  <a:ea typeface="Arial" panose="020B0604020202020204" pitchFamily="34" charset="0"/>
                </a:rPr>
                <a:t>G0/0/0</a:t>
              </a:r>
              <a:endParaRPr lang="zh-CN" altLang="en-US" sz="14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0" name="Rectangle 4">
            <a:extLst>
              <a:ext uri="{FF2B5EF4-FFF2-40B4-BE49-F238E27FC236}">
                <a16:creationId xmlns:a16="http://schemas.microsoft.com/office/drawing/2014/main" id="{0C2C1AEF-E351-4D01-AAF9-B3FFC4100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062288"/>
            <a:ext cx="7632700" cy="128016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777777"/>
            </a:solidFill>
            <a:miter lim="800000"/>
          </a:ln>
          <a:effectLst>
            <a:outerShdw dist="71842" dir="2700000" algn="ctr" rotWithShape="0">
              <a:srgbClr val="808080"/>
            </a:outerShdw>
          </a:effectLst>
        </p:spPr>
        <p:txBody>
          <a:bodyPr lIns="0" tIns="0" rIns="0" bIns="0">
            <a:spAutoFit/>
          </a:bodyPr>
          <a:lstStyle/>
          <a:p>
            <a:pPr marL="71755" marR="0" lvl="0" indent="0" algn="l" defTabSz="784225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[RTA]display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routing-table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71755" marR="0" lvl="0" indent="0" algn="l" defTabSz="784225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Destination/Mask Proto  Pre  Cost Flags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NextHop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Interface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71755" marR="0" lvl="0" indent="0" algn="l" defTabSz="784225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10.1.1.0/24      Static  60   0   RD   20.1.1.2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GigabitEthernet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0/0/0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71755" marR="0" lvl="0" indent="0" algn="l" defTabSz="784225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10.1.1.0/30      Static  60   0   RD   20.1.1.2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GigabitEthernet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0/0/0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97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DFAEE-76C4-40A6-A139-C3BE1816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D160C-779B-4821-A6E5-AFC13C9E2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关于同一个目标网络的多条路由出现在路由表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在转发去往该目的地的报文时，会依次通过这些路径发送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同一个路由源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管理距离和度量值相等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基于源或者基于源、目标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对等因素负载均衡</a:t>
            </a:r>
          </a:p>
        </p:txBody>
      </p:sp>
    </p:spTree>
    <p:extLst>
      <p:ext uri="{BB962C8B-B14F-4D97-AF65-F5344CB8AC3E}">
        <p14:creationId xmlns:p14="http://schemas.microsoft.com/office/powerpoint/2010/main" val="266700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435F4-2AC5-4D42-BB2D-7C5248CE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2EC02-BAFD-4D19-9CD7-6AD62132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基于目标</a:t>
            </a:r>
            <a:r>
              <a:rPr lang="en-US" altLang="zh-CN" dirty="0"/>
              <a:t>IP</a:t>
            </a:r>
            <a:r>
              <a:rPr lang="zh-CN" altLang="en-US" dirty="0"/>
              <a:t>，按照最长匹配原则查找路由表，找到转发，找不到丢弃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转发数据之前必须基于出口链路完成数据链路层封装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路由器的行为是逐跳的，到目标网络的沿路径每个路由器都必须有关于目标的路由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849BDC-BB63-4FD7-A7C6-1E17FFFC9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38" y="1825625"/>
            <a:ext cx="6848205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7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54B00-224F-4E88-8CD3-C93F735F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B7841-3CE2-4D5A-A0F3-CCB4A40BE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022E0BC7-D634-4EC8-8D14-D7C10B70D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3613246"/>
            <a:ext cx="685800" cy="933450"/>
          </a:xfrm>
          <a:prstGeom prst="downArrow">
            <a:avLst>
              <a:gd name="adj1" fmla="val 50000"/>
              <a:gd name="adj2" fmla="val 46530"/>
            </a:avLst>
          </a:prstGeom>
          <a:gradFill rotWithShape="0">
            <a:gsLst>
              <a:gs pos="0">
                <a:srgbClr val="054E64"/>
              </a:gs>
              <a:gs pos="100000">
                <a:srgbClr val="0BA8D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4CAE952-1B8E-4371-8A80-AB2D1B3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3613246"/>
            <a:ext cx="685800" cy="933450"/>
          </a:xfrm>
          <a:prstGeom prst="downArrow">
            <a:avLst>
              <a:gd name="adj1" fmla="val 50000"/>
              <a:gd name="adj2" fmla="val 46530"/>
            </a:avLst>
          </a:prstGeom>
          <a:gradFill rotWithShape="0">
            <a:gsLst>
              <a:gs pos="0">
                <a:srgbClr val="054E64"/>
              </a:gs>
              <a:gs pos="100000">
                <a:srgbClr val="0BA8D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585674F-24B8-426A-BF6F-1982EB173A9D}"/>
              </a:ext>
            </a:extLst>
          </p:cNvPr>
          <p:cNvSpPr/>
          <p:nvPr/>
        </p:nvSpPr>
        <p:spPr bwMode="auto">
          <a:xfrm>
            <a:off x="4711700" y="3251296"/>
            <a:ext cx="742950" cy="165100"/>
          </a:xfrm>
          <a:custGeom>
            <a:avLst/>
            <a:gdLst>
              <a:gd name="T0" fmla="*/ 0 w 468"/>
              <a:gd name="T1" fmla="*/ 165100 h 104"/>
              <a:gd name="T2" fmla="*/ 520700 w 468"/>
              <a:gd name="T3" fmla="*/ 165100 h 104"/>
              <a:gd name="T4" fmla="*/ 266700 w 468"/>
              <a:gd name="T5" fmla="*/ 0 h 104"/>
              <a:gd name="T6" fmla="*/ 742950 w 468"/>
              <a:gd name="T7" fmla="*/ 3175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468"/>
              <a:gd name="T13" fmla="*/ 0 h 104"/>
              <a:gd name="T14" fmla="*/ 468 w 468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8" h="104">
                <a:moveTo>
                  <a:pt x="0" y="104"/>
                </a:moveTo>
                <a:lnTo>
                  <a:pt x="328" y="104"/>
                </a:lnTo>
                <a:lnTo>
                  <a:pt x="168" y="0"/>
                </a:lnTo>
                <a:lnTo>
                  <a:pt x="468" y="2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4F98DB0-F3C4-4315-BEC1-D002106EAC1B}"/>
              </a:ext>
            </a:extLst>
          </p:cNvPr>
          <p:cNvSpPr/>
          <p:nvPr/>
        </p:nvSpPr>
        <p:spPr bwMode="auto">
          <a:xfrm flipH="1">
            <a:off x="6607175" y="3251296"/>
            <a:ext cx="742950" cy="165100"/>
          </a:xfrm>
          <a:custGeom>
            <a:avLst/>
            <a:gdLst>
              <a:gd name="T0" fmla="*/ 0 w 468"/>
              <a:gd name="T1" fmla="*/ 165100 h 104"/>
              <a:gd name="T2" fmla="*/ 520700 w 468"/>
              <a:gd name="T3" fmla="*/ 165100 h 104"/>
              <a:gd name="T4" fmla="*/ 266700 w 468"/>
              <a:gd name="T5" fmla="*/ 0 h 104"/>
              <a:gd name="T6" fmla="*/ 742950 w 468"/>
              <a:gd name="T7" fmla="*/ 3175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468"/>
              <a:gd name="T13" fmla="*/ 0 h 104"/>
              <a:gd name="T14" fmla="*/ 468 w 468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8" h="104">
                <a:moveTo>
                  <a:pt x="0" y="104"/>
                </a:moveTo>
                <a:lnTo>
                  <a:pt x="328" y="104"/>
                </a:lnTo>
                <a:lnTo>
                  <a:pt x="168" y="0"/>
                </a:lnTo>
                <a:lnTo>
                  <a:pt x="468" y="2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70C605F-A21D-47A8-8401-BFD6492F0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0375" y="3394171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BD3EF879-C4B3-47F5-8CC7-CFD0D2C68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575" y="3394171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F02FB68-F15F-439D-81DD-2CE175E70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0775" y="2860771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6DEFBC4-BFD5-43B0-8BB4-04B45AA04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0775" y="3994246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9BB3F342-47B5-47B1-AEF3-FFFB376D2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7475" y="2860771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FA70CB5D-DE94-4CB1-AD54-B738DAAB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7475" y="3994246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2527CC-268F-4788-A0D9-31146685FC2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3165571"/>
            <a:ext cx="904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5609D3-94B1-42D3-B060-5339283700A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5" y="3165571"/>
            <a:ext cx="9080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Line 15">
            <a:extLst>
              <a:ext uri="{FF2B5EF4-FFF2-40B4-BE49-F238E27FC236}">
                <a16:creationId xmlns:a16="http://schemas.microsoft.com/office/drawing/2014/main" id="{B06700C2-D91C-4B97-BA69-606240454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575" y="2327371"/>
            <a:ext cx="0" cy="220980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CA4D91F3-EC5B-4786-BDB3-289402D74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0775" y="2327371"/>
            <a:ext cx="0" cy="220980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866D807-DE40-4342-B909-49617309D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2003521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1.0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184D46CF-CA05-4E7C-860E-438F1E9B8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25" y="2003521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4.0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E3498B09-7852-452C-967A-E7FD8935B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3075083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1.3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BA786A3C-0606-41FE-8C12-633BBE191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3379883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0DBAAA16-21E2-491E-BE41-C0B73DBFF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0" y="3016346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4.3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AFAFD420-BFC5-46DF-A416-02BC15F64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5" y="3383058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F11A8AD6-1E02-47EF-9043-D70F641DC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2879821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2.2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751EDE6-92BE-46E3-A3BA-9E1DC7014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50" y="3456083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2337E568-512C-4402-9E5E-FAF69D105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2879821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2.1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F2568DB3-EE24-4013-BAA1-10A0D6AF9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3383058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D56CBF2-2DB5-4B3A-88C6-FD1F16873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575" y="2084483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4.1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6B6E5588-07F9-47E2-BDA3-C14C6EE2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575" y="3227483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4.2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DE830037-9C28-477C-8E95-584718486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2084483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1.1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17E2EBC9-C334-4F88-AFEF-A5FB74598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3227483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1.2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AEF113EA-11C6-45B0-9632-6F8E8A43E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0" y="2735358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Helvetica" panose="020B0604020202020204" pitchFamily="34" charset="0"/>
              </a:rPr>
              <a:t>Router1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607DCAB9-B1EC-454D-B9E3-D3A2F2880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0" y="2741708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Router2</a:t>
            </a:r>
          </a:p>
        </p:txBody>
      </p:sp>
      <p:grpSp>
        <p:nvGrpSpPr>
          <p:cNvPr id="34" name="Group 43">
            <a:extLst>
              <a:ext uri="{FF2B5EF4-FFF2-40B4-BE49-F238E27FC236}">
                <a16:creationId xmlns:a16="http://schemas.microsoft.com/office/drawing/2014/main" id="{AADAE376-CC5C-4ADD-9A59-55848005E747}"/>
              </a:ext>
            </a:extLst>
          </p:cNvPr>
          <p:cNvGrpSpPr/>
          <p:nvPr/>
        </p:nvGrpSpPr>
        <p:grpSpPr bwMode="auto">
          <a:xfrm>
            <a:off x="2114550" y="2374996"/>
            <a:ext cx="720725" cy="804862"/>
            <a:chOff x="0" y="0"/>
            <a:chExt cx="789" cy="870"/>
          </a:xfrm>
        </p:grpSpPr>
        <p:grpSp>
          <p:nvGrpSpPr>
            <p:cNvPr id="35" name="Group 44">
              <a:extLst>
                <a:ext uri="{FF2B5EF4-FFF2-40B4-BE49-F238E27FC236}">
                  <a16:creationId xmlns:a16="http://schemas.microsoft.com/office/drawing/2014/main" id="{D86C5805-65FE-4456-A734-2B8B6FEE73A8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48" name="Freeform 35">
                <a:extLst>
                  <a:ext uri="{FF2B5EF4-FFF2-40B4-BE49-F238E27FC236}">
                    <a16:creationId xmlns:a16="http://schemas.microsoft.com/office/drawing/2014/main" id="{D8D2F055-F7CB-431C-B83F-B189D26C38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36">
                <a:extLst>
                  <a:ext uri="{FF2B5EF4-FFF2-40B4-BE49-F238E27FC236}">
                    <a16:creationId xmlns:a16="http://schemas.microsoft.com/office/drawing/2014/main" id="{3ACC4CE8-5E90-4925-BCD2-316289A1B8A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1B0DAE7B-6099-4807-ACDB-40CC671A9B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38">
                <a:extLst>
                  <a:ext uri="{FF2B5EF4-FFF2-40B4-BE49-F238E27FC236}">
                    <a16:creationId xmlns:a16="http://schemas.microsoft.com/office/drawing/2014/main" id="{AC80DDA3-AB40-475B-B36C-527C87BD56E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39">
                <a:extLst>
                  <a:ext uri="{FF2B5EF4-FFF2-40B4-BE49-F238E27FC236}">
                    <a16:creationId xmlns:a16="http://schemas.microsoft.com/office/drawing/2014/main" id="{0C7C9B37-9CF8-4834-BB50-853703E517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Freeform 40">
                <a:extLst>
                  <a:ext uri="{FF2B5EF4-FFF2-40B4-BE49-F238E27FC236}">
                    <a16:creationId xmlns:a16="http://schemas.microsoft.com/office/drawing/2014/main" id="{617E8FE1-CADA-41BF-8955-21D1A2921761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" name="Line 41">
                <a:extLst>
                  <a:ext uri="{FF2B5EF4-FFF2-40B4-BE49-F238E27FC236}">
                    <a16:creationId xmlns:a16="http://schemas.microsoft.com/office/drawing/2014/main" id="{E5199D7E-0548-45A3-B2C4-C1BB2AD15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Line 42">
                <a:extLst>
                  <a:ext uri="{FF2B5EF4-FFF2-40B4-BE49-F238E27FC236}">
                    <a16:creationId xmlns:a16="http://schemas.microsoft.com/office/drawing/2014/main" id="{5F76B691-BC56-41B1-A200-6B7FFA923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3">
                <a:extLst>
                  <a:ext uri="{FF2B5EF4-FFF2-40B4-BE49-F238E27FC236}">
                    <a16:creationId xmlns:a16="http://schemas.microsoft.com/office/drawing/2014/main" id="{5926074A-2D47-419A-8462-BE2B313E8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Line 44">
                <a:extLst>
                  <a:ext uri="{FF2B5EF4-FFF2-40B4-BE49-F238E27FC236}">
                    <a16:creationId xmlns:a16="http://schemas.microsoft.com/office/drawing/2014/main" id="{D66B9BFF-C7F5-49BD-91FD-0D802B111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" name="Line 45">
                <a:extLst>
                  <a:ext uri="{FF2B5EF4-FFF2-40B4-BE49-F238E27FC236}">
                    <a16:creationId xmlns:a16="http://schemas.microsoft.com/office/drawing/2014/main" id="{8F5CF03F-811F-43D8-ADC7-7EDB0828B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46">
                <a:extLst>
                  <a:ext uri="{FF2B5EF4-FFF2-40B4-BE49-F238E27FC236}">
                    <a16:creationId xmlns:a16="http://schemas.microsoft.com/office/drawing/2014/main" id="{612479AA-6B56-41EE-86B2-441F2F3A0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47">
                <a:extLst>
                  <a:ext uri="{FF2B5EF4-FFF2-40B4-BE49-F238E27FC236}">
                    <a16:creationId xmlns:a16="http://schemas.microsoft.com/office/drawing/2014/main" id="{29506D24-106C-42E4-98DC-26FCB35F3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48">
                <a:extLst>
                  <a:ext uri="{FF2B5EF4-FFF2-40B4-BE49-F238E27FC236}">
                    <a16:creationId xmlns:a16="http://schemas.microsoft.com/office/drawing/2014/main" id="{43A67F71-9B50-4F32-BC0F-039E439B15E5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6" name="Group 59">
              <a:extLst>
                <a:ext uri="{FF2B5EF4-FFF2-40B4-BE49-F238E27FC236}">
                  <a16:creationId xmlns:a16="http://schemas.microsoft.com/office/drawing/2014/main" id="{1CDFE199-188F-4B6F-A2A6-D35783F75725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37" name="Freeform 50">
                <a:extLst>
                  <a:ext uri="{FF2B5EF4-FFF2-40B4-BE49-F238E27FC236}">
                    <a16:creationId xmlns:a16="http://schemas.microsoft.com/office/drawing/2014/main" id="{F6AC11E2-5BDD-455E-B4AE-A8955E2E7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51">
                <a:extLst>
                  <a:ext uri="{FF2B5EF4-FFF2-40B4-BE49-F238E27FC236}">
                    <a16:creationId xmlns:a16="http://schemas.microsoft.com/office/drawing/2014/main" id="{CAA14C53-645A-438E-9531-4A5A6796E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Oval 52">
                <a:extLst>
                  <a:ext uri="{FF2B5EF4-FFF2-40B4-BE49-F238E27FC236}">
                    <a16:creationId xmlns:a16="http://schemas.microsoft.com/office/drawing/2014/main" id="{DD5DE1D1-359B-4873-BE6F-1825E34B7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40" name="Freeform 53">
                <a:extLst>
                  <a:ext uri="{FF2B5EF4-FFF2-40B4-BE49-F238E27FC236}">
                    <a16:creationId xmlns:a16="http://schemas.microsoft.com/office/drawing/2014/main" id="{D05F3187-3F64-4B18-9200-0E830DBE0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54">
                <a:extLst>
                  <a:ext uri="{FF2B5EF4-FFF2-40B4-BE49-F238E27FC236}">
                    <a16:creationId xmlns:a16="http://schemas.microsoft.com/office/drawing/2014/main" id="{16340F01-4B7E-47DE-B52B-9A88256398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55">
                <a:extLst>
                  <a:ext uri="{FF2B5EF4-FFF2-40B4-BE49-F238E27FC236}">
                    <a16:creationId xmlns:a16="http://schemas.microsoft.com/office/drawing/2014/main" id="{B65310B6-B3C7-4985-AC61-604807D5D8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56">
                <a:extLst>
                  <a:ext uri="{FF2B5EF4-FFF2-40B4-BE49-F238E27FC236}">
                    <a16:creationId xmlns:a16="http://schemas.microsoft.com/office/drawing/2014/main" id="{DE678FFA-421E-45FD-991B-E5BE47D0B5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57">
                <a:extLst>
                  <a:ext uri="{FF2B5EF4-FFF2-40B4-BE49-F238E27FC236}">
                    <a16:creationId xmlns:a16="http://schemas.microsoft.com/office/drawing/2014/main" id="{D2485F57-BDAF-4D49-AB83-E0592E5538D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58">
                <a:extLst>
                  <a:ext uri="{FF2B5EF4-FFF2-40B4-BE49-F238E27FC236}">
                    <a16:creationId xmlns:a16="http://schemas.microsoft.com/office/drawing/2014/main" id="{46F58416-2D08-420B-BB80-86F809C12C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59">
                <a:extLst>
                  <a:ext uri="{FF2B5EF4-FFF2-40B4-BE49-F238E27FC236}">
                    <a16:creationId xmlns:a16="http://schemas.microsoft.com/office/drawing/2014/main" id="{48E388E3-EEC6-455E-8A25-AA2E198EE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60">
                <a:extLst>
                  <a:ext uri="{FF2B5EF4-FFF2-40B4-BE49-F238E27FC236}">
                    <a16:creationId xmlns:a16="http://schemas.microsoft.com/office/drawing/2014/main" id="{16190530-B4E5-4144-B936-B1179CB94E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2" name="Group 71">
            <a:extLst>
              <a:ext uri="{FF2B5EF4-FFF2-40B4-BE49-F238E27FC236}">
                <a16:creationId xmlns:a16="http://schemas.microsoft.com/office/drawing/2014/main" id="{C628A34B-C489-48D6-8F78-AF8441DA7867}"/>
              </a:ext>
            </a:extLst>
          </p:cNvPr>
          <p:cNvGrpSpPr/>
          <p:nvPr/>
        </p:nvGrpSpPr>
        <p:grpSpPr bwMode="auto">
          <a:xfrm>
            <a:off x="2041525" y="3598958"/>
            <a:ext cx="720725" cy="804863"/>
            <a:chOff x="0" y="0"/>
            <a:chExt cx="789" cy="870"/>
          </a:xfrm>
        </p:grpSpPr>
        <p:grpSp>
          <p:nvGrpSpPr>
            <p:cNvPr id="63" name="Group 72">
              <a:extLst>
                <a:ext uri="{FF2B5EF4-FFF2-40B4-BE49-F238E27FC236}">
                  <a16:creationId xmlns:a16="http://schemas.microsoft.com/office/drawing/2014/main" id="{DB658358-D342-4251-BCBC-36C30AC4F955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76" name="Freeform 63">
                <a:extLst>
                  <a:ext uri="{FF2B5EF4-FFF2-40B4-BE49-F238E27FC236}">
                    <a16:creationId xmlns:a16="http://schemas.microsoft.com/office/drawing/2014/main" id="{A845F4FD-6B19-4399-BFC3-CC79273386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64">
                <a:extLst>
                  <a:ext uri="{FF2B5EF4-FFF2-40B4-BE49-F238E27FC236}">
                    <a16:creationId xmlns:a16="http://schemas.microsoft.com/office/drawing/2014/main" id="{3678AA6F-316C-4E5B-B8D8-881FAE2B13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65">
                <a:extLst>
                  <a:ext uri="{FF2B5EF4-FFF2-40B4-BE49-F238E27FC236}">
                    <a16:creationId xmlns:a16="http://schemas.microsoft.com/office/drawing/2014/main" id="{75920B22-60E0-47AA-BFF8-BBCD04CA53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6">
                <a:extLst>
                  <a:ext uri="{FF2B5EF4-FFF2-40B4-BE49-F238E27FC236}">
                    <a16:creationId xmlns:a16="http://schemas.microsoft.com/office/drawing/2014/main" id="{76C4B84B-84EC-4E6A-AC48-0B06BBEF9F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67">
                <a:extLst>
                  <a:ext uri="{FF2B5EF4-FFF2-40B4-BE49-F238E27FC236}">
                    <a16:creationId xmlns:a16="http://schemas.microsoft.com/office/drawing/2014/main" id="{CB6BF2C9-6E6D-47CF-8255-9F58F2A543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Freeform 68">
                <a:extLst>
                  <a:ext uri="{FF2B5EF4-FFF2-40B4-BE49-F238E27FC236}">
                    <a16:creationId xmlns:a16="http://schemas.microsoft.com/office/drawing/2014/main" id="{C741E298-2747-4FA5-94D6-D7BCD4CB6F58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69">
                <a:extLst>
                  <a:ext uri="{FF2B5EF4-FFF2-40B4-BE49-F238E27FC236}">
                    <a16:creationId xmlns:a16="http://schemas.microsoft.com/office/drawing/2014/main" id="{73F66DE5-718A-4624-AD6C-DF1C1ABD2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0">
                <a:extLst>
                  <a:ext uri="{FF2B5EF4-FFF2-40B4-BE49-F238E27FC236}">
                    <a16:creationId xmlns:a16="http://schemas.microsoft.com/office/drawing/2014/main" id="{EACF04D0-E40A-414C-AC51-F08B06C8D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71">
                <a:extLst>
                  <a:ext uri="{FF2B5EF4-FFF2-40B4-BE49-F238E27FC236}">
                    <a16:creationId xmlns:a16="http://schemas.microsoft.com/office/drawing/2014/main" id="{DCAD7847-F0E3-4F7F-81E3-D0BB00F3C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2">
                <a:extLst>
                  <a:ext uri="{FF2B5EF4-FFF2-40B4-BE49-F238E27FC236}">
                    <a16:creationId xmlns:a16="http://schemas.microsoft.com/office/drawing/2014/main" id="{958E8FE1-75AE-4782-BF7F-E8B035B0B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73">
                <a:extLst>
                  <a:ext uri="{FF2B5EF4-FFF2-40B4-BE49-F238E27FC236}">
                    <a16:creationId xmlns:a16="http://schemas.microsoft.com/office/drawing/2014/main" id="{72196A32-69C5-4A65-9D45-CBF8CAABF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74">
                <a:extLst>
                  <a:ext uri="{FF2B5EF4-FFF2-40B4-BE49-F238E27FC236}">
                    <a16:creationId xmlns:a16="http://schemas.microsoft.com/office/drawing/2014/main" id="{48490793-FBFE-430C-B3F2-A2A4EEA1C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75">
                <a:extLst>
                  <a:ext uri="{FF2B5EF4-FFF2-40B4-BE49-F238E27FC236}">
                    <a16:creationId xmlns:a16="http://schemas.microsoft.com/office/drawing/2014/main" id="{0B18298A-EF19-4169-8E4B-A8B576B67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76">
                <a:extLst>
                  <a:ext uri="{FF2B5EF4-FFF2-40B4-BE49-F238E27FC236}">
                    <a16:creationId xmlns:a16="http://schemas.microsoft.com/office/drawing/2014/main" id="{37D2FE4F-143B-4AC3-BA89-1B8625A917B1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4" name="Group 87">
              <a:extLst>
                <a:ext uri="{FF2B5EF4-FFF2-40B4-BE49-F238E27FC236}">
                  <a16:creationId xmlns:a16="http://schemas.microsoft.com/office/drawing/2014/main" id="{A0D8FDB9-4977-4C88-B486-71B13B9978B4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65" name="Freeform 78">
                <a:extLst>
                  <a:ext uri="{FF2B5EF4-FFF2-40B4-BE49-F238E27FC236}">
                    <a16:creationId xmlns:a16="http://schemas.microsoft.com/office/drawing/2014/main" id="{933C0FFA-CBF1-4EA1-B57E-80E8F8758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79">
                <a:extLst>
                  <a:ext uri="{FF2B5EF4-FFF2-40B4-BE49-F238E27FC236}">
                    <a16:creationId xmlns:a16="http://schemas.microsoft.com/office/drawing/2014/main" id="{02B0253F-E131-48EF-B943-ED2A7E722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Oval 80">
                <a:extLst>
                  <a:ext uri="{FF2B5EF4-FFF2-40B4-BE49-F238E27FC236}">
                    <a16:creationId xmlns:a16="http://schemas.microsoft.com/office/drawing/2014/main" id="{F05558C3-077D-4B04-B74D-4440A4928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8" name="Freeform 81">
                <a:extLst>
                  <a:ext uri="{FF2B5EF4-FFF2-40B4-BE49-F238E27FC236}">
                    <a16:creationId xmlns:a16="http://schemas.microsoft.com/office/drawing/2014/main" id="{E4C7CA60-91DD-4DD4-B00D-B8956744F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82">
                <a:extLst>
                  <a:ext uri="{FF2B5EF4-FFF2-40B4-BE49-F238E27FC236}">
                    <a16:creationId xmlns:a16="http://schemas.microsoft.com/office/drawing/2014/main" id="{F4BC6B50-E073-408B-8CD0-4C6EA84CF98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83">
                <a:extLst>
                  <a:ext uri="{FF2B5EF4-FFF2-40B4-BE49-F238E27FC236}">
                    <a16:creationId xmlns:a16="http://schemas.microsoft.com/office/drawing/2014/main" id="{BDD38651-18E9-403A-B19A-BB0EFDEEB2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Freeform 84">
                <a:extLst>
                  <a:ext uri="{FF2B5EF4-FFF2-40B4-BE49-F238E27FC236}">
                    <a16:creationId xmlns:a16="http://schemas.microsoft.com/office/drawing/2014/main" id="{3E5359BD-4642-458C-916E-AFD1D057E0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85">
                <a:extLst>
                  <a:ext uri="{FF2B5EF4-FFF2-40B4-BE49-F238E27FC236}">
                    <a16:creationId xmlns:a16="http://schemas.microsoft.com/office/drawing/2014/main" id="{78065181-8287-483F-AC22-F45D86F7200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6">
                <a:extLst>
                  <a:ext uri="{FF2B5EF4-FFF2-40B4-BE49-F238E27FC236}">
                    <a16:creationId xmlns:a16="http://schemas.microsoft.com/office/drawing/2014/main" id="{53692077-7E6D-43BC-8FB5-57CEAFF1F0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7">
                <a:extLst>
                  <a:ext uri="{FF2B5EF4-FFF2-40B4-BE49-F238E27FC236}">
                    <a16:creationId xmlns:a16="http://schemas.microsoft.com/office/drawing/2014/main" id="{6E926A3C-B8A1-431D-B4C5-628C7293F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88">
                <a:extLst>
                  <a:ext uri="{FF2B5EF4-FFF2-40B4-BE49-F238E27FC236}">
                    <a16:creationId xmlns:a16="http://schemas.microsoft.com/office/drawing/2014/main" id="{A37C0D0C-6FEF-4FDE-BA62-DF4268C20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0" name="Group 99">
            <a:extLst>
              <a:ext uri="{FF2B5EF4-FFF2-40B4-BE49-F238E27FC236}">
                <a16:creationId xmlns:a16="http://schemas.microsoft.com/office/drawing/2014/main" id="{67438734-5D80-4A74-9E6E-B4BD90A1F370}"/>
              </a:ext>
            </a:extLst>
          </p:cNvPr>
          <p:cNvGrpSpPr/>
          <p:nvPr/>
        </p:nvGrpSpPr>
        <p:grpSpPr bwMode="auto">
          <a:xfrm>
            <a:off x="9315450" y="2374996"/>
            <a:ext cx="720725" cy="804862"/>
            <a:chOff x="0" y="0"/>
            <a:chExt cx="789" cy="870"/>
          </a:xfrm>
        </p:grpSpPr>
        <p:grpSp>
          <p:nvGrpSpPr>
            <p:cNvPr id="91" name="Group 100">
              <a:extLst>
                <a:ext uri="{FF2B5EF4-FFF2-40B4-BE49-F238E27FC236}">
                  <a16:creationId xmlns:a16="http://schemas.microsoft.com/office/drawing/2014/main" id="{1BFDFA16-F8CA-4130-9C01-D3925EFECD66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104" name="Freeform 91">
                <a:extLst>
                  <a:ext uri="{FF2B5EF4-FFF2-40B4-BE49-F238E27FC236}">
                    <a16:creationId xmlns:a16="http://schemas.microsoft.com/office/drawing/2014/main" id="{DB04A20D-BBDD-4754-9272-A01748FBC0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92">
                <a:extLst>
                  <a:ext uri="{FF2B5EF4-FFF2-40B4-BE49-F238E27FC236}">
                    <a16:creationId xmlns:a16="http://schemas.microsoft.com/office/drawing/2014/main" id="{6E44DA7F-FFEA-4679-9048-74A36F00FAB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93">
                <a:extLst>
                  <a:ext uri="{FF2B5EF4-FFF2-40B4-BE49-F238E27FC236}">
                    <a16:creationId xmlns:a16="http://schemas.microsoft.com/office/drawing/2014/main" id="{4142BBEB-8583-48D6-AD7A-9AB10240FD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94">
                <a:extLst>
                  <a:ext uri="{FF2B5EF4-FFF2-40B4-BE49-F238E27FC236}">
                    <a16:creationId xmlns:a16="http://schemas.microsoft.com/office/drawing/2014/main" id="{C2CD0D0D-AB6A-4EE5-93E1-0AE6DA5F297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Freeform 95">
                <a:extLst>
                  <a:ext uri="{FF2B5EF4-FFF2-40B4-BE49-F238E27FC236}">
                    <a16:creationId xmlns:a16="http://schemas.microsoft.com/office/drawing/2014/main" id="{3BE0604D-98F5-4786-9A60-B92D5D06BD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Freeform 96">
                <a:extLst>
                  <a:ext uri="{FF2B5EF4-FFF2-40B4-BE49-F238E27FC236}">
                    <a16:creationId xmlns:a16="http://schemas.microsoft.com/office/drawing/2014/main" id="{23EF8D0F-F2EF-408D-9475-A56B65043F34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97">
                <a:extLst>
                  <a:ext uri="{FF2B5EF4-FFF2-40B4-BE49-F238E27FC236}">
                    <a16:creationId xmlns:a16="http://schemas.microsoft.com/office/drawing/2014/main" id="{5AF05843-04EB-43C8-A029-6760516F7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98">
                <a:extLst>
                  <a:ext uri="{FF2B5EF4-FFF2-40B4-BE49-F238E27FC236}">
                    <a16:creationId xmlns:a16="http://schemas.microsoft.com/office/drawing/2014/main" id="{18310E42-0CE1-4A00-A1D2-66F6F22CC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99">
                <a:extLst>
                  <a:ext uri="{FF2B5EF4-FFF2-40B4-BE49-F238E27FC236}">
                    <a16:creationId xmlns:a16="http://schemas.microsoft.com/office/drawing/2014/main" id="{4E95B2E2-8DD8-471F-A3F0-E1F479067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" name="Line 100">
                <a:extLst>
                  <a:ext uri="{FF2B5EF4-FFF2-40B4-BE49-F238E27FC236}">
                    <a16:creationId xmlns:a16="http://schemas.microsoft.com/office/drawing/2014/main" id="{E6B119CF-A5CE-4E7C-9095-F7B386859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" name="Line 101">
                <a:extLst>
                  <a:ext uri="{FF2B5EF4-FFF2-40B4-BE49-F238E27FC236}">
                    <a16:creationId xmlns:a16="http://schemas.microsoft.com/office/drawing/2014/main" id="{74854B7B-65DA-4680-BF30-3EA30D717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" name="Line 102">
                <a:extLst>
                  <a:ext uri="{FF2B5EF4-FFF2-40B4-BE49-F238E27FC236}">
                    <a16:creationId xmlns:a16="http://schemas.microsoft.com/office/drawing/2014/main" id="{D2941914-4066-4944-9D78-AB22C276C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" name="Line 103">
                <a:extLst>
                  <a:ext uri="{FF2B5EF4-FFF2-40B4-BE49-F238E27FC236}">
                    <a16:creationId xmlns:a16="http://schemas.microsoft.com/office/drawing/2014/main" id="{22E2C80C-210B-4BE9-8D05-0FDA2894D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4">
                <a:extLst>
                  <a:ext uri="{FF2B5EF4-FFF2-40B4-BE49-F238E27FC236}">
                    <a16:creationId xmlns:a16="http://schemas.microsoft.com/office/drawing/2014/main" id="{C2168FD0-D425-4C7D-BEAB-93A804E65997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2" name="Group 115">
              <a:extLst>
                <a:ext uri="{FF2B5EF4-FFF2-40B4-BE49-F238E27FC236}">
                  <a16:creationId xmlns:a16="http://schemas.microsoft.com/office/drawing/2014/main" id="{D62DD23D-B4E2-4BF0-A421-870F9E2B114D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93" name="Freeform 106">
                <a:extLst>
                  <a:ext uri="{FF2B5EF4-FFF2-40B4-BE49-F238E27FC236}">
                    <a16:creationId xmlns:a16="http://schemas.microsoft.com/office/drawing/2014/main" id="{BB665FEE-0815-4473-BC4A-9ABABF188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107">
                <a:extLst>
                  <a:ext uri="{FF2B5EF4-FFF2-40B4-BE49-F238E27FC236}">
                    <a16:creationId xmlns:a16="http://schemas.microsoft.com/office/drawing/2014/main" id="{3699ECB2-5AC5-4B54-9444-8AF4D92B8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Oval 108">
                <a:extLst>
                  <a:ext uri="{FF2B5EF4-FFF2-40B4-BE49-F238E27FC236}">
                    <a16:creationId xmlns:a16="http://schemas.microsoft.com/office/drawing/2014/main" id="{29BAE4F4-7D31-4006-9C41-1A1597434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96" name="Freeform 109">
                <a:extLst>
                  <a:ext uri="{FF2B5EF4-FFF2-40B4-BE49-F238E27FC236}">
                    <a16:creationId xmlns:a16="http://schemas.microsoft.com/office/drawing/2014/main" id="{026BFF50-1196-4E89-81AF-CF6F8D039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110">
                <a:extLst>
                  <a:ext uri="{FF2B5EF4-FFF2-40B4-BE49-F238E27FC236}">
                    <a16:creationId xmlns:a16="http://schemas.microsoft.com/office/drawing/2014/main" id="{8761BEF9-AF71-4CF4-ADDF-639B5DA5CA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111">
                <a:extLst>
                  <a:ext uri="{FF2B5EF4-FFF2-40B4-BE49-F238E27FC236}">
                    <a16:creationId xmlns:a16="http://schemas.microsoft.com/office/drawing/2014/main" id="{81B7E47C-1621-457D-B3CE-FB3A668C1E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112">
                <a:extLst>
                  <a:ext uri="{FF2B5EF4-FFF2-40B4-BE49-F238E27FC236}">
                    <a16:creationId xmlns:a16="http://schemas.microsoft.com/office/drawing/2014/main" id="{B480827F-64E7-4282-AEB9-DFA35E89F4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113">
                <a:extLst>
                  <a:ext uri="{FF2B5EF4-FFF2-40B4-BE49-F238E27FC236}">
                    <a16:creationId xmlns:a16="http://schemas.microsoft.com/office/drawing/2014/main" id="{4EB7102E-8ACA-4433-8265-EFB7AC2DBA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114">
                <a:extLst>
                  <a:ext uri="{FF2B5EF4-FFF2-40B4-BE49-F238E27FC236}">
                    <a16:creationId xmlns:a16="http://schemas.microsoft.com/office/drawing/2014/main" id="{DE54C674-5A37-4E4E-94D3-662B429F96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115">
                <a:extLst>
                  <a:ext uri="{FF2B5EF4-FFF2-40B4-BE49-F238E27FC236}">
                    <a16:creationId xmlns:a16="http://schemas.microsoft.com/office/drawing/2014/main" id="{E17F63D0-CA3E-46C5-A215-EE5DF29B3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116">
                <a:extLst>
                  <a:ext uri="{FF2B5EF4-FFF2-40B4-BE49-F238E27FC236}">
                    <a16:creationId xmlns:a16="http://schemas.microsoft.com/office/drawing/2014/main" id="{82010415-0E45-43B6-9936-93B1FF92D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8" name="Group 127">
            <a:extLst>
              <a:ext uri="{FF2B5EF4-FFF2-40B4-BE49-F238E27FC236}">
                <a16:creationId xmlns:a16="http://schemas.microsoft.com/office/drawing/2014/main" id="{C05E460B-3048-4A57-BE0B-97B3A33B0541}"/>
              </a:ext>
            </a:extLst>
          </p:cNvPr>
          <p:cNvGrpSpPr/>
          <p:nvPr/>
        </p:nvGrpSpPr>
        <p:grpSpPr bwMode="auto">
          <a:xfrm>
            <a:off x="9388475" y="3527521"/>
            <a:ext cx="720725" cy="804862"/>
            <a:chOff x="0" y="0"/>
            <a:chExt cx="789" cy="870"/>
          </a:xfrm>
        </p:grpSpPr>
        <p:grpSp>
          <p:nvGrpSpPr>
            <p:cNvPr id="119" name="Group 128">
              <a:extLst>
                <a:ext uri="{FF2B5EF4-FFF2-40B4-BE49-F238E27FC236}">
                  <a16:creationId xmlns:a16="http://schemas.microsoft.com/office/drawing/2014/main" id="{0A33D6F4-E51D-44A2-9797-8F5BF10CCDFF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132" name="Freeform 119">
                <a:extLst>
                  <a:ext uri="{FF2B5EF4-FFF2-40B4-BE49-F238E27FC236}">
                    <a16:creationId xmlns:a16="http://schemas.microsoft.com/office/drawing/2014/main" id="{78B0D518-C4CD-4C66-8C35-286740FD59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120">
                <a:extLst>
                  <a:ext uri="{FF2B5EF4-FFF2-40B4-BE49-F238E27FC236}">
                    <a16:creationId xmlns:a16="http://schemas.microsoft.com/office/drawing/2014/main" id="{32E7CE17-158F-4444-B0CE-3D9FA51DA8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121">
                <a:extLst>
                  <a:ext uri="{FF2B5EF4-FFF2-40B4-BE49-F238E27FC236}">
                    <a16:creationId xmlns:a16="http://schemas.microsoft.com/office/drawing/2014/main" id="{38498D2B-0205-4F12-A6EE-37CA248D99D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122">
                <a:extLst>
                  <a:ext uri="{FF2B5EF4-FFF2-40B4-BE49-F238E27FC236}">
                    <a16:creationId xmlns:a16="http://schemas.microsoft.com/office/drawing/2014/main" id="{8BE1FA39-0BAD-4C5F-B35B-FE897F1377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1B202EF4-590A-4ED7-9139-437AA459314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" name="Freeform 124">
                <a:extLst>
                  <a:ext uri="{FF2B5EF4-FFF2-40B4-BE49-F238E27FC236}">
                    <a16:creationId xmlns:a16="http://schemas.microsoft.com/office/drawing/2014/main" id="{D017EEC1-945E-47B9-B8C2-15EF3EC4214D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25">
                <a:extLst>
                  <a:ext uri="{FF2B5EF4-FFF2-40B4-BE49-F238E27FC236}">
                    <a16:creationId xmlns:a16="http://schemas.microsoft.com/office/drawing/2014/main" id="{0422E753-AFCE-480E-A573-F41440F3A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" name="Line 126">
                <a:extLst>
                  <a:ext uri="{FF2B5EF4-FFF2-40B4-BE49-F238E27FC236}">
                    <a16:creationId xmlns:a16="http://schemas.microsoft.com/office/drawing/2014/main" id="{CAB44C52-99DC-4191-A14A-59267423E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27">
                <a:extLst>
                  <a:ext uri="{FF2B5EF4-FFF2-40B4-BE49-F238E27FC236}">
                    <a16:creationId xmlns:a16="http://schemas.microsoft.com/office/drawing/2014/main" id="{F25D67B7-B014-4BF3-9EEF-CAA5C6D12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" name="Line 128">
                <a:extLst>
                  <a:ext uri="{FF2B5EF4-FFF2-40B4-BE49-F238E27FC236}">
                    <a16:creationId xmlns:a16="http://schemas.microsoft.com/office/drawing/2014/main" id="{744FAE2E-2AD2-4AAE-817A-605965FBC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2" name="Line 129">
                <a:extLst>
                  <a:ext uri="{FF2B5EF4-FFF2-40B4-BE49-F238E27FC236}">
                    <a16:creationId xmlns:a16="http://schemas.microsoft.com/office/drawing/2014/main" id="{DC1DF4D4-74C0-4FE9-B3A2-4C1CD3EB7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" name="Line 130">
                <a:extLst>
                  <a:ext uri="{FF2B5EF4-FFF2-40B4-BE49-F238E27FC236}">
                    <a16:creationId xmlns:a16="http://schemas.microsoft.com/office/drawing/2014/main" id="{705BC7D3-E895-46D7-B952-798BE4FAE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" name="Line 131">
                <a:extLst>
                  <a:ext uri="{FF2B5EF4-FFF2-40B4-BE49-F238E27FC236}">
                    <a16:creationId xmlns:a16="http://schemas.microsoft.com/office/drawing/2014/main" id="{DCF063B9-6DDA-4104-80B0-C16FB72BB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32">
                <a:extLst>
                  <a:ext uri="{FF2B5EF4-FFF2-40B4-BE49-F238E27FC236}">
                    <a16:creationId xmlns:a16="http://schemas.microsoft.com/office/drawing/2014/main" id="{75E1001C-1806-4FBA-939D-1A3E1874D1AA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0" name="Group 143">
              <a:extLst>
                <a:ext uri="{FF2B5EF4-FFF2-40B4-BE49-F238E27FC236}">
                  <a16:creationId xmlns:a16="http://schemas.microsoft.com/office/drawing/2014/main" id="{2135C3AD-D7C3-4B98-BD72-BD9BF9DDE8AD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121" name="Freeform 134">
                <a:extLst>
                  <a:ext uri="{FF2B5EF4-FFF2-40B4-BE49-F238E27FC236}">
                    <a16:creationId xmlns:a16="http://schemas.microsoft.com/office/drawing/2014/main" id="{CF20264E-0816-4A81-8EB2-EDEA1B8F8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135">
                <a:extLst>
                  <a:ext uri="{FF2B5EF4-FFF2-40B4-BE49-F238E27FC236}">
                    <a16:creationId xmlns:a16="http://schemas.microsoft.com/office/drawing/2014/main" id="{8E304E92-BF80-405A-B514-EB2194951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Oval 136">
                <a:extLst>
                  <a:ext uri="{FF2B5EF4-FFF2-40B4-BE49-F238E27FC236}">
                    <a16:creationId xmlns:a16="http://schemas.microsoft.com/office/drawing/2014/main" id="{7EA6EFCA-25B6-4571-AB25-BB673DC38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24" name="Freeform 137">
                <a:extLst>
                  <a:ext uri="{FF2B5EF4-FFF2-40B4-BE49-F238E27FC236}">
                    <a16:creationId xmlns:a16="http://schemas.microsoft.com/office/drawing/2014/main" id="{F2C727AE-5A4A-4B10-A917-4904AEAF6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38">
                <a:extLst>
                  <a:ext uri="{FF2B5EF4-FFF2-40B4-BE49-F238E27FC236}">
                    <a16:creationId xmlns:a16="http://schemas.microsoft.com/office/drawing/2014/main" id="{30021469-1053-4ECE-951B-5F6BE0F038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139">
                <a:extLst>
                  <a:ext uri="{FF2B5EF4-FFF2-40B4-BE49-F238E27FC236}">
                    <a16:creationId xmlns:a16="http://schemas.microsoft.com/office/drawing/2014/main" id="{3C0B1376-971C-458B-9385-08AFD08629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40">
                <a:extLst>
                  <a:ext uri="{FF2B5EF4-FFF2-40B4-BE49-F238E27FC236}">
                    <a16:creationId xmlns:a16="http://schemas.microsoft.com/office/drawing/2014/main" id="{97BC784B-3C7A-45C5-8509-01CA23AF26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141">
                <a:extLst>
                  <a:ext uri="{FF2B5EF4-FFF2-40B4-BE49-F238E27FC236}">
                    <a16:creationId xmlns:a16="http://schemas.microsoft.com/office/drawing/2014/main" id="{721CECEA-4D2E-4A97-AB9C-133C0A8292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42">
                <a:extLst>
                  <a:ext uri="{FF2B5EF4-FFF2-40B4-BE49-F238E27FC236}">
                    <a16:creationId xmlns:a16="http://schemas.microsoft.com/office/drawing/2014/main" id="{BC907175-AB0C-4526-8D57-3A3EA9D8F0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143">
                <a:extLst>
                  <a:ext uri="{FF2B5EF4-FFF2-40B4-BE49-F238E27FC236}">
                    <a16:creationId xmlns:a16="http://schemas.microsoft.com/office/drawing/2014/main" id="{D19FD9A1-957F-42F5-802D-DF3982A4A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144">
                <a:extLst>
                  <a:ext uri="{FF2B5EF4-FFF2-40B4-BE49-F238E27FC236}">
                    <a16:creationId xmlns:a16="http://schemas.microsoft.com/office/drawing/2014/main" id="{25CCD6A9-5E0C-4B29-9AE5-5E6ABC4A3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6" name="Group 155">
            <a:extLst>
              <a:ext uri="{FF2B5EF4-FFF2-40B4-BE49-F238E27FC236}">
                <a16:creationId xmlns:a16="http://schemas.microsoft.com/office/drawing/2014/main" id="{2A09F4C5-643F-48CE-9EBB-1D389A1D21D9}"/>
              </a:ext>
            </a:extLst>
          </p:cNvPr>
          <p:cNvGrpSpPr/>
          <p:nvPr/>
        </p:nvGrpSpPr>
        <p:grpSpPr bwMode="auto">
          <a:xfrm>
            <a:off x="2546350" y="3095721"/>
            <a:ext cx="720725" cy="360362"/>
            <a:chOff x="0" y="0"/>
            <a:chExt cx="454" cy="273"/>
          </a:xfrm>
        </p:grpSpPr>
        <p:grpSp>
          <p:nvGrpSpPr>
            <p:cNvPr id="147" name="Group 156">
              <a:extLst>
                <a:ext uri="{FF2B5EF4-FFF2-40B4-BE49-F238E27FC236}">
                  <a16:creationId xmlns:a16="http://schemas.microsoft.com/office/drawing/2014/main" id="{6CB0F6C7-B357-4C7D-86FC-ED803984F629}"/>
                </a:ext>
              </a:extLst>
            </p:cNvPr>
            <p:cNvGrpSpPr/>
            <p:nvPr/>
          </p:nvGrpSpPr>
          <p:grpSpPr bwMode="auto">
            <a:xfrm>
              <a:off x="0" y="0"/>
              <a:ext cx="454" cy="228"/>
              <a:chOff x="0" y="0"/>
              <a:chExt cx="635" cy="408"/>
            </a:xfrm>
          </p:grpSpPr>
          <p:sp>
            <p:nvSpPr>
              <p:cNvPr id="149" name="Rectangle 147">
                <a:extLst>
                  <a:ext uri="{FF2B5EF4-FFF2-40B4-BE49-F238E27FC236}">
                    <a16:creationId xmlns:a16="http://schemas.microsoft.com/office/drawing/2014/main" id="{D3CE46E9-234A-4614-8D4B-60F3C55CD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40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>
                <a:prstShdw prst="shdw17" dist="17961" dir="2700000">
                  <a:srgbClr val="7A8E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n-US" altLang="zh-CN" sz="180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n-US" altLang="zh-CN" sz="1400"/>
              </a:p>
            </p:txBody>
          </p:sp>
          <p:sp>
            <p:nvSpPr>
              <p:cNvPr id="150" name="Line 148">
                <a:extLst>
                  <a:ext uri="{FF2B5EF4-FFF2-40B4-BE49-F238E27FC236}">
                    <a16:creationId xmlns:a16="http://schemas.microsoft.com/office/drawing/2014/main" id="{17EBF69F-BB8F-4017-9E5B-9173164DA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0" y="0"/>
                <a:ext cx="317" cy="18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beve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151" name="Line 149">
                <a:extLst>
                  <a:ext uri="{FF2B5EF4-FFF2-40B4-BE49-F238E27FC236}">
                    <a16:creationId xmlns:a16="http://schemas.microsoft.com/office/drawing/2014/main" id="{AEA683DB-CB12-4080-9818-A6759A9B8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" y="0"/>
                <a:ext cx="318" cy="181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beve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</p:grpSp>
        <p:sp>
          <p:nvSpPr>
            <p:cNvPr id="148" name="Text Box 150">
              <a:extLst>
                <a:ext uri="{FF2B5EF4-FFF2-40B4-BE49-F238E27FC236}">
                  <a16:creationId xmlns:a16="http://schemas.microsoft.com/office/drawing/2014/main" id="{49972B34-A38E-4F76-AF91-829EF2429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" y="42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400" b="1"/>
                <a:t>Data</a:t>
              </a:r>
            </a:p>
          </p:txBody>
        </p:sp>
      </p:grpSp>
      <p:sp>
        <p:nvSpPr>
          <p:cNvPr id="152" name="AutoShape 151">
            <a:extLst>
              <a:ext uri="{FF2B5EF4-FFF2-40B4-BE49-F238E27FC236}">
                <a16:creationId xmlns:a16="http://schemas.microsoft.com/office/drawing/2014/main" id="{EFEED0D3-F0DC-4035-8B04-BCAD525B8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609" y="1814264"/>
            <a:ext cx="3629026" cy="720725"/>
          </a:xfrm>
          <a:prstGeom prst="wedgeRoundRectCallout">
            <a:avLst>
              <a:gd name="adj1" fmla="val -75274"/>
              <a:gd name="adj2" fmla="val 59370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要发送数据到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A98D8B64-3CC1-4526-9F81-CE1A688B68B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075" y="2951258"/>
            <a:ext cx="11938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54" name="Group 163">
            <a:extLst>
              <a:ext uri="{FF2B5EF4-FFF2-40B4-BE49-F238E27FC236}">
                <a16:creationId xmlns:a16="http://schemas.microsoft.com/office/drawing/2014/main" id="{F2474D1C-5786-4A6C-AB76-0EBEB59EA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19047"/>
              </p:ext>
            </p:extLst>
          </p:nvPr>
        </p:nvGraphicFramePr>
        <p:xfrm>
          <a:off x="3352800" y="4687983"/>
          <a:ext cx="2155825" cy="1533525"/>
        </p:xfrm>
        <a:graphic>
          <a:graphicData uri="http://schemas.openxmlformats.org/drawingml/2006/table">
            <a:tbl>
              <a:tblPr/>
              <a:tblGrid>
                <a:gridCol w="107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17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路由表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5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网段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接口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9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2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3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5" name="Group 182">
            <a:extLst>
              <a:ext uri="{FF2B5EF4-FFF2-40B4-BE49-F238E27FC236}">
                <a16:creationId xmlns:a16="http://schemas.microsoft.com/office/drawing/2014/main" id="{D69DC986-9FC1-40D4-A19F-270125B98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29204"/>
              </p:ext>
            </p:extLst>
          </p:nvPr>
        </p:nvGraphicFramePr>
        <p:xfrm>
          <a:off x="6591300" y="4680046"/>
          <a:ext cx="2159000" cy="1531937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17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路由表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5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网段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接口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9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3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3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47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0D819-5925-406D-B624-24478DAC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55664-EC97-4FCA-980E-86E91430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A005083-27CD-4409-A758-6CA368939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861" y="3984510"/>
            <a:ext cx="685800" cy="933450"/>
          </a:xfrm>
          <a:prstGeom prst="downArrow">
            <a:avLst>
              <a:gd name="adj1" fmla="val 50000"/>
              <a:gd name="adj2" fmla="val 46530"/>
            </a:avLst>
          </a:prstGeom>
          <a:gradFill rotWithShape="0">
            <a:gsLst>
              <a:gs pos="0">
                <a:srgbClr val="054E64"/>
              </a:gs>
              <a:gs pos="100000">
                <a:srgbClr val="0BA8D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3F2C06D-4C3A-47EC-8678-3C2D24936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261" y="3984510"/>
            <a:ext cx="685800" cy="933450"/>
          </a:xfrm>
          <a:prstGeom prst="downArrow">
            <a:avLst>
              <a:gd name="adj1" fmla="val 50000"/>
              <a:gd name="adj2" fmla="val 46530"/>
            </a:avLst>
          </a:prstGeom>
          <a:gradFill rotWithShape="0">
            <a:gsLst>
              <a:gs pos="0">
                <a:srgbClr val="054E64"/>
              </a:gs>
              <a:gs pos="100000">
                <a:srgbClr val="0BA8D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654830F-E4D6-4C05-A578-8F54D5D9D269}"/>
              </a:ext>
            </a:extLst>
          </p:cNvPr>
          <p:cNvSpPr/>
          <p:nvPr/>
        </p:nvSpPr>
        <p:spPr bwMode="auto">
          <a:xfrm>
            <a:off x="4754011" y="3622560"/>
            <a:ext cx="742950" cy="165100"/>
          </a:xfrm>
          <a:custGeom>
            <a:avLst/>
            <a:gdLst>
              <a:gd name="T0" fmla="*/ 0 w 468"/>
              <a:gd name="T1" fmla="*/ 165100 h 104"/>
              <a:gd name="T2" fmla="*/ 520700 w 468"/>
              <a:gd name="T3" fmla="*/ 165100 h 104"/>
              <a:gd name="T4" fmla="*/ 266700 w 468"/>
              <a:gd name="T5" fmla="*/ 0 h 104"/>
              <a:gd name="T6" fmla="*/ 742950 w 468"/>
              <a:gd name="T7" fmla="*/ 3175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468"/>
              <a:gd name="T13" fmla="*/ 0 h 104"/>
              <a:gd name="T14" fmla="*/ 468 w 468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8" h="104">
                <a:moveTo>
                  <a:pt x="0" y="104"/>
                </a:moveTo>
                <a:lnTo>
                  <a:pt x="328" y="104"/>
                </a:lnTo>
                <a:lnTo>
                  <a:pt x="168" y="0"/>
                </a:lnTo>
                <a:lnTo>
                  <a:pt x="468" y="2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85EF8E9-68D6-4765-A0F2-121E8673D21D}"/>
              </a:ext>
            </a:extLst>
          </p:cNvPr>
          <p:cNvSpPr/>
          <p:nvPr/>
        </p:nvSpPr>
        <p:spPr bwMode="auto">
          <a:xfrm flipH="1">
            <a:off x="6649486" y="3622560"/>
            <a:ext cx="742950" cy="165100"/>
          </a:xfrm>
          <a:custGeom>
            <a:avLst/>
            <a:gdLst>
              <a:gd name="T0" fmla="*/ 0 w 468"/>
              <a:gd name="T1" fmla="*/ 165100 h 104"/>
              <a:gd name="T2" fmla="*/ 520700 w 468"/>
              <a:gd name="T3" fmla="*/ 165100 h 104"/>
              <a:gd name="T4" fmla="*/ 266700 w 468"/>
              <a:gd name="T5" fmla="*/ 0 h 104"/>
              <a:gd name="T6" fmla="*/ 742950 w 468"/>
              <a:gd name="T7" fmla="*/ 3175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468"/>
              <a:gd name="T13" fmla="*/ 0 h 104"/>
              <a:gd name="T14" fmla="*/ 468 w 468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8" h="104">
                <a:moveTo>
                  <a:pt x="0" y="104"/>
                </a:moveTo>
                <a:lnTo>
                  <a:pt x="328" y="104"/>
                </a:lnTo>
                <a:lnTo>
                  <a:pt x="168" y="0"/>
                </a:lnTo>
                <a:lnTo>
                  <a:pt x="468" y="2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bevel/>
          </a:ln>
          <a:effectLst>
            <a:outerShdw dist="28398" dir="3806097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FD36130-DAC1-4CBF-9883-8C3F882EF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2686" y="3765435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EF98D7CC-87BD-4C78-9F1A-B676B784F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2886" y="3765435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262F836-0D7D-4776-8E4F-2BB19991D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3086" y="3232035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9298BDEA-44BF-4534-87DB-59EE62D5A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3086" y="436551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39ECDDA2-FDAF-46EB-B4B4-9F66D8C06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9786" y="3232035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D37BADC-C004-42AC-AB13-081D46C4F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9786" y="4365510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A066FE-3592-48A4-951B-2C0CECF3F59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423" y="3536835"/>
            <a:ext cx="9064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AACA93-EF32-47E6-BFED-F7EBC5C92BC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086" y="353683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Line 15">
            <a:extLst>
              <a:ext uri="{FF2B5EF4-FFF2-40B4-BE49-F238E27FC236}">
                <a16:creationId xmlns:a16="http://schemas.microsoft.com/office/drawing/2014/main" id="{2F67BCFC-D105-486C-B6E2-A502C2970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2886" y="2698635"/>
            <a:ext cx="0" cy="220980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C8D55F8C-1DA5-4007-B3DA-B13D83B9A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3086" y="2698635"/>
            <a:ext cx="0" cy="220980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3C3073C7-EB74-4B79-B48B-4321C625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5711" y="2374785"/>
            <a:ext cx="5016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1.0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24145078-217E-4C97-9EF0-8A7BE7C79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436" y="2374785"/>
            <a:ext cx="5016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4.0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22D09292-2807-4624-B0F4-6B3B7390C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498" y="3447935"/>
            <a:ext cx="501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1.3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8489A4BC-4228-4B85-A522-3781F995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3548" y="3752735"/>
            <a:ext cx="463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E9409338-2F4F-4DC8-B211-6E753836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0773" y="3387610"/>
            <a:ext cx="5016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4.3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122503C2-1060-4278-8B68-F0B99444B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1736" y="3755910"/>
            <a:ext cx="463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46B91D0E-E7F1-4490-86D5-07E432417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686" y="3314585"/>
            <a:ext cx="501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2.2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F6BC00D1-E6BA-4707-9CB2-17A91E08A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273" y="3828935"/>
            <a:ext cx="463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BBC4E9F-958C-4A2E-A59E-7950A8AA5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5761" y="3257435"/>
            <a:ext cx="5016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2.1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04D653A9-1CAE-4FF0-9C07-D1737FCC6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0686" y="3755910"/>
            <a:ext cx="463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DCFD3E24-DC14-4F33-9F09-FE8F673EB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298" y="2457335"/>
            <a:ext cx="501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4.1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6663B5EC-52AF-4018-923A-96E975DAE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298" y="3600335"/>
            <a:ext cx="501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4.2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417442FF-DC12-4D7B-85A8-43C5A52C8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023" y="2457335"/>
            <a:ext cx="501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1.1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86A0F04F-BB09-48F3-81D4-E4B38D23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023" y="3600335"/>
            <a:ext cx="501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1.2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FDAC37AE-5AD0-4EF2-B195-C3C7DE035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061" y="3108210"/>
            <a:ext cx="1047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Router1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F4F9306E-8E99-4FE8-A07C-7001F9DA1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611" y="3114560"/>
            <a:ext cx="1047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Router2</a:t>
            </a:r>
          </a:p>
        </p:txBody>
      </p:sp>
      <p:grpSp>
        <p:nvGrpSpPr>
          <p:cNvPr id="34" name="Group 43">
            <a:extLst>
              <a:ext uri="{FF2B5EF4-FFF2-40B4-BE49-F238E27FC236}">
                <a16:creationId xmlns:a16="http://schemas.microsoft.com/office/drawing/2014/main" id="{2EBB660D-F529-44C9-AB54-DB2A1F4DF1C1}"/>
              </a:ext>
            </a:extLst>
          </p:cNvPr>
          <p:cNvGrpSpPr/>
          <p:nvPr/>
        </p:nvGrpSpPr>
        <p:grpSpPr bwMode="auto">
          <a:xfrm>
            <a:off x="2155273" y="2746260"/>
            <a:ext cx="720725" cy="806450"/>
            <a:chOff x="0" y="0"/>
            <a:chExt cx="789" cy="870"/>
          </a:xfrm>
        </p:grpSpPr>
        <p:grpSp>
          <p:nvGrpSpPr>
            <p:cNvPr id="35" name="Group 44">
              <a:extLst>
                <a:ext uri="{FF2B5EF4-FFF2-40B4-BE49-F238E27FC236}">
                  <a16:creationId xmlns:a16="http://schemas.microsoft.com/office/drawing/2014/main" id="{421A3D2F-D963-4E56-95C1-4A7204B6B28D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48" name="Freeform 35">
                <a:extLst>
                  <a:ext uri="{FF2B5EF4-FFF2-40B4-BE49-F238E27FC236}">
                    <a16:creationId xmlns:a16="http://schemas.microsoft.com/office/drawing/2014/main" id="{7D0D8F93-084A-4296-B87A-0B25714013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36">
                <a:extLst>
                  <a:ext uri="{FF2B5EF4-FFF2-40B4-BE49-F238E27FC236}">
                    <a16:creationId xmlns:a16="http://schemas.microsoft.com/office/drawing/2014/main" id="{31F14AE0-8C69-47EA-A4F6-73BBF87577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92092E61-D4DC-4589-A492-45FB590F2C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38">
                <a:extLst>
                  <a:ext uri="{FF2B5EF4-FFF2-40B4-BE49-F238E27FC236}">
                    <a16:creationId xmlns:a16="http://schemas.microsoft.com/office/drawing/2014/main" id="{F3FED633-A06F-4925-8DDE-2D6888B7D9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39">
                <a:extLst>
                  <a:ext uri="{FF2B5EF4-FFF2-40B4-BE49-F238E27FC236}">
                    <a16:creationId xmlns:a16="http://schemas.microsoft.com/office/drawing/2014/main" id="{1BC1DDF9-411D-4FAA-AA12-8BE8525B3F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Freeform 40">
                <a:extLst>
                  <a:ext uri="{FF2B5EF4-FFF2-40B4-BE49-F238E27FC236}">
                    <a16:creationId xmlns:a16="http://schemas.microsoft.com/office/drawing/2014/main" id="{A1191DA6-2EF0-4C00-9F8B-29A16FCDDF50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" name="Line 41">
                <a:extLst>
                  <a:ext uri="{FF2B5EF4-FFF2-40B4-BE49-F238E27FC236}">
                    <a16:creationId xmlns:a16="http://schemas.microsoft.com/office/drawing/2014/main" id="{2AA886B7-2A1C-423D-B42B-7CB4D95D0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Line 42">
                <a:extLst>
                  <a:ext uri="{FF2B5EF4-FFF2-40B4-BE49-F238E27FC236}">
                    <a16:creationId xmlns:a16="http://schemas.microsoft.com/office/drawing/2014/main" id="{B5591CCB-00C0-4C2B-AAA2-C1FBA373F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3">
                <a:extLst>
                  <a:ext uri="{FF2B5EF4-FFF2-40B4-BE49-F238E27FC236}">
                    <a16:creationId xmlns:a16="http://schemas.microsoft.com/office/drawing/2014/main" id="{6FF95014-EFCD-43F4-8312-4CC59005B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Line 44">
                <a:extLst>
                  <a:ext uri="{FF2B5EF4-FFF2-40B4-BE49-F238E27FC236}">
                    <a16:creationId xmlns:a16="http://schemas.microsoft.com/office/drawing/2014/main" id="{ACE2895C-4AED-40B7-A8BC-12E29C1C1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" name="Line 45">
                <a:extLst>
                  <a:ext uri="{FF2B5EF4-FFF2-40B4-BE49-F238E27FC236}">
                    <a16:creationId xmlns:a16="http://schemas.microsoft.com/office/drawing/2014/main" id="{5B6FC24C-B39B-41ED-8A6B-18ECD42C8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46">
                <a:extLst>
                  <a:ext uri="{FF2B5EF4-FFF2-40B4-BE49-F238E27FC236}">
                    <a16:creationId xmlns:a16="http://schemas.microsoft.com/office/drawing/2014/main" id="{AD954FE4-25A3-4ABF-956A-101BBC1E2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47">
                <a:extLst>
                  <a:ext uri="{FF2B5EF4-FFF2-40B4-BE49-F238E27FC236}">
                    <a16:creationId xmlns:a16="http://schemas.microsoft.com/office/drawing/2014/main" id="{3ADA8F5F-4C9F-4643-9C07-B8D1B6AF3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48">
                <a:extLst>
                  <a:ext uri="{FF2B5EF4-FFF2-40B4-BE49-F238E27FC236}">
                    <a16:creationId xmlns:a16="http://schemas.microsoft.com/office/drawing/2014/main" id="{54CF5733-83AC-4986-ABCB-A8B66EDA2E41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6" name="Group 59">
              <a:extLst>
                <a:ext uri="{FF2B5EF4-FFF2-40B4-BE49-F238E27FC236}">
                  <a16:creationId xmlns:a16="http://schemas.microsoft.com/office/drawing/2014/main" id="{421D2B8C-2CE4-4F26-A8A8-3D6528B39946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37" name="Freeform 50">
                <a:extLst>
                  <a:ext uri="{FF2B5EF4-FFF2-40B4-BE49-F238E27FC236}">
                    <a16:creationId xmlns:a16="http://schemas.microsoft.com/office/drawing/2014/main" id="{FFC0C92B-9262-4BD1-917A-E5E99E02D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51">
                <a:extLst>
                  <a:ext uri="{FF2B5EF4-FFF2-40B4-BE49-F238E27FC236}">
                    <a16:creationId xmlns:a16="http://schemas.microsoft.com/office/drawing/2014/main" id="{00DFD6C3-A449-42C5-BD71-FF2E73DF3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Oval 52">
                <a:extLst>
                  <a:ext uri="{FF2B5EF4-FFF2-40B4-BE49-F238E27FC236}">
                    <a16:creationId xmlns:a16="http://schemas.microsoft.com/office/drawing/2014/main" id="{F600C8E1-C1FB-4794-B1C4-A55D68092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40" name="Freeform 53">
                <a:extLst>
                  <a:ext uri="{FF2B5EF4-FFF2-40B4-BE49-F238E27FC236}">
                    <a16:creationId xmlns:a16="http://schemas.microsoft.com/office/drawing/2014/main" id="{72069942-4B9A-425B-BAE7-743CF1A63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54">
                <a:extLst>
                  <a:ext uri="{FF2B5EF4-FFF2-40B4-BE49-F238E27FC236}">
                    <a16:creationId xmlns:a16="http://schemas.microsoft.com/office/drawing/2014/main" id="{1BCD3B95-B52D-4AA3-9AFD-92A74CED41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55">
                <a:extLst>
                  <a:ext uri="{FF2B5EF4-FFF2-40B4-BE49-F238E27FC236}">
                    <a16:creationId xmlns:a16="http://schemas.microsoft.com/office/drawing/2014/main" id="{7AA11E22-1014-4628-A5A5-491B7F5FA83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56">
                <a:extLst>
                  <a:ext uri="{FF2B5EF4-FFF2-40B4-BE49-F238E27FC236}">
                    <a16:creationId xmlns:a16="http://schemas.microsoft.com/office/drawing/2014/main" id="{B48CE036-4E29-48FD-80B2-2780C0D6D0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57">
                <a:extLst>
                  <a:ext uri="{FF2B5EF4-FFF2-40B4-BE49-F238E27FC236}">
                    <a16:creationId xmlns:a16="http://schemas.microsoft.com/office/drawing/2014/main" id="{D8B3557D-57CD-44AF-8288-D5A5804D8A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58">
                <a:extLst>
                  <a:ext uri="{FF2B5EF4-FFF2-40B4-BE49-F238E27FC236}">
                    <a16:creationId xmlns:a16="http://schemas.microsoft.com/office/drawing/2014/main" id="{764FA900-731C-4822-9116-9B7345595D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59">
                <a:extLst>
                  <a:ext uri="{FF2B5EF4-FFF2-40B4-BE49-F238E27FC236}">
                    <a16:creationId xmlns:a16="http://schemas.microsoft.com/office/drawing/2014/main" id="{5A8BAA53-87D8-4A4F-BFED-16613E2E7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60">
                <a:extLst>
                  <a:ext uri="{FF2B5EF4-FFF2-40B4-BE49-F238E27FC236}">
                    <a16:creationId xmlns:a16="http://schemas.microsoft.com/office/drawing/2014/main" id="{BF589AEC-F9F4-45AD-B252-09658A4CC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2" name="Group 71">
            <a:extLst>
              <a:ext uri="{FF2B5EF4-FFF2-40B4-BE49-F238E27FC236}">
                <a16:creationId xmlns:a16="http://schemas.microsoft.com/office/drawing/2014/main" id="{C789B1E0-6EDD-4D68-8D1B-4D2B6E0E70CB}"/>
              </a:ext>
            </a:extLst>
          </p:cNvPr>
          <p:cNvGrpSpPr/>
          <p:nvPr/>
        </p:nvGrpSpPr>
        <p:grpSpPr bwMode="auto">
          <a:xfrm>
            <a:off x="2082248" y="3971810"/>
            <a:ext cx="720725" cy="803275"/>
            <a:chOff x="0" y="0"/>
            <a:chExt cx="789" cy="870"/>
          </a:xfrm>
        </p:grpSpPr>
        <p:grpSp>
          <p:nvGrpSpPr>
            <p:cNvPr id="63" name="Group 72">
              <a:extLst>
                <a:ext uri="{FF2B5EF4-FFF2-40B4-BE49-F238E27FC236}">
                  <a16:creationId xmlns:a16="http://schemas.microsoft.com/office/drawing/2014/main" id="{87572150-4137-40DE-A007-ADFE34AF57F9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76" name="Freeform 63">
                <a:extLst>
                  <a:ext uri="{FF2B5EF4-FFF2-40B4-BE49-F238E27FC236}">
                    <a16:creationId xmlns:a16="http://schemas.microsoft.com/office/drawing/2014/main" id="{7985B3E2-619E-430C-A6C9-19A9CB5D7F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64">
                <a:extLst>
                  <a:ext uri="{FF2B5EF4-FFF2-40B4-BE49-F238E27FC236}">
                    <a16:creationId xmlns:a16="http://schemas.microsoft.com/office/drawing/2014/main" id="{E03D5893-63C1-48BB-94C6-3224CB17CCF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65">
                <a:extLst>
                  <a:ext uri="{FF2B5EF4-FFF2-40B4-BE49-F238E27FC236}">
                    <a16:creationId xmlns:a16="http://schemas.microsoft.com/office/drawing/2014/main" id="{1D2E73B8-9A7F-4F30-A861-F44A76A69C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6">
                <a:extLst>
                  <a:ext uri="{FF2B5EF4-FFF2-40B4-BE49-F238E27FC236}">
                    <a16:creationId xmlns:a16="http://schemas.microsoft.com/office/drawing/2014/main" id="{36809620-759C-4326-B369-A10B3A02EB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67">
                <a:extLst>
                  <a:ext uri="{FF2B5EF4-FFF2-40B4-BE49-F238E27FC236}">
                    <a16:creationId xmlns:a16="http://schemas.microsoft.com/office/drawing/2014/main" id="{CDF4BA9F-646E-4B42-B2F0-D6655084AE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Freeform 68">
                <a:extLst>
                  <a:ext uri="{FF2B5EF4-FFF2-40B4-BE49-F238E27FC236}">
                    <a16:creationId xmlns:a16="http://schemas.microsoft.com/office/drawing/2014/main" id="{D065434E-E268-4F6E-963B-67F546DE2B78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69">
                <a:extLst>
                  <a:ext uri="{FF2B5EF4-FFF2-40B4-BE49-F238E27FC236}">
                    <a16:creationId xmlns:a16="http://schemas.microsoft.com/office/drawing/2014/main" id="{E396B3A5-5F89-40E3-9CB7-7E4DCACF3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0">
                <a:extLst>
                  <a:ext uri="{FF2B5EF4-FFF2-40B4-BE49-F238E27FC236}">
                    <a16:creationId xmlns:a16="http://schemas.microsoft.com/office/drawing/2014/main" id="{203B3B88-8500-4810-94E2-3FB812410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71">
                <a:extLst>
                  <a:ext uri="{FF2B5EF4-FFF2-40B4-BE49-F238E27FC236}">
                    <a16:creationId xmlns:a16="http://schemas.microsoft.com/office/drawing/2014/main" id="{72B20A09-4FA7-4938-9C2C-E2C4A552C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2">
                <a:extLst>
                  <a:ext uri="{FF2B5EF4-FFF2-40B4-BE49-F238E27FC236}">
                    <a16:creationId xmlns:a16="http://schemas.microsoft.com/office/drawing/2014/main" id="{A8972B78-17DA-4675-B522-6B1125851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73">
                <a:extLst>
                  <a:ext uri="{FF2B5EF4-FFF2-40B4-BE49-F238E27FC236}">
                    <a16:creationId xmlns:a16="http://schemas.microsoft.com/office/drawing/2014/main" id="{F4E231AF-4B1E-4A07-ADFC-56E348985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74">
                <a:extLst>
                  <a:ext uri="{FF2B5EF4-FFF2-40B4-BE49-F238E27FC236}">
                    <a16:creationId xmlns:a16="http://schemas.microsoft.com/office/drawing/2014/main" id="{EAA4D365-9912-4131-AE24-DEB11C06B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75">
                <a:extLst>
                  <a:ext uri="{FF2B5EF4-FFF2-40B4-BE49-F238E27FC236}">
                    <a16:creationId xmlns:a16="http://schemas.microsoft.com/office/drawing/2014/main" id="{B24D5D76-9BE1-453D-830B-77A3B449D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76">
                <a:extLst>
                  <a:ext uri="{FF2B5EF4-FFF2-40B4-BE49-F238E27FC236}">
                    <a16:creationId xmlns:a16="http://schemas.microsoft.com/office/drawing/2014/main" id="{0BD0B3C7-8A0F-4280-8C81-29CF6E881AD8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4" name="Group 87">
              <a:extLst>
                <a:ext uri="{FF2B5EF4-FFF2-40B4-BE49-F238E27FC236}">
                  <a16:creationId xmlns:a16="http://schemas.microsoft.com/office/drawing/2014/main" id="{B586150A-7154-4C44-AD4F-86847E144332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65" name="Freeform 78">
                <a:extLst>
                  <a:ext uri="{FF2B5EF4-FFF2-40B4-BE49-F238E27FC236}">
                    <a16:creationId xmlns:a16="http://schemas.microsoft.com/office/drawing/2014/main" id="{7E16CA92-6B80-4856-9FC9-54484532C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79">
                <a:extLst>
                  <a:ext uri="{FF2B5EF4-FFF2-40B4-BE49-F238E27FC236}">
                    <a16:creationId xmlns:a16="http://schemas.microsoft.com/office/drawing/2014/main" id="{670C250E-1CA0-421E-9986-B22CBF87C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Oval 80">
                <a:extLst>
                  <a:ext uri="{FF2B5EF4-FFF2-40B4-BE49-F238E27FC236}">
                    <a16:creationId xmlns:a16="http://schemas.microsoft.com/office/drawing/2014/main" id="{B7F804B7-386B-4F2F-9175-6FD2607DE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8" name="Freeform 81">
                <a:extLst>
                  <a:ext uri="{FF2B5EF4-FFF2-40B4-BE49-F238E27FC236}">
                    <a16:creationId xmlns:a16="http://schemas.microsoft.com/office/drawing/2014/main" id="{8AE6D325-1A04-4C93-B05E-C0C363E4A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82">
                <a:extLst>
                  <a:ext uri="{FF2B5EF4-FFF2-40B4-BE49-F238E27FC236}">
                    <a16:creationId xmlns:a16="http://schemas.microsoft.com/office/drawing/2014/main" id="{85296992-D137-41D7-AECB-3429BE50F1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83">
                <a:extLst>
                  <a:ext uri="{FF2B5EF4-FFF2-40B4-BE49-F238E27FC236}">
                    <a16:creationId xmlns:a16="http://schemas.microsoft.com/office/drawing/2014/main" id="{CBCA8239-E754-4DF4-AE52-7007CD1B84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Freeform 84">
                <a:extLst>
                  <a:ext uri="{FF2B5EF4-FFF2-40B4-BE49-F238E27FC236}">
                    <a16:creationId xmlns:a16="http://schemas.microsoft.com/office/drawing/2014/main" id="{2868FAEB-7054-4157-9384-AB764F98A4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85">
                <a:extLst>
                  <a:ext uri="{FF2B5EF4-FFF2-40B4-BE49-F238E27FC236}">
                    <a16:creationId xmlns:a16="http://schemas.microsoft.com/office/drawing/2014/main" id="{564A334E-D493-44FD-A4C2-FF7239CDC0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6">
                <a:extLst>
                  <a:ext uri="{FF2B5EF4-FFF2-40B4-BE49-F238E27FC236}">
                    <a16:creationId xmlns:a16="http://schemas.microsoft.com/office/drawing/2014/main" id="{3BD70899-092F-48FB-A88D-496F88BA2C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7">
                <a:extLst>
                  <a:ext uri="{FF2B5EF4-FFF2-40B4-BE49-F238E27FC236}">
                    <a16:creationId xmlns:a16="http://schemas.microsoft.com/office/drawing/2014/main" id="{DDC258B9-5DD2-4B43-B041-613B3682B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88">
                <a:extLst>
                  <a:ext uri="{FF2B5EF4-FFF2-40B4-BE49-F238E27FC236}">
                    <a16:creationId xmlns:a16="http://schemas.microsoft.com/office/drawing/2014/main" id="{81028773-F8A9-4B70-81B7-3AF9EAD9D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0" name="Group 99">
            <a:extLst>
              <a:ext uri="{FF2B5EF4-FFF2-40B4-BE49-F238E27FC236}">
                <a16:creationId xmlns:a16="http://schemas.microsoft.com/office/drawing/2014/main" id="{AC01E8CC-0429-4446-9BFD-ED5AF67941E9}"/>
              </a:ext>
            </a:extLst>
          </p:cNvPr>
          <p:cNvGrpSpPr/>
          <p:nvPr/>
        </p:nvGrpSpPr>
        <p:grpSpPr bwMode="auto">
          <a:xfrm>
            <a:off x="9356173" y="2746260"/>
            <a:ext cx="720725" cy="806450"/>
            <a:chOff x="0" y="0"/>
            <a:chExt cx="789" cy="870"/>
          </a:xfrm>
        </p:grpSpPr>
        <p:grpSp>
          <p:nvGrpSpPr>
            <p:cNvPr id="91" name="Group 100">
              <a:extLst>
                <a:ext uri="{FF2B5EF4-FFF2-40B4-BE49-F238E27FC236}">
                  <a16:creationId xmlns:a16="http://schemas.microsoft.com/office/drawing/2014/main" id="{D272E66D-1044-4191-BB2A-1EE61FA354E5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104" name="Freeform 91">
                <a:extLst>
                  <a:ext uri="{FF2B5EF4-FFF2-40B4-BE49-F238E27FC236}">
                    <a16:creationId xmlns:a16="http://schemas.microsoft.com/office/drawing/2014/main" id="{AA12894F-17DA-4244-945A-6B5B2C8A04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92">
                <a:extLst>
                  <a:ext uri="{FF2B5EF4-FFF2-40B4-BE49-F238E27FC236}">
                    <a16:creationId xmlns:a16="http://schemas.microsoft.com/office/drawing/2014/main" id="{72FE5264-2495-40B4-99E3-B0BF193822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93">
                <a:extLst>
                  <a:ext uri="{FF2B5EF4-FFF2-40B4-BE49-F238E27FC236}">
                    <a16:creationId xmlns:a16="http://schemas.microsoft.com/office/drawing/2014/main" id="{D9E4C95B-57B9-4B5B-A8C3-5A16E1377F7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94">
                <a:extLst>
                  <a:ext uri="{FF2B5EF4-FFF2-40B4-BE49-F238E27FC236}">
                    <a16:creationId xmlns:a16="http://schemas.microsoft.com/office/drawing/2014/main" id="{4C73566F-B301-45F8-90DA-5E23714DF99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Freeform 95">
                <a:extLst>
                  <a:ext uri="{FF2B5EF4-FFF2-40B4-BE49-F238E27FC236}">
                    <a16:creationId xmlns:a16="http://schemas.microsoft.com/office/drawing/2014/main" id="{49E7E937-D7C0-4F68-B6A7-6972112203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Freeform 96">
                <a:extLst>
                  <a:ext uri="{FF2B5EF4-FFF2-40B4-BE49-F238E27FC236}">
                    <a16:creationId xmlns:a16="http://schemas.microsoft.com/office/drawing/2014/main" id="{25872CD1-B299-4928-A7B2-4CC23939C3A4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97">
                <a:extLst>
                  <a:ext uri="{FF2B5EF4-FFF2-40B4-BE49-F238E27FC236}">
                    <a16:creationId xmlns:a16="http://schemas.microsoft.com/office/drawing/2014/main" id="{5A4F8E6D-5A62-4F11-99B4-33547C90F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98">
                <a:extLst>
                  <a:ext uri="{FF2B5EF4-FFF2-40B4-BE49-F238E27FC236}">
                    <a16:creationId xmlns:a16="http://schemas.microsoft.com/office/drawing/2014/main" id="{7DC85F1B-475E-4B3A-9148-4411DEB74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99">
                <a:extLst>
                  <a:ext uri="{FF2B5EF4-FFF2-40B4-BE49-F238E27FC236}">
                    <a16:creationId xmlns:a16="http://schemas.microsoft.com/office/drawing/2014/main" id="{2576FC77-466E-4312-8961-BC2681B73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" name="Line 100">
                <a:extLst>
                  <a:ext uri="{FF2B5EF4-FFF2-40B4-BE49-F238E27FC236}">
                    <a16:creationId xmlns:a16="http://schemas.microsoft.com/office/drawing/2014/main" id="{CBB25A21-EBB4-4D9A-9533-D096871C1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" name="Line 101">
                <a:extLst>
                  <a:ext uri="{FF2B5EF4-FFF2-40B4-BE49-F238E27FC236}">
                    <a16:creationId xmlns:a16="http://schemas.microsoft.com/office/drawing/2014/main" id="{61A68E81-6494-4A1F-987E-9EEEB6979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" name="Line 102">
                <a:extLst>
                  <a:ext uri="{FF2B5EF4-FFF2-40B4-BE49-F238E27FC236}">
                    <a16:creationId xmlns:a16="http://schemas.microsoft.com/office/drawing/2014/main" id="{6F9BE49E-54CF-4DF2-85C9-43D9D387A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" name="Line 103">
                <a:extLst>
                  <a:ext uri="{FF2B5EF4-FFF2-40B4-BE49-F238E27FC236}">
                    <a16:creationId xmlns:a16="http://schemas.microsoft.com/office/drawing/2014/main" id="{53ED80C5-47B7-4529-846B-AD1DD22A9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4">
                <a:extLst>
                  <a:ext uri="{FF2B5EF4-FFF2-40B4-BE49-F238E27FC236}">
                    <a16:creationId xmlns:a16="http://schemas.microsoft.com/office/drawing/2014/main" id="{FC2AB983-3AFD-49A5-85B6-A6BCEC79657F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2" name="Group 115">
              <a:extLst>
                <a:ext uri="{FF2B5EF4-FFF2-40B4-BE49-F238E27FC236}">
                  <a16:creationId xmlns:a16="http://schemas.microsoft.com/office/drawing/2014/main" id="{F8F9D6F1-DDCC-47A3-B784-6B82C403F881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93" name="Freeform 106">
                <a:extLst>
                  <a:ext uri="{FF2B5EF4-FFF2-40B4-BE49-F238E27FC236}">
                    <a16:creationId xmlns:a16="http://schemas.microsoft.com/office/drawing/2014/main" id="{60D2751F-33BA-4CC4-BA13-9184BED91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107">
                <a:extLst>
                  <a:ext uri="{FF2B5EF4-FFF2-40B4-BE49-F238E27FC236}">
                    <a16:creationId xmlns:a16="http://schemas.microsoft.com/office/drawing/2014/main" id="{1131F1A0-7A63-4374-8430-D3E743D82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Oval 108">
                <a:extLst>
                  <a:ext uri="{FF2B5EF4-FFF2-40B4-BE49-F238E27FC236}">
                    <a16:creationId xmlns:a16="http://schemas.microsoft.com/office/drawing/2014/main" id="{CDCBE572-8804-4141-A445-DA2DE6AF9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96" name="Freeform 109">
                <a:extLst>
                  <a:ext uri="{FF2B5EF4-FFF2-40B4-BE49-F238E27FC236}">
                    <a16:creationId xmlns:a16="http://schemas.microsoft.com/office/drawing/2014/main" id="{5BA6AC4D-FDA9-47F3-AE73-FFAE3E902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110">
                <a:extLst>
                  <a:ext uri="{FF2B5EF4-FFF2-40B4-BE49-F238E27FC236}">
                    <a16:creationId xmlns:a16="http://schemas.microsoft.com/office/drawing/2014/main" id="{4E75537C-BAE9-4827-84F2-6415F0BC1C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111">
                <a:extLst>
                  <a:ext uri="{FF2B5EF4-FFF2-40B4-BE49-F238E27FC236}">
                    <a16:creationId xmlns:a16="http://schemas.microsoft.com/office/drawing/2014/main" id="{51734B00-BC40-42F7-852A-786D91270EB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112">
                <a:extLst>
                  <a:ext uri="{FF2B5EF4-FFF2-40B4-BE49-F238E27FC236}">
                    <a16:creationId xmlns:a16="http://schemas.microsoft.com/office/drawing/2014/main" id="{50A05EDE-E1B4-440C-AE78-6D7E625A87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113">
                <a:extLst>
                  <a:ext uri="{FF2B5EF4-FFF2-40B4-BE49-F238E27FC236}">
                    <a16:creationId xmlns:a16="http://schemas.microsoft.com/office/drawing/2014/main" id="{EA44486D-D727-4935-9426-E8155A92EE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114">
                <a:extLst>
                  <a:ext uri="{FF2B5EF4-FFF2-40B4-BE49-F238E27FC236}">
                    <a16:creationId xmlns:a16="http://schemas.microsoft.com/office/drawing/2014/main" id="{934A8EB6-4A8D-4F0A-B0F9-0692A70228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115">
                <a:extLst>
                  <a:ext uri="{FF2B5EF4-FFF2-40B4-BE49-F238E27FC236}">
                    <a16:creationId xmlns:a16="http://schemas.microsoft.com/office/drawing/2014/main" id="{EA3887B6-6E05-408F-988C-723DA35B8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116">
                <a:extLst>
                  <a:ext uri="{FF2B5EF4-FFF2-40B4-BE49-F238E27FC236}">
                    <a16:creationId xmlns:a16="http://schemas.microsoft.com/office/drawing/2014/main" id="{D4D02033-7C0E-473D-8316-B04A89ACC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8" name="Group 127">
            <a:extLst>
              <a:ext uri="{FF2B5EF4-FFF2-40B4-BE49-F238E27FC236}">
                <a16:creationId xmlns:a16="http://schemas.microsoft.com/office/drawing/2014/main" id="{D54BD5F7-66FC-4A6C-AD1D-8E513BE829B1}"/>
              </a:ext>
            </a:extLst>
          </p:cNvPr>
          <p:cNvGrpSpPr/>
          <p:nvPr/>
        </p:nvGrpSpPr>
        <p:grpSpPr bwMode="auto">
          <a:xfrm>
            <a:off x="9429198" y="3898785"/>
            <a:ext cx="720725" cy="806450"/>
            <a:chOff x="0" y="0"/>
            <a:chExt cx="789" cy="870"/>
          </a:xfrm>
        </p:grpSpPr>
        <p:grpSp>
          <p:nvGrpSpPr>
            <p:cNvPr id="119" name="Group 128">
              <a:extLst>
                <a:ext uri="{FF2B5EF4-FFF2-40B4-BE49-F238E27FC236}">
                  <a16:creationId xmlns:a16="http://schemas.microsoft.com/office/drawing/2014/main" id="{AE517CE3-8DB7-493A-9434-B5F7C8556D85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132" name="Freeform 119">
                <a:extLst>
                  <a:ext uri="{FF2B5EF4-FFF2-40B4-BE49-F238E27FC236}">
                    <a16:creationId xmlns:a16="http://schemas.microsoft.com/office/drawing/2014/main" id="{93B778DF-5A28-4A0D-84A8-8A1D6BAD33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120">
                <a:extLst>
                  <a:ext uri="{FF2B5EF4-FFF2-40B4-BE49-F238E27FC236}">
                    <a16:creationId xmlns:a16="http://schemas.microsoft.com/office/drawing/2014/main" id="{CF690FBD-D6B7-4DA2-BB22-71043C238D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121">
                <a:extLst>
                  <a:ext uri="{FF2B5EF4-FFF2-40B4-BE49-F238E27FC236}">
                    <a16:creationId xmlns:a16="http://schemas.microsoft.com/office/drawing/2014/main" id="{2BC1D49E-F1B3-4B4B-9BA1-3B9BB3AC6C0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122">
                <a:extLst>
                  <a:ext uri="{FF2B5EF4-FFF2-40B4-BE49-F238E27FC236}">
                    <a16:creationId xmlns:a16="http://schemas.microsoft.com/office/drawing/2014/main" id="{C73E0008-3E91-42A0-9F5E-319482B0DBB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9F167098-7DCA-4EC6-94F9-E1746C63FE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" name="Freeform 124">
                <a:extLst>
                  <a:ext uri="{FF2B5EF4-FFF2-40B4-BE49-F238E27FC236}">
                    <a16:creationId xmlns:a16="http://schemas.microsoft.com/office/drawing/2014/main" id="{FF867E3B-3802-48B2-B776-C2BE9270509F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25">
                <a:extLst>
                  <a:ext uri="{FF2B5EF4-FFF2-40B4-BE49-F238E27FC236}">
                    <a16:creationId xmlns:a16="http://schemas.microsoft.com/office/drawing/2014/main" id="{D3041707-EB52-4806-95EA-D6E754976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" name="Line 126">
                <a:extLst>
                  <a:ext uri="{FF2B5EF4-FFF2-40B4-BE49-F238E27FC236}">
                    <a16:creationId xmlns:a16="http://schemas.microsoft.com/office/drawing/2014/main" id="{1F90AE9D-9B4F-47CF-92AD-D98239BD7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27">
                <a:extLst>
                  <a:ext uri="{FF2B5EF4-FFF2-40B4-BE49-F238E27FC236}">
                    <a16:creationId xmlns:a16="http://schemas.microsoft.com/office/drawing/2014/main" id="{C9335ED4-42B9-4DA1-9764-86383E88A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" name="Line 128">
                <a:extLst>
                  <a:ext uri="{FF2B5EF4-FFF2-40B4-BE49-F238E27FC236}">
                    <a16:creationId xmlns:a16="http://schemas.microsoft.com/office/drawing/2014/main" id="{ED75EB84-4043-481A-837A-05A19C9FB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2" name="Line 129">
                <a:extLst>
                  <a:ext uri="{FF2B5EF4-FFF2-40B4-BE49-F238E27FC236}">
                    <a16:creationId xmlns:a16="http://schemas.microsoft.com/office/drawing/2014/main" id="{280332E2-D8AF-4B52-AD78-7CDCEDB75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" name="Line 130">
                <a:extLst>
                  <a:ext uri="{FF2B5EF4-FFF2-40B4-BE49-F238E27FC236}">
                    <a16:creationId xmlns:a16="http://schemas.microsoft.com/office/drawing/2014/main" id="{F007EBA1-A562-41EB-8485-785EA1B89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" name="Line 131">
                <a:extLst>
                  <a:ext uri="{FF2B5EF4-FFF2-40B4-BE49-F238E27FC236}">
                    <a16:creationId xmlns:a16="http://schemas.microsoft.com/office/drawing/2014/main" id="{439C3899-9246-4006-883A-6906E606C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32">
                <a:extLst>
                  <a:ext uri="{FF2B5EF4-FFF2-40B4-BE49-F238E27FC236}">
                    <a16:creationId xmlns:a16="http://schemas.microsoft.com/office/drawing/2014/main" id="{74DE1C38-47C1-4ED5-9F53-14DAC20038D2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0" name="Group 143">
              <a:extLst>
                <a:ext uri="{FF2B5EF4-FFF2-40B4-BE49-F238E27FC236}">
                  <a16:creationId xmlns:a16="http://schemas.microsoft.com/office/drawing/2014/main" id="{7B6B9C48-8811-4F0D-9AA8-798CC9CA29EE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121" name="Freeform 134">
                <a:extLst>
                  <a:ext uri="{FF2B5EF4-FFF2-40B4-BE49-F238E27FC236}">
                    <a16:creationId xmlns:a16="http://schemas.microsoft.com/office/drawing/2014/main" id="{DA81AC90-DC71-43CB-B50E-69844419C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135">
                <a:extLst>
                  <a:ext uri="{FF2B5EF4-FFF2-40B4-BE49-F238E27FC236}">
                    <a16:creationId xmlns:a16="http://schemas.microsoft.com/office/drawing/2014/main" id="{6E262A89-8C99-4F27-BE34-D28D0A1DE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Oval 136">
                <a:extLst>
                  <a:ext uri="{FF2B5EF4-FFF2-40B4-BE49-F238E27FC236}">
                    <a16:creationId xmlns:a16="http://schemas.microsoft.com/office/drawing/2014/main" id="{E57D0ED7-5999-438F-ABD3-F8E5F398B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24" name="Freeform 137">
                <a:extLst>
                  <a:ext uri="{FF2B5EF4-FFF2-40B4-BE49-F238E27FC236}">
                    <a16:creationId xmlns:a16="http://schemas.microsoft.com/office/drawing/2014/main" id="{AC552507-7A37-4789-888C-9D6E9FD50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38">
                <a:extLst>
                  <a:ext uri="{FF2B5EF4-FFF2-40B4-BE49-F238E27FC236}">
                    <a16:creationId xmlns:a16="http://schemas.microsoft.com/office/drawing/2014/main" id="{AE2BCC81-FF84-4C9E-9B19-6591DD9B36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139">
                <a:extLst>
                  <a:ext uri="{FF2B5EF4-FFF2-40B4-BE49-F238E27FC236}">
                    <a16:creationId xmlns:a16="http://schemas.microsoft.com/office/drawing/2014/main" id="{540C6303-7FA1-4305-9451-4F6E098F59B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40">
                <a:extLst>
                  <a:ext uri="{FF2B5EF4-FFF2-40B4-BE49-F238E27FC236}">
                    <a16:creationId xmlns:a16="http://schemas.microsoft.com/office/drawing/2014/main" id="{82A97E26-1ECB-43D9-A05B-E27212E566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141">
                <a:extLst>
                  <a:ext uri="{FF2B5EF4-FFF2-40B4-BE49-F238E27FC236}">
                    <a16:creationId xmlns:a16="http://schemas.microsoft.com/office/drawing/2014/main" id="{A1075F3A-20B1-498C-B818-1486C4167B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42">
                <a:extLst>
                  <a:ext uri="{FF2B5EF4-FFF2-40B4-BE49-F238E27FC236}">
                    <a16:creationId xmlns:a16="http://schemas.microsoft.com/office/drawing/2014/main" id="{6891C400-51C4-45DB-83CC-F028BC6EF3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143">
                <a:extLst>
                  <a:ext uri="{FF2B5EF4-FFF2-40B4-BE49-F238E27FC236}">
                    <a16:creationId xmlns:a16="http://schemas.microsoft.com/office/drawing/2014/main" id="{EFED450E-6878-4438-ACA6-D1B1ABB8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144">
                <a:extLst>
                  <a:ext uri="{FF2B5EF4-FFF2-40B4-BE49-F238E27FC236}">
                    <a16:creationId xmlns:a16="http://schemas.microsoft.com/office/drawing/2014/main" id="{07679BE0-574B-4F5B-8049-5DBC49862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6" name="Group 155">
            <a:extLst>
              <a:ext uri="{FF2B5EF4-FFF2-40B4-BE49-F238E27FC236}">
                <a16:creationId xmlns:a16="http://schemas.microsoft.com/office/drawing/2014/main" id="{D60EA64E-E7AF-441C-9C66-D6A2DD14A96D}"/>
              </a:ext>
            </a:extLst>
          </p:cNvPr>
          <p:cNvGrpSpPr/>
          <p:nvPr/>
        </p:nvGrpSpPr>
        <p:grpSpPr bwMode="auto">
          <a:xfrm>
            <a:off x="3523698" y="3828935"/>
            <a:ext cx="720725" cy="358775"/>
            <a:chOff x="0" y="0"/>
            <a:chExt cx="454" cy="273"/>
          </a:xfrm>
        </p:grpSpPr>
        <p:grpSp>
          <p:nvGrpSpPr>
            <p:cNvPr id="147" name="Group 156">
              <a:extLst>
                <a:ext uri="{FF2B5EF4-FFF2-40B4-BE49-F238E27FC236}">
                  <a16:creationId xmlns:a16="http://schemas.microsoft.com/office/drawing/2014/main" id="{B1E65074-E88D-46AC-8E6A-12017D43A3E3}"/>
                </a:ext>
              </a:extLst>
            </p:cNvPr>
            <p:cNvGrpSpPr/>
            <p:nvPr/>
          </p:nvGrpSpPr>
          <p:grpSpPr bwMode="auto">
            <a:xfrm>
              <a:off x="0" y="0"/>
              <a:ext cx="454" cy="228"/>
              <a:chOff x="0" y="0"/>
              <a:chExt cx="635" cy="408"/>
            </a:xfrm>
          </p:grpSpPr>
          <p:sp>
            <p:nvSpPr>
              <p:cNvPr id="149" name="Rectangle 147">
                <a:extLst>
                  <a:ext uri="{FF2B5EF4-FFF2-40B4-BE49-F238E27FC236}">
                    <a16:creationId xmlns:a16="http://schemas.microsoft.com/office/drawing/2014/main" id="{A46FBD4E-4D69-4323-897A-C956AF421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40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>
                <a:prstShdw prst="shdw17" dist="17961" dir="2700000">
                  <a:srgbClr val="7A8E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n-US" altLang="zh-CN" sz="180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n-US" altLang="zh-CN" sz="1400"/>
              </a:p>
            </p:txBody>
          </p:sp>
          <p:sp>
            <p:nvSpPr>
              <p:cNvPr id="150" name="Line 148">
                <a:extLst>
                  <a:ext uri="{FF2B5EF4-FFF2-40B4-BE49-F238E27FC236}">
                    <a16:creationId xmlns:a16="http://schemas.microsoft.com/office/drawing/2014/main" id="{4FC3EE1A-373D-4A3A-B184-636467BE3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0" y="0"/>
                <a:ext cx="317" cy="18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beve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151" name="Line 149">
                <a:extLst>
                  <a:ext uri="{FF2B5EF4-FFF2-40B4-BE49-F238E27FC236}">
                    <a16:creationId xmlns:a16="http://schemas.microsoft.com/office/drawing/2014/main" id="{2CB0F227-B1CC-4983-8746-F0A501B5F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" y="0"/>
                <a:ext cx="318" cy="181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beve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</p:grpSp>
        <p:sp>
          <p:nvSpPr>
            <p:cNvPr id="148" name="Text Box 150">
              <a:extLst>
                <a:ext uri="{FF2B5EF4-FFF2-40B4-BE49-F238E27FC236}">
                  <a16:creationId xmlns:a16="http://schemas.microsoft.com/office/drawing/2014/main" id="{32C4E9B1-55C1-4116-BF74-15DA371C2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" y="42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400" b="1"/>
                <a:t>Data</a:t>
              </a:r>
            </a:p>
          </p:txBody>
        </p:sp>
      </p:grpSp>
      <p:sp>
        <p:nvSpPr>
          <p:cNvPr id="152" name="AutoShape 151">
            <a:extLst>
              <a:ext uri="{FF2B5EF4-FFF2-40B4-BE49-F238E27FC236}">
                <a16:creationId xmlns:a16="http://schemas.microsoft.com/office/drawing/2014/main" id="{5B553CD9-C2F5-465E-A1F8-51352E542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315" y="1696254"/>
            <a:ext cx="5121508" cy="793750"/>
          </a:xfrm>
          <a:prstGeom prst="wedgeRoundRectCallout">
            <a:avLst>
              <a:gd name="adj1" fmla="val -32564"/>
              <a:gd name="adj2" fmla="val 14155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根据路由表转发数据到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CD1F8F46-961A-45C5-ACFD-3D232DED97D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386" y="3324110"/>
            <a:ext cx="11938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54" name="Group 163">
            <a:extLst>
              <a:ext uri="{FF2B5EF4-FFF2-40B4-BE49-F238E27FC236}">
                <a16:creationId xmlns:a16="http://schemas.microsoft.com/office/drawing/2014/main" id="{7B0EA125-A12A-46A5-BA06-0E532D7BF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16497"/>
              </p:ext>
            </p:extLst>
          </p:nvPr>
        </p:nvGraphicFramePr>
        <p:xfrm>
          <a:off x="3395111" y="5060835"/>
          <a:ext cx="2155825" cy="1533525"/>
        </p:xfrm>
        <a:graphic>
          <a:graphicData uri="http://schemas.openxmlformats.org/drawingml/2006/table">
            <a:tbl>
              <a:tblPr/>
              <a:tblGrid>
                <a:gridCol w="107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17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路由表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5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网段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接口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9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2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3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5" name="Group 182">
            <a:extLst>
              <a:ext uri="{FF2B5EF4-FFF2-40B4-BE49-F238E27FC236}">
                <a16:creationId xmlns:a16="http://schemas.microsoft.com/office/drawing/2014/main" id="{DBA3D8B3-AE06-4BC1-8D56-54E5E9C11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92827"/>
              </p:ext>
            </p:extLst>
          </p:nvPr>
        </p:nvGraphicFramePr>
        <p:xfrm>
          <a:off x="6632023" y="5051310"/>
          <a:ext cx="2160588" cy="1531937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17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路由表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5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网段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接口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9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3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3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5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0.11029 -7.40741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0E5D9-CA03-4E93-8774-AD96FE9C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96F84-C658-4402-BDFE-C5558EF6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以太网交换机工作在数据链路层，用于在网络内进行数据转发，而企业网络的拓扑结构一般会比较复杂，不同的部门，或者总部和分支可能处在不同的网络中，此时就需要使用路由器来连接不同的网络，实现网络之间的数据转发。</a:t>
            </a:r>
          </a:p>
        </p:txBody>
      </p:sp>
    </p:spTree>
    <p:extLst>
      <p:ext uri="{BB962C8B-B14F-4D97-AF65-F5344CB8AC3E}">
        <p14:creationId xmlns:p14="http://schemas.microsoft.com/office/powerpoint/2010/main" val="3270855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AF94A-C43C-48B3-A08A-C1D3736A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B3F31-4ED5-4DB5-A40B-D4C62957C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CA3AC530-6C5D-4F01-AEA5-4EFFE0EBD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025" y="3672669"/>
            <a:ext cx="685800" cy="933450"/>
          </a:xfrm>
          <a:prstGeom prst="downArrow">
            <a:avLst>
              <a:gd name="adj1" fmla="val 50000"/>
              <a:gd name="adj2" fmla="val 46530"/>
            </a:avLst>
          </a:prstGeom>
          <a:gradFill rotWithShape="0">
            <a:gsLst>
              <a:gs pos="0">
                <a:srgbClr val="054E64"/>
              </a:gs>
              <a:gs pos="100000">
                <a:srgbClr val="0BA8D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D518FED-D34E-452C-BFAA-D90A8257A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425" y="3672669"/>
            <a:ext cx="685800" cy="933450"/>
          </a:xfrm>
          <a:prstGeom prst="downArrow">
            <a:avLst>
              <a:gd name="adj1" fmla="val 50000"/>
              <a:gd name="adj2" fmla="val 46530"/>
            </a:avLst>
          </a:prstGeom>
          <a:gradFill rotWithShape="0">
            <a:gsLst>
              <a:gs pos="0">
                <a:srgbClr val="054E64"/>
              </a:gs>
              <a:gs pos="100000">
                <a:srgbClr val="0BA8D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78DA9BD-4FF4-425A-AB42-A6862B1DBC5C}"/>
              </a:ext>
            </a:extLst>
          </p:cNvPr>
          <p:cNvSpPr/>
          <p:nvPr/>
        </p:nvSpPr>
        <p:spPr bwMode="auto">
          <a:xfrm>
            <a:off x="4702175" y="3310719"/>
            <a:ext cx="742950" cy="165100"/>
          </a:xfrm>
          <a:custGeom>
            <a:avLst/>
            <a:gdLst>
              <a:gd name="T0" fmla="*/ 0 w 468"/>
              <a:gd name="T1" fmla="*/ 165100 h 104"/>
              <a:gd name="T2" fmla="*/ 520700 w 468"/>
              <a:gd name="T3" fmla="*/ 165100 h 104"/>
              <a:gd name="T4" fmla="*/ 266700 w 468"/>
              <a:gd name="T5" fmla="*/ 0 h 104"/>
              <a:gd name="T6" fmla="*/ 742950 w 468"/>
              <a:gd name="T7" fmla="*/ 3175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468"/>
              <a:gd name="T13" fmla="*/ 0 h 104"/>
              <a:gd name="T14" fmla="*/ 468 w 468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8" h="104">
                <a:moveTo>
                  <a:pt x="0" y="104"/>
                </a:moveTo>
                <a:lnTo>
                  <a:pt x="328" y="104"/>
                </a:lnTo>
                <a:lnTo>
                  <a:pt x="168" y="0"/>
                </a:lnTo>
                <a:lnTo>
                  <a:pt x="468" y="2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B0B5EE6-8FBF-49C5-9F80-79726DB187C8}"/>
              </a:ext>
            </a:extLst>
          </p:cNvPr>
          <p:cNvSpPr/>
          <p:nvPr/>
        </p:nvSpPr>
        <p:spPr bwMode="auto">
          <a:xfrm flipH="1">
            <a:off x="6597650" y="3310719"/>
            <a:ext cx="742950" cy="165100"/>
          </a:xfrm>
          <a:custGeom>
            <a:avLst/>
            <a:gdLst>
              <a:gd name="T0" fmla="*/ 0 w 468"/>
              <a:gd name="T1" fmla="*/ 165100 h 104"/>
              <a:gd name="T2" fmla="*/ 520700 w 468"/>
              <a:gd name="T3" fmla="*/ 165100 h 104"/>
              <a:gd name="T4" fmla="*/ 266700 w 468"/>
              <a:gd name="T5" fmla="*/ 0 h 104"/>
              <a:gd name="T6" fmla="*/ 742950 w 468"/>
              <a:gd name="T7" fmla="*/ 3175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468"/>
              <a:gd name="T13" fmla="*/ 0 h 104"/>
              <a:gd name="T14" fmla="*/ 468 w 468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8" h="104">
                <a:moveTo>
                  <a:pt x="0" y="104"/>
                </a:moveTo>
                <a:lnTo>
                  <a:pt x="328" y="104"/>
                </a:lnTo>
                <a:lnTo>
                  <a:pt x="168" y="0"/>
                </a:lnTo>
                <a:lnTo>
                  <a:pt x="468" y="2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bevel/>
          </a:ln>
          <a:effectLst>
            <a:outerShdw dist="28398" dir="3806097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0C8B5677-4313-4202-9D06-28C5882F6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0850" y="3453594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7484F474-1E94-49F4-B055-7493604E1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3453594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865437A3-33B2-46E4-BD79-9E94D3F1E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1250" y="2920194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2BD3575A-7F48-464C-A4EF-0670C7F7D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1250" y="4053669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8E9758EF-B182-40BC-9035-1130E7035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2920194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842E1601-AB55-46B2-9ACD-0D0D9FDD5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4053669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07782-63F7-4AC3-BD0F-9EFE85563FB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3224994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7CA142-B57E-4202-911F-92A1169BBE8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3224994"/>
            <a:ext cx="9064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Line 15">
            <a:extLst>
              <a:ext uri="{FF2B5EF4-FFF2-40B4-BE49-F238E27FC236}">
                <a16:creationId xmlns:a16="http://schemas.microsoft.com/office/drawing/2014/main" id="{C2BA936F-75CB-4E04-B069-6D5C616D0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386794"/>
            <a:ext cx="0" cy="220980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2FBE4414-F6AD-4EBE-BC2B-4F2202479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1250" y="2386794"/>
            <a:ext cx="0" cy="220980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D3CC7BF2-1333-4DE2-90C6-BAF980785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2062944"/>
            <a:ext cx="5016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1.0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371E6ADD-CF25-4BED-8B58-B85DB31A7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600" y="2062944"/>
            <a:ext cx="5016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4.0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239FB9C9-310D-46A6-98E5-A92410E5E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63" y="3136094"/>
            <a:ext cx="501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1.3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181ECB08-EA8B-476C-9471-D9CEC5470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713" y="3440894"/>
            <a:ext cx="463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E6682C43-42EA-4FD4-A73A-5C810D06E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938" y="3075769"/>
            <a:ext cx="5016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4.3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56CE12E5-05EC-4989-9BB7-12A881C53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3444069"/>
            <a:ext cx="463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8A2CEA00-F758-404E-8249-C345DBD89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3002744"/>
            <a:ext cx="501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2.2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4A6577E7-FE1D-4E0F-8F76-16EA5D11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3517094"/>
            <a:ext cx="463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D5F3C1-FE7F-4B35-BCC5-485045689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925" y="2945594"/>
            <a:ext cx="5016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2.1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E1DDC1D8-50D3-4674-9F28-62D6A6E91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3444069"/>
            <a:ext cx="463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75478C11-4C67-4B81-AE48-5CD478B67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1463" y="2145494"/>
            <a:ext cx="501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4.1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6140C584-9489-4ACD-84D2-480D5B103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1463" y="3288494"/>
            <a:ext cx="501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4.2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7602EE00-23DB-4F7C-BBCA-95C35D376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2145494"/>
            <a:ext cx="501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1.1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D0539041-BE43-405C-9E51-E0726FFD5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3288494"/>
            <a:ext cx="501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1.2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EDC0DEE3-FA93-46B4-ACB6-E7F6B3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2796369"/>
            <a:ext cx="1047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Router1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0A151A9A-D2CC-4051-B8FD-06DFBE812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775" y="2802719"/>
            <a:ext cx="1047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Router2</a:t>
            </a:r>
          </a:p>
        </p:txBody>
      </p:sp>
      <p:grpSp>
        <p:nvGrpSpPr>
          <p:cNvPr id="34" name="Group 43">
            <a:extLst>
              <a:ext uri="{FF2B5EF4-FFF2-40B4-BE49-F238E27FC236}">
                <a16:creationId xmlns:a16="http://schemas.microsoft.com/office/drawing/2014/main" id="{4C73E190-2BE1-47A9-9200-E6D5553CBE15}"/>
              </a:ext>
            </a:extLst>
          </p:cNvPr>
          <p:cNvGrpSpPr/>
          <p:nvPr/>
        </p:nvGrpSpPr>
        <p:grpSpPr bwMode="auto">
          <a:xfrm>
            <a:off x="2103438" y="2434419"/>
            <a:ext cx="720725" cy="806450"/>
            <a:chOff x="0" y="0"/>
            <a:chExt cx="789" cy="870"/>
          </a:xfrm>
        </p:grpSpPr>
        <p:grpSp>
          <p:nvGrpSpPr>
            <p:cNvPr id="35" name="Group 44">
              <a:extLst>
                <a:ext uri="{FF2B5EF4-FFF2-40B4-BE49-F238E27FC236}">
                  <a16:creationId xmlns:a16="http://schemas.microsoft.com/office/drawing/2014/main" id="{0BC04180-5358-4DDC-8D51-D54154866C39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48" name="Freeform 35">
                <a:extLst>
                  <a:ext uri="{FF2B5EF4-FFF2-40B4-BE49-F238E27FC236}">
                    <a16:creationId xmlns:a16="http://schemas.microsoft.com/office/drawing/2014/main" id="{30B7599B-5906-48F6-99EF-9D62CF4F7C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36">
                <a:extLst>
                  <a:ext uri="{FF2B5EF4-FFF2-40B4-BE49-F238E27FC236}">
                    <a16:creationId xmlns:a16="http://schemas.microsoft.com/office/drawing/2014/main" id="{5DAB9320-0416-45F6-8CB3-8D7DB7082F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4B9BB0F7-C8EE-418E-B999-7C11FB246E7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38">
                <a:extLst>
                  <a:ext uri="{FF2B5EF4-FFF2-40B4-BE49-F238E27FC236}">
                    <a16:creationId xmlns:a16="http://schemas.microsoft.com/office/drawing/2014/main" id="{C969D530-AA17-40E0-AA07-2DCF5D6BD2B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39">
                <a:extLst>
                  <a:ext uri="{FF2B5EF4-FFF2-40B4-BE49-F238E27FC236}">
                    <a16:creationId xmlns:a16="http://schemas.microsoft.com/office/drawing/2014/main" id="{09C2D385-8260-4998-B0A8-1D4482D5D7B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Freeform 40">
                <a:extLst>
                  <a:ext uri="{FF2B5EF4-FFF2-40B4-BE49-F238E27FC236}">
                    <a16:creationId xmlns:a16="http://schemas.microsoft.com/office/drawing/2014/main" id="{A9DB50D6-B2FE-4D5B-96A3-7BF0DEEDBF1B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" name="Line 41">
                <a:extLst>
                  <a:ext uri="{FF2B5EF4-FFF2-40B4-BE49-F238E27FC236}">
                    <a16:creationId xmlns:a16="http://schemas.microsoft.com/office/drawing/2014/main" id="{2C638AAC-92CB-43AE-860B-31FE8BF83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Line 42">
                <a:extLst>
                  <a:ext uri="{FF2B5EF4-FFF2-40B4-BE49-F238E27FC236}">
                    <a16:creationId xmlns:a16="http://schemas.microsoft.com/office/drawing/2014/main" id="{E3230F6D-147E-4B10-8D8D-8145837CA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3">
                <a:extLst>
                  <a:ext uri="{FF2B5EF4-FFF2-40B4-BE49-F238E27FC236}">
                    <a16:creationId xmlns:a16="http://schemas.microsoft.com/office/drawing/2014/main" id="{F882E40F-FF3F-4EDC-85F3-F4A384EAF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Line 44">
                <a:extLst>
                  <a:ext uri="{FF2B5EF4-FFF2-40B4-BE49-F238E27FC236}">
                    <a16:creationId xmlns:a16="http://schemas.microsoft.com/office/drawing/2014/main" id="{ED062702-B0F8-49FB-B91D-8A3ECF7E0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" name="Line 45">
                <a:extLst>
                  <a:ext uri="{FF2B5EF4-FFF2-40B4-BE49-F238E27FC236}">
                    <a16:creationId xmlns:a16="http://schemas.microsoft.com/office/drawing/2014/main" id="{CA2B46CD-C6FF-4787-8799-1FD494613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46">
                <a:extLst>
                  <a:ext uri="{FF2B5EF4-FFF2-40B4-BE49-F238E27FC236}">
                    <a16:creationId xmlns:a16="http://schemas.microsoft.com/office/drawing/2014/main" id="{46F49CEF-666B-4305-A1FF-627DE8EF7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47">
                <a:extLst>
                  <a:ext uri="{FF2B5EF4-FFF2-40B4-BE49-F238E27FC236}">
                    <a16:creationId xmlns:a16="http://schemas.microsoft.com/office/drawing/2014/main" id="{3204B417-DAD4-4548-B4EF-6B20AA2BE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48">
                <a:extLst>
                  <a:ext uri="{FF2B5EF4-FFF2-40B4-BE49-F238E27FC236}">
                    <a16:creationId xmlns:a16="http://schemas.microsoft.com/office/drawing/2014/main" id="{02E4BDF5-111F-4F78-9C90-DB506864038F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6" name="Group 59">
              <a:extLst>
                <a:ext uri="{FF2B5EF4-FFF2-40B4-BE49-F238E27FC236}">
                  <a16:creationId xmlns:a16="http://schemas.microsoft.com/office/drawing/2014/main" id="{CB3FAAAB-363F-462D-9D82-AA349A050507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37" name="Freeform 50">
                <a:extLst>
                  <a:ext uri="{FF2B5EF4-FFF2-40B4-BE49-F238E27FC236}">
                    <a16:creationId xmlns:a16="http://schemas.microsoft.com/office/drawing/2014/main" id="{0E4436CE-E97E-4E26-8D86-7B7270EBF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51">
                <a:extLst>
                  <a:ext uri="{FF2B5EF4-FFF2-40B4-BE49-F238E27FC236}">
                    <a16:creationId xmlns:a16="http://schemas.microsoft.com/office/drawing/2014/main" id="{6A77F50B-92B0-46E9-B578-45C5B4EA3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Oval 52">
                <a:extLst>
                  <a:ext uri="{FF2B5EF4-FFF2-40B4-BE49-F238E27FC236}">
                    <a16:creationId xmlns:a16="http://schemas.microsoft.com/office/drawing/2014/main" id="{EB265B39-16C5-4693-B08A-0E03C6085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40" name="Freeform 53">
                <a:extLst>
                  <a:ext uri="{FF2B5EF4-FFF2-40B4-BE49-F238E27FC236}">
                    <a16:creationId xmlns:a16="http://schemas.microsoft.com/office/drawing/2014/main" id="{B5E6C973-E2A1-4285-ABDD-EED595ECD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54">
                <a:extLst>
                  <a:ext uri="{FF2B5EF4-FFF2-40B4-BE49-F238E27FC236}">
                    <a16:creationId xmlns:a16="http://schemas.microsoft.com/office/drawing/2014/main" id="{50948DB7-BE68-4E17-9697-E70CE8F7D9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55">
                <a:extLst>
                  <a:ext uri="{FF2B5EF4-FFF2-40B4-BE49-F238E27FC236}">
                    <a16:creationId xmlns:a16="http://schemas.microsoft.com/office/drawing/2014/main" id="{58822EDC-169B-4FF8-8A77-2241446562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56">
                <a:extLst>
                  <a:ext uri="{FF2B5EF4-FFF2-40B4-BE49-F238E27FC236}">
                    <a16:creationId xmlns:a16="http://schemas.microsoft.com/office/drawing/2014/main" id="{EDFA392D-FD37-479A-84F5-435DD4A7C3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57">
                <a:extLst>
                  <a:ext uri="{FF2B5EF4-FFF2-40B4-BE49-F238E27FC236}">
                    <a16:creationId xmlns:a16="http://schemas.microsoft.com/office/drawing/2014/main" id="{7FEDADAB-683B-4058-8FCA-01B76E3E7F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58">
                <a:extLst>
                  <a:ext uri="{FF2B5EF4-FFF2-40B4-BE49-F238E27FC236}">
                    <a16:creationId xmlns:a16="http://schemas.microsoft.com/office/drawing/2014/main" id="{FDEC6690-17C1-492D-8253-453FBB3E99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59">
                <a:extLst>
                  <a:ext uri="{FF2B5EF4-FFF2-40B4-BE49-F238E27FC236}">
                    <a16:creationId xmlns:a16="http://schemas.microsoft.com/office/drawing/2014/main" id="{3D5A25C5-6BD1-4B17-B321-88CB4E969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60">
                <a:extLst>
                  <a:ext uri="{FF2B5EF4-FFF2-40B4-BE49-F238E27FC236}">
                    <a16:creationId xmlns:a16="http://schemas.microsoft.com/office/drawing/2014/main" id="{207FFFDE-96F6-4ADA-ACBA-23CBEC684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2" name="Group 71">
            <a:extLst>
              <a:ext uri="{FF2B5EF4-FFF2-40B4-BE49-F238E27FC236}">
                <a16:creationId xmlns:a16="http://schemas.microsoft.com/office/drawing/2014/main" id="{990BE1D9-C146-4CE4-B584-E4EA06E66F6B}"/>
              </a:ext>
            </a:extLst>
          </p:cNvPr>
          <p:cNvGrpSpPr/>
          <p:nvPr/>
        </p:nvGrpSpPr>
        <p:grpSpPr bwMode="auto">
          <a:xfrm>
            <a:off x="2030413" y="3659969"/>
            <a:ext cx="720725" cy="803275"/>
            <a:chOff x="0" y="0"/>
            <a:chExt cx="789" cy="870"/>
          </a:xfrm>
        </p:grpSpPr>
        <p:grpSp>
          <p:nvGrpSpPr>
            <p:cNvPr id="63" name="Group 72">
              <a:extLst>
                <a:ext uri="{FF2B5EF4-FFF2-40B4-BE49-F238E27FC236}">
                  <a16:creationId xmlns:a16="http://schemas.microsoft.com/office/drawing/2014/main" id="{86D6F8D2-A266-492A-9F27-F6100E7367B5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76" name="Freeform 63">
                <a:extLst>
                  <a:ext uri="{FF2B5EF4-FFF2-40B4-BE49-F238E27FC236}">
                    <a16:creationId xmlns:a16="http://schemas.microsoft.com/office/drawing/2014/main" id="{6849B82A-4035-4846-905E-65B18C58F9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64">
                <a:extLst>
                  <a:ext uri="{FF2B5EF4-FFF2-40B4-BE49-F238E27FC236}">
                    <a16:creationId xmlns:a16="http://schemas.microsoft.com/office/drawing/2014/main" id="{6C1D1FD5-ACBA-4A86-AFA0-BB5A57D5A2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65">
                <a:extLst>
                  <a:ext uri="{FF2B5EF4-FFF2-40B4-BE49-F238E27FC236}">
                    <a16:creationId xmlns:a16="http://schemas.microsoft.com/office/drawing/2014/main" id="{D6AAB1CA-966D-4D9F-93E7-8D2690E7D0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6">
                <a:extLst>
                  <a:ext uri="{FF2B5EF4-FFF2-40B4-BE49-F238E27FC236}">
                    <a16:creationId xmlns:a16="http://schemas.microsoft.com/office/drawing/2014/main" id="{D99E21CF-8E38-4337-9D51-7A394A18C0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67">
                <a:extLst>
                  <a:ext uri="{FF2B5EF4-FFF2-40B4-BE49-F238E27FC236}">
                    <a16:creationId xmlns:a16="http://schemas.microsoft.com/office/drawing/2014/main" id="{81EECF72-43E1-4DB3-9B86-66070D034A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Freeform 68">
                <a:extLst>
                  <a:ext uri="{FF2B5EF4-FFF2-40B4-BE49-F238E27FC236}">
                    <a16:creationId xmlns:a16="http://schemas.microsoft.com/office/drawing/2014/main" id="{2F631B46-5B84-43B5-BD5B-9736665D52B3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69">
                <a:extLst>
                  <a:ext uri="{FF2B5EF4-FFF2-40B4-BE49-F238E27FC236}">
                    <a16:creationId xmlns:a16="http://schemas.microsoft.com/office/drawing/2014/main" id="{C1FFBC5B-FCE7-4C2A-AE12-A35C65144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0">
                <a:extLst>
                  <a:ext uri="{FF2B5EF4-FFF2-40B4-BE49-F238E27FC236}">
                    <a16:creationId xmlns:a16="http://schemas.microsoft.com/office/drawing/2014/main" id="{DB34C023-7F37-4EC0-A1D5-817550993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71">
                <a:extLst>
                  <a:ext uri="{FF2B5EF4-FFF2-40B4-BE49-F238E27FC236}">
                    <a16:creationId xmlns:a16="http://schemas.microsoft.com/office/drawing/2014/main" id="{3D608588-AACA-4B79-B9EE-83C165CC8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2">
                <a:extLst>
                  <a:ext uri="{FF2B5EF4-FFF2-40B4-BE49-F238E27FC236}">
                    <a16:creationId xmlns:a16="http://schemas.microsoft.com/office/drawing/2014/main" id="{79769BD0-177D-43E7-8988-E5C24143C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73">
                <a:extLst>
                  <a:ext uri="{FF2B5EF4-FFF2-40B4-BE49-F238E27FC236}">
                    <a16:creationId xmlns:a16="http://schemas.microsoft.com/office/drawing/2014/main" id="{7170B669-AD86-475F-98FC-4B0AE30C2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74">
                <a:extLst>
                  <a:ext uri="{FF2B5EF4-FFF2-40B4-BE49-F238E27FC236}">
                    <a16:creationId xmlns:a16="http://schemas.microsoft.com/office/drawing/2014/main" id="{A9377083-0DCA-4A62-B932-FF82DD9FB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75">
                <a:extLst>
                  <a:ext uri="{FF2B5EF4-FFF2-40B4-BE49-F238E27FC236}">
                    <a16:creationId xmlns:a16="http://schemas.microsoft.com/office/drawing/2014/main" id="{1338C039-0328-4AE9-BB37-86E7F75E0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76">
                <a:extLst>
                  <a:ext uri="{FF2B5EF4-FFF2-40B4-BE49-F238E27FC236}">
                    <a16:creationId xmlns:a16="http://schemas.microsoft.com/office/drawing/2014/main" id="{8A143DCE-A20A-43E7-8798-B11398F50A20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4" name="Group 87">
              <a:extLst>
                <a:ext uri="{FF2B5EF4-FFF2-40B4-BE49-F238E27FC236}">
                  <a16:creationId xmlns:a16="http://schemas.microsoft.com/office/drawing/2014/main" id="{8655B824-75A8-4F2E-8D80-EA4648AA1BAE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65" name="Freeform 78">
                <a:extLst>
                  <a:ext uri="{FF2B5EF4-FFF2-40B4-BE49-F238E27FC236}">
                    <a16:creationId xmlns:a16="http://schemas.microsoft.com/office/drawing/2014/main" id="{869B77BE-0767-48D6-AAFB-00556BDE0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79">
                <a:extLst>
                  <a:ext uri="{FF2B5EF4-FFF2-40B4-BE49-F238E27FC236}">
                    <a16:creationId xmlns:a16="http://schemas.microsoft.com/office/drawing/2014/main" id="{642E18BD-3D6A-43ED-B957-BE52C0770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Oval 80">
                <a:extLst>
                  <a:ext uri="{FF2B5EF4-FFF2-40B4-BE49-F238E27FC236}">
                    <a16:creationId xmlns:a16="http://schemas.microsoft.com/office/drawing/2014/main" id="{390F9610-4C2D-4118-A451-84FC191E3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8" name="Freeform 81">
                <a:extLst>
                  <a:ext uri="{FF2B5EF4-FFF2-40B4-BE49-F238E27FC236}">
                    <a16:creationId xmlns:a16="http://schemas.microsoft.com/office/drawing/2014/main" id="{F24D1F81-19ED-4D1E-A583-C2784443C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82">
                <a:extLst>
                  <a:ext uri="{FF2B5EF4-FFF2-40B4-BE49-F238E27FC236}">
                    <a16:creationId xmlns:a16="http://schemas.microsoft.com/office/drawing/2014/main" id="{A0AAB6DC-DB9C-4FA2-94AF-0D5F7574AD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83">
                <a:extLst>
                  <a:ext uri="{FF2B5EF4-FFF2-40B4-BE49-F238E27FC236}">
                    <a16:creationId xmlns:a16="http://schemas.microsoft.com/office/drawing/2014/main" id="{F5482858-D8DF-480F-8634-4233E52F0C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Freeform 84">
                <a:extLst>
                  <a:ext uri="{FF2B5EF4-FFF2-40B4-BE49-F238E27FC236}">
                    <a16:creationId xmlns:a16="http://schemas.microsoft.com/office/drawing/2014/main" id="{F64926BF-8A10-4470-AC1B-000A7A3DDD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85">
                <a:extLst>
                  <a:ext uri="{FF2B5EF4-FFF2-40B4-BE49-F238E27FC236}">
                    <a16:creationId xmlns:a16="http://schemas.microsoft.com/office/drawing/2014/main" id="{3AF94048-8451-4145-A58F-C1230AC9728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6">
                <a:extLst>
                  <a:ext uri="{FF2B5EF4-FFF2-40B4-BE49-F238E27FC236}">
                    <a16:creationId xmlns:a16="http://schemas.microsoft.com/office/drawing/2014/main" id="{52CA414F-4C10-42EB-9B9E-BB9732FD41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7">
                <a:extLst>
                  <a:ext uri="{FF2B5EF4-FFF2-40B4-BE49-F238E27FC236}">
                    <a16:creationId xmlns:a16="http://schemas.microsoft.com/office/drawing/2014/main" id="{0B8E4678-1058-4B57-81EB-A88742D64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88">
                <a:extLst>
                  <a:ext uri="{FF2B5EF4-FFF2-40B4-BE49-F238E27FC236}">
                    <a16:creationId xmlns:a16="http://schemas.microsoft.com/office/drawing/2014/main" id="{BABFF56A-C801-4E8A-A677-41D503676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0" name="Group 99">
            <a:extLst>
              <a:ext uri="{FF2B5EF4-FFF2-40B4-BE49-F238E27FC236}">
                <a16:creationId xmlns:a16="http://schemas.microsoft.com/office/drawing/2014/main" id="{0B1F07F3-4057-45C4-9A4E-B50B20EE5B99}"/>
              </a:ext>
            </a:extLst>
          </p:cNvPr>
          <p:cNvGrpSpPr/>
          <p:nvPr/>
        </p:nvGrpSpPr>
        <p:grpSpPr bwMode="auto">
          <a:xfrm>
            <a:off x="9304338" y="2434419"/>
            <a:ext cx="720725" cy="806450"/>
            <a:chOff x="0" y="0"/>
            <a:chExt cx="789" cy="870"/>
          </a:xfrm>
        </p:grpSpPr>
        <p:grpSp>
          <p:nvGrpSpPr>
            <p:cNvPr id="91" name="Group 100">
              <a:extLst>
                <a:ext uri="{FF2B5EF4-FFF2-40B4-BE49-F238E27FC236}">
                  <a16:creationId xmlns:a16="http://schemas.microsoft.com/office/drawing/2014/main" id="{BE450EBF-229A-4528-9EDD-8EEF601F6DEB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104" name="Freeform 91">
                <a:extLst>
                  <a:ext uri="{FF2B5EF4-FFF2-40B4-BE49-F238E27FC236}">
                    <a16:creationId xmlns:a16="http://schemas.microsoft.com/office/drawing/2014/main" id="{357D8D04-7DC4-4056-8EFC-685FF32E2CC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92">
                <a:extLst>
                  <a:ext uri="{FF2B5EF4-FFF2-40B4-BE49-F238E27FC236}">
                    <a16:creationId xmlns:a16="http://schemas.microsoft.com/office/drawing/2014/main" id="{16447152-1564-43FF-ADD1-05E76A279F3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93">
                <a:extLst>
                  <a:ext uri="{FF2B5EF4-FFF2-40B4-BE49-F238E27FC236}">
                    <a16:creationId xmlns:a16="http://schemas.microsoft.com/office/drawing/2014/main" id="{625E18E9-3456-44D5-B8CE-988B6FCB151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94">
                <a:extLst>
                  <a:ext uri="{FF2B5EF4-FFF2-40B4-BE49-F238E27FC236}">
                    <a16:creationId xmlns:a16="http://schemas.microsoft.com/office/drawing/2014/main" id="{E5FBF11D-1328-40A9-B13E-D5E2A3BC5A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Freeform 95">
                <a:extLst>
                  <a:ext uri="{FF2B5EF4-FFF2-40B4-BE49-F238E27FC236}">
                    <a16:creationId xmlns:a16="http://schemas.microsoft.com/office/drawing/2014/main" id="{7EBA9F1F-D548-4500-8B64-FB837CB66C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Freeform 96">
                <a:extLst>
                  <a:ext uri="{FF2B5EF4-FFF2-40B4-BE49-F238E27FC236}">
                    <a16:creationId xmlns:a16="http://schemas.microsoft.com/office/drawing/2014/main" id="{9AD3B03C-3267-4316-84AA-0AE060A403F2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97">
                <a:extLst>
                  <a:ext uri="{FF2B5EF4-FFF2-40B4-BE49-F238E27FC236}">
                    <a16:creationId xmlns:a16="http://schemas.microsoft.com/office/drawing/2014/main" id="{121825FA-0785-4E03-893A-FE649752B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98">
                <a:extLst>
                  <a:ext uri="{FF2B5EF4-FFF2-40B4-BE49-F238E27FC236}">
                    <a16:creationId xmlns:a16="http://schemas.microsoft.com/office/drawing/2014/main" id="{1907D59D-9607-4847-9025-9010AE2AB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99">
                <a:extLst>
                  <a:ext uri="{FF2B5EF4-FFF2-40B4-BE49-F238E27FC236}">
                    <a16:creationId xmlns:a16="http://schemas.microsoft.com/office/drawing/2014/main" id="{51A9C196-0094-4B87-9EDF-DB03F96A8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" name="Line 100">
                <a:extLst>
                  <a:ext uri="{FF2B5EF4-FFF2-40B4-BE49-F238E27FC236}">
                    <a16:creationId xmlns:a16="http://schemas.microsoft.com/office/drawing/2014/main" id="{312D9A30-9C99-40DD-9C07-26866591E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" name="Line 101">
                <a:extLst>
                  <a:ext uri="{FF2B5EF4-FFF2-40B4-BE49-F238E27FC236}">
                    <a16:creationId xmlns:a16="http://schemas.microsoft.com/office/drawing/2014/main" id="{6C80CB47-E1DD-438C-868E-DFB9281DE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" name="Line 102">
                <a:extLst>
                  <a:ext uri="{FF2B5EF4-FFF2-40B4-BE49-F238E27FC236}">
                    <a16:creationId xmlns:a16="http://schemas.microsoft.com/office/drawing/2014/main" id="{9A919C6B-E345-48BC-84B0-BC0338279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" name="Line 103">
                <a:extLst>
                  <a:ext uri="{FF2B5EF4-FFF2-40B4-BE49-F238E27FC236}">
                    <a16:creationId xmlns:a16="http://schemas.microsoft.com/office/drawing/2014/main" id="{1091A649-DCF4-495B-A77B-21CD8A60B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4">
                <a:extLst>
                  <a:ext uri="{FF2B5EF4-FFF2-40B4-BE49-F238E27FC236}">
                    <a16:creationId xmlns:a16="http://schemas.microsoft.com/office/drawing/2014/main" id="{0B3BCC97-4B9A-4E8F-BF5B-0415D5D4C9B0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2" name="Group 115">
              <a:extLst>
                <a:ext uri="{FF2B5EF4-FFF2-40B4-BE49-F238E27FC236}">
                  <a16:creationId xmlns:a16="http://schemas.microsoft.com/office/drawing/2014/main" id="{BE459E2D-F7F3-43C5-98D2-CB83411972E0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93" name="Freeform 106">
                <a:extLst>
                  <a:ext uri="{FF2B5EF4-FFF2-40B4-BE49-F238E27FC236}">
                    <a16:creationId xmlns:a16="http://schemas.microsoft.com/office/drawing/2014/main" id="{5C066C69-1658-4D4D-8563-F82CB271F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107">
                <a:extLst>
                  <a:ext uri="{FF2B5EF4-FFF2-40B4-BE49-F238E27FC236}">
                    <a16:creationId xmlns:a16="http://schemas.microsoft.com/office/drawing/2014/main" id="{DFDD4F3F-D9C4-46F4-94F4-93EDC4FC1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Oval 108">
                <a:extLst>
                  <a:ext uri="{FF2B5EF4-FFF2-40B4-BE49-F238E27FC236}">
                    <a16:creationId xmlns:a16="http://schemas.microsoft.com/office/drawing/2014/main" id="{7F42E2CB-7BDA-4F10-8746-46FD7EDEF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96" name="Freeform 109">
                <a:extLst>
                  <a:ext uri="{FF2B5EF4-FFF2-40B4-BE49-F238E27FC236}">
                    <a16:creationId xmlns:a16="http://schemas.microsoft.com/office/drawing/2014/main" id="{E832C232-0A1D-408F-8523-FCB79B460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110">
                <a:extLst>
                  <a:ext uri="{FF2B5EF4-FFF2-40B4-BE49-F238E27FC236}">
                    <a16:creationId xmlns:a16="http://schemas.microsoft.com/office/drawing/2014/main" id="{F0AD6EBF-8EC6-404F-9F0D-CFCBBD9A67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111">
                <a:extLst>
                  <a:ext uri="{FF2B5EF4-FFF2-40B4-BE49-F238E27FC236}">
                    <a16:creationId xmlns:a16="http://schemas.microsoft.com/office/drawing/2014/main" id="{BE7C8777-08D7-4D34-973D-99E20E1C201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112">
                <a:extLst>
                  <a:ext uri="{FF2B5EF4-FFF2-40B4-BE49-F238E27FC236}">
                    <a16:creationId xmlns:a16="http://schemas.microsoft.com/office/drawing/2014/main" id="{5C044AB1-1D15-412B-90EA-674DD58E2C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113">
                <a:extLst>
                  <a:ext uri="{FF2B5EF4-FFF2-40B4-BE49-F238E27FC236}">
                    <a16:creationId xmlns:a16="http://schemas.microsoft.com/office/drawing/2014/main" id="{7FB87D2E-AB27-43A8-8850-B85BEB527A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114">
                <a:extLst>
                  <a:ext uri="{FF2B5EF4-FFF2-40B4-BE49-F238E27FC236}">
                    <a16:creationId xmlns:a16="http://schemas.microsoft.com/office/drawing/2014/main" id="{B1F18760-17EF-4AD8-9F45-FD23EC7737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115">
                <a:extLst>
                  <a:ext uri="{FF2B5EF4-FFF2-40B4-BE49-F238E27FC236}">
                    <a16:creationId xmlns:a16="http://schemas.microsoft.com/office/drawing/2014/main" id="{37973120-60E8-4488-B6C2-A83A242F6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116">
                <a:extLst>
                  <a:ext uri="{FF2B5EF4-FFF2-40B4-BE49-F238E27FC236}">
                    <a16:creationId xmlns:a16="http://schemas.microsoft.com/office/drawing/2014/main" id="{9FF2EC52-90E7-4765-8B73-59958B256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8" name="Group 127">
            <a:extLst>
              <a:ext uri="{FF2B5EF4-FFF2-40B4-BE49-F238E27FC236}">
                <a16:creationId xmlns:a16="http://schemas.microsoft.com/office/drawing/2014/main" id="{142DD8C6-6B6F-45E0-96D3-BF7C500D9E89}"/>
              </a:ext>
            </a:extLst>
          </p:cNvPr>
          <p:cNvGrpSpPr/>
          <p:nvPr/>
        </p:nvGrpSpPr>
        <p:grpSpPr bwMode="auto">
          <a:xfrm>
            <a:off x="9377363" y="3586944"/>
            <a:ext cx="720725" cy="806450"/>
            <a:chOff x="0" y="0"/>
            <a:chExt cx="789" cy="870"/>
          </a:xfrm>
        </p:grpSpPr>
        <p:grpSp>
          <p:nvGrpSpPr>
            <p:cNvPr id="119" name="Group 128">
              <a:extLst>
                <a:ext uri="{FF2B5EF4-FFF2-40B4-BE49-F238E27FC236}">
                  <a16:creationId xmlns:a16="http://schemas.microsoft.com/office/drawing/2014/main" id="{D6B66CE7-B22C-43C9-A4BE-48799D568D29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132" name="Freeform 119">
                <a:extLst>
                  <a:ext uri="{FF2B5EF4-FFF2-40B4-BE49-F238E27FC236}">
                    <a16:creationId xmlns:a16="http://schemas.microsoft.com/office/drawing/2014/main" id="{5807D808-913A-43D6-8709-ECA4843809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120">
                <a:extLst>
                  <a:ext uri="{FF2B5EF4-FFF2-40B4-BE49-F238E27FC236}">
                    <a16:creationId xmlns:a16="http://schemas.microsoft.com/office/drawing/2014/main" id="{1F36FE59-63A1-4697-9837-FB98A16345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121">
                <a:extLst>
                  <a:ext uri="{FF2B5EF4-FFF2-40B4-BE49-F238E27FC236}">
                    <a16:creationId xmlns:a16="http://schemas.microsoft.com/office/drawing/2014/main" id="{44919AE6-EE5C-48AA-AAAE-FE9E817D351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122">
                <a:extLst>
                  <a:ext uri="{FF2B5EF4-FFF2-40B4-BE49-F238E27FC236}">
                    <a16:creationId xmlns:a16="http://schemas.microsoft.com/office/drawing/2014/main" id="{D0D5AEDB-AE92-478E-9024-1497EE10E8F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EB7F18E8-8CF7-4D70-8A5F-8AF8C602046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" name="Freeform 124">
                <a:extLst>
                  <a:ext uri="{FF2B5EF4-FFF2-40B4-BE49-F238E27FC236}">
                    <a16:creationId xmlns:a16="http://schemas.microsoft.com/office/drawing/2014/main" id="{01E369E7-505B-4944-8002-E227A503A25D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25">
                <a:extLst>
                  <a:ext uri="{FF2B5EF4-FFF2-40B4-BE49-F238E27FC236}">
                    <a16:creationId xmlns:a16="http://schemas.microsoft.com/office/drawing/2014/main" id="{5DAF4350-A2F6-4C60-AA94-18672098C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" name="Line 126">
                <a:extLst>
                  <a:ext uri="{FF2B5EF4-FFF2-40B4-BE49-F238E27FC236}">
                    <a16:creationId xmlns:a16="http://schemas.microsoft.com/office/drawing/2014/main" id="{7C85A74B-D694-44BB-8346-0F6F7DCFD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27">
                <a:extLst>
                  <a:ext uri="{FF2B5EF4-FFF2-40B4-BE49-F238E27FC236}">
                    <a16:creationId xmlns:a16="http://schemas.microsoft.com/office/drawing/2014/main" id="{922864B1-EFFC-4F87-A844-39CBF5831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" name="Line 128">
                <a:extLst>
                  <a:ext uri="{FF2B5EF4-FFF2-40B4-BE49-F238E27FC236}">
                    <a16:creationId xmlns:a16="http://schemas.microsoft.com/office/drawing/2014/main" id="{1ADF9811-5995-46FE-BAA4-C17991A41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2" name="Line 129">
                <a:extLst>
                  <a:ext uri="{FF2B5EF4-FFF2-40B4-BE49-F238E27FC236}">
                    <a16:creationId xmlns:a16="http://schemas.microsoft.com/office/drawing/2014/main" id="{4E135F76-1F3F-4B1B-8284-AFE66F7AE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" name="Line 130">
                <a:extLst>
                  <a:ext uri="{FF2B5EF4-FFF2-40B4-BE49-F238E27FC236}">
                    <a16:creationId xmlns:a16="http://schemas.microsoft.com/office/drawing/2014/main" id="{1F292DD3-4613-42CA-8812-418BB2E09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" name="Line 131">
                <a:extLst>
                  <a:ext uri="{FF2B5EF4-FFF2-40B4-BE49-F238E27FC236}">
                    <a16:creationId xmlns:a16="http://schemas.microsoft.com/office/drawing/2014/main" id="{193DF365-9E26-4087-A95C-2DA1663CA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32">
                <a:extLst>
                  <a:ext uri="{FF2B5EF4-FFF2-40B4-BE49-F238E27FC236}">
                    <a16:creationId xmlns:a16="http://schemas.microsoft.com/office/drawing/2014/main" id="{DAF867DB-6D03-44C4-A77A-7E2CB51DD55D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0" name="Group 143">
              <a:extLst>
                <a:ext uri="{FF2B5EF4-FFF2-40B4-BE49-F238E27FC236}">
                  <a16:creationId xmlns:a16="http://schemas.microsoft.com/office/drawing/2014/main" id="{BAF12431-1666-4F47-87EE-711682E1BF8E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121" name="Freeform 134">
                <a:extLst>
                  <a:ext uri="{FF2B5EF4-FFF2-40B4-BE49-F238E27FC236}">
                    <a16:creationId xmlns:a16="http://schemas.microsoft.com/office/drawing/2014/main" id="{B790D6E1-0CFC-44AF-99AD-A0F56414B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135">
                <a:extLst>
                  <a:ext uri="{FF2B5EF4-FFF2-40B4-BE49-F238E27FC236}">
                    <a16:creationId xmlns:a16="http://schemas.microsoft.com/office/drawing/2014/main" id="{AD86C7BD-A973-4921-99DC-B83980F6C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Oval 136">
                <a:extLst>
                  <a:ext uri="{FF2B5EF4-FFF2-40B4-BE49-F238E27FC236}">
                    <a16:creationId xmlns:a16="http://schemas.microsoft.com/office/drawing/2014/main" id="{B64C788D-4A87-41B2-93F5-7A7F25147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24" name="Freeform 137">
                <a:extLst>
                  <a:ext uri="{FF2B5EF4-FFF2-40B4-BE49-F238E27FC236}">
                    <a16:creationId xmlns:a16="http://schemas.microsoft.com/office/drawing/2014/main" id="{F2E12576-5424-424A-A608-05685BF7D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38">
                <a:extLst>
                  <a:ext uri="{FF2B5EF4-FFF2-40B4-BE49-F238E27FC236}">
                    <a16:creationId xmlns:a16="http://schemas.microsoft.com/office/drawing/2014/main" id="{E9118462-9432-4E1C-B720-ACE542DA52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139">
                <a:extLst>
                  <a:ext uri="{FF2B5EF4-FFF2-40B4-BE49-F238E27FC236}">
                    <a16:creationId xmlns:a16="http://schemas.microsoft.com/office/drawing/2014/main" id="{3FC18B80-7259-42E4-AE6F-DC260127C8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40">
                <a:extLst>
                  <a:ext uri="{FF2B5EF4-FFF2-40B4-BE49-F238E27FC236}">
                    <a16:creationId xmlns:a16="http://schemas.microsoft.com/office/drawing/2014/main" id="{A82A8595-4E3F-413A-BDAE-393BD52483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141">
                <a:extLst>
                  <a:ext uri="{FF2B5EF4-FFF2-40B4-BE49-F238E27FC236}">
                    <a16:creationId xmlns:a16="http://schemas.microsoft.com/office/drawing/2014/main" id="{312AA2D9-F6C2-476D-862E-4A9D7BEA6EE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42">
                <a:extLst>
                  <a:ext uri="{FF2B5EF4-FFF2-40B4-BE49-F238E27FC236}">
                    <a16:creationId xmlns:a16="http://schemas.microsoft.com/office/drawing/2014/main" id="{1A06D203-8E95-49CF-8F8B-EDECFEB612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143">
                <a:extLst>
                  <a:ext uri="{FF2B5EF4-FFF2-40B4-BE49-F238E27FC236}">
                    <a16:creationId xmlns:a16="http://schemas.microsoft.com/office/drawing/2014/main" id="{DF080174-EBFA-46C5-86D5-6DB898D96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144">
                <a:extLst>
                  <a:ext uri="{FF2B5EF4-FFF2-40B4-BE49-F238E27FC236}">
                    <a16:creationId xmlns:a16="http://schemas.microsoft.com/office/drawing/2014/main" id="{F81C384C-CB55-4218-B27F-9D6569CB2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6" name="Group 155">
            <a:extLst>
              <a:ext uri="{FF2B5EF4-FFF2-40B4-BE49-F238E27FC236}">
                <a16:creationId xmlns:a16="http://schemas.microsoft.com/office/drawing/2014/main" id="{57B7AB5D-53F8-4D6C-8EE5-3A04D622FE4D}"/>
              </a:ext>
            </a:extLst>
          </p:cNvPr>
          <p:cNvGrpSpPr/>
          <p:nvPr/>
        </p:nvGrpSpPr>
        <p:grpSpPr bwMode="auto">
          <a:xfrm>
            <a:off x="4479925" y="3517094"/>
            <a:ext cx="720725" cy="358775"/>
            <a:chOff x="0" y="0"/>
            <a:chExt cx="454" cy="273"/>
          </a:xfrm>
        </p:grpSpPr>
        <p:grpSp>
          <p:nvGrpSpPr>
            <p:cNvPr id="147" name="Group 156">
              <a:extLst>
                <a:ext uri="{FF2B5EF4-FFF2-40B4-BE49-F238E27FC236}">
                  <a16:creationId xmlns:a16="http://schemas.microsoft.com/office/drawing/2014/main" id="{E7A6F8AF-99B0-4279-975A-3819072C9F89}"/>
                </a:ext>
              </a:extLst>
            </p:cNvPr>
            <p:cNvGrpSpPr/>
            <p:nvPr/>
          </p:nvGrpSpPr>
          <p:grpSpPr bwMode="auto">
            <a:xfrm>
              <a:off x="0" y="0"/>
              <a:ext cx="454" cy="228"/>
              <a:chOff x="0" y="0"/>
              <a:chExt cx="635" cy="408"/>
            </a:xfrm>
          </p:grpSpPr>
          <p:sp>
            <p:nvSpPr>
              <p:cNvPr id="149" name="Rectangle 147">
                <a:extLst>
                  <a:ext uri="{FF2B5EF4-FFF2-40B4-BE49-F238E27FC236}">
                    <a16:creationId xmlns:a16="http://schemas.microsoft.com/office/drawing/2014/main" id="{C927E1B1-E897-4B7A-A09C-7A999EA91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40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>
                <a:prstShdw prst="shdw17" dist="17961" dir="2700000">
                  <a:srgbClr val="7A8E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n-US" altLang="zh-CN" sz="180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n-US" altLang="zh-CN" sz="1400"/>
              </a:p>
            </p:txBody>
          </p:sp>
          <p:sp>
            <p:nvSpPr>
              <p:cNvPr id="150" name="Line 148">
                <a:extLst>
                  <a:ext uri="{FF2B5EF4-FFF2-40B4-BE49-F238E27FC236}">
                    <a16:creationId xmlns:a16="http://schemas.microsoft.com/office/drawing/2014/main" id="{F7B969FD-F213-49E2-8EBD-A9125C19F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0" y="0"/>
                <a:ext cx="317" cy="18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beve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151" name="Line 149">
                <a:extLst>
                  <a:ext uri="{FF2B5EF4-FFF2-40B4-BE49-F238E27FC236}">
                    <a16:creationId xmlns:a16="http://schemas.microsoft.com/office/drawing/2014/main" id="{1178E4BE-153D-4E0F-A50F-120FA244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" y="0"/>
                <a:ext cx="318" cy="181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beve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</p:grpSp>
        <p:sp>
          <p:nvSpPr>
            <p:cNvPr id="148" name="Text Box 150">
              <a:extLst>
                <a:ext uri="{FF2B5EF4-FFF2-40B4-BE49-F238E27FC236}">
                  <a16:creationId xmlns:a16="http://schemas.microsoft.com/office/drawing/2014/main" id="{246045E2-9843-4AB7-9FC4-C5E619FD4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" y="42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400" b="1"/>
                <a:t>Data</a:t>
              </a:r>
            </a:p>
          </p:txBody>
        </p:sp>
      </p:grpSp>
      <p:sp>
        <p:nvSpPr>
          <p:cNvPr id="152" name="AutoShape 151">
            <a:extLst>
              <a:ext uri="{FF2B5EF4-FFF2-40B4-BE49-F238E27FC236}">
                <a16:creationId xmlns:a16="http://schemas.microsoft.com/office/drawing/2014/main" id="{42F67BDF-8B68-4AEE-BD41-C38611AB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63" y="1600851"/>
            <a:ext cx="2937844" cy="1198693"/>
          </a:xfrm>
          <a:prstGeom prst="wedgeRoundRectCallout">
            <a:avLst>
              <a:gd name="adj1" fmla="val 43898"/>
              <a:gd name="adj2" fmla="val 71148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接收到数据包，查看数据包的目标地址，并查找路由表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86970755-794F-4A59-907E-3B9C91F086E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3012269"/>
            <a:ext cx="11938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54" name="Group 163">
            <a:extLst>
              <a:ext uri="{FF2B5EF4-FFF2-40B4-BE49-F238E27FC236}">
                <a16:creationId xmlns:a16="http://schemas.microsoft.com/office/drawing/2014/main" id="{B774729B-ECD7-45B1-802C-04BAC616B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00686"/>
              </p:ext>
            </p:extLst>
          </p:nvPr>
        </p:nvGraphicFramePr>
        <p:xfrm>
          <a:off x="3343275" y="4748994"/>
          <a:ext cx="2155825" cy="1533525"/>
        </p:xfrm>
        <a:graphic>
          <a:graphicData uri="http://schemas.openxmlformats.org/drawingml/2006/table">
            <a:tbl>
              <a:tblPr/>
              <a:tblGrid>
                <a:gridCol w="107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17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路由表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5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网段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接口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9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2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3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5" name="Group 182">
            <a:extLst>
              <a:ext uri="{FF2B5EF4-FFF2-40B4-BE49-F238E27FC236}">
                <a16:creationId xmlns:a16="http://schemas.microsoft.com/office/drawing/2014/main" id="{4847887E-DF1B-446E-ADCE-653DB15F6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39468"/>
              </p:ext>
            </p:extLst>
          </p:nvPr>
        </p:nvGraphicFramePr>
        <p:xfrm>
          <a:off x="6580188" y="4739469"/>
          <a:ext cx="2160587" cy="1531937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17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路由表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5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网段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接口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9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3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3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Oval 191">
            <a:extLst>
              <a:ext uri="{FF2B5EF4-FFF2-40B4-BE49-F238E27FC236}">
                <a16:creationId xmlns:a16="http://schemas.microsoft.com/office/drawing/2014/main" id="{B4DA4E59-002C-453B-AAF9-39A9E1DBE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5943092"/>
            <a:ext cx="2155825" cy="358775"/>
          </a:xfrm>
          <a:prstGeom prst="ellipse">
            <a:avLst/>
          </a:prstGeom>
          <a:noFill/>
          <a:ln w="28575">
            <a:solidFill>
              <a:srgbClr val="FF0000"/>
            </a:solidFill>
            <a:beve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1736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28333 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ldLvl="0" animBg="1" autoUpdateAnimBg="0"/>
      <p:bldP spid="156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3D39C-804E-4386-9FFF-A869AEF7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C211B-DB41-40ED-AE26-99F96943D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3BDE564E-DF42-448B-8D35-B67BE02E7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332" y="3440121"/>
            <a:ext cx="685800" cy="933450"/>
          </a:xfrm>
          <a:prstGeom prst="downArrow">
            <a:avLst>
              <a:gd name="adj1" fmla="val 50000"/>
              <a:gd name="adj2" fmla="val 46530"/>
            </a:avLst>
          </a:prstGeom>
          <a:gradFill rotWithShape="0">
            <a:gsLst>
              <a:gs pos="0">
                <a:srgbClr val="054E64"/>
              </a:gs>
              <a:gs pos="100000">
                <a:srgbClr val="0BA8D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646214E-01C4-42FB-BABC-A3987BB6B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732" y="3440121"/>
            <a:ext cx="685800" cy="933450"/>
          </a:xfrm>
          <a:prstGeom prst="downArrow">
            <a:avLst>
              <a:gd name="adj1" fmla="val 50000"/>
              <a:gd name="adj2" fmla="val 46530"/>
            </a:avLst>
          </a:prstGeom>
          <a:gradFill rotWithShape="0">
            <a:gsLst>
              <a:gs pos="0">
                <a:srgbClr val="054E64"/>
              </a:gs>
              <a:gs pos="100000">
                <a:srgbClr val="0BA8D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B51A463-712F-4072-9306-8A96BF532D67}"/>
              </a:ext>
            </a:extLst>
          </p:cNvPr>
          <p:cNvSpPr/>
          <p:nvPr/>
        </p:nvSpPr>
        <p:spPr bwMode="auto">
          <a:xfrm>
            <a:off x="4400482" y="3078171"/>
            <a:ext cx="742950" cy="165100"/>
          </a:xfrm>
          <a:custGeom>
            <a:avLst/>
            <a:gdLst>
              <a:gd name="T0" fmla="*/ 0 w 468"/>
              <a:gd name="T1" fmla="*/ 165100 h 104"/>
              <a:gd name="T2" fmla="*/ 520700 w 468"/>
              <a:gd name="T3" fmla="*/ 165100 h 104"/>
              <a:gd name="T4" fmla="*/ 266700 w 468"/>
              <a:gd name="T5" fmla="*/ 0 h 104"/>
              <a:gd name="T6" fmla="*/ 742950 w 468"/>
              <a:gd name="T7" fmla="*/ 3175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468"/>
              <a:gd name="T13" fmla="*/ 0 h 104"/>
              <a:gd name="T14" fmla="*/ 468 w 468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8" h="104">
                <a:moveTo>
                  <a:pt x="0" y="104"/>
                </a:moveTo>
                <a:lnTo>
                  <a:pt x="328" y="104"/>
                </a:lnTo>
                <a:lnTo>
                  <a:pt x="168" y="0"/>
                </a:lnTo>
                <a:lnTo>
                  <a:pt x="468" y="2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1FD36CB-0F3D-450F-81C9-C0497B3390FA}"/>
              </a:ext>
            </a:extLst>
          </p:cNvPr>
          <p:cNvSpPr/>
          <p:nvPr/>
        </p:nvSpPr>
        <p:spPr bwMode="auto">
          <a:xfrm flipH="1">
            <a:off x="6295957" y="3078171"/>
            <a:ext cx="742950" cy="165100"/>
          </a:xfrm>
          <a:custGeom>
            <a:avLst/>
            <a:gdLst>
              <a:gd name="T0" fmla="*/ 0 w 468"/>
              <a:gd name="T1" fmla="*/ 165100 h 104"/>
              <a:gd name="T2" fmla="*/ 520700 w 468"/>
              <a:gd name="T3" fmla="*/ 165100 h 104"/>
              <a:gd name="T4" fmla="*/ 266700 w 468"/>
              <a:gd name="T5" fmla="*/ 0 h 104"/>
              <a:gd name="T6" fmla="*/ 742950 w 468"/>
              <a:gd name="T7" fmla="*/ 3175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468"/>
              <a:gd name="T13" fmla="*/ 0 h 104"/>
              <a:gd name="T14" fmla="*/ 468 w 468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8" h="104">
                <a:moveTo>
                  <a:pt x="0" y="104"/>
                </a:moveTo>
                <a:lnTo>
                  <a:pt x="328" y="104"/>
                </a:lnTo>
                <a:lnTo>
                  <a:pt x="168" y="0"/>
                </a:lnTo>
                <a:lnTo>
                  <a:pt x="468" y="2"/>
                </a:lnTo>
              </a:path>
            </a:pathLst>
          </a:custGeom>
          <a:noFill/>
          <a:ln w="38100" cap="flat" cmpd="sng">
            <a:solidFill>
              <a:schemeClr val="hlink"/>
            </a:solidFill>
            <a:bevel/>
          </a:ln>
          <a:effectLst>
            <a:outerShdw dist="28398" dir="3806097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8B8B1CE-D57E-4713-8EF7-279D2A5A3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157" y="3221046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2C8D497A-85A4-4AE1-B716-4D0004CD0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357" y="3221046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086C6162-852C-4241-B555-22BDEA862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9557" y="2687646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702565D-769E-4751-81EF-82B180C93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9557" y="3821121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8BE964D5-013D-4E4F-9422-7CF92825A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257" y="2687646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DB39013A-5D25-4427-9FCE-669AA860D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257" y="3821121"/>
            <a:ext cx="685800" cy="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8E2AD0-87E5-4A3D-BDD6-30CAD0F8A8E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894" y="2992446"/>
            <a:ext cx="9064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B86227-1469-45D4-95A4-943BED4A82B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557" y="2992446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Line 15">
            <a:extLst>
              <a:ext uri="{FF2B5EF4-FFF2-40B4-BE49-F238E27FC236}">
                <a16:creationId xmlns:a16="http://schemas.microsoft.com/office/drawing/2014/main" id="{16CEB591-7B47-450C-B6A6-702FC512C0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357" y="2154246"/>
            <a:ext cx="0" cy="220980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F687F211-F40D-4EBB-A9AC-BA993E4D4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9557" y="2154246"/>
            <a:ext cx="0" cy="2209800"/>
          </a:xfrm>
          <a:prstGeom prst="line">
            <a:avLst/>
          </a:prstGeom>
          <a:noFill/>
          <a:ln w="38100">
            <a:solidFill>
              <a:schemeClr val="hlink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B35092F8-D140-44C1-A5A8-8E5C51DE7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182" y="1830396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1.0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96C87BAA-E262-432A-9B02-D35148EFE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907" y="1830396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4.0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A5267256-C1F2-40B5-8727-23AA9D0C2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0969" y="2901958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1.3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2D0415D0-67BC-446C-8426-3F64C7B1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19" y="3206758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A007E33C-FD7A-4A28-AD4B-B3C31CAC8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244" y="2843221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4.3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9186CB04-2729-4769-80FC-692080F56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07" y="3209933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89CCFB4E-36D2-4E27-9FFE-F72878482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157" y="2768608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2.2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1618D920-565F-4B71-9FD7-E219A4578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0744" y="3282958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E0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E2EE791D-C409-4D90-A7EE-C44A7AA1D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232" y="2713046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2.1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3AE48E77-B2BE-4481-A441-2E82E7788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157" y="3209933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S0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A7EA9267-9252-4CAA-8C12-2BB5BD2C2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9769" y="1911358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4.1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161CE95B-2B67-470C-8F25-78098BD4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9769" y="3054358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4.2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D6ED2BAC-CADC-402B-B146-822A603D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494" y="1911358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1.1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8FD2011D-B55C-4FE7-8FF6-F143DFA5E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494" y="3054358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1.2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08F28B4B-4068-4B05-A418-1DBB4502B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532" y="2562233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Router1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D3C43B79-8F43-47B6-B0E8-B843B994A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082" y="2568583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latin typeface="Helvetica" panose="020B0604020202020204" pitchFamily="34" charset="0"/>
              </a:rPr>
              <a:t>Router2</a:t>
            </a:r>
          </a:p>
        </p:txBody>
      </p:sp>
      <p:grpSp>
        <p:nvGrpSpPr>
          <p:cNvPr id="34" name="Group 43">
            <a:extLst>
              <a:ext uri="{FF2B5EF4-FFF2-40B4-BE49-F238E27FC236}">
                <a16:creationId xmlns:a16="http://schemas.microsoft.com/office/drawing/2014/main" id="{FC72982D-EC10-4B2C-82C0-E8CBCE5FB661}"/>
              </a:ext>
            </a:extLst>
          </p:cNvPr>
          <p:cNvGrpSpPr/>
          <p:nvPr/>
        </p:nvGrpSpPr>
        <p:grpSpPr bwMode="auto">
          <a:xfrm>
            <a:off x="1801744" y="2201871"/>
            <a:ext cx="720725" cy="804862"/>
            <a:chOff x="0" y="0"/>
            <a:chExt cx="789" cy="870"/>
          </a:xfrm>
        </p:grpSpPr>
        <p:grpSp>
          <p:nvGrpSpPr>
            <p:cNvPr id="35" name="Group 44">
              <a:extLst>
                <a:ext uri="{FF2B5EF4-FFF2-40B4-BE49-F238E27FC236}">
                  <a16:creationId xmlns:a16="http://schemas.microsoft.com/office/drawing/2014/main" id="{5AE0CB37-837C-4590-9BCA-8221BE8F6A10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48" name="Freeform 35">
                <a:extLst>
                  <a:ext uri="{FF2B5EF4-FFF2-40B4-BE49-F238E27FC236}">
                    <a16:creationId xmlns:a16="http://schemas.microsoft.com/office/drawing/2014/main" id="{61A4A3A1-167F-443B-AD5A-F3727180B35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36">
                <a:extLst>
                  <a:ext uri="{FF2B5EF4-FFF2-40B4-BE49-F238E27FC236}">
                    <a16:creationId xmlns:a16="http://schemas.microsoft.com/office/drawing/2014/main" id="{45B233C9-DC19-4A07-8C69-0A950DC53D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8F6FDCFC-6D5C-43B0-8C29-79AD0E0C34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38">
                <a:extLst>
                  <a:ext uri="{FF2B5EF4-FFF2-40B4-BE49-F238E27FC236}">
                    <a16:creationId xmlns:a16="http://schemas.microsoft.com/office/drawing/2014/main" id="{F366EA0D-344D-429B-983A-AE0403E09B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39">
                <a:extLst>
                  <a:ext uri="{FF2B5EF4-FFF2-40B4-BE49-F238E27FC236}">
                    <a16:creationId xmlns:a16="http://schemas.microsoft.com/office/drawing/2014/main" id="{19336479-22AC-477B-8A9A-F6A752C748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Freeform 40">
                <a:extLst>
                  <a:ext uri="{FF2B5EF4-FFF2-40B4-BE49-F238E27FC236}">
                    <a16:creationId xmlns:a16="http://schemas.microsoft.com/office/drawing/2014/main" id="{927CA3EF-A451-4DF9-BD9D-47D8EEF388BC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" name="Line 41">
                <a:extLst>
                  <a:ext uri="{FF2B5EF4-FFF2-40B4-BE49-F238E27FC236}">
                    <a16:creationId xmlns:a16="http://schemas.microsoft.com/office/drawing/2014/main" id="{ECC96AD3-1185-4844-8B74-25924BBA8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" name="Line 42">
                <a:extLst>
                  <a:ext uri="{FF2B5EF4-FFF2-40B4-BE49-F238E27FC236}">
                    <a16:creationId xmlns:a16="http://schemas.microsoft.com/office/drawing/2014/main" id="{054F6DB4-3907-4C64-AB35-B4741EAA4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43">
                <a:extLst>
                  <a:ext uri="{FF2B5EF4-FFF2-40B4-BE49-F238E27FC236}">
                    <a16:creationId xmlns:a16="http://schemas.microsoft.com/office/drawing/2014/main" id="{1D2D2668-3C9B-4429-8C01-412E9346A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Line 44">
                <a:extLst>
                  <a:ext uri="{FF2B5EF4-FFF2-40B4-BE49-F238E27FC236}">
                    <a16:creationId xmlns:a16="http://schemas.microsoft.com/office/drawing/2014/main" id="{D216651D-EDFA-4AF8-899C-DE7C79D89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" name="Line 45">
                <a:extLst>
                  <a:ext uri="{FF2B5EF4-FFF2-40B4-BE49-F238E27FC236}">
                    <a16:creationId xmlns:a16="http://schemas.microsoft.com/office/drawing/2014/main" id="{49AB775F-3FD9-4F30-AB6C-20864362F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46">
                <a:extLst>
                  <a:ext uri="{FF2B5EF4-FFF2-40B4-BE49-F238E27FC236}">
                    <a16:creationId xmlns:a16="http://schemas.microsoft.com/office/drawing/2014/main" id="{D1BFC1CF-152A-4643-AECC-8C09DBC77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47">
                <a:extLst>
                  <a:ext uri="{FF2B5EF4-FFF2-40B4-BE49-F238E27FC236}">
                    <a16:creationId xmlns:a16="http://schemas.microsoft.com/office/drawing/2014/main" id="{188D79EE-85DC-4D67-892D-BD4318046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48">
                <a:extLst>
                  <a:ext uri="{FF2B5EF4-FFF2-40B4-BE49-F238E27FC236}">
                    <a16:creationId xmlns:a16="http://schemas.microsoft.com/office/drawing/2014/main" id="{FCD12233-51AA-4EE8-85D4-42D3501818AF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6" name="Group 59">
              <a:extLst>
                <a:ext uri="{FF2B5EF4-FFF2-40B4-BE49-F238E27FC236}">
                  <a16:creationId xmlns:a16="http://schemas.microsoft.com/office/drawing/2014/main" id="{5C63C21A-5492-4A6F-BF20-CE4003A38536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37" name="Freeform 50">
                <a:extLst>
                  <a:ext uri="{FF2B5EF4-FFF2-40B4-BE49-F238E27FC236}">
                    <a16:creationId xmlns:a16="http://schemas.microsoft.com/office/drawing/2014/main" id="{D9BA79FE-0065-4E5E-B43F-9344F52A3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51">
                <a:extLst>
                  <a:ext uri="{FF2B5EF4-FFF2-40B4-BE49-F238E27FC236}">
                    <a16:creationId xmlns:a16="http://schemas.microsoft.com/office/drawing/2014/main" id="{5F0403B6-8B0F-4A32-90BE-E10976C5B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Oval 52">
                <a:extLst>
                  <a:ext uri="{FF2B5EF4-FFF2-40B4-BE49-F238E27FC236}">
                    <a16:creationId xmlns:a16="http://schemas.microsoft.com/office/drawing/2014/main" id="{22F8F620-06B7-4C34-B555-196129E76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40" name="Freeform 53">
                <a:extLst>
                  <a:ext uri="{FF2B5EF4-FFF2-40B4-BE49-F238E27FC236}">
                    <a16:creationId xmlns:a16="http://schemas.microsoft.com/office/drawing/2014/main" id="{5FF625B8-2309-415C-B040-7840C942C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54">
                <a:extLst>
                  <a:ext uri="{FF2B5EF4-FFF2-40B4-BE49-F238E27FC236}">
                    <a16:creationId xmlns:a16="http://schemas.microsoft.com/office/drawing/2014/main" id="{42D3F153-D438-4A29-BAB5-DD054F6688D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55">
                <a:extLst>
                  <a:ext uri="{FF2B5EF4-FFF2-40B4-BE49-F238E27FC236}">
                    <a16:creationId xmlns:a16="http://schemas.microsoft.com/office/drawing/2014/main" id="{AE1CCAEA-C7A7-4802-BC52-2D6824A690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56">
                <a:extLst>
                  <a:ext uri="{FF2B5EF4-FFF2-40B4-BE49-F238E27FC236}">
                    <a16:creationId xmlns:a16="http://schemas.microsoft.com/office/drawing/2014/main" id="{444A4905-A8F3-42D3-9710-F3A805340B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57">
                <a:extLst>
                  <a:ext uri="{FF2B5EF4-FFF2-40B4-BE49-F238E27FC236}">
                    <a16:creationId xmlns:a16="http://schemas.microsoft.com/office/drawing/2014/main" id="{0B2D92FC-D0AE-40D3-BB76-E629253004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58">
                <a:extLst>
                  <a:ext uri="{FF2B5EF4-FFF2-40B4-BE49-F238E27FC236}">
                    <a16:creationId xmlns:a16="http://schemas.microsoft.com/office/drawing/2014/main" id="{01CBA2F6-8E0E-4F97-813A-03B2E216FE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59">
                <a:extLst>
                  <a:ext uri="{FF2B5EF4-FFF2-40B4-BE49-F238E27FC236}">
                    <a16:creationId xmlns:a16="http://schemas.microsoft.com/office/drawing/2014/main" id="{1AAC01A3-E79B-4964-8296-445499BE0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60">
                <a:extLst>
                  <a:ext uri="{FF2B5EF4-FFF2-40B4-BE49-F238E27FC236}">
                    <a16:creationId xmlns:a16="http://schemas.microsoft.com/office/drawing/2014/main" id="{8B3F6A34-BEEB-42B6-8FAF-9E2567114B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2" name="Group 71">
            <a:extLst>
              <a:ext uri="{FF2B5EF4-FFF2-40B4-BE49-F238E27FC236}">
                <a16:creationId xmlns:a16="http://schemas.microsoft.com/office/drawing/2014/main" id="{2A2202DD-F955-4237-8347-EBDF7FAB8FD4}"/>
              </a:ext>
            </a:extLst>
          </p:cNvPr>
          <p:cNvGrpSpPr/>
          <p:nvPr/>
        </p:nvGrpSpPr>
        <p:grpSpPr bwMode="auto">
          <a:xfrm>
            <a:off x="1797731" y="3425833"/>
            <a:ext cx="720725" cy="804863"/>
            <a:chOff x="0" y="0"/>
            <a:chExt cx="789" cy="870"/>
          </a:xfrm>
        </p:grpSpPr>
        <p:grpSp>
          <p:nvGrpSpPr>
            <p:cNvPr id="63" name="Group 72">
              <a:extLst>
                <a:ext uri="{FF2B5EF4-FFF2-40B4-BE49-F238E27FC236}">
                  <a16:creationId xmlns:a16="http://schemas.microsoft.com/office/drawing/2014/main" id="{A254A014-55F1-4B44-A783-0B34C052A1B2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76" name="Freeform 63">
                <a:extLst>
                  <a:ext uri="{FF2B5EF4-FFF2-40B4-BE49-F238E27FC236}">
                    <a16:creationId xmlns:a16="http://schemas.microsoft.com/office/drawing/2014/main" id="{7E5A7A21-8993-449E-9F46-205BD32936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64">
                <a:extLst>
                  <a:ext uri="{FF2B5EF4-FFF2-40B4-BE49-F238E27FC236}">
                    <a16:creationId xmlns:a16="http://schemas.microsoft.com/office/drawing/2014/main" id="{E8478128-AC4B-459B-9352-0393AA8604F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65">
                <a:extLst>
                  <a:ext uri="{FF2B5EF4-FFF2-40B4-BE49-F238E27FC236}">
                    <a16:creationId xmlns:a16="http://schemas.microsoft.com/office/drawing/2014/main" id="{ABB8C944-929B-4B94-BA11-41FD1B9D2FB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6">
                <a:extLst>
                  <a:ext uri="{FF2B5EF4-FFF2-40B4-BE49-F238E27FC236}">
                    <a16:creationId xmlns:a16="http://schemas.microsoft.com/office/drawing/2014/main" id="{1D657846-99F3-414E-BBB3-6DC2BF4BCA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67">
                <a:extLst>
                  <a:ext uri="{FF2B5EF4-FFF2-40B4-BE49-F238E27FC236}">
                    <a16:creationId xmlns:a16="http://schemas.microsoft.com/office/drawing/2014/main" id="{80A3C6E7-0DE6-489A-A778-A8F4D513749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Freeform 68">
                <a:extLst>
                  <a:ext uri="{FF2B5EF4-FFF2-40B4-BE49-F238E27FC236}">
                    <a16:creationId xmlns:a16="http://schemas.microsoft.com/office/drawing/2014/main" id="{62993E6E-9623-48DF-8B1E-40696D13EB75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69">
                <a:extLst>
                  <a:ext uri="{FF2B5EF4-FFF2-40B4-BE49-F238E27FC236}">
                    <a16:creationId xmlns:a16="http://schemas.microsoft.com/office/drawing/2014/main" id="{36F7CB75-0160-4C6C-BDD3-59DD47D9D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0">
                <a:extLst>
                  <a:ext uri="{FF2B5EF4-FFF2-40B4-BE49-F238E27FC236}">
                    <a16:creationId xmlns:a16="http://schemas.microsoft.com/office/drawing/2014/main" id="{C513EAF0-9529-40E6-8458-DE42515F9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71">
                <a:extLst>
                  <a:ext uri="{FF2B5EF4-FFF2-40B4-BE49-F238E27FC236}">
                    <a16:creationId xmlns:a16="http://schemas.microsoft.com/office/drawing/2014/main" id="{2A93B601-FB39-460E-91E4-02503B071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2">
                <a:extLst>
                  <a:ext uri="{FF2B5EF4-FFF2-40B4-BE49-F238E27FC236}">
                    <a16:creationId xmlns:a16="http://schemas.microsoft.com/office/drawing/2014/main" id="{A22E5826-A181-4267-A0C5-FF2FBEB85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73">
                <a:extLst>
                  <a:ext uri="{FF2B5EF4-FFF2-40B4-BE49-F238E27FC236}">
                    <a16:creationId xmlns:a16="http://schemas.microsoft.com/office/drawing/2014/main" id="{BCDDCD6F-6857-4D47-B288-865EF5D49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74">
                <a:extLst>
                  <a:ext uri="{FF2B5EF4-FFF2-40B4-BE49-F238E27FC236}">
                    <a16:creationId xmlns:a16="http://schemas.microsoft.com/office/drawing/2014/main" id="{7DF11541-51A6-4433-AEEA-66D99DFD6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75">
                <a:extLst>
                  <a:ext uri="{FF2B5EF4-FFF2-40B4-BE49-F238E27FC236}">
                    <a16:creationId xmlns:a16="http://schemas.microsoft.com/office/drawing/2014/main" id="{C795AFF6-0476-42CD-8DB1-E3CF20C86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76">
                <a:extLst>
                  <a:ext uri="{FF2B5EF4-FFF2-40B4-BE49-F238E27FC236}">
                    <a16:creationId xmlns:a16="http://schemas.microsoft.com/office/drawing/2014/main" id="{7028C32C-BE6E-4F6A-B9B7-768293EB8A0D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4" name="Group 87">
              <a:extLst>
                <a:ext uri="{FF2B5EF4-FFF2-40B4-BE49-F238E27FC236}">
                  <a16:creationId xmlns:a16="http://schemas.microsoft.com/office/drawing/2014/main" id="{EEBCFCF7-71C5-4290-BE53-DF67C0BF75B0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65" name="Freeform 78">
                <a:extLst>
                  <a:ext uri="{FF2B5EF4-FFF2-40B4-BE49-F238E27FC236}">
                    <a16:creationId xmlns:a16="http://schemas.microsoft.com/office/drawing/2014/main" id="{12818ADE-1606-40AF-9208-6FA646A9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79">
                <a:extLst>
                  <a:ext uri="{FF2B5EF4-FFF2-40B4-BE49-F238E27FC236}">
                    <a16:creationId xmlns:a16="http://schemas.microsoft.com/office/drawing/2014/main" id="{2A802FA8-4227-4406-809A-EDB04D051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Oval 80">
                <a:extLst>
                  <a:ext uri="{FF2B5EF4-FFF2-40B4-BE49-F238E27FC236}">
                    <a16:creationId xmlns:a16="http://schemas.microsoft.com/office/drawing/2014/main" id="{E25242D9-4A74-4D85-AC28-51E06AFB6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68" name="Freeform 81">
                <a:extLst>
                  <a:ext uri="{FF2B5EF4-FFF2-40B4-BE49-F238E27FC236}">
                    <a16:creationId xmlns:a16="http://schemas.microsoft.com/office/drawing/2014/main" id="{C03CC685-F1A9-46D7-B8CD-00757D15E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82">
                <a:extLst>
                  <a:ext uri="{FF2B5EF4-FFF2-40B4-BE49-F238E27FC236}">
                    <a16:creationId xmlns:a16="http://schemas.microsoft.com/office/drawing/2014/main" id="{88F70924-1D74-4E69-832F-ABB3CCC5AE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83">
                <a:extLst>
                  <a:ext uri="{FF2B5EF4-FFF2-40B4-BE49-F238E27FC236}">
                    <a16:creationId xmlns:a16="http://schemas.microsoft.com/office/drawing/2014/main" id="{BFA5A791-DA07-4A99-8208-B40D51945F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Freeform 84">
                <a:extLst>
                  <a:ext uri="{FF2B5EF4-FFF2-40B4-BE49-F238E27FC236}">
                    <a16:creationId xmlns:a16="http://schemas.microsoft.com/office/drawing/2014/main" id="{0D89F907-C889-4F18-B931-ACE7FE9AFA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85">
                <a:extLst>
                  <a:ext uri="{FF2B5EF4-FFF2-40B4-BE49-F238E27FC236}">
                    <a16:creationId xmlns:a16="http://schemas.microsoft.com/office/drawing/2014/main" id="{FECE8005-6060-47D6-B532-DA22A110E1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6">
                <a:extLst>
                  <a:ext uri="{FF2B5EF4-FFF2-40B4-BE49-F238E27FC236}">
                    <a16:creationId xmlns:a16="http://schemas.microsoft.com/office/drawing/2014/main" id="{0DB01FBB-DE8F-4E87-A2A9-2E188F004C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7">
                <a:extLst>
                  <a:ext uri="{FF2B5EF4-FFF2-40B4-BE49-F238E27FC236}">
                    <a16:creationId xmlns:a16="http://schemas.microsoft.com/office/drawing/2014/main" id="{D7CAE302-F3A6-4A72-9CC9-C8751F9C6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88">
                <a:extLst>
                  <a:ext uri="{FF2B5EF4-FFF2-40B4-BE49-F238E27FC236}">
                    <a16:creationId xmlns:a16="http://schemas.microsoft.com/office/drawing/2014/main" id="{F5F14A8D-70F9-40E0-B66F-299D6FF88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0" name="Group 99">
            <a:extLst>
              <a:ext uri="{FF2B5EF4-FFF2-40B4-BE49-F238E27FC236}">
                <a16:creationId xmlns:a16="http://schemas.microsoft.com/office/drawing/2014/main" id="{A0A7F75A-E073-4559-85B3-E70305B4CD4B}"/>
              </a:ext>
            </a:extLst>
          </p:cNvPr>
          <p:cNvGrpSpPr/>
          <p:nvPr/>
        </p:nvGrpSpPr>
        <p:grpSpPr bwMode="auto">
          <a:xfrm>
            <a:off x="9002644" y="2201871"/>
            <a:ext cx="720725" cy="804862"/>
            <a:chOff x="0" y="0"/>
            <a:chExt cx="789" cy="870"/>
          </a:xfrm>
        </p:grpSpPr>
        <p:grpSp>
          <p:nvGrpSpPr>
            <p:cNvPr id="91" name="Group 100">
              <a:extLst>
                <a:ext uri="{FF2B5EF4-FFF2-40B4-BE49-F238E27FC236}">
                  <a16:creationId xmlns:a16="http://schemas.microsoft.com/office/drawing/2014/main" id="{D0BA4CD1-4908-4DB7-AED3-5984A8FD1A0E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104" name="Freeform 91">
                <a:extLst>
                  <a:ext uri="{FF2B5EF4-FFF2-40B4-BE49-F238E27FC236}">
                    <a16:creationId xmlns:a16="http://schemas.microsoft.com/office/drawing/2014/main" id="{95470B26-200F-4F3D-B7CC-A5C0C4090A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92">
                <a:extLst>
                  <a:ext uri="{FF2B5EF4-FFF2-40B4-BE49-F238E27FC236}">
                    <a16:creationId xmlns:a16="http://schemas.microsoft.com/office/drawing/2014/main" id="{5675B54D-6A21-4797-AE22-D86C4BBD5A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Freeform 93">
                <a:extLst>
                  <a:ext uri="{FF2B5EF4-FFF2-40B4-BE49-F238E27FC236}">
                    <a16:creationId xmlns:a16="http://schemas.microsoft.com/office/drawing/2014/main" id="{B73CE846-73A9-42EB-9319-AD753E8B0B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Freeform 94">
                <a:extLst>
                  <a:ext uri="{FF2B5EF4-FFF2-40B4-BE49-F238E27FC236}">
                    <a16:creationId xmlns:a16="http://schemas.microsoft.com/office/drawing/2014/main" id="{88100775-6F0C-41C4-A03F-B767568CFD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Freeform 95">
                <a:extLst>
                  <a:ext uri="{FF2B5EF4-FFF2-40B4-BE49-F238E27FC236}">
                    <a16:creationId xmlns:a16="http://schemas.microsoft.com/office/drawing/2014/main" id="{A205F9EA-F252-44C0-89EB-B12B79A0A7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Freeform 96">
                <a:extLst>
                  <a:ext uri="{FF2B5EF4-FFF2-40B4-BE49-F238E27FC236}">
                    <a16:creationId xmlns:a16="http://schemas.microsoft.com/office/drawing/2014/main" id="{2A61EF91-70B4-4555-8A9F-5F8853396665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97">
                <a:extLst>
                  <a:ext uri="{FF2B5EF4-FFF2-40B4-BE49-F238E27FC236}">
                    <a16:creationId xmlns:a16="http://schemas.microsoft.com/office/drawing/2014/main" id="{DC365C51-9399-4702-810B-CFE9411D6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98">
                <a:extLst>
                  <a:ext uri="{FF2B5EF4-FFF2-40B4-BE49-F238E27FC236}">
                    <a16:creationId xmlns:a16="http://schemas.microsoft.com/office/drawing/2014/main" id="{DE251B7B-E9C0-4425-8CBE-834583886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99">
                <a:extLst>
                  <a:ext uri="{FF2B5EF4-FFF2-40B4-BE49-F238E27FC236}">
                    <a16:creationId xmlns:a16="http://schemas.microsoft.com/office/drawing/2014/main" id="{0F2A9557-6ADD-4459-BD64-6AA8C332D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" name="Line 100">
                <a:extLst>
                  <a:ext uri="{FF2B5EF4-FFF2-40B4-BE49-F238E27FC236}">
                    <a16:creationId xmlns:a16="http://schemas.microsoft.com/office/drawing/2014/main" id="{977830D2-ED4B-4B07-BC7A-9EB5597CF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" name="Line 101">
                <a:extLst>
                  <a:ext uri="{FF2B5EF4-FFF2-40B4-BE49-F238E27FC236}">
                    <a16:creationId xmlns:a16="http://schemas.microsoft.com/office/drawing/2014/main" id="{4BAD79B4-E16A-4E97-9627-73844F502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" name="Line 102">
                <a:extLst>
                  <a:ext uri="{FF2B5EF4-FFF2-40B4-BE49-F238E27FC236}">
                    <a16:creationId xmlns:a16="http://schemas.microsoft.com/office/drawing/2014/main" id="{607D75D8-8D31-4C85-A058-33F171C37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" name="Line 103">
                <a:extLst>
                  <a:ext uri="{FF2B5EF4-FFF2-40B4-BE49-F238E27FC236}">
                    <a16:creationId xmlns:a16="http://schemas.microsoft.com/office/drawing/2014/main" id="{2EDEE7C3-E2C6-4F8D-AF07-4F49CD7E1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4">
                <a:extLst>
                  <a:ext uri="{FF2B5EF4-FFF2-40B4-BE49-F238E27FC236}">
                    <a16:creationId xmlns:a16="http://schemas.microsoft.com/office/drawing/2014/main" id="{F7558873-9A4B-407A-A653-B806B14F3E74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2" name="Group 115">
              <a:extLst>
                <a:ext uri="{FF2B5EF4-FFF2-40B4-BE49-F238E27FC236}">
                  <a16:creationId xmlns:a16="http://schemas.microsoft.com/office/drawing/2014/main" id="{363CB3FE-D8A6-4BBD-9C6A-1F3C2EE46B5B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93" name="Freeform 106">
                <a:extLst>
                  <a:ext uri="{FF2B5EF4-FFF2-40B4-BE49-F238E27FC236}">
                    <a16:creationId xmlns:a16="http://schemas.microsoft.com/office/drawing/2014/main" id="{E83809F0-DCB2-4E60-A043-3B0945340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107">
                <a:extLst>
                  <a:ext uri="{FF2B5EF4-FFF2-40B4-BE49-F238E27FC236}">
                    <a16:creationId xmlns:a16="http://schemas.microsoft.com/office/drawing/2014/main" id="{345BFAD5-C5DC-437E-A337-8FD5535A3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Oval 108">
                <a:extLst>
                  <a:ext uri="{FF2B5EF4-FFF2-40B4-BE49-F238E27FC236}">
                    <a16:creationId xmlns:a16="http://schemas.microsoft.com/office/drawing/2014/main" id="{F1D193F8-7961-4D90-9B4C-F4029FDEC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96" name="Freeform 109">
                <a:extLst>
                  <a:ext uri="{FF2B5EF4-FFF2-40B4-BE49-F238E27FC236}">
                    <a16:creationId xmlns:a16="http://schemas.microsoft.com/office/drawing/2014/main" id="{63F32C7D-5E44-4F3F-8504-6291D4994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110">
                <a:extLst>
                  <a:ext uri="{FF2B5EF4-FFF2-40B4-BE49-F238E27FC236}">
                    <a16:creationId xmlns:a16="http://schemas.microsoft.com/office/drawing/2014/main" id="{001D5681-79BD-476F-BAD3-054BE1CB4BC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111">
                <a:extLst>
                  <a:ext uri="{FF2B5EF4-FFF2-40B4-BE49-F238E27FC236}">
                    <a16:creationId xmlns:a16="http://schemas.microsoft.com/office/drawing/2014/main" id="{1ABB5CE3-B0CA-4CBE-8F15-6721CA62B3A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112">
                <a:extLst>
                  <a:ext uri="{FF2B5EF4-FFF2-40B4-BE49-F238E27FC236}">
                    <a16:creationId xmlns:a16="http://schemas.microsoft.com/office/drawing/2014/main" id="{A9F3D274-77B7-455D-AE49-711C236D3A8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113">
                <a:extLst>
                  <a:ext uri="{FF2B5EF4-FFF2-40B4-BE49-F238E27FC236}">
                    <a16:creationId xmlns:a16="http://schemas.microsoft.com/office/drawing/2014/main" id="{FEDF9CA0-E520-4252-8EEB-9E600E35E0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114">
                <a:extLst>
                  <a:ext uri="{FF2B5EF4-FFF2-40B4-BE49-F238E27FC236}">
                    <a16:creationId xmlns:a16="http://schemas.microsoft.com/office/drawing/2014/main" id="{477DC12C-0909-49DA-9FEC-982332919E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115">
                <a:extLst>
                  <a:ext uri="{FF2B5EF4-FFF2-40B4-BE49-F238E27FC236}">
                    <a16:creationId xmlns:a16="http://schemas.microsoft.com/office/drawing/2014/main" id="{1A7F8BD7-E2E8-4AC1-AE42-A8F252C9A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Line 116">
                <a:extLst>
                  <a:ext uri="{FF2B5EF4-FFF2-40B4-BE49-F238E27FC236}">
                    <a16:creationId xmlns:a16="http://schemas.microsoft.com/office/drawing/2014/main" id="{EBEA854D-96BD-4060-8EF6-439F2FFE2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8" name="Group 127">
            <a:extLst>
              <a:ext uri="{FF2B5EF4-FFF2-40B4-BE49-F238E27FC236}">
                <a16:creationId xmlns:a16="http://schemas.microsoft.com/office/drawing/2014/main" id="{53D27FBE-0DB6-419C-AC5E-2AE15BDB3418}"/>
              </a:ext>
            </a:extLst>
          </p:cNvPr>
          <p:cNvGrpSpPr/>
          <p:nvPr/>
        </p:nvGrpSpPr>
        <p:grpSpPr bwMode="auto">
          <a:xfrm>
            <a:off x="9006657" y="3354396"/>
            <a:ext cx="720725" cy="804862"/>
            <a:chOff x="0" y="0"/>
            <a:chExt cx="789" cy="870"/>
          </a:xfrm>
        </p:grpSpPr>
        <p:grpSp>
          <p:nvGrpSpPr>
            <p:cNvPr id="119" name="Group 128">
              <a:extLst>
                <a:ext uri="{FF2B5EF4-FFF2-40B4-BE49-F238E27FC236}">
                  <a16:creationId xmlns:a16="http://schemas.microsoft.com/office/drawing/2014/main" id="{5FA00B3E-0877-4890-B7A0-9F75E1F88739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132" name="Freeform 119">
                <a:extLst>
                  <a:ext uri="{FF2B5EF4-FFF2-40B4-BE49-F238E27FC236}">
                    <a16:creationId xmlns:a16="http://schemas.microsoft.com/office/drawing/2014/main" id="{BBAA8C69-163E-4625-AD8D-D9EB62A16E9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120">
                <a:extLst>
                  <a:ext uri="{FF2B5EF4-FFF2-40B4-BE49-F238E27FC236}">
                    <a16:creationId xmlns:a16="http://schemas.microsoft.com/office/drawing/2014/main" id="{061A3001-A5E3-4AE6-ADA9-0D85C58F2C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121">
                <a:extLst>
                  <a:ext uri="{FF2B5EF4-FFF2-40B4-BE49-F238E27FC236}">
                    <a16:creationId xmlns:a16="http://schemas.microsoft.com/office/drawing/2014/main" id="{DCDDC91E-27BE-4294-82D3-D359B3C13B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122">
                <a:extLst>
                  <a:ext uri="{FF2B5EF4-FFF2-40B4-BE49-F238E27FC236}">
                    <a16:creationId xmlns:a16="http://schemas.microsoft.com/office/drawing/2014/main" id="{32B70624-7565-4AC3-BFA2-8D317C25E1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6A47D360-8679-4634-B576-12FF7E805D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" name="Freeform 124">
                <a:extLst>
                  <a:ext uri="{FF2B5EF4-FFF2-40B4-BE49-F238E27FC236}">
                    <a16:creationId xmlns:a16="http://schemas.microsoft.com/office/drawing/2014/main" id="{8E4D18AF-6E75-4DC1-BE59-7497183A8FAD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25">
                <a:extLst>
                  <a:ext uri="{FF2B5EF4-FFF2-40B4-BE49-F238E27FC236}">
                    <a16:creationId xmlns:a16="http://schemas.microsoft.com/office/drawing/2014/main" id="{2A7C2D5B-DA26-4B21-BF34-DDF618EB1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" name="Line 126">
                <a:extLst>
                  <a:ext uri="{FF2B5EF4-FFF2-40B4-BE49-F238E27FC236}">
                    <a16:creationId xmlns:a16="http://schemas.microsoft.com/office/drawing/2014/main" id="{9DC8E2C5-0D73-4CBB-A90C-85D958312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27">
                <a:extLst>
                  <a:ext uri="{FF2B5EF4-FFF2-40B4-BE49-F238E27FC236}">
                    <a16:creationId xmlns:a16="http://schemas.microsoft.com/office/drawing/2014/main" id="{F2C074BB-AD90-458B-B50E-DC44BF190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" name="Line 128">
                <a:extLst>
                  <a:ext uri="{FF2B5EF4-FFF2-40B4-BE49-F238E27FC236}">
                    <a16:creationId xmlns:a16="http://schemas.microsoft.com/office/drawing/2014/main" id="{473BCD63-AA20-4DF7-95A5-6EEA48614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2" name="Line 129">
                <a:extLst>
                  <a:ext uri="{FF2B5EF4-FFF2-40B4-BE49-F238E27FC236}">
                    <a16:creationId xmlns:a16="http://schemas.microsoft.com/office/drawing/2014/main" id="{E71CF2CF-5DF2-4F29-96A5-EB0DC1294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" name="Line 130">
                <a:extLst>
                  <a:ext uri="{FF2B5EF4-FFF2-40B4-BE49-F238E27FC236}">
                    <a16:creationId xmlns:a16="http://schemas.microsoft.com/office/drawing/2014/main" id="{CB33F75A-81F4-45DB-A8DC-385FB438E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" name="Line 131">
                <a:extLst>
                  <a:ext uri="{FF2B5EF4-FFF2-40B4-BE49-F238E27FC236}">
                    <a16:creationId xmlns:a16="http://schemas.microsoft.com/office/drawing/2014/main" id="{FC989A46-3720-41C8-8297-8DFD0DE98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32">
                <a:extLst>
                  <a:ext uri="{FF2B5EF4-FFF2-40B4-BE49-F238E27FC236}">
                    <a16:creationId xmlns:a16="http://schemas.microsoft.com/office/drawing/2014/main" id="{957241C7-0C41-4758-A0FC-76C03E9DF24C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0" name="Group 143">
              <a:extLst>
                <a:ext uri="{FF2B5EF4-FFF2-40B4-BE49-F238E27FC236}">
                  <a16:creationId xmlns:a16="http://schemas.microsoft.com/office/drawing/2014/main" id="{33E62AFD-C6DF-4DE1-8BE3-5D21D1FABDD2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121" name="Freeform 134">
                <a:extLst>
                  <a:ext uri="{FF2B5EF4-FFF2-40B4-BE49-F238E27FC236}">
                    <a16:creationId xmlns:a16="http://schemas.microsoft.com/office/drawing/2014/main" id="{48A0F225-1F9B-4C08-996A-4B6F4FA2C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135">
                <a:extLst>
                  <a:ext uri="{FF2B5EF4-FFF2-40B4-BE49-F238E27FC236}">
                    <a16:creationId xmlns:a16="http://schemas.microsoft.com/office/drawing/2014/main" id="{F8A63BAE-A5F6-4D18-A34E-3C15B7A60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Oval 136">
                <a:extLst>
                  <a:ext uri="{FF2B5EF4-FFF2-40B4-BE49-F238E27FC236}">
                    <a16:creationId xmlns:a16="http://schemas.microsoft.com/office/drawing/2014/main" id="{FFDE0BD2-008D-4A22-8457-49622DC90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24" name="Freeform 137">
                <a:extLst>
                  <a:ext uri="{FF2B5EF4-FFF2-40B4-BE49-F238E27FC236}">
                    <a16:creationId xmlns:a16="http://schemas.microsoft.com/office/drawing/2014/main" id="{2CE2249B-3D72-47A3-9A9D-EFC2CB542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38">
                <a:extLst>
                  <a:ext uri="{FF2B5EF4-FFF2-40B4-BE49-F238E27FC236}">
                    <a16:creationId xmlns:a16="http://schemas.microsoft.com/office/drawing/2014/main" id="{DF455DB8-3A38-460B-98EE-1D5807014E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Freeform 139">
                <a:extLst>
                  <a:ext uri="{FF2B5EF4-FFF2-40B4-BE49-F238E27FC236}">
                    <a16:creationId xmlns:a16="http://schemas.microsoft.com/office/drawing/2014/main" id="{11B1AE38-C2A5-41A6-89E2-E5B49E70E45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40">
                <a:extLst>
                  <a:ext uri="{FF2B5EF4-FFF2-40B4-BE49-F238E27FC236}">
                    <a16:creationId xmlns:a16="http://schemas.microsoft.com/office/drawing/2014/main" id="{4F68C2C0-6D9B-4D2A-B82B-87BA781335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Freeform 141">
                <a:extLst>
                  <a:ext uri="{FF2B5EF4-FFF2-40B4-BE49-F238E27FC236}">
                    <a16:creationId xmlns:a16="http://schemas.microsoft.com/office/drawing/2014/main" id="{8A342638-A468-4A58-B31F-D97FCA6E5A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42">
                <a:extLst>
                  <a:ext uri="{FF2B5EF4-FFF2-40B4-BE49-F238E27FC236}">
                    <a16:creationId xmlns:a16="http://schemas.microsoft.com/office/drawing/2014/main" id="{F0EBB1F4-A3F5-4AA2-892F-15AF7672E9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143">
                <a:extLst>
                  <a:ext uri="{FF2B5EF4-FFF2-40B4-BE49-F238E27FC236}">
                    <a16:creationId xmlns:a16="http://schemas.microsoft.com/office/drawing/2014/main" id="{2D202EFC-C728-497F-8A1E-A3A7D692F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144">
                <a:extLst>
                  <a:ext uri="{FF2B5EF4-FFF2-40B4-BE49-F238E27FC236}">
                    <a16:creationId xmlns:a16="http://schemas.microsoft.com/office/drawing/2014/main" id="{6427A7F0-C219-40FD-BACE-B825EFA2D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6" name="Group 155">
            <a:extLst>
              <a:ext uri="{FF2B5EF4-FFF2-40B4-BE49-F238E27FC236}">
                <a16:creationId xmlns:a16="http://schemas.microsoft.com/office/drawing/2014/main" id="{D0EC1F5D-625B-4283-88EA-7E76AD517351}"/>
              </a:ext>
            </a:extLst>
          </p:cNvPr>
          <p:cNvGrpSpPr/>
          <p:nvPr/>
        </p:nvGrpSpPr>
        <p:grpSpPr bwMode="auto">
          <a:xfrm>
            <a:off x="6770619" y="3282958"/>
            <a:ext cx="720725" cy="360363"/>
            <a:chOff x="0" y="0"/>
            <a:chExt cx="454" cy="273"/>
          </a:xfrm>
        </p:grpSpPr>
        <p:grpSp>
          <p:nvGrpSpPr>
            <p:cNvPr id="147" name="Group 156">
              <a:extLst>
                <a:ext uri="{FF2B5EF4-FFF2-40B4-BE49-F238E27FC236}">
                  <a16:creationId xmlns:a16="http://schemas.microsoft.com/office/drawing/2014/main" id="{B31FDBA5-1592-429D-93B9-88FF6980D1E1}"/>
                </a:ext>
              </a:extLst>
            </p:cNvPr>
            <p:cNvGrpSpPr/>
            <p:nvPr/>
          </p:nvGrpSpPr>
          <p:grpSpPr bwMode="auto">
            <a:xfrm>
              <a:off x="0" y="0"/>
              <a:ext cx="454" cy="228"/>
              <a:chOff x="0" y="0"/>
              <a:chExt cx="635" cy="408"/>
            </a:xfrm>
          </p:grpSpPr>
          <p:sp>
            <p:nvSpPr>
              <p:cNvPr id="149" name="Rectangle 147">
                <a:extLst>
                  <a:ext uri="{FF2B5EF4-FFF2-40B4-BE49-F238E27FC236}">
                    <a16:creationId xmlns:a16="http://schemas.microsoft.com/office/drawing/2014/main" id="{8B972ABB-4FA7-41A6-B6E5-7B1174CDE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40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>
                <a:prstShdw prst="shdw17" dist="17961" dir="2700000">
                  <a:srgbClr val="7A8E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n-US" altLang="zh-CN" sz="180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n-US" altLang="zh-CN" sz="1400"/>
              </a:p>
            </p:txBody>
          </p:sp>
          <p:sp>
            <p:nvSpPr>
              <p:cNvPr id="150" name="Line 148">
                <a:extLst>
                  <a:ext uri="{FF2B5EF4-FFF2-40B4-BE49-F238E27FC236}">
                    <a16:creationId xmlns:a16="http://schemas.microsoft.com/office/drawing/2014/main" id="{8ECDFB7A-1422-4077-A8C0-1FA7C7ED4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0" y="0"/>
                <a:ext cx="317" cy="18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beve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  <p:sp>
            <p:nvSpPr>
              <p:cNvPr id="151" name="Line 149">
                <a:extLst>
                  <a:ext uri="{FF2B5EF4-FFF2-40B4-BE49-F238E27FC236}">
                    <a16:creationId xmlns:a16="http://schemas.microsoft.com/office/drawing/2014/main" id="{D22FEB33-22F2-411D-A879-AAFFD0D33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" y="0"/>
                <a:ext cx="318" cy="181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beve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endParaRPr lang="zh-CN" altLang="en-US"/>
              </a:p>
            </p:txBody>
          </p:sp>
        </p:grpSp>
        <p:sp>
          <p:nvSpPr>
            <p:cNvPr id="148" name="Text Box 150">
              <a:extLst>
                <a:ext uri="{FF2B5EF4-FFF2-40B4-BE49-F238E27FC236}">
                  <a16:creationId xmlns:a16="http://schemas.microsoft.com/office/drawing/2014/main" id="{D38F8DFC-0079-48A1-845B-E764A8E01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" y="42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400" b="1"/>
                <a:t>Data</a:t>
              </a:r>
            </a:p>
          </p:txBody>
        </p:sp>
      </p:grpSp>
      <p:sp>
        <p:nvSpPr>
          <p:cNvPr id="152" name="AutoShape 151">
            <a:extLst>
              <a:ext uri="{FF2B5EF4-FFF2-40B4-BE49-F238E27FC236}">
                <a16:creationId xmlns:a16="http://schemas.microsoft.com/office/drawing/2014/main" id="{94C60954-2229-4DB1-98BA-DD7E6A9F9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628" y="1844193"/>
            <a:ext cx="2592387" cy="793750"/>
          </a:xfrm>
          <a:prstGeom prst="wedgeRoundRectCallout">
            <a:avLst>
              <a:gd name="adj1" fmla="val 47856"/>
              <a:gd name="adj2" fmla="val 8460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根据路由表转发数据到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DA8849ED-2832-4F19-B6F3-EFD85D79AF9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57" y="2778133"/>
            <a:ext cx="11938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54" name="Group 163">
            <a:extLst>
              <a:ext uri="{FF2B5EF4-FFF2-40B4-BE49-F238E27FC236}">
                <a16:creationId xmlns:a16="http://schemas.microsoft.com/office/drawing/2014/main" id="{6DBB73AA-9209-42C6-9A97-75FC862D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86384"/>
              </p:ext>
            </p:extLst>
          </p:nvPr>
        </p:nvGraphicFramePr>
        <p:xfrm>
          <a:off x="3041582" y="4514858"/>
          <a:ext cx="2155825" cy="1533525"/>
        </p:xfrm>
        <a:graphic>
          <a:graphicData uri="http://schemas.openxmlformats.org/drawingml/2006/table">
            <a:tbl>
              <a:tblPr/>
              <a:tblGrid>
                <a:gridCol w="107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17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路由表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5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网段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接口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9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2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3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5" name="Group 182">
            <a:extLst>
              <a:ext uri="{FF2B5EF4-FFF2-40B4-BE49-F238E27FC236}">
                <a16:creationId xmlns:a16="http://schemas.microsoft.com/office/drawing/2014/main" id="{1F5EDAE1-EB71-4B96-8534-D33EDB898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705190"/>
              </p:ext>
            </p:extLst>
          </p:nvPr>
        </p:nvGraphicFramePr>
        <p:xfrm>
          <a:off x="6278494" y="4506921"/>
          <a:ext cx="2160588" cy="1531937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17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路由表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5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网段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接口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9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3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33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F5F5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AutoShape 191">
            <a:extLst>
              <a:ext uri="{FF2B5EF4-FFF2-40B4-BE49-F238E27FC236}">
                <a16:creationId xmlns:a16="http://schemas.microsoft.com/office/drawing/2014/main" id="{37E44174-D0CA-4CFE-A8CB-8B1AEA11C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903" y="4663485"/>
            <a:ext cx="2770191" cy="492328"/>
          </a:xfrm>
          <a:prstGeom prst="wedgeRoundRectCallout">
            <a:avLst>
              <a:gd name="adj1" fmla="val -24231"/>
              <a:gd name="adj2" fmla="val -128958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7A7A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接收到数据包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44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C 0.05612 -0.00694 0.11211 -0.01366 0.13802 -0.00417 C 0.16393 0.00533 0.14257 0.04583 0.15559 0.05718 C 0.16862 0.06852 0.19218 0.06597 0.21575 0.06366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ldLvl="0" animBg="1" autoUpdateAnimBg="0"/>
      <p:bldP spid="156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38CA9-7C52-44E2-9E5B-FAEF0CD6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路由器转发数据包的封装过程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E66A6-D6C6-4D5D-B4A8-E152BD30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62A3E723-26EA-4618-BCA8-E79325A18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3540" y="3590250"/>
            <a:ext cx="0" cy="719137"/>
          </a:xfrm>
          <a:prstGeom prst="line">
            <a:avLst/>
          </a:prstGeom>
          <a:noFill/>
          <a:ln w="38100">
            <a:solidFill>
              <a:schemeClr val="accent2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A39B485-60BD-468A-B3D8-BE97D311E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165" y="1932900"/>
            <a:ext cx="0" cy="1584325"/>
          </a:xfrm>
          <a:prstGeom prst="line">
            <a:avLst/>
          </a:prstGeom>
          <a:noFill/>
          <a:ln w="38100">
            <a:solidFill>
              <a:schemeClr val="accent2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25F3D3B1-3F9D-4BC2-A797-3DC73A815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7740" y="2221825"/>
            <a:ext cx="1622425" cy="0"/>
          </a:xfrm>
          <a:prstGeom prst="line">
            <a:avLst/>
          </a:prstGeom>
          <a:noFill/>
          <a:ln w="38100">
            <a:solidFill>
              <a:schemeClr val="accent2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64A430E-5D7B-4510-9C97-D87B5B10C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0165" y="4231600"/>
            <a:ext cx="0" cy="1512887"/>
          </a:xfrm>
          <a:prstGeom prst="line">
            <a:avLst/>
          </a:prstGeom>
          <a:noFill/>
          <a:ln w="38100">
            <a:solidFill>
              <a:schemeClr val="accent2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B38BD9D-A357-4C13-9968-14DF58296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4402" y="5485725"/>
            <a:ext cx="1622425" cy="1587"/>
          </a:xfrm>
          <a:prstGeom prst="line">
            <a:avLst/>
          </a:prstGeom>
          <a:noFill/>
          <a:ln w="38100">
            <a:solidFill>
              <a:schemeClr val="accent2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28E9B17-FEC3-4726-833C-C1450147B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440" y="3372762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E3BA3F-3B44-4372-821F-BB394DFEA65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740" y="3085425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Line 10">
            <a:extLst>
              <a:ext uri="{FF2B5EF4-FFF2-40B4-BE49-F238E27FC236}">
                <a16:creationId xmlns:a16="http://schemas.microsoft.com/office/drawing/2014/main" id="{8B6BB704-C919-4710-9D69-2EAB51BBE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440" y="4525287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beve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FB0E5-2925-484F-9B06-C4E647A9F0F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740" y="4237950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Text Box 12">
            <a:extLst>
              <a:ext uri="{FF2B5EF4-FFF2-40B4-BE49-F238E27FC236}">
                <a16:creationId xmlns:a16="http://schemas.microsoft.com/office/drawing/2014/main" id="{CE896941-2DA6-4A95-B3C0-0278A4906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140" y="1591587"/>
            <a:ext cx="936625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Host A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F09C6D95-62AF-4751-A037-F016561A1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15" y="5887362"/>
            <a:ext cx="14398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Host B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CA508872-1929-4E26-B48A-22CE29BD3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402" y="3372762"/>
            <a:ext cx="14398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FF7562A0-AC2F-4A75-9737-715EC81A3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402" y="4477662"/>
            <a:ext cx="14398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DB71310-8E46-4679-9F9B-AEA2F287F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162" y="3111264"/>
            <a:ext cx="358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e0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B3376E83-ABC6-4DD8-B509-4B28D5737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038" y="3579949"/>
            <a:ext cx="358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e1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7FA03527-003E-4ECE-B931-16F9BD19A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162" y="4578856"/>
            <a:ext cx="358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e0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6B635C77-A28A-488F-8EBA-583A1951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036" y="4008407"/>
            <a:ext cx="360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e1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30173EC2-98E6-4459-8DA2-A51EFC0B0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40" y="1861462"/>
            <a:ext cx="19446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192.168.1.2/24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00-11-12-21-11-11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2A966443-EBE5-4357-BBDA-EA8D3CB5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040" y="2582187"/>
            <a:ext cx="19462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192.168.1.1/24</a:t>
            </a:r>
          </a:p>
          <a:p>
            <a:pPr algn="r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00-11-12-21-22-22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9AF27BFA-CB72-4F0D-B6A7-7AC6E97D9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640" y="3085425"/>
            <a:ext cx="19431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10.1.1.1/8</a:t>
            </a:r>
          </a:p>
          <a:p>
            <a:pPr algn="r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00-11-12-21-33-33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2E99606-E5F5-4379-8F1E-0854CFF4A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15" y="4093487"/>
            <a:ext cx="244951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10.1.1.2/8</a:t>
            </a:r>
          </a:p>
          <a:p>
            <a:pPr algn="r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00-11-12-21-44-44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66B6DF4D-1834-4246-A438-1D9BA5C80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065" y="4814212"/>
            <a:ext cx="19446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192.168.2.1/24</a:t>
            </a:r>
          </a:p>
          <a:p>
            <a:pPr algn="r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00-11-12-21-55-55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CFEAA89C-79EF-41A5-BDE9-4FE7CC8E9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15" y="5172987"/>
            <a:ext cx="19446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28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192.168.2.2/24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00-11-12-21-66-66</a:t>
            </a:r>
          </a:p>
        </p:txBody>
      </p:sp>
      <p:grpSp>
        <p:nvGrpSpPr>
          <p:cNvPr id="27" name="Group 36">
            <a:extLst>
              <a:ext uri="{FF2B5EF4-FFF2-40B4-BE49-F238E27FC236}">
                <a16:creationId xmlns:a16="http://schemas.microsoft.com/office/drawing/2014/main" id="{AE59132D-BF44-4515-8305-D82E56B51CEF}"/>
              </a:ext>
            </a:extLst>
          </p:cNvPr>
          <p:cNvGrpSpPr/>
          <p:nvPr/>
        </p:nvGrpSpPr>
        <p:grpSpPr bwMode="auto">
          <a:xfrm>
            <a:off x="6113402" y="2726650"/>
            <a:ext cx="1447800" cy="1066800"/>
            <a:chOff x="0" y="0"/>
            <a:chExt cx="912" cy="67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3F7E39-EFA8-4D7F-A0E4-C83DCF12C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9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028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00-11-12-21-22-22</a:t>
              </a: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E12338BA-C82A-436B-80EF-FE7CE0833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" y="0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bevel/>
              <a:tailEnd type="triangle" w="med" len="med"/>
            </a:ln>
            <a:effectLst>
              <a:prstShdw prst="shdw17" dist="17961" dir="27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39">
            <a:extLst>
              <a:ext uri="{FF2B5EF4-FFF2-40B4-BE49-F238E27FC236}">
                <a16:creationId xmlns:a16="http://schemas.microsoft.com/office/drawing/2014/main" id="{3B0D72E5-1718-4AAA-8FDF-F5532DE772E0}"/>
              </a:ext>
            </a:extLst>
          </p:cNvPr>
          <p:cNvGrpSpPr/>
          <p:nvPr/>
        </p:nvGrpSpPr>
        <p:grpSpPr bwMode="auto">
          <a:xfrm>
            <a:off x="6618227" y="2726650"/>
            <a:ext cx="1663700" cy="777875"/>
            <a:chOff x="0" y="0"/>
            <a:chExt cx="1048" cy="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C88D28-2BA9-49F4-9F20-B8082FC0D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" y="317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028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00-11-12-21-11-11</a:t>
              </a:r>
            </a:p>
          </p:txBody>
        </p:sp>
        <p:grpSp>
          <p:nvGrpSpPr>
            <p:cNvPr id="32" name="Group 41">
              <a:extLst>
                <a:ext uri="{FF2B5EF4-FFF2-40B4-BE49-F238E27FC236}">
                  <a16:creationId xmlns:a16="http://schemas.microsoft.com/office/drawing/2014/main" id="{EB60B0E8-DD3A-4C36-B8E5-BEDB5C3978DE}"/>
                </a:ext>
              </a:extLst>
            </p:cNvPr>
            <p:cNvGrpSpPr/>
            <p:nvPr/>
          </p:nvGrpSpPr>
          <p:grpSpPr bwMode="auto">
            <a:xfrm>
              <a:off x="0" y="0"/>
              <a:ext cx="136" cy="408"/>
              <a:chOff x="0" y="0"/>
              <a:chExt cx="136" cy="136"/>
            </a:xfrm>
          </p:grpSpPr>
          <p:sp>
            <p:nvSpPr>
              <p:cNvPr id="33" name="Line 32">
                <a:extLst>
                  <a:ext uri="{FF2B5EF4-FFF2-40B4-BE49-F238E27FC236}">
                    <a16:creationId xmlns:a16="http://schemas.microsoft.com/office/drawing/2014/main" id="{53488724-29ED-4890-AA2F-7FD77F824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bevel/>
              </a:ln>
              <a:effectLst>
                <a:prstShdw prst="shdw17" dist="17961" dir="27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Line 33">
                <a:extLst>
                  <a:ext uri="{FF2B5EF4-FFF2-40B4-BE49-F238E27FC236}">
                    <a16:creationId xmlns:a16="http://schemas.microsoft.com/office/drawing/2014/main" id="{E6C3B9B4-0F27-49A3-8DB0-D703D34DE8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bevel/>
                <a:tailEnd type="triangle" w="med" len="med"/>
              </a:ln>
              <a:effectLst>
                <a:prstShdw prst="shdw17" dist="17961" dir="27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5" name="Group 44">
            <a:extLst>
              <a:ext uri="{FF2B5EF4-FFF2-40B4-BE49-F238E27FC236}">
                <a16:creationId xmlns:a16="http://schemas.microsoft.com/office/drawing/2014/main" id="{61D27643-D558-4FD3-96DF-260F7F66675C}"/>
              </a:ext>
            </a:extLst>
          </p:cNvPr>
          <p:cNvGrpSpPr/>
          <p:nvPr/>
        </p:nvGrpSpPr>
        <p:grpSpPr bwMode="auto">
          <a:xfrm>
            <a:off x="7554852" y="2726650"/>
            <a:ext cx="1454150" cy="561975"/>
            <a:chOff x="0" y="0"/>
            <a:chExt cx="916" cy="354"/>
          </a:xfrm>
        </p:grpSpPr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50A7595D-04F4-4665-9F46-8A213A22A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2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bevel/>
              <a:tailEnd type="triangle" w="med" len="med"/>
            </a:ln>
            <a:effectLst>
              <a:prstShdw prst="shdw17" dist="17961" dir="27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7A8B25-ECB7-4FCB-A902-01F16E571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1"/>
              <a:ext cx="9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028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SA:192.168.1.2/24</a:t>
              </a:r>
            </a:p>
          </p:txBody>
        </p:sp>
      </p:grpSp>
      <p:grpSp>
        <p:nvGrpSpPr>
          <p:cNvPr id="38" name="Group 47">
            <a:extLst>
              <a:ext uri="{FF2B5EF4-FFF2-40B4-BE49-F238E27FC236}">
                <a16:creationId xmlns:a16="http://schemas.microsoft.com/office/drawing/2014/main" id="{0951A457-3622-4A25-BE92-4CDC815AEC04}"/>
              </a:ext>
            </a:extLst>
          </p:cNvPr>
          <p:cNvGrpSpPr/>
          <p:nvPr/>
        </p:nvGrpSpPr>
        <p:grpSpPr bwMode="auto">
          <a:xfrm>
            <a:off x="7770752" y="2726650"/>
            <a:ext cx="1604963" cy="287337"/>
            <a:chOff x="0" y="0"/>
            <a:chExt cx="1011" cy="181"/>
          </a:xfrm>
        </p:grpSpPr>
        <p:grpSp>
          <p:nvGrpSpPr>
            <p:cNvPr id="39" name="Group 48">
              <a:extLst>
                <a:ext uri="{FF2B5EF4-FFF2-40B4-BE49-F238E27FC236}">
                  <a16:creationId xmlns:a16="http://schemas.microsoft.com/office/drawing/2014/main" id="{7EE01330-D95A-42CF-9731-E9BAE75748B6}"/>
                </a:ext>
              </a:extLst>
            </p:cNvPr>
            <p:cNvGrpSpPr/>
            <p:nvPr/>
          </p:nvGrpSpPr>
          <p:grpSpPr bwMode="auto">
            <a:xfrm>
              <a:off x="0" y="0"/>
              <a:ext cx="136" cy="91"/>
              <a:chOff x="0" y="0"/>
              <a:chExt cx="136" cy="136"/>
            </a:xfrm>
          </p:grpSpPr>
          <p:sp>
            <p:nvSpPr>
              <p:cNvPr id="41" name="Line 39">
                <a:extLst>
                  <a:ext uri="{FF2B5EF4-FFF2-40B4-BE49-F238E27FC236}">
                    <a16:creationId xmlns:a16="http://schemas.microsoft.com/office/drawing/2014/main" id="{98DC3A5D-6E14-4722-8A37-8E195023E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bevel/>
              </a:ln>
              <a:effectLst>
                <a:prstShdw prst="shdw17" dist="17961" dir="27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40">
                <a:extLst>
                  <a:ext uri="{FF2B5EF4-FFF2-40B4-BE49-F238E27FC236}">
                    <a16:creationId xmlns:a16="http://schemas.microsoft.com/office/drawing/2014/main" id="{07CD2834-8BC3-4D9A-BDDB-E3570D963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bevel/>
                <a:tailEnd type="triangle" w="med" len="med"/>
              </a:ln>
              <a:effectLst>
                <a:prstShdw prst="shdw17" dist="17961" dir="27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F1D75F26-33AF-4B0C-B807-982819D49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8"/>
              <a:ext cx="9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028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DA:192.168.2.2/24</a:t>
              </a:r>
            </a:p>
          </p:txBody>
        </p:sp>
      </p:grpSp>
      <p:grpSp>
        <p:nvGrpSpPr>
          <p:cNvPr id="43" name="Group 52">
            <a:extLst>
              <a:ext uri="{FF2B5EF4-FFF2-40B4-BE49-F238E27FC236}">
                <a16:creationId xmlns:a16="http://schemas.microsoft.com/office/drawing/2014/main" id="{F413B661-E8A5-49AE-BDF1-959A0D13D820}"/>
              </a:ext>
            </a:extLst>
          </p:cNvPr>
          <p:cNvGrpSpPr/>
          <p:nvPr/>
        </p:nvGrpSpPr>
        <p:grpSpPr bwMode="auto">
          <a:xfrm>
            <a:off x="5681602" y="4303037"/>
            <a:ext cx="4487863" cy="2225675"/>
            <a:chOff x="0" y="0"/>
            <a:chExt cx="2827" cy="140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31A6C7B-3A17-48D2-81C2-6A94E0008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1047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028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00-11-12-21-55-55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2ED9BE-66A9-4223-AF89-64A4164CB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1229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028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00-11-12-21-66-66</a:t>
              </a:r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F5FA1C9C-AB9C-4042-979F-185FD71B7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" y="730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bevel/>
              <a:tailEnd type="triangle" w="med" len="med"/>
            </a:ln>
            <a:effectLst>
              <a:prstShdw prst="shdw17" dist="17961" dir="27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7" name="Group 56">
              <a:extLst>
                <a:ext uri="{FF2B5EF4-FFF2-40B4-BE49-F238E27FC236}">
                  <a16:creationId xmlns:a16="http://schemas.microsoft.com/office/drawing/2014/main" id="{F185AB20-9195-4AC3-8C53-6ECC2302A15B}"/>
                </a:ext>
              </a:extLst>
            </p:cNvPr>
            <p:cNvGrpSpPr/>
            <p:nvPr/>
          </p:nvGrpSpPr>
          <p:grpSpPr bwMode="auto">
            <a:xfrm>
              <a:off x="559" y="730"/>
              <a:ext cx="136" cy="408"/>
              <a:chOff x="0" y="0"/>
              <a:chExt cx="136" cy="136"/>
            </a:xfrm>
          </p:grpSpPr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8477E4A-3111-41B5-B3FC-C5A0F85E6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bevel/>
              </a:ln>
              <a:effectLst>
                <a:prstShdw prst="shdw17" dist="17961" dir="27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FBD5DE8D-3F40-40C2-BCB2-B17EB1942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bevel/>
                <a:tailEnd type="triangle" w="med" len="med"/>
              </a:ln>
              <a:effectLst>
                <a:prstShdw prst="shdw17" dist="17961" dir="27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48" name="Object 49">
              <a:extLst>
                <a:ext uri="{FF2B5EF4-FFF2-40B4-BE49-F238E27FC236}">
                  <a16:creationId xmlns:a16="http://schemas.microsoft.com/office/drawing/2014/main" id="{E1D50B5D-7123-4DD0-8C6A-33BA4791A6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2827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7" r:id="rId4" imgW="4667250" imgH="1209675" progId="Visio.Drawing.11">
                    <p:embed/>
                  </p:oleObj>
                </mc:Choice>
                <mc:Fallback>
                  <p:oleObj r:id="rId4" imgW="4667250" imgH="1209675" progId="Visio.Drawing.11">
                    <p:embed/>
                    <p:pic>
                      <p:nvPicPr>
                        <p:cNvPr id="48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827" cy="7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C94ED87B-AF3C-4C27-96FA-83D0AF84E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" y="730"/>
              <a:ext cx="0" cy="22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bevel/>
              <a:tailEnd type="triangle" w="med" len="med"/>
            </a:ln>
            <a:effectLst>
              <a:prstShdw prst="shdw17" dist="17961" dir="27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0" name="Group 61">
              <a:extLst>
                <a:ext uri="{FF2B5EF4-FFF2-40B4-BE49-F238E27FC236}">
                  <a16:creationId xmlns:a16="http://schemas.microsoft.com/office/drawing/2014/main" id="{93B92EC7-8DAB-4E90-9067-343C04E52FBC}"/>
                </a:ext>
              </a:extLst>
            </p:cNvPr>
            <p:cNvGrpSpPr/>
            <p:nvPr/>
          </p:nvGrpSpPr>
          <p:grpSpPr bwMode="auto">
            <a:xfrm>
              <a:off x="1285" y="730"/>
              <a:ext cx="136" cy="91"/>
              <a:chOff x="0" y="0"/>
              <a:chExt cx="136" cy="136"/>
            </a:xfrm>
          </p:grpSpPr>
          <p:sp>
            <p:nvSpPr>
              <p:cNvPr id="53" name="Line 52">
                <a:extLst>
                  <a:ext uri="{FF2B5EF4-FFF2-40B4-BE49-F238E27FC236}">
                    <a16:creationId xmlns:a16="http://schemas.microsoft.com/office/drawing/2014/main" id="{7CD721E9-1954-4187-ADE2-BB5C4AB57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bevel/>
              </a:ln>
              <a:effectLst>
                <a:prstShdw prst="shdw17" dist="17961" dir="27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" name="Line 53">
                <a:extLst>
                  <a:ext uri="{FF2B5EF4-FFF2-40B4-BE49-F238E27FC236}">
                    <a16:creationId xmlns:a16="http://schemas.microsoft.com/office/drawing/2014/main" id="{595E7650-8336-4EAF-9959-B0D3009FC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bevel/>
                <a:tailEnd type="triangle" w="med" len="med"/>
              </a:ln>
              <a:effectLst>
                <a:prstShdw prst="shdw17" dist="17961" dir="27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Rectangle 54">
              <a:extLst>
                <a:ext uri="{FF2B5EF4-FFF2-40B4-BE49-F238E27FC236}">
                  <a16:creationId xmlns:a16="http://schemas.microsoft.com/office/drawing/2014/main" id="{9FDC5D6A-C4FA-4EB0-8864-309454FDD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911"/>
              <a:ext cx="9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028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SA:192.168.1.2/24</a:t>
              </a:r>
            </a:p>
          </p:txBody>
        </p:sp>
        <p:sp>
          <p:nvSpPr>
            <p:cNvPr id="52" name="Rectangle 55">
              <a:extLst>
                <a:ext uri="{FF2B5EF4-FFF2-40B4-BE49-F238E27FC236}">
                  <a16:creationId xmlns:a16="http://schemas.microsoft.com/office/drawing/2014/main" id="{DBD5BE01-C5BC-4E61-A1AD-6B971C1E8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738"/>
              <a:ext cx="9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028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DA:192.168.2.2/24</a:t>
              </a:r>
            </a:p>
          </p:txBody>
        </p:sp>
      </p:grpSp>
      <p:grpSp>
        <p:nvGrpSpPr>
          <p:cNvPr id="57" name="Group 66">
            <a:extLst>
              <a:ext uri="{FF2B5EF4-FFF2-40B4-BE49-F238E27FC236}">
                <a16:creationId xmlns:a16="http://schemas.microsoft.com/office/drawing/2014/main" id="{740A3EFE-19DA-4065-852D-158A7974F603}"/>
              </a:ext>
            </a:extLst>
          </p:cNvPr>
          <p:cNvGrpSpPr/>
          <p:nvPr/>
        </p:nvGrpSpPr>
        <p:grpSpPr bwMode="auto">
          <a:xfrm>
            <a:off x="3305115" y="1855112"/>
            <a:ext cx="720725" cy="804863"/>
            <a:chOff x="0" y="0"/>
            <a:chExt cx="789" cy="870"/>
          </a:xfrm>
        </p:grpSpPr>
        <p:grpSp>
          <p:nvGrpSpPr>
            <p:cNvPr id="58" name="Group 67">
              <a:extLst>
                <a:ext uri="{FF2B5EF4-FFF2-40B4-BE49-F238E27FC236}">
                  <a16:creationId xmlns:a16="http://schemas.microsoft.com/office/drawing/2014/main" id="{FE8E18DB-D4F0-4BD9-82E1-D71304F7D2A7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71" name="Freeform 58">
                <a:extLst>
                  <a:ext uri="{FF2B5EF4-FFF2-40B4-BE49-F238E27FC236}">
                    <a16:creationId xmlns:a16="http://schemas.microsoft.com/office/drawing/2014/main" id="{783B39B8-B61F-4D62-8E0D-DE270F9F21D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59">
                <a:extLst>
                  <a:ext uri="{FF2B5EF4-FFF2-40B4-BE49-F238E27FC236}">
                    <a16:creationId xmlns:a16="http://schemas.microsoft.com/office/drawing/2014/main" id="{6DD8D9F0-DA0D-436F-9C05-EF32F28E485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60">
                <a:extLst>
                  <a:ext uri="{FF2B5EF4-FFF2-40B4-BE49-F238E27FC236}">
                    <a16:creationId xmlns:a16="http://schemas.microsoft.com/office/drawing/2014/main" id="{C84576BF-B271-4888-A6E6-63A31F7B91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61">
                <a:extLst>
                  <a:ext uri="{FF2B5EF4-FFF2-40B4-BE49-F238E27FC236}">
                    <a16:creationId xmlns:a16="http://schemas.microsoft.com/office/drawing/2014/main" id="{F57F849D-513B-4F49-BAAC-859C952A0E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62">
                <a:extLst>
                  <a:ext uri="{FF2B5EF4-FFF2-40B4-BE49-F238E27FC236}">
                    <a16:creationId xmlns:a16="http://schemas.microsoft.com/office/drawing/2014/main" id="{D60678CD-E54A-4309-A089-A2462615F8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Freeform 63">
                <a:extLst>
                  <a:ext uri="{FF2B5EF4-FFF2-40B4-BE49-F238E27FC236}">
                    <a16:creationId xmlns:a16="http://schemas.microsoft.com/office/drawing/2014/main" id="{64FDE51C-20E1-4B0D-8D02-BC0F0C262FC1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64">
                <a:extLst>
                  <a:ext uri="{FF2B5EF4-FFF2-40B4-BE49-F238E27FC236}">
                    <a16:creationId xmlns:a16="http://schemas.microsoft.com/office/drawing/2014/main" id="{03EC25EF-A1AB-45FA-8455-DBF88783C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65">
                <a:extLst>
                  <a:ext uri="{FF2B5EF4-FFF2-40B4-BE49-F238E27FC236}">
                    <a16:creationId xmlns:a16="http://schemas.microsoft.com/office/drawing/2014/main" id="{7D11B2BF-42A3-485C-B050-1E14FD6C4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66">
                <a:extLst>
                  <a:ext uri="{FF2B5EF4-FFF2-40B4-BE49-F238E27FC236}">
                    <a16:creationId xmlns:a16="http://schemas.microsoft.com/office/drawing/2014/main" id="{69AD8EE1-84BB-4477-B12F-8C46355A3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67">
                <a:extLst>
                  <a:ext uri="{FF2B5EF4-FFF2-40B4-BE49-F238E27FC236}">
                    <a16:creationId xmlns:a16="http://schemas.microsoft.com/office/drawing/2014/main" id="{4983B45F-A37F-4E03-AA43-3DCE80FB7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68">
                <a:extLst>
                  <a:ext uri="{FF2B5EF4-FFF2-40B4-BE49-F238E27FC236}">
                    <a16:creationId xmlns:a16="http://schemas.microsoft.com/office/drawing/2014/main" id="{CFF457F9-F5D6-465F-94A4-97565CF5A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69">
                <a:extLst>
                  <a:ext uri="{FF2B5EF4-FFF2-40B4-BE49-F238E27FC236}">
                    <a16:creationId xmlns:a16="http://schemas.microsoft.com/office/drawing/2014/main" id="{0C465A6B-434E-48A2-B503-A4879D277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0">
                <a:extLst>
                  <a:ext uri="{FF2B5EF4-FFF2-40B4-BE49-F238E27FC236}">
                    <a16:creationId xmlns:a16="http://schemas.microsoft.com/office/drawing/2014/main" id="{AB4C5072-23D1-44B4-B424-64D05D72D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71">
                <a:extLst>
                  <a:ext uri="{FF2B5EF4-FFF2-40B4-BE49-F238E27FC236}">
                    <a16:creationId xmlns:a16="http://schemas.microsoft.com/office/drawing/2014/main" id="{FB015BF9-2A95-4E21-8ECE-2B09D360F5B4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9" name="Group 82">
              <a:extLst>
                <a:ext uri="{FF2B5EF4-FFF2-40B4-BE49-F238E27FC236}">
                  <a16:creationId xmlns:a16="http://schemas.microsoft.com/office/drawing/2014/main" id="{256C068D-0DB6-4DA9-AB32-6FE3F3C58543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60" name="Freeform 73">
                <a:extLst>
                  <a:ext uri="{FF2B5EF4-FFF2-40B4-BE49-F238E27FC236}">
                    <a16:creationId xmlns:a16="http://schemas.microsoft.com/office/drawing/2014/main" id="{9666FA3B-BE44-4232-ADD9-D0B0E53FB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74">
                <a:extLst>
                  <a:ext uri="{FF2B5EF4-FFF2-40B4-BE49-F238E27FC236}">
                    <a16:creationId xmlns:a16="http://schemas.microsoft.com/office/drawing/2014/main" id="{D8DCD97E-0FDB-4895-977A-FF7A7E46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Oval 75">
                <a:extLst>
                  <a:ext uri="{FF2B5EF4-FFF2-40B4-BE49-F238E27FC236}">
                    <a16:creationId xmlns:a16="http://schemas.microsoft.com/office/drawing/2014/main" id="{FB3445AF-5ADD-4176-BA2F-7E82E6079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76">
                <a:extLst>
                  <a:ext uri="{FF2B5EF4-FFF2-40B4-BE49-F238E27FC236}">
                    <a16:creationId xmlns:a16="http://schemas.microsoft.com/office/drawing/2014/main" id="{D7E9315B-58CB-4F7C-AB67-62B9313E0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77">
                <a:extLst>
                  <a:ext uri="{FF2B5EF4-FFF2-40B4-BE49-F238E27FC236}">
                    <a16:creationId xmlns:a16="http://schemas.microsoft.com/office/drawing/2014/main" id="{1722BBC7-C889-42CE-AD0A-B7F90E60F5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78">
                <a:extLst>
                  <a:ext uri="{FF2B5EF4-FFF2-40B4-BE49-F238E27FC236}">
                    <a16:creationId xmlns:a16="http://schemas.microsoft.com/office/drawing/2014/main" id="{0D8BBCA5-D9E3-42D4-BD63-60D3F06D4D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79">
                <a:extLst>
                  <a:ext uri="{FF2B5EF4-FFF2-40B4-BE49-F238E27FC236}">
                    <a16:creationId xmlns:a16="http://schemas.microsoft.com/office/drawing/2014/main" id="{9452B1EE-4A81-499E-97E3-D2E0FC7150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80">
                <a:extLst>
                  <a:ext uri="{FF2B5EF4-FFF2-40B4-BE49-F238E27FC236}">
                    <a16:creationId xmlns:a16="http://schemas.microsoft.com/office/drawing/2014/main" id="{E7A06B19-C201-42E8-8EAB-0B57597ECA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81">
                <a:extLst>
                  <a:ext uri="{FF2B5EF4-FFF2-40B4-BE49-F238E27FC236}">
                    <a16:creationId xmlns:a16="http://schemas.microsoft.com/office/drawing/2014/main" id="{4AC2C43C-062B-42D6-841E-BB569A1E7E2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82">
                <a:extLst>
                  <a:ext uri="{FF2B5EF4-FFF2-40B4-BE49-F238E27FC236}">
                    <a16:creationId xmlns:a16="http://schemas.microsoft.com/office/drawing/2014/main" id="{5E6BED23-0C25-4B5E-8D61-C3B2B8CA0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83">
                <a:extLst>
                  <a:ext uri="{FF2B5EF4-FFF2-40B4-BE49-F238E27FC236}">
                    <a16:creationId xmlns:a16="http://schemas.microsoft.com/office/drawing/2014/main" id="{3F28CC07-4765-429D-8200-3F85CAC9D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5" name="Group 94">
            <a:extLst>
              <a:ext uri="{FF2B5EF4-FFF2-40B4-BE49-F238E27FC236}">
                <a16:creationId xmlns:a16="http://schemas.microsoft.com/office/drawing/2014/main" id="{92DAE64A-63F1-4296-A674-04F5271425F3}"/>
              </a:ext>
            </a:extLst>
          </p:cNvPr>
          <p:cNvGrpSpPr/>
          <p:nvPr/>
        </p:nvGrpSpPr>
        <p:grpSpPr bwMode="auto">
          <a:xfrm>
            <a:off x="3305115" y="5095200"/>
            <a:ext cx="720725" cy="804862"/>
            <a:chOff x="0" y="0"/>
            <a:chExt cx="789" cy="870"/>
          </a:xfrm>
        </p:grpSpPr>
        <p:grpSp>
          <p:nvGrpSpPr>
            <p:cNvPr id="86" name="Group 95">
              <a:extLst>
                <a:ext uri="{FF2B5EF4-FFF2-40B4-BE49-F238E27FC236}">
                  <a16:creationId xmlns:a16="http://schemas.microsoft.com/office/drawing/2014/main" id="{00CBCC23-44B6-468A-823A-406D690B0401}"/>
                </a:ext>
              </a:extLst>
            </p:cNvPr>
            <p:cNvGrpSpPr/>
            <p:nvPr/>
          </p:nvGrpSpPr>
          <p:grpSpPr bwMode="auto">
            <a:xfrm>
              <a:off x="0" y="458"/>
              <a:ext cx="763" cy="412"/>
              <a:chOff x="0" y="0"/>
              <a:chExt cx="763" cy="412"/>
            </a:xfrm>
          </p:grpSpPr>
          <p:sp>
            <p:nvSpPr>
              <p:cNvPr id="99" name="Freeform 86">
                <a:extLst>
                  <a:ext uri="{FF2B5EF4-FFF2-40B4-BE49-F238E27FC236}">
                    <a16:creationId xmlns:a16="http://schemas.microsoft.com/office/drawing/2014/main" id="{D40E607F-5D33-412F-B2C0-CCF4803417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9" y="107"/>
                <a:ext cx="263" cy="305"/>
              </a:xfrm>
              <a:custGeom>
                <a:avLst/>
                <a:gdLst>
                  <a:gd name="T0" fmla="*/ 1 w 364"/>
                  <a:gd name="T1" fmla="*/ 111 h 422"/>
                  <a:gd name="T2" fmla="*/ 190 w 364"/>
                  <a:gd name="T3" fmla="*/ 0 h 422"/>
                  <a:gd name="T4" fmla="*/ 190 w 364"/>
                  <a:gd name="T5" fmla="*/ 94 h 422"/>
                  <a:gd name="T6" fmla="*/ 0 w 364"/>
                  <a:gd name="T7" fmla="*/ 22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422"/>
                  <a:gd name="T14" fmla="*/ 364 w 36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87">
                <a:extLst>
                  <a:ext uri="{FF2B5EF4-FFF2-40B4-BE49-F238E27FC236}">
                    <a16:creationId xmlns:a16="http://schemas.microsoft.com/office/drawing/2014/main" id="{9D9430C5-04A1-44E2-B090-1F53DFD8F4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763" cy="264"/>
              </a:xfrm>
              <a:custGeom>
                <a:avLst/>
                <a:gdLst>
                  <a:gd name="T0" fmla="*/ 350 w 1091"/>
                  <a:gd name="T1" fmla="*/ 184 h 377"/>
                  <a:gd name="T2" fmla="*/ 0 w 1091"/>
                  <a:gd name="T3" fmla="*/ 92 h 377"/>
                  <a:gd name="T4" fmla="*/ 194 w 1091"/>
                  <a:gd name="T5" fmla="*/ 0 h 377"/>
                  <a:gd name="T6" fmla="*/ 533 w 1091"/>
                  <a:gd name="T7" fmla="*/ 74 h 377"/>
                  <a:gd name="T8" fmla="*/ 350 w 1091"/>
                  <a:gd name="T9" fmla="*/ 184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1"/>
                  <a:gd name="T16" fmla="*/ 0 h 377"/>
                  <a:gd name="T17" fmla="*/ 1091 w 1091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88">
                <a:extLst>
                  <a:ext uri="{FF2B5EF4-FFF2-40B4-BE49-F238E27FC236}">
                    <a16:creationId xmlns:a16="http://schemas.microsoft.com/office/drawing/2014/main" id="{EB9B6ED0-D1D8-4DAE-B57F-1380286E9E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130"/>
                <a:ext cx="499" cy="282"/>
              </a:xfrm>
              <a:custGeom>
                <a:avLst/>
                <a:gdLst>
                  <a:gd name="T0" fmla="*/ 0 w 690"/>
                  <a:gd name="T1" fmla="*/ 3 h 390"/>
                  <a:gd name="T2" fmla="*/ 0 w 690"/>
                  <a:gd name="T3" fmla="*/ 101 h 390"/>
                  <a:gd name="T4" fmla="*/ 361 w 690"/>
                  <a:gd name="T5" fmla="*/ 204 h 390"/>
                  <a:gd name="T6" fmla="*/ 361 w 690"/>
                  <a:gd name="T7" fmla="*/ 97 h 390"/>
                  <a:gd name="T8" fmla="*/ 2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89">
                <a:extLst>
                  <a:ext uri="{FF2B5EF4-FFF2-40B4-BE49-F238E27FC236}">
                    <a16:creationId xmlns:a16="http://schemas.microsoft.com/office/drawing/2014/main" id="{B9DC2AF0-BB8C-4FA7-9AFC-DBBE8ED994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" y="230"/>
                <a:ext cx="196" cy="137"/>
              </a:xfrm>
              <a:custGeom>
                <a:avLst/>
                <a:gdLst>
                  <a:gd name="T0" fmla="*/ 0 w 271"/>
                  <a:gd name="T1" fmla="*/ 0 h 189"/>
                  <a:gd name="T2" fmla="*/ 142 w 271"/>
                  <a:gd name="T3" fmla="*/ 38 h 189"/>
                  <a:gd name="T4" fmla="*/ 142 w 271"/>
                  <a:gd name="T5" fmla="*/ 99 h 189"/>
                  <a:gd name="T6" fmla="*/ 0 w 271"/>
                  <a:gd name="T7" fmla="*/ 60 h 189"/>
                  <a:gd name="T8" fmla="*/ 0 w 271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1"/>
                  <a:gd name="T16" fmla="*/ 0 h 189"/>
                  <a:gd name="T17" fmla="*/ 271 w 271"/>
                  <a:gd name="T18" fmla="*/ 189 h 1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DFDFDF"/>
                  </a:gs>
                </a:gsLst>
                <a:lin ang="18900000" scaled="1"/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90">
                <a:extLst>
                  <a:ext uri="{FF2B5EF4-FFF2-40B4-BE49-F238E27FC236}">
                    <a16:creationId xmlns:a16="http://schemas.microsoft.com/office/drawing/2014/main" id="{7FCCFF1C-7EC0-430C-BB64-1AFEACF9BE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5" y="281"/>
                <a:ext cx="189" cy="49"/>
              </a:xfrm>
              <a:custGeom>
                <a:avLst/>
                <a:gdLst>
                  <a:gd name="T0" fmla="*/ 0 w 261"/>
                  <a:gd name="T1" fmla="*/ 0 h 69"/>
                  <a:gd name="T2" fmla="*/ 137 w 261"/>
                  <a:gd name="T3" fmla="*/ 35 h 69"/>
                  <a:gd name="T4" fmla="*/ 0 60000 65536"/>
                  <a:gd name="T5" fmla="*/ 0 60000 65536"/>
                  <a:gd name="T6" fmla="*/ 0 w 261"/>
                  <a:gd name="T7" fmla="*/ 0 h 69"/>
                  <a:gd name="T8" fmla="*/ 261 w 261"/>
                  <a:gd name="T9" fmla="*/ 69 h 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Freeform 91">
                <a:extLst>
                  <a:ext uri="{FF2B5EF4-FFF2-40B4-BE49-F238E27FC236}">
                    <a16:creationId xmlns:a16="http://schemas.microsoft.com/office/drawing/2014/main" id="{DF7747BB-0BCF-49EE-84FB-A07268622F1F}"/>
                  </a:ext>
                </a:extLst>
              </p:cNvPr>
              <p:cNvSpPr/>
              <p:nvPr/>
            </p:nvSpPr>
            <p:spPr bwMode="auto">
              <a:xfrm>
                <a:off x="261" y="229"/>
                <a:ext cx="195" cy="84"/>
              </a:xfrm>
              <a:custGeom>
                <a:avLst/>
                <a:gdLst>
                  <a:gd name="T0" fmla="*/ 0 w 195"/>
                  <a:gd name="T1" fmla="*/ 84 h 84"/>
                  <a:gd name="T2" fmla="*/ 0 w 195"/>
                  <a:gd name="T3" fmla="*/ 0 h 84"/>
                  <a:gd name="T4" fmla="*/ 195 w 195"/>
                  <a:gd name="T5" fmla="*/ 54 h 84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84"/>
                  <a:gd name="T11" fmla="*/ 195 w 195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5" name="Line 92">
                <a:extLst>
                  <a:ext uri="{FF2B5EF4-FFF2-40B4-BE49-F238E27FC236}">
                    <a16:creationId xmlns:a16="http://schemas.microsoft.com/office/drawing/2014/main" id="{5D4453D0-BD70-478B-9298-F35ED7F52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" y="257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" name="Line 93">
                <a:extLst>
                  <a:ext uri="{FF2B5EF4-FFF2-40B4-BE49-F238E27FC236}">
                    <a16:creationId xmlns:a16="http://schemas.microsoft.com/office/drawing/2014/main" id="{B1CD8CC6-E00D-436D-970F-FCC9DB5A0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" y="335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bevel/>
              </a:ln>
              <a:effectLst>
                <a:prstShdw prst="shdw17" dist="17961" dir="2700000">
                  <a:srgbClr val="800058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94">
                <a:extLst>
                  <a:ext uri="{FF2B5EF4-FFF2-40B4-BE49-F238E27FC236}">
                    <a16:creationId xmlns:a16="http://schemas.microsoft.com/office/drawing/2014/main" id="{67FE453E-97CF-479D-B85C-E676C6574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267"/>
                <a:ext cx="47" cy="25"/>
              </a:xfrm>
              <a:custGeom>
                <a:avLst/>
                <a:gdLst>
                  <a:gd name="T0" fmla="*/ 0 w 64"/>
                  <a:gd name="T1" fmla="*/ 0 h 35"/>
                  <a:gd name="T2" fmla="*/ 1 w 64"/>
                  <a:gd name="T3" fmla="*/ 9 h 35"/>
                  <a:gd name="T4" fmla="*/ 35 w 64"/>
                  <a:gd name="T5" fmla="*/ 18 h 35"/>
                  <a:gd name="T6" fmla="*/ 35 w 64"/>
                  <a:gd name="T7" fmla="*/ 10 h 35"/>
                  <a:gd name="T8" fmla="*/ 0 w 64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35"/>
                  <a:gd name="T17" fmla="*/ 64 w 6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95">
                <a:extLst>
                  <a:ext uri="{FF2B5EF4-FFF2-40B4-BE49-F238E27FC236}">
                    <a16:creationId xmlns:a16="http://schemas.microsoft.com/office/drawing/2014/main" id="{50A10079-E818-409A-950C-40BDB9BE7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60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96">
                <a:extLst>
                  <a:ext uri="{FF2B5EF4-FFF2-40B4-BE49-F238E27FC236}">
                    <a16:creationId xmlns:a16="http://schemas.microsoft.com/office/drawing/2014/main" id="{0ED6FA41-DAEA-4318-995D-67298FC68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182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97">
                <a:extLst>
                  <a:ext uri="{FF2B5EF4-FFF2-40B4-BE49-F238E27FC236}">
                    <a16:creationId xmlns:a16="http://schemas.microsoft.com/office/drawing/2014/main" id="{1B9410AE-BE5F-4B97-AC15-61440770C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05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98">
                <a:extLst>
                  <a:ext uri="{FF2B5EF4-FFF2-40B4-BE49-F238E27FC236}">
                    <a16:creationId xmlns:a16="http://schemas.microsoft.com/office/drawing/2014/main" id="{0E562E1C-7C84-4F7C-BAC6-D3F015811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" y="227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bevel/>
              </a:ln>
              <a:effectLst>
                <a:prstShdw prst="shdw17" dist="17961" dir="2700000">
                  <a:srgbClr val="474747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99">
                <a:extLst>
                  <a:ext uri="{FF2B5EF4-FFF2-40B4-BE49-F238E27FC236}">
                    <a16:creationId xmlns:a16="http://schemas.microsoft.com/office/drawing/2014/main" id="{8AAEDEBA-DE29-45B2-8B2E-CE3E6979C985}"/>
                  </a:ext>
                </a:extLst>
              </p:cNvPr>
              <p:cNvSpPr/>
              <p:nvPr/>
            </p:nvSpPr>
            <p:spPr bwMode="auto">
              <a:xfrm>
                <a:off x="262" y="288"/>
                <a:ext cx="198" cy="84"/>
              </a:xfrm>
              <a:custGeom>
                <a:avLst/>
                <a:gdLst>
                  <a:gd name="T0" fmla="*/ 0 w 275"/>
                  <a:gd name="T1" fmla="*/ 29 h 117"/>
                  <a:gd name="T2" fmla="*/ 198 w 275"/>
                  <a:gd name="T3" fmla="*/ 84 h 117"/>
                  <a:gd name="T4" fmla="*/ 198 w 275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275"/>
                  <a:gd name="T10" fmla="*/ 0 h 117"/>
                  <a:gd name="T11" fmla="*/ 275 w 275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7" name="Group 110">
              <a:extLst>
                <a:ext uri="{FF2B5EF4-FFF2-40B4-BE49-F238E27FC236}">
                  <a16:creationId xmlns:a16="http://schemas.microsoft.com/office/drawing/2014/main" id="{90EB086E-E439-4890-9CBB-6FAB2CC51853}"/>
                </a:ext>
              </a:extLst>
            </p:cNvPr>
            <p:cNvGrpSpPr/>
            <p:nvPr/>
          </p:nvGrpSpPr>
          <p:grpSpPr bwMode="auto">
            <a:xfrm>
              <a:off x="75" y="0"/>
              <a:ext cx="714" cy="672"/>
              <a:chOff x="0" y="0"/>
              <a:chExt cx="714" cy="672"/>
            </a:xfrm>
          </p:grpSpPr>
          <p:sp>
            <p:nvSpPr>
              <p:cNvPr id="88" name="Freeform 101">
                <a:extLst>
                  <a:ext uri="{FF2B5EF4-FFF2-40B4-BE49-F238E27FC236}">
                    <a16:creationId xmlns:a16="http://schemas.microsoft.com/office/drawing/2014/main" id="{DBC5942B-6980-4099-B1FE-46D674E9E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" y="437"/>
                <a:ext cx="556" cy="235"/>
              </a:xfrm>
              <a:custGeom>
                <a:avLst/>
                <a:gdLst>
                  <a:gd name="T0" fmla="*/ 0 w 556"/>
                  <a:gd name="T1" fmla="*/ 128 h 235"/>
                  <a:gd name="T2" fmla="*/ 238 w 556"/>
                  <a:gd name="T3" fmla="*/ 0 h 235"/>
                  <a:gd name="T4" fmla="*/ 556 w 556"/>
                  <a:gd name="T5" fmla="*/ 91 h 235"/>
                  <a:gd name="T6" fmla="*/ 556 w 556"/>
                  <a:gd name="T7" fmla="*/ 108 h 235"/>
                  <a:gd name="T8" fmla="*/ 334 w 556"/>
                  <a:gd name="T9" fmla="*/ 235 h 235"/>
                  <a:gd name="T10" fmla="*/ 0 w 556"/>
                  <a:gd name="T11" fmla="*/ 148 h 235"/>
                  <a:gd name="T12" fmla="*/ 0 w 556"/>
                  <a:gd name="T13" fmla="*/ 128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>
                <a:prstShdw prst="shdw17" dist="17961" dir="2700000">
                  <a:srgbClr val="858585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102">
                <a:extLst>
                  <a:ext uri="{FF2B5EF4-FFF2-40B4-BE49-F238E27FC236}">
                    <a16:creationId xmlns:a16="http://schemas.microsoft.com/office/drawing/2014/main" id="{51AEA959-AB96-498A-B390-D843EA6CF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442"/>
                <a:ext cx="538" cy="208"/>
              </a:xfrm>
              <a:custGeom>
                <a:avLst/>
                <a:gdLst>
                  <a:gd name="T0" fmla="*/ 0 w 538"/>
                  <a:gd name="T1" fmla="*/ 124 h 208"/>
                  <a:gd name="T2" fmla="*/ 327 w 538"/>
                  <a:gd name="T3" fmla="*/ 208 h 208"/>
                  <a:gd name="T4" fmla="*/ 538 w 538"/>
                  <a:gd name="T5" fmla="*/ 86 h 208"/>
                  <a:gd name="T6" fmla="*/ 233 w 538"/>
                  <a:gd name="T7" fmla="*/ 0 h 208"/>
                  <a:gd name="T8" fmla="*/ 0 w 538"/>
                  <a:gd name="T9" fmla="*/ 12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Oval 103">
                <a:extLst>
                  <a:ext uri="{FF2B5EF4-FFF2-40B4-BE49-F238E27FC236}">
                    <a16:creationId xmlns:a16="http://schemas.microsoft.com/office/drawing/2014/main" id="{7BFA4D4B-1784-4A76-956E-30BB1E4E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" y="493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Freeform 104">
                <a:extLst>
                  <a:ext uri="{FF2B5EF4-FFF2-40B4-BE49-F238E27FC236}">
                    <a16:creationId xmlns:a16="http://schemas.microsoft.com/office/drawing/2014/main" id="{F624F90A-F0A7-4C54-A91A-BB779FB68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497"/>
                <a:ext cx="452" cy="126"/>
              </a:xfrm>
              <a:custGeom>
                <a:avLst/>
                <a:gdLst>
                  <a:gd name="T0" fmla="*/ 0 w 646"/>
                  <a:gd name="T1" fmla="*/ 0 h 180"/>
                  <a:gd name="T2" fmla="*/ 10 w 646"/>
                  <a:gd name="T3" fmla="*/ 18 h 180"/>
                  <a:gd name="T4" fmla="*/ 281 w 646"/>
                  <a:gd name="T5" fmla="*/ 88 h 180"/>
                  <a:gd name="T6" fmla="*/ 316 w 646"/>
                  <a:gd name="T7" fmla="*/ 78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105">
                <a:extLst>
                  <a:ext uri="{FF2B5EF4-FFF2-40B4-BE49-F238E27FC236}">
                    <a16:creationId xmlns:a16="http://schemas.microsoft.com/office/drawing/2014/main" id="{7ED0A034-0A85-4E5D-B7A6-ABC48EA647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" y="0"/>
                <a:ext cx="564" cy="520"/>
              </a:xfrm>
              <a:custGeom>
                <a:avLst/>
                <a:gdLst>
                  <a:gd name="T0" fmla="*/ 302 w 808"/>
                  <a:gd name="T1" fmla="*/ 362 h 746"/>
                  <a:gd name="T2" fmla="*/ 394 w 808"/>
                  <a:gd name="T3" fmla="*/ 255 h 746"/>
                  <a:gd name="T4" fmla="*/ 394 w 808"/>
                  <a:gd name="T5" fmla="*/ 52 h 746"/>
                  <a:gd name="T6" fmla="*/ 164 w 808"/>
                  <a:gd name="T7" fmla="*/ 0 h 746"/>
                  <a:gd name="T8" fmla="*/ 0 w 808"/>
                  <a:gd name="T9" fmla="*/ 23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106">
                <a:extLst>
                  <a:ext uri="{FF2B5EF4-FFF2-40B4-BE49-F238E27FC236}">
                    <a16:creationId xmlns:a16="http://schemas.microsoft.com/office/drawing/2014/main" id="{B3E6FD7A-3F9F-4B7E-8551-A95D7A54EB5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2" y="115"/>
                <a:ext cx="113" cy="506"/>
              </a:xfrm>
              <a:custGeom>
                <a:avLst/>
                <a:gdLst>
                  <a:gd name="T0" fmla="*/ 0 w 144"/>
                  <a:gd name="T1" fmla="*/ 398 h 644"/>
                  <a:gd name="T2" fmla="*/ 0 w 144"/>
                  <a:gd name="T3" fmla="*/ 49 h 644"/>
                  <a:gd name="T4" fmla="*/ 89 w 144"/>
                  <a:gd name="T5" fmla="*/ 0 h 644"/>
                  <a:gd name="T6" fmla="*/ 89 w 144"/>
                  <a:gd name="T7" fmla="*/ 342 h 644"/>
                  <a:gd name="T8" fmla="*/ 0 w 144"/>
                  <a:gd name="T9" fmla="*/ 398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107">
                <a:extLst>
                  <a:ext uri="{FF2B5EF4-FFF2-40B4-BE49-F238E27FC236}">
                    <a16:creationId xmlns:a16="http://schemas.microsoft.com/office/drawing/2014/main" id="{0AA90A82-CF22-46D4-9FD3-0F9D05B34C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7"/>
                <a:ext cx="615" cy="172"/>
              </a:xfrm>
              <a:custGeom>
                <a:avLst/>
                <a:gdLst>
                  <a:gd name="T0" fmla="*/ 502 w 782"/>
                  <a:gd name="T1" fmla="*/ 172 h 219"/>
                  <a:gd name="T2" fmla="*/ 0 w 782"/>
                  <a:gd name="T3" fmla="*/ 53 h 219"/>
                  <a:gd name="T4" fmla="*/ 126 w 782"/>
                  <a:gd name="T5" fmla="*/ 0 h 219"/>
                  <a:gd name="T6" fmla="*/ 615 w 782"/>
                  <a:gd name="T7" fmla="*/ 109 h 219"/>
                  <a:gd name="T8" fmla="*/ 502 w 782"/>
                  <a:gd name="T9" fmla="*/ 172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108">
                <a:extLst>
                  <a:ext uri="{FF2B5EF4-FFF2-40B4-BE49-F238E27FC236}">
                    <a16:creationId xmlns:a16="http://schemas.microsoft.com/office/drawing/2014/main" id="{3583A67C-4D5E-48BA-A731-4A0F42BE35D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57"/>
                <a:ext cx="502" cy="566"/>
              </a:xfrm>
              <a:custGeom>
                <a:avLst/>
                <a:gdLst>
                  <a:gd name="T0" fmla="*/ 374 w 672"/>
                  <a:gd name="T1" fmla="*/ 424 h 754"/>
                  <a:gd name="T2" fmla="*/ 374 w 672"/>
                  <a:gd name="T3" fmla="*/ 90 h 754"/>
                  <a:gd name="T4" fmla="*/ 0 w 672"/>
                  <a:gd name="T5" fmla="*/ 0 h 754"/>
                  <a:gd name="T6" fmla="*/ 0 w 672"/>
                  <a:gd name="T7" fmla="*/ 326 h 754"/>
                  <a:gd name="T8" fmla="*/ 374 w 672"/>
                  <a:gd name="T9" fmla="*/ 424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>
                <a:prstShdw prst="shdw17" dist="17961" dir="2700000">
                  <a:srgbClr val="6B6B6B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109">
                <a:extLst>
                  <a:ext uri="{FF2B5EF4-FFF2-40B4-BE49-F238E27FC236}">
                    <a16:creationId xmlns:a16="http://schemas.microsoft.com/office/drawing/2014/main" id="{394BC1BC-5E33-4D38-A6CD-0BE3060120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" y="107"/>
                <a:ext cx="425" cy="464"/>
              </a:xfrm>
              <a:custGeom>
                <a:avLst/>
                <a:gdLst>
                  <a:gd name="T0" fmla="*/ 367 w 491"/>
                  <a:gd name="T1" fmla="*/ 391 h 549"/>
                  <a:gd name="T2" fmla="*/ 367 w 491"/>
                  <a:gd name="T3" fmla="*/ 84 h 549"/>
                  <a:gd name="T4" fmla="*/ 0 w 491"/>
                  <a:gd name="T5" fmla="*/ 0 h 549"/>
                  <a:gd name="T6" fmla="*/ 0 w 491"/>
                  <a:gd name="T7" fmla="*/ 303 h 549"/>
                  <a:gd name="T8" fmla="*/ 367 w 491"/>
                  <a:gd name="T9" fmla="*/ 391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>
                <a:noFill/>
              </a:ln>
              <a:effectLst>
                <a:prstShdw prst="shdw17" dist="17961" dir="2700000">
                  <a:srgbClr val="7C7C7C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110">
                <a:extLst>
                  <a:ext uri="{FF2B5EF4-FFF2-40B4-BE49-F238E27FC236}">
                    <a16:creationId xmlns:a16="http://schemas.microsoft.com/office/drawing/2014/main" id="{D19C6CB0-23BE-450C-8821-A189869EC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" y="138"/>
                <a:ext cx="372" cy="400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207 h 592"/>
                  <a:gd name="T4" fmla="*/ 255 w 542"/>
                  <a:gd name="T5" fmla="*/ 270 h 592"/>
                  <a:gd name="T6" fmla="*/ 255 w 542"/>
                  <a:gd name="T7" fmla="*/ 59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"/>
                  <a:gd name="T16" fmla="*/ 0 h 592"/>
                  <a:gd name="T17" fmla="*/ 542 w 542"/>
                  <a:gd name="T18" fmla="*/ 592 h 5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>
                <a:prstShdw prst="shdw17" dist="17961" dir="2700000">
                  <a:srgbClr val="3A5698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111">
                <a:extLst>
                  <a:ext uri="{FF2B5EF4-FFF2-40B4-BE49-F238E27FC236}">
                    <a16:creationId xmlns:a16="http://schemas.microsoft.com/office/drawing/2014/main" id="{5CDB7BF1-C756-44A2-8CD2-2AED91DDE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172"/>
                <a:ext cx="0" cy="6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bevel/>
              </a:ln>
              <a:effectLst>
                <a:prstShdw prst="shdw17" dist="17961" dir="2700000">
                  <a:srgbClr val="9999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3" name="Group 122">
            <a:extLst>
              <a:ext uri="{FF2B5EF4-FFF2-40B4-BE49-F238E27FC236}">
                <a16:creationId xmlns:a16="http://schemas.microsoft.com/office/drawing/2014/main" id="{448F6F57-D6FD-4CC6-B1E7-1015E13DF860}"/>
              </a:ext>
            </a:extLst>
          </p:cNvPr>
          <p:cNvGrpSpPr/>
          <p:nvPr/>
        </p:nvGrpSpPr>
        <p:grpSpPr bwMode="auto">
          <a:xfrm>
            <a:off x="5681602" y="3007637"/>
            <a:ext cx="4487863" cy="2225675"/>
            <a:chOff x="0" y="0"/>
            <a:chExt cx="2827" cy="140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BAF99C9-B659-43CD-BB35-51B5E6D38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1047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028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00-11-12-21-33-33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98DB62C-965F-4DFA-885A-269DD181B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1229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028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00-11-12-21-44-44</a:t>
              </a:r>
            </a:p>
          </p:txBody>
        </p:sp>
        <p:sp>
          <p:nvSpPr>
            <p:cNvPr id="116" name="Line 115">
              <a:extLst>
                <a:ext uri="{FF2B5EF4-FFF2-40B4-BE49-F238E27FC236}">
                  <a16:creationId xmlns:a16="http://schemas.microsoft.com/office/drawing/2014/main" id="{24D44332-AC68-4B7E-B2BC-340E1308E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" y="730"/>
              <a:ext cx="0" cy="49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bevel/>
              <a:tailEnd type="triangle" w="med" len="med"/>
            </a:ln>
            <a:effectLst>
              <a:prstShdw prst="shdw17" dist="17961" dir="27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7" name="Group 126">
              <a:extLst>
                <a:ext uri="{FF2B5EF4-FFF2-40B4-BE49-F238E27FC236}">
                  <a16:creationId xmlns:a16="http://schemas.microsoft.com/office/drawing/2014/main" id="{E78F4F09-293A-4AD5-B012-C7BF334D0EC3}"/>
                </a:ext>
              </a:extLst>
            </p:cNvPr>
            <p:cNvGrpSpPr/>
            <p:nvPr/>
          </p:nvGrpSpPr>
          <p:grpSpPr bwMode="auto">
            <a:xfrm>
              <a:off x="559" y="730"/>
              <a:ext cx="136" cy="408"/>
              <a:chOff x="0" y="0"/>
              <a:chExt cx="136" cy="136"/>
            </a:xfrm>
          </p:grpSpPr>
          <p:sp>
            <p:nvSpPr>
              <p:cNvPr id="125" name="Line 117">
                <a:extLst>
                  <a:ext uri="{FF2B5EF4-FFF2-40B4-BE49-F238E27FC236}">
                    <a16:creationId xmlns:a16="http://schemas.microsoft.com/office/drawing/2014/main" id="{86AA0B6C-C2CE-4694-BA81-B58FF38B2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bevel/>
              </a:ln>
              <a:effectLst>
                <a:prstShdw prst="shdw17" dist="17961" dir="27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6" name="Line 118">
                <a:extLst>
                  <a:ext uri="{FF2B5EF4-FFF2-40B4-BE49-F238E27FC236}">
                    <a16:creationId xmlns:a16="http://schemas.microsoft.com/office/drawing/2014/main" id="{FACF50E7-A7BA-47E5-AEB0-1FA82847B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bevel/>
                <a:tailEnd type="triangle" w="med" len="med"/>
              </a:ln>
              <a:effectLst>
                <a:prstShdw prst="shdw17" dist="17961" dir="27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118" name="Object 119">
              <a:extLst>
                <a:ext uri="{FF2B5EF4-FFF2-40B4-BE49-F238E27FC236}">
                  <a16:creationId xmlns:a16="http://schemas.microsoft.com/office/drawing/2014/main" id="{FB71EBD6-2DA9-412B-916D-B4E19F3B7B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2827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8" r:id="rId6" imgW="4667250" imgH="1209675" progId="Visio.Drawing.11">
                    <p:embed/>
                  </p:oleObj>
                </mc:Choice>
                <mc:Fallback>
                  <p:oleObj r:id="rId6" imgW="4667250" imgH="1209675" progId="Visio.Drawing.11">
                    <p:embed/>
                    <p:pic>
                      <p:nvPicPr>
                        <p:cNvPr id="118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827" cy="7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" name="Line 120">
              <a:extLst>
                <a:ext uri="{FF2B5EF4-FFF2-40B4-BE49-F238E27FC236}">
                  <a16:creationId xmlns:a16="http://schemas.microsoft.com/office/drawing/2014/main" id="{629700D7-964F-4B17-8678-E4E9773A6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" y="730"/>
              <a:ext cx="0" cy="22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bevel/>
              <a:tailEnd type="triangle" w="med" len="med"/>
            </a:ln>
            <a:effectLst>
              <a:prstShdw prst="shdw17" dist="17961" dir="27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0" name="Group 131">
              <a:extLst>
                <a:ext uri="{FF2B5EF4-FFF2-40B4-BE49-F238E27FC236}">
                  <a16:creationId xmlns:a16="http://schemas.microsoft.com/office/drawing/2014/main" id="{AE9D2A1A-B282-4B29-9BF9-93A88CE7C655}"/>
                </a:ext>
              </a:extLst>
            </p:cNvPr>
            <p:cNvGrpSpPr/>
            <p:nvPr/>
          </p:nvGrpSpPr>
          <p:grpSpPr bwMode="auto">
            <a:xfrm>
              <a:off x="1285" y="730"/>
              <a:ext cx="136" cy="91"/>
              <a:chOff x="0" y="0"/>
              <a:chExt cx="136" cy="136"/>
            </a:xfrm>
          </p:grpSpPr>
          <p:sp>
            <p:nvSpPr>
              <p:cNvPr id="123" name="Line 122">
                <a:extLst>
                  <a:ext uri="{FF2B5EF4-FFF2-40B4-BE49-F238E27FC236}">
                    <a16:creationId xmlns:a16="http://schemas.microsoft.com/office/drawing/2014/main" id="{F8FA0F5E-063E-48A0-9503-0D507BC13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bevel/>
              </a:ln>
              <a:effectLst>
                <a:prstShdw prst="shdw17" dist="17961" dir="27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" name="Line 123">
                <a:extLst>
                  <a:ext uri="{FF2B5EF4-FFF2-40B4-BE49-F238E27FC236}">
                    <a16:creationId xmlns:a16="http://schemas.microsoft.com/office/drawing/2014/main" id="{5EAB7609-A066-463E-B8C9-B110931F3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6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bevel/>
                <a:tailEnd type="triangle" w="med" len="med"/>
              </a:ln>
              <a:effectLst>
                <a:prstShdw prst="shdw17" dist="17961" dir="27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1" name="Rectangle 124">
              <a:extLst>
                <a:ext uri="{FF2B5EF4-FFF2-40B4-BE49-F238E27FC236}">
                  <a16:creationId xmlns:a16="http://schemas.microsoft.com/office/drawing/2014/main" id="{32D78066-9E9E-416E-9648-CADB7947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911"/>
              <a:ext cx="9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028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SA:192.168.1.2/24</a:t>
              </a:r>
            </a:p>
          </p:txBody>
        </p:sp>
        <p:sp>
          <p:nvSpPr>
            <p:cNvPr id="122" name="Rectangle 125">
              <a:extLst>
                <a:ext uri="{FF2B5EF4-FFF2-40B4-BE49-F238E27FC236}">
                  <a16:creationId xmlns:a16="http://schemas.microsoft.com/office/drawing/2014/main" id="{ECD6DDB4-932D-4506-9540-0D21CAF7D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738"/>
              <a:ext cx="92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1028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DA:192.168.2.2/24</a:t>
              </a:r>
            </a:p>
          </p:txBody>
        </p:sp>
      </p:grpSp>
      <p:graphicFrame>
        <p:nvGraphicFramePr>
          <p:cNvPr id="127" name="Object 126">
            <a:extLst>
              <a:ext uri="{FF2B5EF4-FFF2-40B4-BE49-F238E27FC236}">
                <a16:creationId xmlns:a16="http://schemas.microsoft.com/office/drawing/2014/main" id="{05B73ACE-1513-42ED-A61A-34E596671F3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79775943"/>
              </p:ext>
            </p:extLst>
          </p:nvPr>
        </p:nvGraphicFramePr>
        <p:xfrm>
          <a:off x="5730815" y="1567775"/>
          <a:ext cx="448786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r:id="rId7" imgW="4667250" imgH="1209675" progId="Visio.Drawing.11">
                  <p:embed/>
                </p:oleObj>
              </mc:Choice>
              <mc:Fallback>
                <p:oleObj r:id="rId7" imgW="4667250" imgH="1209675" progId="Visio.Drawing.11">
                  <p:embed/>
                  <p:pic>
                    <p:nvPicPr>
                      <p:cNvPr id="127" name="Object 1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15" y="1567775"/>
                        <a:ext cx="4487862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Oval 127">
            <a:extLst>
              <a:ext uri="{FF2B5EF4-FFF2-40B4-BE49-F238E27FC236}">
                <a16:creationId xmlns:a16="http://schemas.microsoft.com/office/drawing/2014/main" id="{C9E31F5F-9CDF-4466-9380-9886B0B77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840" y="2811416"/>
            <a:ext cx="1728787" cy="215900"/>
          </a:xfrm>
          <a:prstGeom prst="ellipse">
            <a:avLst/>
          </a:prstGeom>
          <a:noFill/>
          <a:ln w="9525">
            <a:solidFill>
              <a:srgbClr val="FF3300"/>
            </a:solidFill>
            <a:bevel/>
          </a:ln>
          <a:effectLst>
            <a:prstShdw prst="shdw17" dist="17961" dir="27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B3C88FA-29A0-447F-BFD4-1E9324747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790" y="2071012"/>
            <a:ext cx="1728787" cy="215900"/>
          </a:xfrm>
          <a:prstGeom prst="ellipse">
            <a:avLst/>
          </a:prstGeom>
          <a:noFill/>
          <a:ln w="9525">
            <a:solidFill>
              <a:srgbClr val="FF3300"/>
            </a:solidFill>
            <a:bevel/>
          </a:ln>
          <a:effectLst>
            <a:prstShdw prst="shdw17" dist="17961" dir="27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F5C4E98-2BC0-4BDE-956A-E50DEFF34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483" y="3316241"/>
            <a:ext cx="1728788" cy="215900"/>
          </a:xfrm>
          <a:prstGeom prst="ellipse">
            <a:avLst/>
          </a:prstGeom>
          <a:noFill/>
          <a:ln w="9525">
            <a:solidFill>
              <a:srgbClr val="FF3300"/>
            </a:solidFill>
            <a:bevel/>
          </a:ln>
          <a:effectLst>
            <a:prstShdw prst="shdw17" dist="17961" dir="27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5101E6C-FFEE-4EDB-ABF7-C0B5E6576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161" y="4317694"/>
            <a:ext cx="1728788" cy="215900"/>
          </a:xfrm>
          <a:prstGeom prst="ellipse">
            <a:avLst/>
          </a:prstGeom>
          <a:noFill/>
          <a:ln w="9525">
            <a:solidFill>
              <a:srgbClr val="FF3300"/>
            </a:solidFill>
            <a:bevel/>
          </a:ln>
          <a:effectLst>
            <a:prstShdw prst="shdw17" dist="17961" dir="27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5456F0C-1A41-43ED-8E76-C8EECBDF5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908" y="5043441"/>
            <a:ext cx="1728788" cy="215900"/>
          </a:xfrm>
          <a:prstGeom prst="ellipse">
            <a:avLst/>
          </a:prstGeom>
          <a:noFill/>
          <a:ln w="9525">
            <a:solidFill>
              <a:srgbClr val="FF3300"/>
            </a:solidFill>
            <a:bevel/>
          </a:ln>
          <a:effectLst>
            <a:prstShdw prst="shdw17" dist="17961" dir="27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A67149B-3B55-4383-A97A-E6346DC2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352" y="5403803"/>
            <a:ext cx="1728788" cy="215900"/>
          </a:xfrm>
          <a:prstGeom prst="ellipse">
            <a:avLst/>
          </a:prstGeom>
          <a:noFill/>
          <a:ln w="9525">
            <a:solidFill>
              <a:srgbClr val="FF3300"/>
            </a:solidFill>
            <a:bevel/>
          </a:ln>
          <a:effectLst>
            <a:prstShdw prst="shdw17" dist="17961" dir="27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01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ldLvl="0" animBg="1" autoUpdateAnimBg="0"/>
      <p:bldP spid="128" grpId="1" bldLvl="0" animBg="1" autoUpdateAnimBg="0"/>
      <p:bldP spid="129" grpId="0" bldLvl="0" animBg="1" autoUpdateAnimBg="0"/>
      <p:bldP spid="129" grpId="1" bldLvl="0" animBg="1" autoUpdateAnimBg="0"/>
      <p:bldP spid="130" grpId="0" bldLvl="0" animBg="1" autoUpdateAnimBg="0"/>
      <p:bldP spid="130" grpId="1" bldLvl="0" animBg="1" autoUpdateAnimBg="0"/>
      <p:bldP spid="131" grpId="0" bldLvl="0" animBg="1" autoUpdateAnimBg="0"/>
      <p:bldP spid="131" grpId="1" bldLvl="0" animBg="1" autoUpdateAnimBg="0"/>
      <p:bldP spid="132" grpId="0" bldLvl="0" animBg="1" autoUpdateAnimBg="0"/>
      <p:bldP spid="133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524E2-B24B-4C08-9095-3A6FA037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D21A6-66F9-42ED-A342-2CEB8E4D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D10D0BCA-84A7-4F32-91F2-F8142C9D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7" y="1825625"/>
            <a:ext cx="8937625" cy="3357329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静态路由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特点：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路由表是手工设置的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除非网络管理员干预，否则静态路由不会发生变化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路由表的形成不需要占用网络资源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适用环境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：一般用于网络规模很小、拓扑结构固定的网络中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367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4B3A3-C43F-4C51-A65A-79680004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静态路由优缺点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781AF-C674-4D1F-983A-CB42E3624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5504" cy="478721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优点：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1.</a:t>
            </a:r>
            <a:r>
              <a:rPr lang="zh-CN" altLang="en-US" dirty="0"/>
              <a:t>对路由器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RAM</a:t>
            </a:r>
            <a:r>
              <a:rPr lang="zh-CN" altLang="en-US" dirty="0"/>
              <a:t>没有管理性开销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2.</a:t>
            </a:r>
            <a:r>
              <a:rPr lang="zh-CN" altLang="en-US" dirty="0"/>
              <a:t>在路由器间没有带宽占用（节约带宽）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3.</a:t>
            </a:r>
            <a:r>
              <a:rPr lang="zh-CN" altLang="en-US" dirty="0"/>
              <a:t>增加安全性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/>
              <a:t>缺点：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1.</a:t>
            </a:r>
            <a:r>
              <a:rPr lang="zh-CN" altLang="en-US" dirty="0"/>
              <a:t>网络管理员必须真正了解网络的整个拓扑结构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2.</a:t>
            </a:r>
            <a:r>
              <a:rPr lang="zh-CN" altLang="en-US" dirty="0"/>
              <a:t>如果网络拓扑发生变化，管理员要在所有的</a:t>
            </a:r>
            <a:r>
              <a:rPr lang="en-US" altLang="zh-CN" dirty="0"/>
              <a:t>Router</a:t>
            </a:r>
            <a:r>
              <a:rPr lang="zh-CN" altLang="en-US" dirty="0"/>
              <a:t>上手动修改路由表，配置繁琐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3.</a:t>
            </a:r>
            <a:r>
              <a:rPr lang="zh-CN" altLang="en-US" dirty="0"/>
              <a:t>对于大型网络工作量巨大（不适合大型网络）</a:t>
            </a:r>
          </a:p>
        </p:txBody>
      </p:sp>
    </p:spTree>
    <p:extLst>
      <p:ext uri="{BB962C8B-B14F-4D97-AF65-F5344CB8AC3E}">
        <p14:creationId xmlns:p14="http://schemas.microsoft.com/office/powerpoint/2010/main" val="3396846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E133A-FEBB-416F-823F-E7B77EC3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配置静态路由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9BB96-6AB5-4427-8E5F-31DC2009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ip</a:t>
            </a:r>
            <a:r>
              <a:rPr lang="en-US" altLang="zh-CN" dirty="0">
                <a:solidFill>
                  <a:srgbClr val="FF0000"/>
                </a:solidFill>
              </a:rPr>
              <a:t> route-static </a:t>
            </a:r>
            <a:r>
              <a:rPr lang="en-US" altLang="zh-CN" i="1" dirty="0" err="1"/>
              <a:t>ip</a:t>
            </a:r>
            <a:r>
              <a:rPr lang="en-US" altLang="zh-CN" i="1" dirty="0"/>
              <a:t>-address {</a:t>
            </a:r>
            <a:r>
              <a:rPr lang="en-US" altLang="zh-CN" i="1" dirty="0" err="1"/>
              <a:t>mask|mask-length</a:t>
            </a:r>
            <a:r>
              <a:rPr lang="en-US" altLang="zh-CN" i="1" dirty="0"/>
              <a:t>} interface-type interface-number [</a:t>
            </a:r>
            <a:r>
              <a:rPr lang="en-US" altLang="zh-CN" i="1" dirty="0" err="1"/>
              <a:t>nexthop</a:t>
            </a:r>
            <a:r>
              <a:rPr lang="en-US" altLang="zh-CN" i="1" dirty="0"/>
              <a:t>-address]</a:t>
            </a:r>
            <a:endParaRPr lang="zh-CN" altLang="en-US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E0E9E7-DDCA-44F2-855D-F1358EC8A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55" y="1825625"/>
            <a:ext cx="6297398" cy="151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C66804-FDC8-4197-BA6E-F913EDFF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828" y="3497294"/>
            <a:ext cx="8063997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47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5C7E4-2F5F-44AB-B864-5E0EE65E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串行链路和广播链路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8D4D5-AE3A-44BE-BEF4-02CD93244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在串行链路上，可以指定下一跳地址或出接口来配置静态路由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在广播链路上，必须指定下一跳地址，不能使用出接口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A21929-44E5-44FA-93A8-ED614A03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36" y="4158407"/>
            <a:ext cx="5097664" cy="1476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201CCE-EF36-4693-AB19-3FB87559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728" y="3996407"/>
            <a:ext cx="426206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88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D690E-9908-48B7-8074-5AE75784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en-US" altLang="zh-CN" dirty="0"/>
              <a:t>-</a:t>
            </a:r>
            <a:r>
              <a:rPr lang="zh-CN" altLang="en-US" dirty="0"/>
              <a:t>静态路由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81A56-EC96-40C9-8E04-EA17BCDB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        静态路由支持到达同一目的地的等价负载均衡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C38211-8886-46AD-89A9-A49DD8F1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371" y="1825625"/>
            <a:ext cx="5630731" cy="133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3AE98A-4657-408A-8F79-7D285680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31" y="3292562"/>
            <a:ext cx="8488809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76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469A1-C1EF-4F3E-8C85-18A459CC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验证路由</a:t>
            </a:r>
            <a:r>
              <a:rPr lang="en-US" altLang="zh-CN" dirty="0"/>
              <a:t>-</a:t>
            </a:r>
            <a:r>
              <a:rPr lang="zh-CN" altLang="en-US" dirty="0"/>
              <a:t>静态路由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BB53E-58E5-4020-B6CC-65952713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FB9912-0D66-4180-B699-F7B99800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140" y="2488234"/>
            <a:ext cx="6447720" cy="2556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718F7FB2-E1A2-43FB-A1F1-63F9DD428555}"/>
              </a:ext>
            </a:extLst>
          </p:cNvPr>
          <p:cNvSpPr/>
          <p:nvPr/>
        </p:nvSpPr>
        <p:spPr>
          <a:xfrm>
            <a:off x="4572000" y="4121426"/>
            <a:ext cx="927652" cy="7902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98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6607F-E093-4412-87E2-DBC93A28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路由备份</a:t>
            </a:r>
            <a:r>
              <a:rPr lang="en-US" altLang="zh-CN" dirty="0"/>
              <a:t>-</a:t>
            </a:r>
            <a:r>
              <a:rPr lang="zh-CN" altLang="en-US" dirty="0"/>
              <a:t>静态路由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E0111-8BE8-4AA6-A095-27D816A8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主路由失效启用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路由表里怎么显示？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93AF29-EF7D-4FFF-ADC2-2CF3AB6E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224" y="1825625"/>
            <a:ext cx="5347552" cy="115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5D1D9F-687D-42EF-8292-28BCDD1C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592" y="3641294"/>
            <a:ext cx="8258816" cy="72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4FAAE34-3ABC-4952-85AA-61E29DFA0298}"/>
              </a:ext>
            </a:extLst>
          </p:cNvPr>
          <p:cNvSpPr/>
          <p:nvPr/>
        </p:nvSpPr>
        <p:spPr>
          <a:xfrm>
            <a:off x="8362122" y="3909391"/>
            <a:ext cx="1987826" cy="5698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3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85E9B-B837-44DB-A512-A0D02D9C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B8302-C559-449A-9A66-F442FA39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掌握路由器的基本工作原理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掌握路由器选择最优路由的方法</a:t>
            </a:r>
          </a:p>
        </p:txBody>
      </p:sp>
    </p:spTree>
    <p:extLst>
      <p:ext uri="{BB962C8B-B14F-4D97-AF65-F5344CB8AC3E}">
        <p14:creationId xmlns:p14="http://schemas.microsoft.com/office/powerpoint/2010/main" val="2867124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00134-0BD9-42B6-A705-E8744780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BE1F9-2735-44A0-A051-52A53B44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3FD463C0-F7FF-4C8B-8B28-DF378A9F7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065" y="1828392"/>
            <a:ext cx="8932863" cy="2286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默认路由，缺省路由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特点：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在所有路由类型中，默认路由的优先级最低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适用环境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一般应用在只有一个出口的末端网络中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或作为其他路由的补充</a:t>
            </a:r>
            <a:endParaRPr lang="zh-CN" altLang="en-US" sz="2400" dirty="0"/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5B66CF4B-BA6D-43DA-B135-8332FAD68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8065" y="4246106"/>
            <a:ext cx="10515600" cy="22467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默认路由</a:t>
            </a: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路由器在路由表中没有找到任何匹配的到达目的网络的路由时，最后采用的路由。</a:t>
            </a: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在路由表中，缺省路由以到网络0.0.0.0（掩码为0.0.0.0）的路由形式出现。</a:t>
            </a: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默认路由，用于INTERNET连接，安全性不好。</a:t>
            </a:r>
          </a:p>
          <a:p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配置命令</a:t>
            </a:r>
          </a:p>
          <a:p>
            <a:pPr lvl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route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-static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0.0.0.0 0.0.0.0 </a:t>
            </a:r>
            <a:r>
              <a:rPr lang="zh-CN" altLang="en-US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{ip_address|interface}</a:t>
            </a:r>
          </a:p>
        </p:txBody>
      </p:sp>
    </p:spTree>
    <p:extLst>
      <p:ext uri="{BB962C8B-B14F-4D97-AF65-F5344CB8AC3E}">
        <p14:creationId xmlns:p14="http://schemas.microsoft.com/office/powerpoint/2010/main" val="2362946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F0D83-4AE5-4A32-951F-5B602D9C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默认路由配置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1531C-4FD6-4B01-AD34-1232CEE4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C6BBE4C6-1870-4AE4-8568-8AF119DA890E}"/>
              </a:ext>
            </a:extLst>
          </p:cNvPr>
          <p:cNvSpPr/>
          <p:nvPr/>
        </p:nvSpPr>
        <p:spPr bwMode="auto">
          <a:xfrm>
            <a:off x="4164024" y="3133793"/>
            <a:ext cx="2447925" cy="161925"/>
          </a:xfrm>
          <a:custGeom>
            <a:avLst/>
            <a:gdLst>
              <a:gd name="T0" fmla="*/ 0 w 1542"/>
              <a:gd name="T1" fmla="*/ 0 h 102"/>
              <a:gd name="T2" fmla="*/ 1419225 w 1542"/>
              <a:gd name="T3" fmla="*/ 9525 h 102"/>
              <a:gd name="T4" fmla="*/ 1104900 w 1542"/>
              <a:gd name="T5" fmla="*/ 161925 h 102"/>
              <a:gd name="T6" fmla="*/ 2447925 w 1542"/>
              <a:gd name="T7" fmla="*/ 152400 h 1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42" h="102">
                <a:moveTo>
                  <a:pt x="0" y="0"/>
                </a:moveTo>
                <a:lnTo>
                  <a:pt x="894" y="6"/>
                </a:lnTo>
                <a:lnTo>
                  <a:pt x="696" y="102"/>
                </a:lnTo>
                <a:lnTo>
                  <a:pt x="1542" y="96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round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8F32F936-9353-4ABC-8255-2BDBAE21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24" y="2089218"/>
            <a:ext cx="2871788" cy="2430463"/>
          </a:xfrm>
          <a:prstGeom prst="ellipse">
            <a:avLst/>
          </a:prstGeom>
          <a:solidFill>
            <a:srgbClr val="CAD2DC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A4B2935-448C-4A14-9C97-F63A6294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12" y="1835218"/>
            <a:ext cx="16446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Stub Network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07947AC0-4253-42E0-AFC3-54E1BE0B4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0887" y="4068831"/>
            <a:ext cx="2043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A2679DB7-F4A6-42AB-AACD-9A5EB7218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5196" y="3506856"/>
            <a:ext cx="0" cy="1071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69596" tIns="98595" rIns="69596" bIns="98595"/>
          <a:lstStyle/>
          <a:p>
            <a:endParaRPr lang="zh-CN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9C3FD8A-0597-4E19-A466-73D41249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87" y="2251143"/>
            <a:ext cx="2571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69596" tIns="98595" rIns="69596" bIns="98595"/>
          <a:lstStyle>
            <a:lvl1pPr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96F54CAE-4706-48E0-BA3C-66BB246A97D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24" y="2555943"/>
            <a:ext cx="2286000" cy="13001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96786938-2908-4167-B24F-40991F2D3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7" y="3414781"/>
            <a:ext cx="960437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172.16.2.1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43F232BF-6CE9-47C1-8760-DB28CC031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24" y="2870268"/>
            <a:ext cx="2936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SO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700079AD-2941-4BFC-B4BB-D4F78434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74" y="2538481"/>
            <a:ext cx="9604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172.16.1.0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43A6D504-08F4-4876-9393-2E65924E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87" y="3275081"/>
            <a:ext cx="1460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ts val="1575"/>
              </a:lnSpc>
              <a:spcAft>
                <a:spcPts val="900"/>
              </a:spcAft>
            </a:pPr>
            <a:r>
              <a:rPr lang="en-US" altLang="zh-CN" b="1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EF61E5EC-A4C4-4B70-9410-C5CBE9CCC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49" y="3411606"/>
            <a:ext cx="9604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b="1">
                <a:solidFill>
                  <a:srgbClr val="000000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172.16.2.2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37D60BBA-4D55-4506-898F-B13D51117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24" y="3070293"/>
            <a:ext cx="1090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>
                <a:latin typeface="Helvetica" panose="020B0604020202020204" pitchFamily="34" charset="0"/>
                <a:ea typeface="宋体" panose="02010600030101010101" pitchFamily="2" charset="-122"/>
              </a:rPr>
              <a:t>Network</a:t>
            </a:r>
          </a:p>
        </p:txBody>
      </p:sp>
      <p:pic>
        <p:nvPicPr>
          <p:cNvPr id="17" name="Picture 21">
            <a:extLst>
              <a:ext uri="{FF2B5EF4-FFF2-40B4-BE49-F238E27FC236}">
                <a16:creationId xmlns:a16="http://schemas.microsoft.com/office/drawing/2014/main" id="{1D1341A3-FDD8-46E3-AAC3-4B123E316EE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49" y="2430531"/>
            <a:ext cx="8429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8" name="Line 22">
            <a:extLst>
              <a:ext uri="{FF2B5EF4-FFF2-40B4-BE49-F238E27FC236}">
                <a16:creationId xmlns:a16="http://schemas.microsoft.com/office/drawing/2014/main" id="{369ED6D1-1DBB-4965-8A81-0B29FEC03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3212" y="2684531"/>
            <a:ext cx="490537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F5162BF4-EB2B-47D2-9CE5-C3CFE150C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0674" y="3571943"/>
            <a:ext cx="525463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59B291BF-673D-4529-A3CA-CD9307DF7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24" y="3289368"/>
            <a:ext cx="684213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" name="Picture 25">
            <a:extLst>
              <a:ext uri="{FF2B5EF4-FFF2-40B4-BE49-F238E27FC236}">
                <a16:creationId xmlns:a16="http://schemas.microsoft.com/office/drawing/2014/main" id="{92C8C490-6580-4629-A3D1-A5A88915058A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87" y="3294131"/>
            <a:ext cx="74295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6">
            <a:extLst>
              <a:ext uri="{FF2B5EF4-FFF2-40B4-BE49-F238E27FC236}">
                <a16:creationId xmlns:a16="http://schemas.microsoft.com/office/drawing/2014/main" id="{01A36045-521C-4E5A-ACFD-9096B09DCB75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12" y="2274956"/>
            <a:ext cx="74295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Line 27">
            <a:extLst>
              <a:ext uri="{FF2B5EF4-FFF2-40B4-BE49-F238E27FC236}">
                <a16:creationId xmlns:a16="http://schemas.microsoft.com/office/drawing/2014/main" id="{ED598D80-81DF-4952-838D-44F0CA5C4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387" y="2543243"/>
            <a:ext cx="1587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4" name="Picture 28">
            <a:extLst>
              <a:ext uri="{FF2B5EF4-FFF2-40B4-BE49-F238E27FC236}">
                <a16:creationId xmlns:a16="http://schemas.microsoft.com/office/drawing/2014/main" id="{0303CC2E-90AB-4262-9CF0-8FADF28BC039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37" y="2994093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5" name="Picture 29">
            <a:extLst>
              <a:ext uri="{FF2B5EF4-FFF2-40B4-BE49-F238E27FC236}">
                <a16:creationId xmlns:a16="http://schemas.microsoft.com/office/drawing/2014/main" id="{C176D544-61F4-4561-A7DB-A3DE429C565D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74" y="2994093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6" name="Rectangle 30">
            <a:extLst>
              <a:ext uri="{FF2B5EF4-FFF2-40B4-BE49-F238E27FC236}">
                <a16:creationId xmlns:a16="http://schemas.microsoft.com/office/drawing/2014/main" id="{EE6F66D6-C785-4B00-A753-A8AA6FBA4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87" y="3243331"/>
            <a:ext cx="1428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ts val="1575"/>
              </a:lnSpc>
              <a:spcAft>
                <a:spcPts val="900"/>
              </a:spcAft>
            </a:pPr>
            <a:r>
              <a:rPr lang="en-US" altLang="zh-CN" b="1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A</a:t>
            </a:r>
          </a:p>
        </p:txBody>
      </p:sp>
      <p:pic>
        <p:nvPicPr>
          <p:cNvPr id="27" name="Picture 31">
            <a:extLst>
              <a:ext uri="{FF2B5EF4-FFF2-40B4-BE49-F238E27FC236}">
                <a16:creationId xmlns:a16="http://schemas.microsoft.com/office/drawing/2014/main" id="{7A736AE3-57D2-4C17-84E3-3733F76C910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74" y="3494156"/>
            <a:ext cx="8429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8" name="Rectangle 32">
            <a:extLst>
              <a:ext uri="{FF2B5EF4-FFF2-40B4-BE49-F238E27FC236}">
                <a16:creationId xmlns:a16="http://schemas.microsoft.com/office/drawing/2014/main" id="{5B3D4365-E4AB-43DD-9963-4E08C0429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87" y="3256031"/>
            <a:ext cx="1460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1pPr>
            <a:lvl2pPr marL="742950" indent="-28575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2pPr>
            <a:lvl3pPr marL="11430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3pPr>
            <a:lvl4pPr marL="16002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4pPr>
            <a:lvl5pPr marL="2057400" indent="-228600" defTabSz="1028700"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514350" algn="l"/>
                <a:tab pos="1028700" algn="l"/>
                <a:tab pos="154305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ts val="1575"/>
              </a:lnSpc>
              <a:spcAft>
                <a:spcPts val="900"/>
              </a:spcAft>
            </a:pPr>
            <a:r>
              <a:rPr lang="en-US" altLang="zh-CN" b="1">
                <a:solidFill>
                  <a:srgbClr val="FFFFFF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>
              <a:solidFill>
                <a:srgbClr val="FFFFFF"/>
              </a:solidFill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CE8F8155-44D1-45E6-BAF4-C03D11DCF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751" y="4677974"/>
            <a:ext cx="6851170" cy="538162"/>
          </a:xfrm>
          <a:prstGeom prst="rect">
            <a:avLst/>
          </a:prstGeom>
          <a:solidFill>
            <a:srgbClr val="EAEAEA"/>
          </a:solidFill>
          <a:ln w="12700">
            <a:solidFill>
              <a:srgbClr val="FFCC00"/>
            </a:solidFill>
            <a:bevel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69596" tIns="98595" rIns="69596" bIns="98595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route-static 0.0.0.0 0.0.0.0 172.16.2.2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154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FBFF05-2EE0-44C6-A319-5D0090A7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000" y="1825625"/>
            <a:ext cx="7452000" cy="277895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4AD0B7-1C24-4449-91B8-5E01C030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静态路由案例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36850-CFEB-4192-AA30-102CEB33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zh-CN" altLang="en-US" dirty="0"/>
              <a:t>默认</a:t>
            </a:r>
            <a:r>
              <a:rPr lang="en-US" altLang="zh-CN" dirty="0"/>
              <a:t>ping</a:t>
            </a:r>
            <a:r>
              <a:rPr lang="zh-CN" altLang="en-US" dirty="0"/>
              <a:t>是那个接口的地址？</a:t>
            </a:r>
            <a:endParaRPr lang="en-US" altLang="zh-CN" dirty="0"/>
          </a:p>
          <a:p>
            <a:r>
              <a:rPr lang="zh-CN" altLang="en-US" dirty="0"/>
              <a:t>扩展</a:t>
            </a:r>
            <a:r>
              <a:rPr lang="en-US" altLang="zh-CN" dirty="0"/>
              <a:t>ping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D</a:t>
            </a:r>
            <a:r>
              <a:rPr lang="zh-CN" altLang="en-US" dirty="0"/>
              <a:t>未配置到</a:t>
            </a:r>
            <a:r>
              <a:rPr lang="en-US" altLang="zh-CN" dirty="0"/>
              <a:t>1.64</a:t>
            </a:r>
            <a:r>
              <a:rPr lang="zh-CN" altLang="en-US" dirty="0"/>
              <a:t>的路由，</a:t>
            </a:r>
            <a:r>
              <a:rPr lang="en-US" altLang="zh-CN" dirty="0"/>
              <a:t>A</a:t>
            </a:r>
            <a:r>
              <a:rPr lang="zh-CN" altLang="en-US" dirty="0"/>
              <a:t>能否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r>
              <a:rPr lang="en-US" altLang="zh-CN" dirty="0"/>
              <a:t>D</a:t>
            </a:r>
            <a:r>
              <a:rPr lang="zh-CN" altLang="en-US" dirty="0"/>
              <a:t>（源地址为</a:t>
            </a:r>
            <a:r>
              <a:rPr lang="en-US" altLang="zh-CN" dirty="0"/>
              <a:t>loopback</a:t>
            </a:r>
            <a:r>
              <a:rPr lang="zh-CN" altLang="en-US" dirty="0"/>
              <a:t>地址、</a:t>
            </a:r>
            <a:r>
              <a:rPr lang="en-US" altLang="zh-CN" dirty="0"/>
              <a:t>192.168.1.65</a:t>
            </a:r>
            <a:r>
              <a:rPr lang="zh-CN" altLang="en-US" dirty="0"/>
              <a:t>）？</a:t>
            </a:r>
            <a:endParaRPr lang="en-US" altLang="zh-CN" dirty="0"/>
          </a:p>
          <a:p>
            <a:r>
              <a:rPr lang="zh-CN" altLang="en-US" dirty="0"/>
              <a:t>远的能通，近的是否能通？</a:t>
            </a:r>
            <a:endParaRPr lang="en-US" altLang="zh-CN" dirty="0"/>
          </a:p>
          <a:p>
            <a:r>
              <a:rPr lang="zh-CN" altLang="en-US" dirty="0"/>
              <a:t>路由器自己知道从收包的接口把报文发送出去？</a:t>
            </a:r>
          </a:p>
        </p:txBody>
      </p:sp>
    </p:spTree>
    <p:extLst>
      <p:ext uri="{BB962C8B-B14F-4D97-AF65-F5344CB8AC3E}">
        <p14:creationId xmlns:p14="http://schemas.microsoft.com/office/powerpoint/2010/main" val="3712548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D9ECE-A742-46AA-8C83-3F5EE219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路由汇总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00152-59B7-4715-96FC-CB0DBF8B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  192.168.1.0/14</a:t>
            </a:r>
          </a:p>
          <a:p>
            <a:endParaRPr lang="en-US" altLang="zh-CN" dirty="0"/>
          </a:p>
          <a:p>
            <a:r>
              <a:rPr lang="en-US" altLang="zh-CN" dirty="0"/>
              <a:t>D 10.4.0.0/16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可能带来的问题：环路、丢包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9F1A20-F93B-4110-905B-D24B303B4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000" y="1825625"/>
            <a:ext cx="7452000" cy="27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81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82A19-E3EB-4C16-A1CF-8D62BB1B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1AEF9-2925-4050-9F45-7CA48E2A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什么是路由？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路由的作用？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路由怎么生成、维护和使用？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路由通过何种设备运行？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路由器怎么工作？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路由表项含有哪些项？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路由优先级和度量值是指什么？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静态路由的使用场景及其特点？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默认路由的使用场景及其特点？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20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E097-6F55-4FFB-9DBF-A0BDEDC8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自治系统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BFDE0-E719-4FDC-8D51-AC9F890C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自治系统</a:t>
            </a:r>
            <a:r>
              <a:rPr lang="en-US" altLang="zh-CN" dirty="0"/>
              <a:t>AS</a:t>
            </a:r>
            <a:r>
              <a:rPr lang="zh-CN" altLang="en-US" dirty="0"/>
              <a:t>：由同一个管理机构管理、使用统一路由策略的路由器的集合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67B63B-454D-4C1C-93AE-C28E4309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27" y="1848816"/>
            <a:ext cx="7868945" cy="3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7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70B3A-E892-443D-B6F5-69FB3A14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</a:t>
            </a:r>
            <a:r>
              <a:rPr lang="zh-CN" altLang="en-US" dirty="0"/>
              <a:t>和广播域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17E98-94CC-4FD0-ADA9-A2E1AD474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4942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AS</a:t>
            </a:r>
            <a:r>
              <a:rPr lang="zh-CN" altLang="en-US" dirty="0"/>
              <a:t>通常由多个不同的</a:t>
            </a:r>
            <a:r>
              <a:rPr lang="en-US" altLang="zh-CN" dirty="0"/>
              <a:t>LAN</a:t>
            </a:r>
            <a:r>
              <a:rPr lang="zh-CN" altLang="en-US" dirty="0"/>
              <a:t>组成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RTA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RTB</a:t>
            </a:r>
            <a:r>
              <a:rPr lang="zh-CN" altLang="en-US" dirty="0">
                <a:solidFill>
                  <a:srgbClr val="FF0000"/>
                </a:solidFill>
              </a:rPr>
              <a:t>分为几个网络（</a:t>
            </a:r>
            <a:r>
              <a:rPr lang="en-US" altLang="zh-CN" dirty="0">
                <a:solidFill>
                  <a:srgbClr val="FF0000"/>
                </a:solidFill>
              </a:rPr>
              <a:t>LAN</a:t>
            </a:r>
            <a:r>
              <a:rPr lang="zh-CN" altLang="en-US" dirty="0">
                <a:solidFill>
                  <a:srgbClr val="FF0000"/>
                </a:solidFill>
              </a:rPr>
              <a:t>）？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几个冲突域？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几个广播域？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B799E1-C452-4884-B602-24F66F1D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29" y="2025000"/>
            <a:ext cx="5100248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7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2D3B8-6A5D-4FE4-BC3D-E1EC6968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8E17D-A447-4A3E-B366-F7C85D58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路由：把用户数据从一个子网转发到另一个子网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42CFB8E-AC0C-48F4-93A4-E288AF847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813172"/>
              </p:ext>
            </p:extLst>
          </p:nvPr>
        </p:nvGraphicFramePr>
        <p:xfrm>
          <a:off x="1694738" y="1690688"/>
          <a:ext cx="8134350" cy="303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r:id="rId3" imgW="4791075" imgH="1781175" progId="Visio.Drawing.11">
                  <p:embed/>
                </p:oleObj>
              </mc:Choice>
              <mc:Fallback>
                <p:oleObj r:id="rId3" imgW="4791075" imgH="1781175" progId="Visio.Drawing.11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738" y="1690688"/>
                        <a:ext cx="8134350" cy="303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6">
            <a:extLst>
              <a:ext uri="{FF2B5EF4-FFF2-40B4-BE49-F238E27FC236}">
                <a16:creationId xmlns:a16="http://schemas.microsoft.com/office/drawing/2014/main" id="{01E6A3CB-129C-46E0-BEC6-1CFAC85EA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538" y="2662238"/>
            <a:ext cx="215900" cy="215900"/>
          </a:xfrm>
          <a:prstGeom prst="ellipse">
            <a:avLst/>
          </a:prstGeom>
          <a:solidFill>
            <a:srgbClr val="FF99FF"/>
          </a:solidFill>
          <a:ln>
            <a:noFill/>
          </a:ln>
          <a:effectLst>
            <a:prstShdw prst="shdw17" dist="17961" dir="2700000">
              <a:srgbClr val="99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14EBBC5-8C9F-46F6-AA6A-86D51198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138" y="4483100"/>
            <a:ext cx="3457575" cy="1152525"/>
          </a:xfrm>
          <a:prstGeom prst="wedgeRoundRectCallout">
            <a:avLst>
              <a:gd name="adj1" fmla="val -29412"/>
              <a:gd name="adj2" fmla="val -97542"/>
              <a:gd name="adj3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0099CC"/>
              </a:gs>
            </a:gsLst>
            <a:lin ang="5400000" scaled="1"/>
          </a:gradFill>
          <a:ln w="9525" cap="flat" cmpd="sng">
            <a:solidFill>
              <a:srgbClr val="FFCC00"/>
            </a:solidFill>
            <a:bevel/>
          </a:ln>
          <a:effectLst>
            <a:prstShdw prst="shdw17" dist="17961" dir="2700000">
              <a:srgbClr val="7A7A99"/>
            </a:prstShdw>
          </a:effectLst>
        </p:spPr>
        <p:txBody>
          <a:bodyPr lIns="90170" tIns="46990" rIns="90170" bIns="469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微软雅黑" panose="020B0503020204020204" pitchFamily="34" charset="-122"/>
              </a:rPr>
              <a:t>能够将数据包转发到正确的目的地，并在转发过程中选择最佳路径的设备－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路由器</a:t>
            </a:r>
          </a:p>
        </p:txBody>
      </p:sp>
    </p:spTree>
    <p:extLst>
      <p:ext uri="{BB962C8B-B14F-4D97-AF65-F5344CB8AC3E}">
        <p14:creationId xmlns:p14="http://schemas.microsoft.com/office/powerpoint/2010/main" val="144238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06 -0.000648 C 0.008958 -0.005370 0.018646 0.003519 0.023021 0.012778 C 0.027396 0.021852 0.023385 0.049352 0.023594 0.056574 C 0.023802 0.063796 0.018125 0.039352 0.024115 0.048889 C 0.029792 0.058241 0.059219 0.062130 0.080990 0.051019 C 0.102500 0.039630 0.135521 -0.006944 0.173125 -0.021481 C 0.211042 -0.036111 0.254219 -0.044907 0.286875 -0.021481 C 0.319792 0.001204 0.327500 0.110741 0.349375 0.124815 C 0.370625 0.138704 0.392500 0.051852 0.414375 0.039167 C 0.436719 0.026389 0.435990 0.037130 0.454844 0.039167 C 0.473750 0.041019 0.458125 0.063704 0.463698 0.064352 C 0.469375 0.065278 0.485469 0.061204 0.492344 0.064352 " pathEditMode="relative" rAng="0" ptsTypes="aaaaaaaaaaaa"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ldLvl="0" animBg="1" autoUpdateAnimBg="0"/>
      <p:bldP spid="5" grpId="1" bldLvl="0" animBg="1" autoUpdateAnimBg="0"/>
      <p:bldP spid="6" grpId="0" bldLvl="0" animBg="1" autoUpdateAnimBg="0"/>
      <p:bldP spid="6" grpId="1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779C-0C3F-489D-B165-F152142F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83FC6-1115-4146-A799-697B5030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路由</a:t>
            </a:r>
            <a:r>
              <a:rPr lang="zh-CN" altLang="en-US" dirty="0"/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建立并维持路由表，正确描述网络拓扑；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数据转发</a:t>
            </a:r>
            <a:r>
              <a:rPr lang="zh-CN" altLang="en-US" dirty="0"/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选择最佳路径；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基于路由表进行数据转发；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把</a:t>
            </a:r>
            <a:r>
              <a:rPr lang="en-US" altLang="zh-CN" dirty="0"/>
              <a:t>IP</a:t>
            </a:r>
            <a:r>
              <a:rPr lang="zh-CN" altLang="en-US" dirty="0"/>
              <a:t>包封装并从出口转发出去；</a:t>
            </a:r>
          </a:p>
        </p:txBody>
      </p:sp>
    </p:spTree>
    <p:extLst>
      <p:ext uri="{BB962C8B-B14F-4D97-AF65-F5344CB8AC3E}">
        <p14:creationId xmlns:p14="http://schemas.microsoft.com/office/powerpoint/2010/main" val="422771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30206-7C8D-46AB-8BCB-7634810D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E44ED-AEB4-439C-ADC9-D1887959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路由信息存储在路由表中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路由表是路由器转发数据的依据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查看路由表：</a:t>
            </a:r>
            <a:r>
              <a:rPr lang="en-US" altLang="zh-CN" dirty="0"/>
              <a:t>display </a:t>
            </a:r>
            <a:r>
              <a:rPr lang="en-US" altLang="zh-CN" dirty="0" err="1"/>
              <a:t>ip</a:t>
            </a:r>
            <a:r>
              <a:rPr lang="en-US" altLang="zh-CN" dirty="0"/>
              <a:t> routing-table</a:t>
            </a:r>
            <a:endParaRPr lang="zh-CN" altLang="en-US" dirty="0"/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24629C4F-7952-4C5A-9B24-20D5456B8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518" y="4107311"/>
            <a:ext cx="8070795" cy="263149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&lt;goktech&gt;dis ip routing-table </a:t>
            </a: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 Flags: R - relay, D - download to fib</a:t>
            </a: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------------------------------------------------------------------------------</a:t>
            </a: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Routing Tables: Public</a:t>
            </a: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Destinations : 7        Routes : 7        </a:t>
            </a:r>
          </a:p>
          <a:p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Destination/Mask    Proto   Pre  Cost      Flags NextHop         Interface</a:t>
            </a:r>
          </a:p>
          <a:p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1.1.1.0/24  Direct  0    0           D   1.1.1.2         GigabitEthernet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0/0/0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1.1.1.2/32  Direct  0    0           D   127.0.0.1       GigabitEthernet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0/0/0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1.1.1.255/32  Direct  0    0           D   127.0.0.1       GigabitEthernet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0/0/0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127.0.0.0/8   Direct  0    0           D   127.0.0.1       InLoopBack0</a:t>
            </a: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127.0.0.1/32  Direct  0    0           D   127.0.0.1       InLoopBack0</a:t>
            </a: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127.255.255.255/32  Direct  0    0           D   127.0.0.1       InLoopBack0</a:t>
            </a: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255.255.255.255/32  Direct  0    0           D   127.0.0.1       InLoopBack0</a:t>
            </a:r>
          </a:p>
        </p:txBody>
      </p:sp>
    </p:spTree>
    <p:extLst>
      <p:ext uri="{BB962C8B-B14F-4D97-AF65-F5344CB8AC3E}">
        <p14:creationId xmlns:p14="http://schemas.microsoft.com/office/powerpoint/2010/main" val="2154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0B263-CCC9-4721-A982-AF4AFB15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64363-27CB-487F-B7EA-31456413E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2843" cy="4351338"/>
          </a:xfrm>
        </p:spPr>
        <p:txBody>
          <a:bodyPr/>
          <a:lstStyle/>
          <a:p>
            <a:r>
              <a:rPr lang="zh-CN" altLang="en-US" dirty="0"/>
              <a:t>路由表项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E9DF12-3059-4F5B-A009-C4ABBBD1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228" y="1690688"/>
            <a:ext cx="88776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8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1803</Words>
  <Application>Microsoft Office PowerPoint</Application>
  <PresentationFormat>宽屏</PresentationFormat>
  <Paragraphs>417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等线</vt:lpstr>
      <vt:lpstr>等线 Light</vt:lpstr>
      <vt:lpstr>微软雅黑</vt:lpstr>
      <vt:lpstr>Arial</vt:lpstr>
      <vt:lpstr>Calibri</vt:lpstr>
      <vt:lpstr>Courier New</vt:lpstr>
      <vt:lpstr>Helvetica</vt:lpstr>
      <vt:lpstr>Wingdings</vt:lpstr>
      <vt:lpstr>Office 主题​​</vt:lpstr>
      <vt:lpstr>Visio.Drawing.11</vt:lpstr>
      <vt:lpstr>IP路由基础</vt:lpstr>
      <vt:lpstr>前言</vt:lpstr>
      <vt:lpstr>学习目标</vt:lpstr>
      <vt:lpstr>自治系统</vt:lpstr>
      <vt:lpstr>LAN和广播域</vt:lpstr>
      <vt:lpstr>什么是路由</vt:lpstr>
      <vt:lpstr>路由器的功能</vt:lpstr>
      <vt:lpstr>路由表</vt:lpstr>
      <vt:lpstr>路由表</vt:lpstr>
      <vt:lpstr>如何产生路由表</vt:lpstr>
      <vt:lpstr>路由优先级</vt:lpstr>
      <vt:lpstr>路由度量值metric</vt:lpstr>
      <vt:lpstr>路由优选</vt:lpstr>
      <vt:lpstr>收敛</vt:lpstr>
      <vt:lpstr>最长匹配原则</vt:lpstr>
      <vt:lpstr>负载均衡</vt:lpstr>
      <vt:lpstr>路由器转发数据</vt:lpstr>
      <vt:lpstr>路由器工作原理</vt:lpstr>
      <vt:lpstr>路由器工作原理</vt:lpstr>
      <vt:lpstr>路由器工作原理</vt:lpstr>
      <vt:lpstr>路由器工作原理</vt:lpstr>
      <vt:lpstr>路由器转发数据包的封装过程</vt:lpstr>
      <vt:lpstr>静态路由</vt:lpstr>
      <vt:lpstr>静态路由优缺点</vt:lpstr>
      <vt:lpstr>配置静态路由</vt:lpstr>
      <vt:lpstr>串行链路和广播链路</vt:lpstr>
      <vt:lpstr>负载均衡-静态路由</vt:lpstr>
      <vt:lpstr>验证路由-静态路由</vt:lpstr>
      <vt:lpstr>路由备份-静态路由</vt:lpstr>
      <vt:lpstr>默认路由</vt:lpstr>
      <vt:lpstr>默认路由配置</vt:lpstr>
      <vt:lpstr>静态路由案例</vt:lpstr>
      <vt:lpstr>路由汇总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IP路由基础</dc:title>
  <dc:creator>carol</dc:creator>
  <cp:lastModifiedBy>carol</cp:lastModifiedBy>
  <cp:revision>47</cp:revision>
  <dcterms:created xsi:type="dcterms:W3CDTF">2019-10-09T13:42:58Z</dcterms:created>
  <dcterms:modified xsi:type="dcterms:W3CDTF">2020-04-27T13:12:55Z</dcterms:modified>
</cp:coreProperties>
</file>