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8" r:id="rId3"/>
    <p:sldId id="259" r:id="rId4"/>
    <p:sldId id="266" r:id="rId5"/>
    <p:sldId id="260" r:id="rId6"/>
    <p:sldId id="261" r:id="rId7"/>
    <p:sldId id="262" r:id="rId8"/>
    <p:sldId id="263" r:id="rId9"/>
    <p:sldId id="265" r:id="rId10"/>
    <p:sldId id="264" r:id="rId11"/>
    <p:sldId id="267" r:id="rId12"/>
    <p:sldId id="268" r:id="rId13"/>
    <p:sldId id="286" r:id="rId14"/>
    <p:sldId id="287" r:id="rId15"/>
    <p:sldId id="269" r:id="rId16"/>
    <p:sldId id="279" r:id="rId17"/>
    <p:sldId id="278" r:id="rId18"/>
    <p:sldId id="280" r:id="rId19"/>
    <p:sldId id="281" r:id="rId20"/>
    <p:sldId id="283" r:id="rId21"/>
    <p:sldId id="284" r:id="rId22"/>
    <p:sldId id="282" r:id="rId23"/>
    <p:sldId id="288" r:id="rId24"/>
    <p:sldId id="291" r:id="rId25"/>
    <p:sldId id="293" r:id="rId26"/>
    <p:sldId id="294" r:id="rId27"/>
    <p:sldId id="285" r:id="rId28"/>
    <p:sldId id="289" r:id="rId29"/>
    <p:sldId id="295" r:id="rId30"/>
    <p:sldId id="290" r:id="rId31"/>
    <p:sldId id="296" r:id="rId32"/>
    <p:sldId id="297" r:id="rId33"/>
    <p:sldId id="298" r:id="rId34"/>
    <p:sldId id="301" r:id="rId35"/>
    <p:sldId id="302" r:id="rId36"/>
    <p:sldId id="303" r:id="rId37"/>
    <p:sldId id="304" r:id="rId38"/>
    <p:sldId id="305" r:id="rId39"/>
    <p:sldId id="306" r:id="rId40"/>
    <p:sldId id="307" r:id="rId41"/>
    <p:sldId id="308"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155" autoAdjust="0"/>
  </p:normalViewPr>
  <p:slideViewPr>
    <p:cSldViewPr snapToGrid="0">
      <p:cViewPr varScale="1">
        <p:scale>
          <a:sx n="55" d="100"/>
          <a:sy n="55" d="100"/>
        </p:scale>
        <p:origin x="13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C4F63-8ABF-4F6B-8C46-E47493734350}" type="datetimeFigureOut">
              <a:rPr lang="zh-CN" altLang="en-US" smtClean="0"/>
              <a:t>2020/4/27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39B89E-AE87-4950-B476-751FA0E8B4AB}" type="slidenum">
              <a:rPr lang="zh-CN" altLang="en-US" smtClean="0"/>
              <a:t>‹#›</a:t>
            </a:fld>
            <a:endParaRPr lang="zh-CN" altLang="en-US"/>
          </a:p>
        </p:txBody>
      </p:sp>
    </p:spTree>
    <p:extLst>
      <p:ext uri="{BB962C8B-B14F-4D97-AF65-F5344CB8AC3E}">
        <p14:creationId xmlns:p14="http://schemas.microsoft.com/office/powerpoint/2010/main" val="2138568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在广播网和</a:t>
            </a:r>
            <a:r>
              <a:rPr lang="en-US" altLang="zh-CN" sz="1200" b="0" i="0" kern="1200" dirty="0">
                <a:solidFill>
                  <a:schemeClr val="tx1"/>
                </a:solidFill>
                <a:effectLst/>
                <a:latin typeface="+mn-lt"/>
                <a:ea typeface="+mn-ea"/>
                <a:cs typeface="+mn-cs"/>
              </a:rPr>
              <a:t>NBMA</a:t>
            </a:r>
            <a:r>
              <a:rPr lang="zh-CN" altLang="en-US" sz="1200" b="0" i="0" kern="1200" dirty="0">
                <a:solidFill>
                  <a:schemeClr val="tx1"/>
                </a:solidFill>
                <a:effectLst/>
                <a:latin typeface="+mn-lt"/>
                <a:ea typeface="+mn-ea"/>
                <a:cs typeface="+mn-cs"/>
              </a:rPr>
              <a:t>网络中，任意两台路由器之间都要传递路由信息。网络中有</a:t>
            </a:r>
            <a:r>
              <a:rPr lang="en-US" altLang="zh-CN" sz="1200" b="0" i="0" kern="1200" dirty="0">
                <a:solidFill>
                  <a:schemeClr val="tx1"/>
                </a:solidFill>
                <a:effectLst/>
                <a:latin typeface="+mn-lt"/>
                <a:ea typeface="+mn-ea"/>
                <a:cs typeface="+mn-cs"/>
              </a:rPr>
              <a:t>n</a:t>
            </a:r>
            <a:r>
              <a:rPr lang="zh-CN" altLang="en-US" sz="1200" b="0" i="0" kern="1200" dirty="0">
                <a:solidFill>
                  <a:schemeClr val="tx1"/>
                </a:solidFill>
                <a:effectLst/>
                <a:latin typeface="+mn-lt"/>
                <a:ea typeface="+mn-ea"/>
                <a:cs typeface="+mn-cs"/>
              </a:rPr>
              <a:t>台路由器，则需要建立</a:t>
            </a:r>
            <a:r>
              <a:rPr lang="en-US" altLang="zh-CN" sz="1200" b="0" i="0" kern="1200" dirty="0">
                <a:solidFill>
                  <a:schemeClr val="tx1"/>
                </a:solidFill>
                <a:effectLst/>
                <a:latin typeface="+mn-lt"/>
                <a:ea typeface="+mn-ea"/>
                <a:cs typeface="+mn-cs"/>
              </a:rPr>
              <a:t>n*(n-1)/2</a:t>
            </a:r>
            <a:r>
              <a:rPr lang="zh-CN" altLang="en-US" sz="1200" b="0" i="0" kern="1200" dirty="0">
                <a:solidFill>
                  <a:schemeClr val="tx1"/>
                </a:solidFill>
                <a:effectLst/>
                <a:latin typeface="+mn-lt"/>
                <a:ea typeface="+mn-ea"/>
                <a:cs typeface="+mn-cs"/>
              </a:rPr>
              <a:t>个邻接关系。这使得任何一台路由器的路由变化都会导致多次传递，浪费了带宽资源。为解决这一问题，</a:t>
            </a:r>
            <a:r>
              <a:rPr lang="en-US" altLang="zh-CN" sz="1200" b="0" i="0" kern="1200" dirty="0">
                <a:solidFill>
                  <a:schemeClr val="tx1"/>
                </a:solidFill>
                <a:effectLst/>
                <a:latin typeface="+mn-lt"/>
                <a:ea typeface="+mn-ea"/>
                <a:cs typeface="+mn-cs"/>
              </a:rPr>
              <a:t>OSPF</a:t>
            </a:r>
            <a:r>
              <a:rPr lang="zh-CN" altLang="en-US" sz="1200" b="0" i="0" kern="1200" dirty="0">
                <a:solidFill>
                  <a:schemeClr val="tx1"/>
                </a:solidFill>
                <a:effectLst/>
                <a:latin typeface="+mn-lt"/>
                <a:ea typeface="+mn-ea"/>
                <a:cs typeface="+mn-cs"/>
              </a:rPr>
              <a:t>定义了指定路由器</a:t>
            </a:r>
            <a:r>
              <a:rPr lang="en-US" altLang="zh-CN" sz="1200" b="0" i="0" kern="1200" dirty="0">
                <a:solidFill>
                  <a:schemeClr val="tx1"/>
                </a:solidFill>
                <a:effectLst/>
                <a:latin typeface="+mn-lt"/>
                <a:ea typeface="+mn-ea"/>
                <a:cs typeface="+mn-cs"/>
              </a:rPr>
              <a:t>DR</a:t>
            </a:r>
            <a:r>
              <a:rPr lang="zh-CN" altLang="en-US" sz="1200" b="0" i="0" kern="1200" dirty="0">
                <a:solidFill>
                  <a:schemeClr val="tx1"/>
                </a:solidFill>
                <a:effectLst/>
                <a:latin typeface="+mn-lt"/>
                <a:ea typeface="+mn-ea"/>
                <a:cs typeface="+mn-cs"/>
              </a:rPr>
              <a:t>和备份指定路由器</a:t>
            </a:r>
            <a:r>
              <a:rPr lang="en-US" altLang="zh-CN" sz="1200" b="0" i="0" kern="1200" dirty="0">
                <a:solidFill>
                  <a:schemeClr val="tx1"/>
                </a:solidFill>
                <a:effectLst/>
                <a:latin typeface="+mn-lt"/>
                <a:ea typeface="+mn-ea"/>
                <a:cs typeface="+mn-cs"/>
              </a:rPr>
              <a:t>BDR</a:t>
            </a:r>
            <a:r>
              <a:rPr lang="zh-CN" altLang="en-US" sz="1200" b="0" i="0" kern="1200" dirty="0">
                <a:solidFill>
                  <a:schemeClr val="tx1"/>
                </a:solidFill>
                <a:effectLst/>
                <a:latin typeface="+mn-lt"/>
                <a:ea typeface="+mn-ea"/>
                <a:cs typeface="+mn-cs"/>
              </a:rPr>
              <a:t>。通过选举产生</a:t>
            </a:r>
            <a:r>
              <a:rPr lang="en-US" altLang="zh-CN" sz="1200" b="0" i="0" kern="1200" dirty="0">
                <a:solidFill>
                  <a:schemeClr val="tx1"/>
                </a:solidFill>
                <a:effectLst/>
                <a:latin typeface="+mn-lt"/>
                <a:ea typeface="+mn-ea"/>
                <a:cs typeface="+mn-cs"/>
              </a:rPr>
              <a:t>DR</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Designated Router</a:t>
            </a:r>
            <a:r>
              <a:rPr lang="zh-CN" altLang="en-US" sz="1200" b="0" i="0" kern="1200" dirty="0">
                <a:solidFill>
                  <a:schemeClr val="tx1"/>
                </a:solidFill>
                <a:effectLst/>
                <a:latin typeface="+mn-lt"/>
                <a:ea typeface="+mn-ea"/>
                <a:cs typeface="+mn-cs"/>
              </a:rPr>
              <a:t>）后，所有路由器都只将信息发送给</a:t>
            </a:r>
            <a:r>
              <a:rPr lang="en-US" altLang="zh-CN" sz="1200" b="0" i="0" kern="1200" dirty="0">
                <a:solidFill>
                  <a:schemeClr val="tx1"/>
                </a:solidFill>
                <a:effectLst/>
                <a:latin typeface="+mn-lt"/>
                <a:ea typeface="+mn-ea"/>
                <a:cs typeface="+mn-cs"/>
              </a:rPr>
              <a:t>DR</a:t>
            </a:r>
            <a:r>
              <a:rPr lang="zh-CN" altLang="en-US" sz="1200" b="0" i="0" kern="1200" dirty="0">
                <a:solidFill>
                  <a:schemeClr val="tx1"/>
                </a:solidFill>
                <a:effectLst/>
                <a:latin typeface="+mn-lt"/>
                <a:ea typeface="+mn-ea"/>
                <a:cs typeface="+mn-cs"/>
              </a:rPr>
              <a:t>，由</a:t>
            </a:r>
            <a:r>
              <a:rPr lang="en-US" altLang="zh-CN" sz="1200" b="0" i="0" kern="1200" dirty="0">
                <a:solidFill>
                  <a:schemeClr val="tx1"/>
                </a:solidFill>
                <a:effectLst/>
                <a:latin typeface="+mn-lt"/>
                <a:ea typeface="+mn-ea"/>
                <a:cs typeface="+mn-cs"/>
              </a:rPr>
              <a:t>DR</a:t>
            </a:r>
            <a:r>
              <a:rPr lang="zh-CN" altLang="en-US" sz="1200" b="0" i="0" kern="1200" dirty="0">
                <a:solidFill>
                  <a:schemeClr val="tx1"/>
                </a:solidFill>
                <a:effectLst/>
                <a:latin typeface="+mn-lt"/>
                <a:ea typeface="+mn-ea"/>
                <a:cs typeface="+mn-cs"/>
              </a:rPr>
              <a:t>将网络链路状态</a:t>
            </a:r>
            <a:r>
              <a:rPr lang="en-US" altLang="zh-CN" sz="1200" b="0" i="0" kern="1200" dirty="0">
                <a:solidFill>
                  <a:schemeClr val="tx1"/>
                </a:solidFill>
                <a:effectLst/>
                <a:latin typeface="+mn-lt"/>
                <a:ea typeface="+mn-ea"/>
                <a:cs typeface="+mn-cs"/>
              </a:rPr>
              <a:t>LSA</a:t>
            </a:r>
            <a:r>
              <a:rPr lang="zh-CN" altLang="en-US" sz="1200" b="0" i="0" kern="1200" dirty="0">
                <a:solidFill>
                  <a:schemeClr val="tx1"/>
                </a:solidFill>
                <a:effectLst/>
                <a:latin typeface="+mn-lt"/>
                <a:ea typeface="+mn-ea"/>
                <a:cs typeface="+mn-cs"/>
              </a:rPr>
              <a:t>广播出去。除</a:t>
            </a:r>
            <a:r>
              <a:rPr lang="en-US" altLang="zh-CN" sz="1200" b="0" i="0" kern="1200" dirty="0">
                <a:solidFill>
                  <a:schemeClr val="tx1"/>
                </a:solidFill>
                <a:effectLst/>
                <a:latin typeface="+mn-lt"/>
                <a:ea typeface="+mn-ea"/>
                <a:cs typeface="+mn-cs"/>
              </a:rPr>
              <a:t>DR</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BDR</a:t>
            </a:r>
            <a:r>
              <a:rPr lang="zh-CN" altLang="en-US" sz="1200" b="0" i="0" kern="1200" dirty="0">
                <a:solidFill>
                  <a:schemeClr val="tx1"/>
                </a:solidFill>
                <a:effectLst/>
                <a:latin typeface="+mn-lt"/>
                <a:ea typeface="+mn-ea"/>
                <a:cs typeface="+mn-cs"/>
              </a:rPr>
              <a:t>之外的路由器（称为</a:t>
            </a:r>
            <a:r>
              <a:rPr lang="en-US" altLang="zh-CN" sz="1200" b="0" i="0" kern="1200" dirty="0">
                <a:solidFill>
                  <a:schemeClr val="tx1"/>
                </a:solidFill>
                <a:effectLst/>
                <a:latin typeface="+mn-lt"/>
                <a:ea typeface="+mn-ea"/>
                <a:cs typeface="+mn-cs"/>
              </a:rPr>
              <a:t>DR Other</a:t>
            </a:r>
            <a:r>
              <a:rPr lang="zh-CN" altLang="en-US" sz="1200" b="0" i="0" kern="1200" dirty="0">
                <a:solidFill>
                  <a:schemeClr val="tx1"/>
                </a:solidFill>
                <a:effectLst/>
                <a:latin typeface="+mn-lt"/>
                <a:ea typeface="+mn-ea"/>
                <a:cs typeface="+mn-cs"/>
              </a:rPr>
              <a:t>）之间将不再建立邻接关系，也不再交换任何路由信息，这样就减少了广播网和</a:t>
            </a:r>
            <a:r>
              <a:rPr lang="en-US" altLang="zh-CN" sz="1200" b="0" i="0" kern="1200" dirty="0">
                <a:solidFill>
                  <a:schemeClr val="tx1"/>
                </a:solidFill>
                <a:effectLst/>
                <a:latin typeface="+mn-lt"/>
                <a:ea typeface="+mn-ea"/>
                <a:cs typeface="+mn-cs"/>
              </a:rPr>
              <a:t>NBMA</a:t>
            </a:r>
            <a:r>
              <a:rPr lang="zh-CN" altLang="en-US" sz="1200" b="0" i="0" kern="1200" dirty="0">
                <a:solidFill>
                  <a:schemeClr val="tx1"/>
                </a:solidFill>
                <a:effectLst/>
                <a:latin typeface="+mn-lt"/>
                <a:ea typeface="+mn-ea"/>
                <a:cs typeface="+mn-cs"/>
              </a:rPr>
              <a:t>网络上各路由器之间邻接关系的数量。</a:t>
            </a:r>
            <a:endParaRPr lang="zh-CN" altLang="en-US" dirty="0"/>
          </a:p>
        </p:txBody>
      </p:sp>
      <p:sp>
        <p:nvSpPr>
          <p:cNvPr id="4" name="灯片编号占位符 3"/>
          <p:cNvSpPr>
            <a:spLocks noGrp="1"/>
          </p:cNvSpPr>
          <p:nvPr>
            <p:ph type="sldNum" sz="quarter" idx="5"/>
          </p:nvPr>
        </p:nvSpPr>
        <p:spPr/>
        <p:txBody>
          <a:bodyPr/>
          <a:lstStyle/>
          <a:p>
            <a:fld id="{8139B89E-AE87-4950-B476-751FA0E8B4AB}" type="slidenum">
              <a:rPr lang="zh-CN" altLang="en-US" smtClean="0"/>
              <a:t>20</a:t>
            </a:fld>
            <a:endParaRPr lang="zh-CN" altLang="en-US"/>
          </a:p>
        </p:txBody>
      </p:sp>
    </p:spTree>
    <p:extLst>
      <p:ext uri="{BB962C8B-B14F-4D97-AF65-F5344CB8AC3E}">
        <p14:creationId xmlns:p14="http://schemas.microsoft.com/office/powerpoint/2010/main" val="853842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139B89E-AE87-4950-B476-751FA0E8B4AB}" type="slidenum">
              <a:rPr lang="zh-CN" altLang="en-US" smtClean="0"/>
              <a:t>37</a:t>
            </a:fld>
            <a:endParaRPr lang="zh-CN" altLang="en-US"/>
          </a:p>
        </p:txBody>
      </p:sp>
    </p:spTree>
    <p:extLst>
      <p:ext uri="{BB962C8B-B14F-4D97-AF65-F5344CB8AC3E}">
        <p14:creationId xmlns:p14="http://schemas.microsoft.com/office/powerpoint/2010/main" val="2800035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139B89E-AE87-4950-B476-751FA0E8B4AB}" type="slidenum">
              <a:rPr lang="zh-CN" altLang="en-US" smtClean="0"/>
              <a:t>38</a:t>
            </a:fld>
            <a:endParaRPr lang="zh-CN" altLang="en-US"/>
          </a:p>
        </p:txBody>
      </p:sp>
    </p:spTree>
    <p:extLst>
      <p:ext uri="{BB962C8B-B14F-4D97-AF65-F5344CB8AC3E}">
        <p14:creationId xmlns:p14="http://schemas.microsoft.com/office/powerpoint/2010/main" val="2903665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139B89E-AE87-4950-B476-751FA0E8B4AB}" type="slidenum">
              <a:rPr lang="zh-CN" altLang="en-US" smtClean="0"/>
              <a:t>39</a:t>
            </a:fld>
            <a:endParaRPr lang="zh-CN" altLang="en-US"/>
          </a:p>
        </p:txBody>
      </p:sp>
    </p:spTree>
    <p:extLst>
      <p:ext uri="{BB962C8B-B14F-4D97-AF65-F5344CB8AC3E}">
        <p14:creationId xmlns:p14="http://schemas.microsoft.com/office/powerpoint/2010/main" val="2792470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139B89E-AE87-4950-B476-751FA0E8B4AB}" type="slidenum">
              <a:rPr lang="zh-CN" altLang="en-US" smtClean="0"/>
              <a:t>40</a:t>
            </a:fld>
            <a:endParaRPr lang="zh-CN" altLang="en-US"/>
          </a:p>
        </p:txBody>
      </p:sp>
    </p:spTree>
    <p:extLst>
      <p:ext uri="{BB962C8B-B14F-4D97-AF65-F5344CB8AC3E}">
        <p14:creationId xmlns:p14="http://schemas.microsoft.com/office/powerpoint/2010/main" val="648548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139B89E-AE87-4950-B476-751FA0E8B4AB}" type="slidenum">
              <a:rPr lang="zh-CN" altLang="en-US" smtClean="0"/>
              <a:t>41</a:t>
            </a:fld>
            <a:endParaRPr lang="zh-CN" altLang="en-US"/>
          </a:p>
        </p:txBody>
      </p:sp>
    </p:spTree>
    <p:extLst>
      <p:ext uri="{BB962C8B-B14F-4D97-AF65-F5344CB8AC3E}">
        <p14:creationId xmlns:p14="http://schemas.microsoft.com/office/powerpoint/2010/main" val="211305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选举中使用的“选票”就是</a:t>
            </a:r>
            <a:r>
              <a:rPr lang="en-US" altLang="zh-CN" sz="1200" b="0" i="0" kern="1200" dirty="0">
                <a:solidFill>
                  <a:schemeClr val="tx1"/>
                </a:solidFill>
                <a:effectLst/>
                <a:latin typeface="+mn-lt"/>
                <a:ea typeface="+mn-ea"/>
                <a:cs typeface="+mn-cs"/>
              </a:rPr>
              <a:t>Hello</a:t>
            </a:r>
            <a:r>
              <a:rPr lang="zh-CN" altLang="en-US" sz="1200" b="0" i="0" kern="1200" dirty="0">
                <a:solidFill>
                  <a:schemeClr val="tx1"/>
                </a:solidFill>
                <a:effectLst/>
                <a:latin typeface="+mn-lt"/>
                <a:ea typeface="+mn-ea"/>
                <a:cs typeface="+mn-cs"/>
              </a:rPr>
              <a:t>报文。每台路由器将自己选出的</a:t>
            </a:r>
            <a:r>
              <a:rPr lang="en-US" altLang="zh-CN" sz="1200" b="0" i="0" kern="1200" dirty="0">
                <a:solidFill>
                  <a:schemeClr val="tx1"/>
                </a:solidFill>
                <a:effectLst/>
                <a:latin typeface="+mn-lt"/>
                <a:ea typeface="+mn-ea"/>
                <a:cs typeface="+mn-cs"/>
              </a:rPr>
              <a:t>DR</a:t>
            </a:r>
            <a:r>
              <a:rPr lang="zh-CN" altLang="en-US" sz="1200" b="0" i="0" kern="1200" dirty="0">
                <a:solidFill>
                  <a:schemeClr val="tx1"/>
                </a:solidFill>
                <a:effectLst/>
                <a:latin typeface="+mn-lt"/>
                <a:ea typeface="+mn-ea"/>
                <a:cs typeface="+mn-cs"/>
              </a:rPr>
              <a:t>写入</a:t>
            </a:r>
            <a:r>
              <a:rPr lang="en-US" altLang="zh-CN" sz="1200" b="0" i="0" kern="1200" dirty="0">
                <a:solidFill>
                  <a:schemeClr val="tx1"/>
                </a:solidFill>
                <a:effectLst/>
                <a:latin typeface="+mn-lt"/>
                <a:ea typeface="+mn-ea"/>
                <a:cs typeface="+mn-cs"/>
              </a:rPr>
              <a:t>Hello</a:t>
            </a:r>
            <a:r>
              <a:rPr lang="zh-CN" altLang="en-US" sz="1200" b="0" i="0" kern="1200" dirty="0">
                <a:solidFill>
                  <a:schemeClr val="tx1"/>
                </a:solidFill>
                <a:effectLst/>
                <a:latin typeface="+mn-lt"/>
                <a:ea typeface="+mn-ea"/>
                <a:cs typeface="+mn-cs"/>
              </a:rPr>
              <a:t>报文中，发给网段上的其他路由器。当处于同一网段的两台路由器同时宣布自己是</a:t>
            </a:r>
            <a:r>
              <a:rPr lang="en-US" altLang="zh-CN" sz="1200" b="0" i="0" kern="1200" dirty="0">
                <a:solidFill>
                  <a:schemeClr val="tx1"/>
                </a:solidFill>
                <a:effectLst/>
                <a:latin typeface="+mn-lt"/>
                <a:ea typeface="+mn-ea"/>
                <a:cs typeface="+mn-cs"/>
              </a:rPr>
              <a:t>DR</a:t>
            </a:r>
            <a:r>
              <a:rPr lang="zh-CN" altLang="en-US" sz="1200" b="0" i="0" kern="1200" dirty="0">
                <a:solidFill>
                  <a:schemeClr val="tx1"/>
                </a:solidFill>
                <a:effectLst/>
                <a:latin typeface="+mn-lt"/>
                <a:ea typeface="+mn-ea"/>
                <a:cs typeface="+mn-cs"/>
              </a:rPr>
              <a:t>时，</a:t>
            </a:r>
            <a:r>
              <a:rPr lang="en-US" altLang="zh-CN" sz="1200" b="0" i="0" kern="1200" dirty="0">
                <a:solidFill>
                  <a:schemeClr val="tx1"/>
                </a:solidFill>
                <a:effectLst/>
                <a:latin typeface="+mn-lt"/>
                <a:ea typeface="+mn-ea"/>
                <a:cs typeface="+mn-cs"/>
              </a:rPr>
              <a:t>DR</a:t>
            </a:r>
            <a:r>
              <a:rPr lang="zh-CN" altLang="en-US" sz="1200" b="0" i="0" kern="1200" dirty="0">
                <a:solidFill>
                  <a:schemeClr val="tx1"/>
                </a:solidFill>
                <a:effectLst/>
                <a:latin typeface="+mn-lt"/>
                <a:ea typeface="+mn-ea"/>
                <a:cs typeface="+mn-cs"/>
              </a:rPr>
              <a:t>优先级高者胜出。如果优先级相等，则</a:t>
            </a:r>
            <a:r>
              <a:rPr lang="en-US" altLang="zh-CN" sz="1200" b="0" i="0" kern="1200" dirty="0">
                <a:solidFill>
                  <a:schemeClr val="tx1"/>
                </a:solidFill>
                <a:effectLst/>
                <a:latin typeface="+mn-lt"/>
                <a:ea typeface="+mn-ea"/>
                <a:cs typeface="+mn-cs"/>
              </a:rPr>
              <a:t>Router ID</a:t>
            </a:r>
            <a:r>
              <a:rPr lang="zh-CN" altLang="en-US" sz="1200" b="0" i="0" kern="1200" dirty="0">
                <a:solidFill>
                  <a:schemeClr val="tx1"/>
                </a:solidFill>
                <a:effectLst/>
                <a:latin typeface="+mn-lt"/>
                <a:ea typeface="+mn-ea"/>
                <a:cs typeface="+mn-cs"/>
              </a:rPr>
              <a:t>大者胜出。如果一台路由器的优先级为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，则它不会被选举为</a:t>
            </a:r>
            <a:r>
              <a:rPr lang="en-US" altLang="zh-CN" sz="1200" b="0" i="0" kern="1200" dirty="0">
                <a:solidFill>
                  <a:schemeClr val="tx1"/>
                </a:solidFill>
                <a:effectLst/>
                <a:latin typeface="+mn-lt"/>
                <a:ea typeface="+mn-ea"/>
                <a:cs typeface="+mn-cs"/>
              </a:rPr>
              <a:t>DR</a:t>
            </a:r>
            <a:r>
              <a:rPr lang="zh-CN" altLang="en-US" sz="1200" b="0" i="0" kern="1200" dirty="0">
                <a:solidFill>
                  <a:schemeClr val="tx1"/>
                </a:solidFill>
                <a:effectLst/>
                <a:latin typeface="+mn-lt"/>
                <a:ea typeface="+mn-ea"/>
                <a:cs typeface="+mn-cs"/>
              </a:rPr>
              <a:t>或</a:t>
            </a:r>
            <a:r>
              <a:rPr lang="en-US" altLang="zh-CN" sz="1200" b="0" i="0" kern="1200" dirty="0">
                <a:solidFill>
                  <a:schemeClr val="tx1"/>
                </a:solidFill>
                <a:effectLst/>
                <a:latin typeface="+mn-lt"/>
                <a:ea typeface="+mn-ea"/>
                <a:cs typeface="+mn-cs"/>
              </a:rPr>
              <a:t>BDR</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8139B89E-AE87-4950-B476-751FA0E8B4AB}" type="slidenum">
              <a:rPr lang="zh-CN" altLang="en-US" smtClean="0"/>
              <a:t>21</a:t>
            </a:fld>
            <a:endParaRPr lang="zh-CN" altLang="en-US"/>
          </a:p>
        </p:txBody>
      </p:sp>
    </p:spTree>
    <p:extLst>
      <p:ext uri="{BB962C8B-B14F-4D97-AF65-F5344CB8AC3E}">
        <p14:creationId xmlns:p14="http://schemas.microsoft.com/office/powerpoint/2010/main" val="910511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139B89E-AE87-4950-B476-751FA0E8B4AB}" type="slidenum">
              <a:rPr lang="zh-CN" altLang="en-US" smtClean="0"/>
              <a:t>24</a:t>
            </a:fld>
            <a:endParaRPr lang="zh-CN" altLang="en-US"/>
          </a:p>
        </p:txBody>
      </p:sp>
    </p:spTree>
    <p:extLst>
      <p:ext uri="{BB962C8B-B14F-4D97-AF65-F5344CB8AC3E}">
        <p14:creationId xmlns:p14="http://schemas.microsoft.com/office/powerpoint/2010/main" val="3149583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139B89E-AE87-4950-B476-751FA0E8B4AB}" type="slidenum">
              <a:rPr lang="zh-CN" altLang="en-US" smtClean="0"/>
              <a:t>25</a:t>
            </a:fld>
            <a:endParaRPr lang="zh-CN" altLang="en-US"/>
          </a:p>
        </p:txBody>
      </p:sp>
    </p:spTree>
    <p:extLst>
      <p:ext uri="{BB962C8B-B14F-4D97-AF65-F5344CB8AC3E}">
        <p14:creationId xmlns:p14="http://schemas.microsoft.com/office/powerpoint/2010/main" val="669766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139B89E-AE87-4950-B476-751FA0E8B4AB}" type="slidenum">
              <a:rPr lang="zh-CN" altLang="en-US" smtClean="0"/>
              <a:t>26</a:t>
            </a:fld>
            <a:endParaRPr lang="zh-CN" altLang="en-US"/>
          </a:p>
        </p:txBody>
      </p:sp>
    </p:spTree>
    <p:extLst>
      <p:ext uri="{BB962C8B-B14F-4D97-AF65-F5344CB8AC3E}">
        <p14:creationId xmlns:p14="http://schemas.microsoft.com/office/powerpoint/2010/main" val="1557372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139B89E-AE87-4950-B476-751FA0E8B4AB}" type="slidenum">
              <a:rPr lang="zh-CN" altLang="en-US" smtClean="0"/>
              <a:t>33</a:t>
            </a:fld>
            <a:endParaRPr lang="zh-CN" altLang="en-US"/>
          </a:p>
        </p:txBody>
      </p:sp>
    </p:spTree>
    <p:extLst>
      <p:ext uri="{BB962C8B-B14F-4D97-AF65-F5344CB8AC3E}">
        <p14:creationId xmlns:p14="http://schemas.microsoft.com/office/powerpoint/2010/main" val="1224847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139B89E-AE87-4950-B476-751FA0E8B4AB}" type="slidenum">
              <a:rPr lang="zh-CN" altLang="en-US" smtClean="0"/>
              <a:t>34</a:t>
            </a:fld>
            <a:endParaRPr lang="zh-CN" altLang="en-US"/>
          </a:p>
        </p:txBody>
      </p:sp>
    </p:spTree>
    <p:extLst>
      <p:ext uri="{BB962C8B-B14F-4D97-AF65-F5344CB8AC3E}">
        <p14:creationId xmlns:p14="http://schemas.microsoft.com/office/powerpoint/2010/main" val="2085122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139B89E-AE87-4950-B476-751FA0E8B4AB}" type="slidenum">
              <a:rPr lang="zh-CN" altLang="en-US" smtClean="0"/>
              <a:t>35</a:t>
            </a:fld>
            <a:endParaRPr lang="zh-CN" altLang="en-US"/>
          </a:p>
        </p:txBody>
      </p:sp>
    </p:spTree>
    <p:extLst>
      <p:ext uri="{BB962C8B-B14F-4D97-AF65-F5344CB8AC3E}">
        <p14:creationId xmlns:p14="http://schemas.microsoft.com/office/powerpoint/2010/main" val="3678154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139B89E-AE87-4950-B476-751FA0E8B4AB}" type="slidenum">
              <a:rPr lang="zh-CN" altLang="en-US" smtClean="0"/>
              <a:t>36</a:t>
            </a:fld>
            <a:endParaRPr lang="zh-CN" altLang="en-US"/>
          </a:p>
        </p:txBody>
      </p:sp>
    </p:spTree>
    <p:extLst>
      <p:ext uri="{BB962C8B-B14F-4D97-AF65-F5344CB8AC3E}">
        <p14:creationId xmlns:p14="http://schemas.microsoft.com/office/powerpoint/2010/main" val="1526509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AEC67D-222D-4B5D-BE05-AF71501E699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78CFD8F-6FC3-42C5-B2E3-9F298C3C85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15CC91D-61DE-4F4A-9296-0440A01CCA98}"/>
              </a:ext>
            </a:extLst>
          </p:cNvPr>
          <p:cNvSpPr>
            <a:spLocks noGrp="1"/>
          </p:cNvSpPr>
          <p:nvPr>
            <p:ph type="dt" sz="half" idx="10"/>
          </p:nvPr>
        </p:nvSpPr>
        <p:spPr/>
        <p:txBody>
          <a:bodyPr/>
          <a:lstStyle/>
          <a:p>
            <a:fld id="{1C5520AF-B36B-4689-A1E7-ED854E082E85}" type="datetimeFigureOut">
              <a:rPr lang="zh-CN" altLang="en-US" smtClean="0"/>
              <a:t>2020/4/27</a:t>
            </a:fld>
            <a:endParaRPr lang="zh-CN" altLang="en-US"/>
          </a:p>
        </p:txBody>
      </p:sp>
      <p:sp>
        <p:nvSpPr>
          <p:cNvPr id="5" name="页脚占位符 4">
            <a:extLst>
              <a:ext uri="{FF2B5EF4-FFF2-40B4-BE49-F238E27FC236}">
                <a16:creationId xmlns:a16="http://schemas.microsoft.com/office/drawing/2014/main" id="{C41449E9-BC5F-4492-9103-A8E64FFED0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48AA3A-77D8-4DFC-81D9-4F4E82B9A8E7}"/>
              </a:ext>
            </a:extLst>
          </p:cNvPr>
          <p:cNvSpPr>
            <a:spLocks noGrp="1"/>
          </p:cNvSpPr>
          <p:nvPr>
            <p:ph type="sldNum" sz="quarter" idx="12"/>
          </p:nvPr>
        </p:nvSpPr>
        <p:spPr/>
        <p:txBody>
          <a:bodyPr/>
          <a:lstStyle/>
          <a:p>
            <a:fld id="{8030D51E-4016-4B9D-BD21-D2CD401DBC5B}" type="slidenum">
              <a:rPr lang="zh-CN" altLang="en-US" smtClean="0"/>
              <a:t>‹#›</a:t>
            </a:fld>
            <a:endParaRPr lang="zh-CN" altLang="en-US"/>
          </a:p>
        </p:txBody>
      </p:sp>
    </p:spTree>
    <p:extLst>
      <p:ext uri="{BB962C8B-B14F-4D97-AF65-F5344CB8AC3E}">
        <p14:creationId xmlns:p14="http://schemas.microsoft.com/office/powerpoint/2010/main" val="3902785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A1D8E0-C3DD-4725-9F83-B262709D345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F221D5C-ED53-41C2-BC23-E4945018C79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7BA3B1F-D742-4E10-B9A2-D2F7FA352AAE}"/>
              </a:ext>
            </a:extLst>
          </p:cNvPr>
          <p:cNvSpPr>
            <a:spLocks noGrp="1"/>
          </p:cNvSpPr>
          <p:nvPr>
            <p:ph type="dt" sz="half" idx="10"/>
          </p:nvPr>
        </p:nvSpPr>
        <p:spPr/>
        <p:txBody>
          <a:bodyPr/>
          <a:lstStyle/>
          <a:p>
            <a:fld id="{1C5520AF-B36B-4689-A1E7-ED854E082E85}" type="datetimeFigureOut">
              <a:rPr lang="zh-CN" altLang="en-US" smtClean="0"/>
              <a:t>2020/4/27</a:t>
            </a:fld>
            <a:endParaRPr lang="zh-CN" altLang="en-US"/>
          </a:p>
        </p:txBody>
      </p:sp>
      <p:sp>
        <p:nvSpPr>
          <p:cNvPr id="5" name="页脚占位符 4">
            <a:extLst>
              <a:ext uri="{FF2B5EF4-FFF2-40B4-BE49-F238E27FC236}">
                <a16:creationId xmlns:a16="http://schemas.microsoft.com/office/drawing/2014/main" id="{F7F6AD46-E2C5-46CA-B264-7C12C28EA2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3958C2-331E-49BF-B29A-9F33684B8BCC}"/>
              </a:ext>
            </a:extLst>
          </p:cNvPr>
          <p:cNvSpPr>
            <a:spLocks noGrp="1"/>
          </p:cNvSpPr>
          <p:nvPr>
            <p:ph type="sldNum" sz="quarter" idx="12"/>
          </p:nvPr>
        </p:nvSpPr>
        <p:spPr/>
        <p:txBody>
          <a:bodyPr/>
          <a:lstStyle/>
          <a:p>
            <a:fld id="{8030D51E-4016-4B9D-BD21-D2CD401DBC5B}" type="slidenum">
              <a:rPr lang="zh-CN" altLang="en-US" smtClean="0"/>
              <a:t>‹#›</a:t>
            </a:fld>
            <a:endParaRPr lang="zh-CN" altLang="en-US"/>
          </a:p>
        </p:txBody>
      </p:sp>
    </p:spTree>
    <p:extLst>
      <p:ext uri="{BB962C8B-B14F-4D97-AF65-F5344CB8AC3E}">
        <p14:creationId xmlns:p14="http://schemas.microsoft.com/office/powerpoint/2010/main" val="2460569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E1A9136-97C2-4984-A5B5-30E4D21A100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CAF6035-00F5-4FA6-B7D8-0770B7C934C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23D9DC-F0D1-4154-892E-71B83B84B624}"/>
              </a:ext>
            </a:extLst>
          </p:cNvPr>
          <p:cNvSpPr>
            <a:spLocks noGrp="1"/>
          </p:cNvSpPr>
          <p:nvPr>
            <p:ph type="dt" sz="half" idx="10"/>
          </p:nvPr>
        </p:nvSpPr>
        <p:spPr/>
        <p:txBody>
          <a:bodyPr/>
          <a:lstStyle/>
          <a:p>
            <a:fld id="{1C5520AF-B36B-4689-A1E7-ED854E082E85}" type="datetimeFigureOut">
              <a:rPr lang="zh-CN" altLang="en-US" smtClean="0"/>
              <a:t>2020/4/27</a:t>
            </a:fld>
            <a:endParaRPr lang="zh-CN" altLang="en-US"/>
          </a:p>
        </p:txBody>
      </p:sp>
      <p:sp>
        <p:nvSpPr>
          <p:cNvPr id="5" name="页脚占位符 4">
            <a:extLst>
              <a:ext uri="{FF2B5EF4-FFF2-40B4-BE49-F238E27FC236}">
                <a16:creationId xmlns:a16="http://schemas.microsoft.com/office/drawing/2014/main" id="{B981F6A5-B055-4B58-BF9C-6DB9DA5C88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D6922B-C0BC-451B-A8B0-78649CE272B2}"/>
              </a:ext>
            </a:extLst>
          </p:cNvPr>
          <p:cNvSpPr>
            <a:spLocks noGrp="1"/>
          </p:cNvSpPr>
          <p:nvPr>
            <p:ph type="sldNum" sz="quarter" idx="12"/>
          </p:nvPr>
        </p:nvSpPr>
        <p:spPr/>
        <p:txBody>
          <a:bodyPr/>
          <a:lstStyle/>
          <a:p>
            <a:fld id="{8030D51E-4016-4B9D-BD21-D2CD401DBC5B}" type="slidenum">
              <a:rPr lang="zh-CN" altLang="en-US" smtClean="0"/>
              <a:t>‹#›</a:t>
            </a:fld>
            <a:endParaRPr lang="zh-CN" altLang="en-US"/>
          </a:p>
        </p:txBody>
      </p:sp>
    </p:spTree>
    <p:extLst>
      <p:ext uri="{BB962C8B-B14F-4D97-AF65-F5344CB8AC3E}">
        <p14:creationId xmlns:p14="http://schemas.microsoft.com/office/powerpoint/2010/main" val="3195940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C3E985-D708-4C7D-A10E-D6BB523550B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9592B5-5D75-43B4-BE76-580A93DE1D8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6BFDCCB-9583-4239-BA37-1870B272995D}"/>
              </a:ext>
            </a:extLst>
          </p:cNvPr>
          <p:cNvSpPr>
            <a:spLocks noGrp="1"/>
          </p:cNvSpPr>
          <p:nvPr>
            <p:ph type="dt" sz="half" idx="10"/>
          </p:nvPr>
        </p:nvSpPr>
        <p:spPr/>
        <p:txBody>
          <a:bodyPr/>
          <a:lstStyle/>
          <a:p>
            <a:fld id="{1C5520AF-B36B-4689-A1E7-ED854E082E85}" type="datetimeFigureOut">
              <a:rPr lang="zh-CN" altLang="en-US" smtClean="0"/>
              <a:t>2020/4/27</a:t>
            </a:fld>
            <a:endParaRPr lang="zh-CN" altLang="en-US"/>
          </a:p>
        </p:txBody>
      </p:sp>
      <p:sp>
        <p:nvSpPr>
          <p:cNvPr id="5" name="页脚占位符 4">
            <a:extLst>
              <a:ext uri="{FF2B5EF4-FFF2-40B4-BE49-F238E27FC236}">
                <a16:creationId xmlns:a16="http://schemas.microsoft.com/office/drawing/2014/main" id="{1A45CB56-F1F7-44CC-8CC7-96B9FF7BFD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FAF469-7E7C-41C8-B769-6C1EF4315922}"/>
              </a:ext>
            </a:extLst>
          </p:cNvPr>
          <p:cNvSpPr>
            <a:spLocks noGrp="1"/>
          </p:cNvSpPr>
          <p:nvPr>
            <p:ph type="sldNum" sz="quarter" idx="12"/>
          </p:nvPr>
        </p:nvSpPr>
        <p:spPr/>
        <p:txBody>
          <a:bodyPr/>
          <a:lstStyle/>
          <a:p>
            <a:fld id="{8030D51E-4016-4B9D-BD21-D2CD401DBC5B}" type="slidenum">
              <a:rPr lang="zh-CN" altLang="en-US" smtClean="0"/>
              <a:t>‹#›</a:t>
            </a:fld>
            <a:endParaRPr lang="zh-CN" altLang="en-US"/>
          </a:p>
        </p:txBody>
      </p:sp>
    </p:spTree>
    <p:extLst>
      <p:ext uri="{BB962C8B-B14F-4D97-AF65-F5344CB8AC3E}">
        <p14:creationId xmlns:p14="http://schemas.microsoft.com/office/powerpoint/2010/main" val="1099292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122346-1649-4D31-BD4C-DF71A9A8F39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B814010-7B49-4D5C-85D7-3FAE1DA2E8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7CC6B7A-9ABC-4A3F-9F8D-7AF192444DDA}"/>
              </a:ext>
            </a:extLst>
          </p:cNvPr>
          <p:cNvSpPr>
            <a:spLocks noGrp="1"/>
          </p:cNvSpPr>
          <p:nvPr>
            <p:ph type="dt" sz="half" idx="10"/>
          </p:nvPr>
        </p:nvSpPr>
        <p:spPr/>
        <p:txBody>
          <a:bodyPr/>
          <a:lstStyle/>
          <a:p>
            <a:fld id="{1C5520AF-B36B-4689-A1E7-ED854E082E85}" type="datetimeFigureOut">
              <a:rPr lang="zh-CN" altLang="en-US" smtClean="0"/>
              <a:t>2020/4/27</a:t>
            </a:fld>
            <a:endParaRPr lang="zh-CN" altLang="en-US"/>
          </a:p>
        </p:txBody>
      </p:sp>
      <p:sp>
        <p:nvSpPr>
          <p:cNvPr id="5" name="页脚占位符 4">
            <a:extLst>
              <a:ext uri="{FF2B5EF4-FFF2-40B4-BE49-F238E27FC236}">
                <a16:creationId xmlns:a16="http://schemas.microsoft.com/office/drawing/2014/main" id="{64B56ED5-BC20-488E-8982-1DAC35BE5C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99230E-631A-4CB1-90BF-25D6000E3A9D}"/>
              </a:ext>
            </a:extLst>
          </p:cNvPr>
          <p:cNvSpPr>
            <a:spLocks noGrp="1"/>
          </p:cNvSpPr>
          <p:nvPr>
            <p:ph type="sldNum" sz="quarter" idx="12"/>
          </p:nvPr>
        </p:nvSpPr>
        <p:spPr/>
        <p:txBody>
          <a:bodyPr/>
          <a:lstStyle/>
          <a:p>
            <a:fld id="{8030D51E-4016-4B9D-BD21-D2CD401DBC5B}" type="slidenum">
              <a:rPr lang="zh-CN" altLang="en-US" smtClean="0"/>
              <a:t>‹#›</a:t>
            </a:fld>
            <a:endParaRPr lang="zh-CN" altLang="en-US"/>
          </a:p>
        </p:txBody>
      </p:sp>
    </p:spTree>
    <p:extLst>
      <p:ext uri="{BB962C8B-B14F-4D97-AF65-F5344CB8AC3E}">
        <p14:creationId xmlns:p14="http://schemas.microsoft.com/office/powerpoint/2010/main" val="2222584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667588-C684-4496-9266-15D0EC0B216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713E752-6D53-470F-92FF-9C27C5CD521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CE22FBE-12A4-450B-9A73-DC6741A97D1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A668255-A146-40DE-B0D7-A8051E2D6E67}"/>
              </a:ext>
            </a:extLst>
          </p:cNvPr>
          <p:cNvSpPr>
            <a:spLocks noGrp="1"/>
          </p:cNvSpPr>
          <p:nvPr>
            <p:ph type="dt" sz="half" idx="10"/>
          </p:nvPr>
        </p:nvSpPr>
        <p:spPr/>
        <p:txBody>
          <a:bodyPr/>
          <a:lstStyle/>
          <a:p>
            <a:fld id="{1C5520AF-B36B-4689-A1E7-ED854E082E85}" type="datetimeFigureOut">
              <a:rPr lang="zh-CN" altLang="en-US" smtClean="0"/>
              <a:t>2020/4/27</a:t>
            </a:fld>
            <a:endParaRPr lang="zh-CN" altLang="en-US"/>
          </a:p>
        </p:txBody>
      </p:sp>
      <p:sp>
        <p:nvSpPr>
          <p:cNvPr id="6" name="页脚占位符 5">
            <a:extLst>
              <a:ext uri="{FF2B5EF4-FFF2-40B4-BE49-F238E27FC236}">
                <a16:creationId xmlns:a16="http://schemas.microsoft.com/office/drawing/2014/main" id="{A2206FB4-27D8-4672-9AC5-55940E3416D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CB93B02-1173-4B40-A389-24ABFE3EE1B2}"/>
              </a:ext>
            </a:extLst>
          </p:cNvPr>
          <p:cNvSpPr>
            <a:spLocks noGrp="1"/>
          </p:cNvSpPr>
          <p:nvPr>
            <p:ph type="sldNum" sz="quarter" idx="12"/>
          </p:nvPr>
        </p:nvSpPr>
        <p:spPr/>
        <p:txBody>
          <a:bodyPr/>
          <a:lstStyle/>
          <a:p>
            <a:fld id="{8030D51E-4016-4B9D-BD21-D2CD401DBC5B}" type="slidenum">
              <a:rPr lang="zh-CN" altLang="en-US" smtClean="0"/>
              <a:t>‹#›</a:t>
            </a:fld>
            <a:endParaRPr lang="zh-CN" altLang="en-US"/>
          </a:p>
        </p:txBody>
      </p:sp>
    </p:spTree>
    <p:extLst>
      <p:ext uri="{BB962C8B-B14F-4D97-AF65-F5344CB8AC3E}">
        <p14:creationId xmlns:p14="http://schemas.microsoft.com/office/powerpoint/2010/main" val="327280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F01FA-9444-45EF-90C3-DBF07E2CE7A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93DA5C6-25C1-4FC2-9F96-E599C46266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C76D1B0-E7CB-4DF5-9125-A7C47A56115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A92D3BF-15D9-4EFF-8206-03EAB2FD31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DB4528E-4447-4F91-A9F7-748CB68A38C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29935AC-2F7C-43FD-BAF5-89B977A9585F}"/>
              </a:ext>
            </a:extLst>
          </p:cNvPr>
          <p:cNvSpPr>
            <a:spLocks noGrp="1"/>
          </p:cNvSpPr>
          <p:nvPr>
            <p:ph type="dt" sz="half" idx="10"/>
          </p:nvPr>
        </p:nvSpPr>
        <p:spPr/>
        <p:txBody>
          <a:bodyPr/>
          <a:lstStyle/>
          <a:p>
            <a:fld id="{1C5520AF-B36B-4689-A1E7-ED854E082E85}" type="datetimeFigureOut">
              <a:rPr lang="zh-CN" altLang="en-US" smtClean="0"/>
              <a:t>2020/4/27</a:t>
            </a:fld>
            <a:endParaRPr lang="zh-CN" altLang="en-US"/>
          </a:p>
        </p:txBody>
      </p:sp>
      <p:sp>
        <p:nvSpPr>
          <p:cNvPr id="8" name="页脚占位符 7">
            <a:extLst>
              <a:ext uri="{FF2B5EF4-FFF2-40B4-BE49-F238E27FC236}">
                <a16:creationId xmlns:a16="http://schemas.microsoft.com/office/drawing/2014/main" id="{2A7D3402-E20D-4218-BAB3-5FF4AA556BF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169B006-635E-4F97-AD59-24B6BF61CEC3}"/>
              </a:ext>
            </a:extLst>
          </p:cNvPr>
          <p:cNvSpPr>
            <a:spLocks noGrp="1"/>
          </p:cNvSpPr>
          <p:nvPr>
            <p:ph type="sldNum" sz="quarter" idx="12"/>
          </p:nvPr>
        </p:nvSpPr>
        <p:spPr/>
        <p:txBody>
          <a:bodyPr/>
          <a:lstStyle/>
          <a:p>
            <a:fld id="{8030D51E-4016-4B9D-BD21-D2CD401DBC5B}" type="slidenum">
              <a:rPr lang="zh-CN" altLang="en-US" smtClean="0"/>
              <a:t>‹#›</a:t>
            </a:fld>
            <a:endParaRPr lang="zh-CN" altLang="en-US"/>
          </a:p>
        </p:txBody>
      </p:sp>
    </p:spTree>
    <p:extLst>
      <p:ext uri="{BB962C8B-B14F-4D97-AF65-F5344CB8AC3E}">
        <p14:creationId xmlns:p14="http://schemas.microsoft.com/office/powerpoint/2010/main" val="3713003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93A262-E778-4D32-A525-AFCF3D9AEE5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4367C12-C33F-49F6-AD53-201D6896516F}"/>
              </a:ext>
            </a:extLst>
          </p:cNvPr>
          <p:cNvSpPr>
            <a:spLocks noGrp="1"/>
          </p:cNvSpPr>
          <p:nvPr>
            <p:ph type="dt" sz="half" idx="10"/>
          </p:nvPr>
        </p:nvSpPr>
        <p:spPr/>
        <p:txBody>
          <a:bodyPr/>
          <a:lstStyle/>
          <a:p>
            <a:fld id="{1C5520AF-B36B-4689-A1E7-ED854E082E85}" type="datetimeFigureOut">
              <a:rPr lang="zh-CN" altLang="en-US" smtClean="0"/>
              <a:t>2020/4/27</a:t>
            </a:fld>
            <a:endParaRPr lang="zh-CN" altLang="en-US"/>
          </a:p>
        </p:txBody>
      </p:sp>
      <p:sp>
        <p:nvSpPr>
          <p:cNvPr id="4" name="页脚占位符 3">
            <a:extLst>
              <a:ext uri="{FF2B5EF4-FFF2-40B4-BE49-F238E27FC236}">
                <a16:creationId xmlns:a16="http://schemas.microsoft.com/office/drawing/2014/main" id="{CFD71EB6-2397-42D3-BB13-92BF4F83607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4E1EFDB-945F-428E-AF3B-78AF67CF2812}"/>
              </a:ext>
            </a:extLst>
          </p:cNvPr>
          <p:cNvSpPr>
            <a:spLocks noGrp="1"/>
          </p:cNvSpPr>
          <p:nvPr>
            <p:ph type="sldNum" sz="quarter" idx="12"/>
          </p:nvPr>
        </p:nvSpPr>
        <p:spPr/>
        <p:txBody>
          <a:bodyPr/>
          <a:lstStyle/>
          <a:p>
            <a:fld id="{8030D51E-4016-4B9D-BD21-D2CD401DBC5B}" type="slidenum">
              <a:rPr lang="zh-CN" altLang="en-US" smtClean="0"/>
              <a:t>‹#›</a:t>
            </a:fld>
            <a:endParaRPr lang="zh-CN" altLang="en-US"/>
          </a:p>
        </p:txBody>
      </p:sp>
    </p:spTree>
    <p:extLst>
      <p:ext uri="{BB962C8B-B14F-4D97-AF65-F5344CB8AC3E}">
        <p14:creationId xmlns:p14="http://schemas.microsoft.com/office/powerpoint/2010/main" val="2032273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4D8A317-76B9-4E3A-9F8E-C284AF0117C5}"/>
              </a:ext>
            </a:extLst>
          </p:cNvPr>
          <p:cNvSpPr>
            <a:spLocks noGrp="1"/>
          </p:cNvSpPr>
          <p:nvPr>
            <p:ph type="dt" sz="half" idx="10"/>
          </p:nvPr>
        </p:nvSpPr>
        <p:spPr/>
        <p:txBody>
          <a:bodyPr/>
          <a:lstStyle/>
          <a:p>
            <a:fld id="{1C5520AF-B36B-4689-A1E7-ED854E082E85}" type="datetimeFigureOut">
              <a:rPr lang="zh-CN" altLang="en-US" smtClean="0"/>
              <a:t>2020/4/27</a:t>
            </a:fld>
            <a:endParaRPr lang="zh-CN" altLang="en-US"/>
          </a:p>
        </p:txBody>
      </p:sp>
      <p:sp>
        <p:nvSpPr>
          <p:cNvPr id="3" name="页脚占位符 2">
            <a:extLst>
              <a:ext uri="{FF2B5EF4-FFF2-40B4-BE49-F238E27FC236}">
                <a16:creationId xmlns:a16="http://schemas.microsoft.com/office/drawing/2014/main" id="{F545E36D-592D-425F-95CC-ADC284F42C6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97C9663-9DB5-45D1-B008-7C607A786622}"/>
              </a:ext>
            </a:extLst>
          </p:cNvPr>
          <p:cNvSpPr>
            <a:spLocks noGrp="1"/>
          </p:cNvSpPr>
          <p:nvPr>
            <p:ph type="sldNum" sz="quarter" idx="12"/>
          </p:nvPr>
        </p:nvSpPr>
        <p:spPr/>
        <p:txBody>
          <a:bodyPr/>
          <a:lstStyle/>
          <a:p>
            <a:fld id="{8030D51E-4016-4B9D-BD21-D2CD401DBC5B}" type="slidenum">
              <a:rPr lang="zh-CN" altLang="en-US" smtClean="0"/>
              <a:t>‹#›</a:t>
            </a:fld>
            <a:endParaRPr lang="zh-CN" altLang="en-US"/>
          </a:p>
        </p:txBody>
      </p:sp>
    </p:spTree>
    <p:extLst>
      <p:ext uri="{BB962C8B-B14F-4D97-AF65-F5344CB8AC3E}">
        <p14:creationId xmlns:p14="http://schemas.microsoft.com/office/powerpoint/2010/main" val="80214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DFAFF2-364D-4E72-B54D-3721380DF93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E7A9A23-A390-42FF-AF4F-058EF616C7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C841C5C-6C57-4D0F-B8F2-C004EEF04E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2CC5022-A6DB-4D0F-A316-B92B587C6F52}"/>
              </a:ext>
            </a:extLst>
          </p:cNvPr>
          <p:cNvSpPr>
            <a:spLocks noGrp="1"/>
          </p:cNvSpPr>
          <p:nvPr>
            <p:ph type="dt" sz="half" idx="10"/>
          </p:nvPr>
        </p:nvSpPr>
        <p:spPr/>
        <p:txBody>
          <a:bodyPr/>
          <a:lstStyle/>
          <a:p>
            <a:fld id="{1C5520AF-B36B-4689-A1E7-ED854E082E85}" type="datetimeFigureOut">
              <a:rPr lang="zh-CN" altLang="en-US" smtClean="0"/>
              <a:t>2020/4/27</a:t>
            </a:fld>
            <a:endParaRPr lang="zh-CN" altLang="en-US"/>
          </a:p>
        </p:txBody>
      </p:sp>
      <p:sp>
        <p:nvSpPr>
          <p:cNvPr id="6" name="页脚占位符 5">
            <a:extLst>
              <a:ext uri="{FF2B5EF4-FFF2-40B4-BE49-F238E27FC236}">
                <a16:creationId xmlns:a16="http://schemas.microsoft.com/office/drawing/2014/main" id="{3FED15EE-3230-4DB6-A748-D8CADC8148E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3881510-71FB-41A5-8298-4E78E8665EE1}"/>
              </a:ext>
            </a:extLst>
          </p:cNvPr>
          <p:cNvSpPr>
            <a:spLocks noGrp="1"/>
          </p:cNvSpPr>
          <p:nvPr>
            <p:ph type="sldNum" sz="quarter" idx="12"/>
          </p:nvPr>
        </p:nvSpPr>
        <p:spPr/>
        <p:txBody>
          <a:bodyPr/>
          <a:lstStyle/>
          <a:p>
            <a:fld id="{8030D51E-4016-4B9D-BD21-D2CD401DBC5B}" type="slidenum">
              <a:rPr lang="zh-CN" altLang="en-US" smtClean="0"/>
              <a:t>‹#›</a:t>
            </a:fld>
            <a:endParaRPr lang="zh-CN" altLang="en-US"/>
          </a:p>
        </p:txBody>
      </p:sp>
    </p:spTree>
    <p:extLst>
      <p:ext uri="{BB962C8B-B14F-4D97-AF65-F5344CB8AC3E}">
        <p14:creationId xmlns:p14="http://schemas.microsoft.com/office/powerpoint/2010/main" val="1957388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2F3331-B446-4077-B47F-E2E22CD2E49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89625BD-A00B-4C33-973C-219293896D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EDCFF7F-49CF-442C-8A04-346B39F01F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94F2A9D-FE88-4AAD-A1E6-9C1F29A50DE8}"/>
              </a:ext>
            </a:extLst>
          </p:cNvPr>
          <p:cNvSpPr>
            <a:spLocks noGrp="1"/>
          </p:cNvSpPr>
          <p:nvPr>
            <p:ph type="dt" sz="half" idx="10"/>
          </p:nvPr>
        </p:nvSpPr>
        <p:spPr/>
        <p:txBody>
          <a:bodyPr/>
          <a:lstStyle/>
          <a:p>
            <a:fld id="{1C5520AF-B36B-4689-A1E7-ED854E082E85}" type="datetimeFigureOut">
              <a:rPr lang="zh-CN" altLang="en-US" smtClean="0"/>
              <a:t>2020/4/27</a:t>
            </a:fld>
            <a:endParaRPr lang="zh-CN" altLang="en-US"/>
          </a:p>
        </p:txBody>
      </p:sp>
      <p:sp>
        <p:nvSpPr>
          <p:cNvPr id="6" name="页脚占位符 5">
            <a:extLst>
              <a:ext uri="{FF2B5EF4-FFF2-40B4-BE49-F238E27FC236}">
                <a16:creationId xmlns:a16="http://schemas.microsoft.com/office/drawing/2014/main" id="{C6A85B21-CD70-453F-B084-AE608DA6786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0250D8-EF43-438D-BA2A-8B2BB8CF884B}"/>
              </a:ext>
            </a:extLst>
          </p:cNvPr>
          <p:cNvSpPr>
            <a:spLocks noGrp="1"/>
          </p:cNvSpPr>
          <p:nvPr>
            <p:ph type="sldNum" sz="quarter" idx="12"/>
          </p:nvPr>
        </p:nvSpPr>
        <p:spPr/>
        <p:txBody>
          <a:bodyPr/>
          <a:lstStyle/>
          <a:p>
            <a:fld id="{8030D51E-4016-4B9D-BD21-D2CD401DBC5B}" type="slidenum">
              <a:rPr lang="zh-CN" altLang="en-US" smtClean="0"/>
              <a:t>‹#›</a:t>
            </a:fld>
            <a:endParaRPr lang="zh-CN" altLang="en-US"/>
          </a:p>
        </p:txBody>
      </p:sp>
    </p:spTree>
    <p:extLst>
      <p:ext uri="{BB962C8B-B14F-4D97-AF65-F5344CB8AC3E}">
        <p14:creationId xmlns:p14="http://schemas.microsoft.com/office/powerpoint/2010/main" val="705178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DE4A671-3CEA-447D-B3C3-F4D1F075A3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9ABA320-7002-4781-9CEC-EF38015185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C68A947-9D88-452F-957D-7F6BF146C3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5520AF-B36B-4689-A1E7-ED854E082E85}" type="datetimeFigureOut">
              <a:rPr lang="zh-CN" altLang="en-US" smtClean="0"/>
              <a:t>2020/4/27</a:t>
            </a:fld>
            <a:endParaRPr lang="zh-CN" altLang="en-US"/>
          </a:p>
        </p:txBody>
      </p:sp>
      <p:sp>
        <p:nvSpPr>
          <p:cNvPr id="5" name="页脚占位符 4">
            <a:extLst>
              <a:ext uri="{FF2B5EF4-FFF2-40B4-BE49-F238E27FC236}">
                <a16:creationId xmlns:a16="http://schemas.microsoft.com/office/drawing/2014/main" id="{8C739980-7660-4527-9460-BDC7744865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4FAA923-AC95-4271-9C2A-5E0475D010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30D51E-4016-4B9D-BD21-D2CD401DBC5B}" type="slidenum">
              <a:rPr lang="zh-CN" altLang="en-US" smtClean="0"/>
              <a:t>‹#›</a:t>
            </a:fld>
            <a:endParaRPr lang="zh-CN" altLang="en-US"/>
          </a:p>
        </p:txBody>
      </p:sp>
    </p:spTree>
    <p:extLst>
      <p:ext uri="{BB962C8B-B14F-4D97-AF65-F5344CB8AC3E}">
        <p14:creationId xmlns:p14="http://schemas.microsoft.com/office/powerpoint/2010/main" val="3445230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26AFCF-0521-48E3-8CB5-404670272818}"/>
              </a:ext>
            </a:extLst>
          </p:cNvPr>
          <p:cNvSpPr>
            <a:spLocks noGrp="1"/>
          </p:cNvSpPr>
          <p:nvPr>
            <p:ph type="ctrTitle"/>
          </p:nvPr>
        </p:nvSpPr>
        <p:spPr/>
        <p:txBody>
          <a:bodyPr/>
          <a:lstStyle/>
          <a:p>
            <a:r>
              <a:rPr lang="zh-CN" altLang="en-US" dirty="0"/>
              <a:t>动态路由协议</a:t>
            </a:r>
            <a:br>
              <a:rPr lang="en-US" altLang="zh-CN" dirty="0"/>
            </a:br>
            <a:r>
              <a:rPr lang="en-US" altLang="zh-CN" dirty="0"/>
              <a:t>OSPF</a:t>
            </a:r>
            <a:endParaRPr lang="zh-CN" altLang="en-US" dirty="0"/>
          </a:p>
        </p:txBody>
      </p:sp>
      <p:sp>
        <p:nvSpPr>
          <p:cNvPr id="3" name="副标题 2">
            <a:extLst>
              <a:ext uri="{FF2B5EF4-FFF2-40B4-BE49-F238E27FC236}">
                <a16:creationId xmlns:a16="http://schemas.microsoft.com/office/drawing/2014/main" id="{FE7C6D7F-1EC2-46DF-9715-2E1FC218D03E}"/>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941118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0544E-218D-4CD9-9DB6-0DF4BB626330}"/>
              </a:ext>
            </a:extLst>
          </p:cNvPr>
          <p:cNvSpPr>
            <a:spLocks noGrp="1"/>
          </p:cNvSpPr>
          <p:nvPr>
            <p:ph type="title"/>
          </p:nvPr>
        </p:nvSpPr>
        <p:spPr/>
        <p:txBody>
          <a:bodyPr/>
          <a:lstStyle/>
          <a:p>
            <a:r>
              <a:rPr lang="en-US" altLang="zh-CN" dirty="0"/>
              <a:t>OSPF</a:t>
            </a:r>
            <a:r>
              <a:rPr lang="zh-CN" altLang="en-US" dirty="0"/>
              <a:t>区域</a:t>
            </a:r>
            <a:r>
              <a:rPr lang="en-US" altLang="zh-CN" dirty="0"/>
              <a:t>(4)</a:t>
            </a:r>
            <a:endParaRPr lang="zh-CN" altLang="en-US" dirty="0"/>
          </a:p>
        </p:txBody>
      </p:sp>
      <p:pic>
        <p:nvPicPr>
          <p:cNvPr id="6" name="图片 5">
            <a:extLst>
              <a:ext uri="{FF2B5EF4-FFF2-40B4-BE49-F238E27FC236}">
                <a16:creationId xmlns:a16="http://schemas.microsoft.com/office/drawing/2014/main" id="{253CEB7F-CFEA-4923-BF44-4370718DD9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1" y="1701239"/>
            <a:ext cx="4600575" cy="2752725"/>
          </a:xfrm>
          <a:prstGeom prst="rect">
            <a:avLst/>
          </a:prstGeom>
        </p:spPr>
      </p:pic>
      <p:pic>
        <p:nvPicPr>
          <p:cNvPr id="9" name="图片 8">
            <a:extLst>
              <a:ext uri="{FF2B5EF4-FFF2-40B4-BE49-F238E27FC236}">
                <a16:creationId xmlns:a16="http://schemas.microsoft.com/office/drawing/2014/main" id="{01356D5A-4FFF-4909-B9FC-71F131648C0B}"/>
              </a:ext>
            </a:extLst>
          </p:cNvPr>
          <p:cNvPicPr>
            <a:picLocks noChangeAspect="1"/>
          </p:cNvPicPr>
          <p:nvPr/>
        </p:nvPicPr>
        <p:blipFill>
          <a:blip r:embed="rId3"/>
          <a:stretch>
            <a:fillRect/>
          </a:stretch>
        </p:blipFill>
        <p:spPr>
          <a:xfrm>
            <a:off x="5351977" y="3751311"/>
            <a:ext cx="6657143" cy="2447619"/>
          </a:xfrm>
          <a:prstGeom prst="rect">
            <a:avLst/>
          </a:prstGeom>
        </p:spPr>
      </p:pic>
    </p:spTree>
    <p:extLst>
      <p:ext uri="{BB962C8B-B14F-4D97-AF65-F5344CB8AC3E}">
        <p14:creationId xmlns:p14="http://schemas.microsoft.com/office/powerpoint/2010/main" val="2174960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FA92C-A4CD-4571-9F45-C801EA934115}"/>
              </a:ext>
            </a:extLst>
          </p:cNvPr>
          <p:cNvSpPr>
            <a:spLocks noGrp="1"/>
          </p:cNvSpPr>
          <p:nvPr>
            <p:ph type="title"/>
          </p:nvPr>
        </p:nvSpPr>
        <p:spPr/>
        <p:txBody>
          <a:bodyPr/>
          <a:lstStyle/>
          <a:p>
            <a:r>
              <a:rPr lang="en-US" altLang="zh-CN" dirty="0"/>
              <a:t>OSPF</a:t>
            </a:r>
            <a:r>
              <a:rPr lang="zh-CN" altLang="en-US" dirty="0"/>
              <a:t>工作方式</a:t>
            </a:r>
            <a:r>
              <a:rPr lang="en-US" altLang="zh-CN" dirty="0"/>
              <a:t>(1)</a:t>
            </a:r>
            <a:endParaRPr lang="zh-CN" altLang="en-US" dirty="0"/>
          </a:p>
        </p:txBody>
      </p:sp>
      <p:sp>
        <p:nvSpPr>
          <p:cNvPr id="3" name="内容占位符 2">
            <a:extLst>
              <a:ext uri="{FF2B5EF4-FFF2-40B4-BE49-F238E27FC236}">
                <a16:creationId xmlns:a16="http://schemas.microsoft.com/office/drawing/2014/main" id="{F2E04067-E287-41DC-829E-AABFA3FEAD03}"/>
              </a:ext>
            </a:extLst>
          </p:cNvPr>
          <p:cNvSpPr>
            <a:spLocks noGrp="1"/>
          </p:cNvSpPr>
          <p:nvPr>
            <p:ph idx="1"/>
          </p:nvPr>
        </p:nvSpPr>
        <p:spPr>
          <a:xfrm>
            <a:off x="838199" y="1825625"/>
            <a:ext cx="10837986" cy="4351338"/>
          </a:xfrm>
        </p:spPr>
        <p:txBody>
          <a:bodyPr>
            <a:normAutofit fontScale="92500"/>
          </a:bodyPr>
          <a:lstStyle/>
          <a:p>
            <a:pPr marL="0" indent="0">
              <a:lnSpc>
                <a:spcPct val="150000"/>
              </a:lnSpc>
              <a:buNone/>
            </a:pPr>
            <a:r>
              <a:rPr lang="zh-CN" altLang="en-US" sz="2000" dirty="0"/>
              <a:t>工作流程</a:t>
            </a:r>
            <a:endParaRPr lang="en-US" altLang="zh-CN" sz="2000" dirty="0"/>
          </a:p>
          <a:p>
            <a:pPr>
              <a:lnSpc>
                <a:spcPct val="150000"/>
              </a:lnSpc>
            </a:pPr>
            <a:r>
              <a:rPr lang="zh-CN" altLang="en-US" sz="2000" dirty="0"/>
              <a:t>步骤</a:t>
            </a:r>
            <a:r>
              <a:rPr lang="en-US" altLang="zh-CN" sz="2000" dirty="0"/>
              <a:t>1 </a:t>
            </a:r>
            <a:r>
              <a:rPr lang="zh-CN" altLang="en-US" sz="2000" dirty="0"/>
              <a:t>路由器与它的邻居之间</a:t>
            </a:r>
            <a:r>
              <a:rPr lang="zh-CN" altLang="en-US" sz="2000" dirty="0">
                <a:solidFill>
                  <a:srgbClr val="FF0000"/>
                </a:solidFill>
              </a:rPr>
              <a:t>建立（双向）邻接关系</a:t>
            </a:r>
            <a:r>
              <a:rPr lang="zh-CN" altLang="en-US" sz="2000" dirty="0"/>
              <a:t>。</a:t>
            </a:r>
          </a:p>
          <a:p>
            <a:pPr>
              <a:lnSpc>
                <a:spcPct val="150000"/>
              </a:lnSpc>
            </a:pPr>
            <a:r>
              <a:rPr lang="zh-CN" altLang="en-US" sz="2000" dirty="0"/>
              <a:t>步骤</a:t>
            </a:r>
            <a:r>
              <a:rPr lang="en-US" altLang="zh-CN" sz="2000" dirty="0"/>
              <a:t>2 </a:t>
            </a:r>
            <a:r>
              <a:rPr lang="zh-CN" altLang="en-US" sz="2000" dirty="0"/>
              <a:t>路由器向存在邻接关系的路由器</a:t>
            </a:r>
            <a:r>
              <a:rPr lang="zh-CN" altLang="en-US" sz="2000" dirty="0">
                <a:solidFill>
                  <a:srgbClr val="FF0000"/>
                </a:solidFill>
              </a:rPr>
              <a:t>发送路由信息数据包</a:t>
            </a:r>
            <a:r>
              <a:rPr lang="zh-CN" altLang="en-US" sz="2000" dirty="0"/>
              <a:t>。在链路状态协议中，这类数据包叫作链路</a:t>
            </a:r>
            <a:r>
              <a:rPr lang="zh-CN" altLang="en-US" sz="2000" dirty="0">
                <a:solidFill>
                  <a:srgbClr val="FF0000"/>
                </a:solidFill>
              </a:rPr>
              <a:t>状态数据包（</a:t>
            </a:r>
            <a:r>
              <a:rPr lang="en-US" altLang="zh-CN" sz="2000" dirty="0">
                <a:solidFill>
                  <a:srgbClr val="FF0000"/>
                </a:solidFill>
              </a:rPr>
              <a:t>LSP</a:t>
            </a:r>
            <a:r>
              <a:rPr lang="zh-CN" altLang="en-US" sz="2000" dirty="0">
                <a:solidFill>
                  <a:srgbClr val="FF0000"/>
                </a:solidFill>
              </a:rPr>
              <a:t>）</a:t>
            </a:r>
            <a:r>
              <a:rPr lang="zh-CN" altLang="en-US" sz="2000" dirty="0"/>
              <a:t>，而邻居在接收到数据包之后则会继续向自己的邻居转发这些</a:t>
            </a:r>
            <a:r>
              <a:rPr lang="en-US" altLang="zh-CN" sz="2000" dirty="0"/>
              <a:t>LSP</a:t>
            </a:r>
            <a:r>
              <a:rPr lang="zh-CN" altLang="en-US" sz="2000" dirty="0"/>
              <a:t>。</a:t>
            </a:r>
          </a:p>
          <a:p>
            <a:pPr>
              <a:lnSpc>
                <a:spcPct val="150000"/>
              </a:lnSpc>
            </a:pPr>
            <a:r>
              <a:rPr lang="zh-CN" altLang="en-US" sz="2000" dirty="0"/>
              <a:t>步骤</a:t>
            </a:r>
            <a:r>
              <a:rPr lang="en-US" altLang="zh-CN" sz="2000" dirty="0"/>
              <a:t>3 </a:t>
            </a:r>
            <a:r>
              <a:rPr lang="zh-CN" altLang="en-US" sz="2000" dirty="0"/>
              <a:t>接收到</a:t>
            </a:r>
            <a:r>
              <a:rPr lang="en-US" altLang="zh-CN" sz="2000" dirty="0"/>
              <a:t>LSP</a:t>
            </a:r>
            <a:r>
              <a:rPr lang="zh-CN" altLang="en-US" sz="2000" dirty="0"/>
              <a:t>的路由器会将其中包含的链路状态通告（</a:t>
            </a:r>
            <a:r>
              <a:rPr lang="en-US" altLang="zh-CN" sz="2000" dirty="0"/>
              <a:t>LSA</a:t>
            </a:r>
            <a:r>
              <a:rPr lang="zh-CN" altLang="en-US" sz="2000" dirty="0"/>
              <a:t>）保存进自己的数据库中。鉴于所有路由器在泛洪时都不会修改自己接收到的 </a:t>
            </a:r>
            <a:r>
              <a:rPr lang="en-US" altLang="zh-CN" sz="2000" dirty="0"/>
              <a:t>LSP</a:t>
            </a:r>
            <a:r>
              <a:rPr lang="zh-CN" altLang="en-US" sz="2000" dirty="0"/>
              <a:t>，因此</a:t>
            </a:r>
            <a:r>
              <a:rPr lang="zh-CN" altLang="en-US" sz="2000" dirty="0">
                <a:solidFill>
                  <a:srgbClr val="FF0000"/>
                </a:solidFill>
              </a:rPr>
              <a:t>所有路由器数据库中保存的</a:t>
            </a:r>
            <a:r>
              <a:rPr lang="en-US" altLang="zh-CN" sz="2000" dirty="0">
                <a:solidFill>
                  <a:srgbClr val="FF0000"/>
                </a:solidFill>
              </a:rPr>
              <a:t>LSA</a:t>
            </a:r>
            <a:r>
              <a:rPr lang="zh-CN" altLang="en-US" sz="2000" dirty="0">
                <a:solidFill>
                  <a:srgbClr val="FF0000"/>
                </a:solidFill>
              </a:rPr>
              <a:t>应该相同</a:t>
            </a:r>
            <a:r>
              <a:rPr lang="zh-CN" altLang="en-US" sz="2000" dirty="0"/>
              <a:t>。</a:t>
            </a:r>
          </a:p>
          <a:p>
            <a:pPr>
              <a:lnSpc>
                <a:spcPct val="150000"/>
              </a:lnSpc>
            </a:pPr>
            <a:r>
              <a:rPr lang="zh-CN" altLang="en-US" sz="2000" dirty="0"/>
              <a:t>步骤</a:t>
            </a:r>
            <a:r>
              <a:rPr lang="en-US" altLang="zh-CN" sz="2000" dirty="0"/>
              <a:t>4 </a:t>
            </a:r>
            <a:r>
              <a:rPr lang="zh-CN" altLang="en-US" sz="2000" dirty="0"/>
              <a:t>路由器使用</a:t>
            </a:r>
            <a:r>
              <a:rPr lang="en-US" altLang="zh-CN" sz="2000" dirty="0">
                <a:solidFill>
                  <a:srgbClr val="FF0000"/>
                </a:solidFill>
              </a:rPr>
              <a:t>Dijkstra</a:t>
            </a:r>
            <a:r>
              <a:rPr lang="zh-CN" altLang="en-US" sz="2000" dirty="0">
                <a:solidFill>
                  <a:srgbClr val="FF0000"/>
                </a:solidFill>
              </a:rPr>
              <a:t>算法</a:t>
            </a:r>
            <a:r>
              <a:rPr lang="zh-CN" altLang="en-US" sz="2000" dirty="0"/>
              <a:t>对拓扑数据库中的信息进行计算，得到自己去往各个网络的最短路径，然后再将结果录入到路由表中。</a:t>
            </a:r>
          </a:p>
        </p:txBody>
      </p:sp>
    </p:spTree>
    <p:extLst>
      <p:ext uri="{BB962C8B-B14F-4D97-AF65-F5344CB8AC3E}">
        <p14:creationId xmlns:p14="http://schemas.microsoft.com/office/powerpoint/2010/main" val="473790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67C4A6-593E-4E70-9739-E989E4E5E4FA}"/>
              </a:ext>
            </a:extLst>
          </p:cNvPr>
          <p:cNvSpPr>
            <a:spLocks noGrp="1"/>
          </p:cNvSpPr>
          <p:nvPr>
            <p:ph type="title"/>
          </p:nvPr>
        </p:nvSpPr>
        <p:spPr/>
        <p:txBody>
          <a:bodyPr/>
          <a:lstStyle/>
          <a:p>
            <a:r>
              <a:rPr lang="en-US" altLang="zh-CN" dirty="0"/>
              <a:t>OSPF</a:t>
            </a:r>
            <a:r>
              <a:rPr lang="zh-CN" altLang="en-US" dirty="0"/>
              <a:t>工作方式</a:t>
            </a:r>
            <a:r>
              <a:rPr lang="en-US" altLang="zh-CN" dirty="0"/>
              <a:t>(2)</a:t>
            </a:r>
            <a:endParaRPr lang="zh-CN" altLang="en-US" dirty="0"/>
          </a:p>
        </p:txBody>
      </p:sp>
      <p:sp>
        <p:nvSpPr>
          <p:cNvPr id="3" name="内容占位符 2">
            <a:extLst>
              <a:ext uri="{FF2B5EF4-FFF2-40B4-BE49-F238E27FC236}">
                <a16:creationId xmlns:a16="http://schemas.microsoft.com/office/drawing/2014/main" id="{D3DC0A54-0277-4BDD-9C74-65422E9F36BF}"/>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F8CDD3EE-FA54-4A32-BF73-C118BDD445E8}"/>
              </a:ext>
            </a:extLst>
          </p:cNvPr>
          <p:cNvPicPr>
            <a:picLocks noChangeAspect="1"/>
          </p:cNvPicPr>
          <p:nvPr/>
        </p:nvPicPr>
        <p:blipFill>
          <a:blip r:embed="rId2"/>
          <a:stretch>
            <a:fillRect/>
          </a:stretch>
        </p:blipFill>
        <p:spPr>
          <a:xfrm>
            <a:off x="2322226" y="1825625"/>
            <a:ext cx="6935011" cy="4500000"/>
          </a:xfrm>
          <a:prstGeom prst="rect">
            <a:avLst/>
          </a:prstGeom>
        </p:spPr>
      </p:pic>
    </p:spTree>
    <p:extLst>
      <p:ext uri="{BB962C8B-B14F-4D97-AF65-F5344CB8AC3E}">
        <p14:creationId xmlns:p14="http://schemas.microsoft.com/office/powerpoint/2010/main" val="2203291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775919-C9AB-4F00-A930-620E174F5548}"/>
              </a:ext>
            </a:extLst>
          </p:cNvPr>
          <p:cNvSpPr>
            <a:spLocks noGrp="1"/>
          </p:cNvSpPr>
          <p:nvPr>
            <p:ph type="title"/>
          </p:nvPr>
        </p:nvSpPr>
        <p:spPr/>
        <p:txBody>
          <a:bodyPr/>
          <a:lstStyle/>
          <a:p>
            <a:r>
              <a:rPr lang="en-US" altLang="zh-CN" dirty="0"/>
              <a:t>OSPF</a:t>
            </a:r>
            <a:r>
              <a:rPr lang="zh-CN" altLang="en-US" dirty="0"/>
              <a:t>工作方式</a:t>
            </a:r>
            <a:r>
              <a:rPr lang="en-US" altLang="zh-CN" dirty="0"/>
              <a:t>(3)</a:t>
            </a:r>
            <a:endParaRPr lang="zh-CN" altLang="en-US" dirty="0"/>
          </a:p>
        </p:txBody>
      </p:sp>
      <p:sp>
        <p:nvSpPr>
          <p:cNvPr id="3" name="内容占位符 2">
            <a:extLst>
              <a:ext uri="{FF2B5EF4-FFF2-40B4-BE49-F238E27FC236}">
                <a16:creationId xmlns:a16="http://schemas.microsoft.com/office/drawing/2014/main" id="{961B7274-0E31-4FE7-BCCA-DE37C35FA025}"/>
              </a:ext>
            </a:extLst>
          </p:cNvPr>
          <p:cNvSpPr>
            <a:spLocks noGrp="1"/>
          </p:cNvSpPr>
          <p:nvPr>
            <p:ph idx="1"/>
          </p:nvPr>
        </p:nvSpPr>
        <p:spPr>
          <a:xfrm>
            <a:off x="838199" y="1825625"/>
            <a:ext cx="5729307" cy="3479793"/>
          </a:xfrm>
        </p:spPr>
        <p:txBody>
          <a:bodyPr>
            <a:normAutofit fontScale="92500" lnSpcReduction="10000"/>
          </a:bodyPr>
          <a:lstStyle/>
          <a:p>
            <a:pPr>
              <a:lnSpc>
                <a:spcPct val="150000"/>
              </a:lnSpc>
            </a:pPr>
            <a:r>
              <a:rPr lang="en-US" altLang="zh-CN" sz="1800" dirty="0"/>
              <a:t>OSPF</a:t>
            </a:r>
            <a:r>
              <a:rPr lang="zh-CN" altLang="en-US" sz="1800" dirty="0"/>
              <a:t>三张表</a:t>
            </a:r>
            <a:endParaRPr lang="en-US" altLang="zh-CN" sz="1800" dirty="0"/>
          </a:p>
          <a:p>
            <a:pPr>
              <a:lnSpc>
                <a:spcPct val="150000"/>
              </a:lnSpc>
            </a:pPr>
            <a:r>
              <a:rPr lang="zh-CN" altLang="en-US" sz="1800" dirty="0">
                <a:solidFill>
                  <a:srgbClr val="FF0000"/>
                </a:solidFill>
              </a:rPr>
              <a:t>邻居表</a:t>
            </a:r>
          </a:p>
          <a:p>
            <a:pPr lvl="1">
              <a:lnSpc>
                <a:spcPct val="150000"/>
              </a:lnSpc>
            </a:pPr>
            <a:r>
              <a:rPr lang="zh-CN" altLang="en-US" sz="1600" dirty="0"/>
              <a:t>列出本地路由器全部已经建立邻接关系的邻居路由器信息；</a:t>
            </a:r>
          </a:p>
          <a:p>
            <a:pPr>
              <a:lnSpc>
                <a:spcPct val="150000"/>
              </a:lnSpc>
            </a:pPr>
            <a:r>
              <a:rPr lang="zh-CN" altLang="en-US" sz="1800" dirty="0">
                <a:solidFill>
                  <a:srgbClr val="FF0000"/>
                </a:solidFill>
              </a:rPr>
              <a:t>链路状态数据库</a:t>
            </a:r>
            <a:r>
              <a:rPr lang="zh-CN" altLang="en-US" sz="1800" dirty="0"/>
              <a:t>（</a:t>
            </a:r>
            <a:r>
              <a:rPr lang="en-US" altLang="zh-CN" sz="1800" dirty="0"/>
              <a:t>LSDB</a:t>
            </a:r>
            <a:r>
              <a:rPr lang="zh-CN" altLang="en-US" sz="1800" dirty="0"/>
              <a:t>）</a:t>
            </a:r>
            <a:endParaRPr lang="en-US" altLang="zh-CN" sz="1800" dirty="0"/>
          </a:p>
          <a:p>
            <a:pPr lvl="1">
              <a:lnSpc>
                <a:spcPct val="150000"/>
              </a:lnSpc>
            </a:pPr>
            <a:r>
              <a:rPr lang="zh-CN" altLang="en-US" sz="1600" dirty="0"/>
              <a:t>列出网络中其他路由器的信息，由此显示了全网的网络拓扑；</a:t>
            </a:r>
          </a:p>
          <a:p>
            <a:pPr>
              <a:lnSpc>
                <a:spcPct val="150000"/>
              </a:lnSpc>
            </a:pPr>
            <a:r>
              <a:rPr lang="zh-CN" altLang="en-US" sz="1800" dirty="0">
                <a:solidFill>
                  <a:srgbClr val="FF0000"/>
                </a:solidFill>
              </a:rPr>
              <a:t>路由表</a:t>
            </a:r>
          </a:p>
          <a:p>
            <a:pPr lvl="1">
              <a:lnSpc>
                <a:spcPct val="150000"/>
              </a:lnSpc>
            </a:pPr>
            <a:r>
              <a:rPr lang="zh-CN" altLang="en-US" sz="1600" dirty="0"/>
              <a:t>列出通过</a:t>
            </a:r>
            <a:r>
              <a:rPr lang="en-US" altLang="zh-CN" sz="1600" dirty="0"/>
              <a:t>SPF</a:t>
            </a:r>
            <a:r>
              <a:rPr lang="zh-CN" altLang="en-US" sz="1600" dirty="0"/>
              <a:t>算法计算出的到达每个相连网络的最佳路径；</a:t>
            </a:r>
          </a:p>
        </p:txBody>
      </p:sp>
      <p:grpSp>
        <p:nvGrpSpPr>
          <p:cNvPr id="77" name="组合 76">
            <a:extLst>
              <a:ext uri="{FF2B5EF4-FFF2-40B4-BE49-F238E27FC236}">
                <a16:creationId xmlns:a16="http://schemas.microsoft.com/office/drawing/2014/main" id="{3497CA43-3083-4975-82D3-B8133A18DECB}"/>
              </a:ext>
            </a:extLst>
          </p:cNvPr>
          <p:cNvGrpSpPr/>
          <p:nvPr/>
        </p:nvGrpSpPr>
        <p:grpSpPr>
          <a:xfrm>
            <a:off x="6777057" y="657227"/>
            <a:ext cx="4181475" cy="3806825"/>
            <a:chOff x="7318292" y="657227"/>
            <a:chExt cx="4181475" cy="3806825"/>
          </a:xfrm>
        </p:grpSpPr>
        <p:sp>
          <p:nvSpPr>
            <p:cNvPr id="45" name="Line 4">
              <a:extLst>
                <a:ext uri="{FF2B5EF4-FFF2-40B4-BE49-F238E27FC236}">
                  <a16:creationId xmlns:a16="http://schemas.microsoft.com/office/drawing/2014/main" id="{292ED04B-0DC7-4954-981B-F21C6F4665BB}"/>
                </a:ext>
              </a:extLst>
            </p:cNvPr>
            <p:cNvSpPr>
              <a:spLocks noChangeShapeType="1"/>
            </p:cNvSpPr>
            <p:nvPr/>
          </p:nvSpPr>
          <p:spPr bwMode="auto">
            <a:xfrm>
              <a:off x="7680242" y="1292227"/>
              <a:ext cx="0" cy="792163"/>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46" name="Line 5">
              <a:extLst>
                <a:ext uri="{FF2B5EF4-FFF2-40B4-BE49-F238E27FC236}">
                  <a16:creationId xmlns:a16="http://schemas.microsoft.com/office/drawing/2014/main" id="{5CF7CD8C-7BF6-439C-B7C7-DC25A6F557F7}"/>
                </a:ext>
              </a:extLst>
            </p:cNvPr>
            <p:cNvSpPr>
              <a:spLocks noChangeShapeType="1"/>
            </p:cNvSpPr>
            <p:nvPr/>
          </p:nvSpPr>
          <p:spPr bwMode="auto">
            <a:xfrm>
              <a:off x="7680242" y="2228852"/>
              <a:ext cx="0" cy="792163"/>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47" name="Line 6">
              <a:extLst>
                <a:ext uri="{FF2B5EF4-FFF2-40B4-BE49-F238E27FC236}">
                  <a16:creationId xmlns:a16="http://schemas.microsoft.com/office/drawing/2014/main" id="{674CB578-1C36-4462-AB2C-6722ABF136BF}"/>
                </a:ext>
              </a:extLst>
            </p:cNvPr>
            <p:cNvSpPr>
              <a:spLocks noChangeShapeType="1"/>
            </p:cNvSpPr>
            <p:nvPr/>
          </p:nvSpPr>
          <p:spPr bwMode="auto">
            <a:xfrm>
              <a:off x="7680242" y="3163890"/>
              <a:ext cx="0" cy="936625"/>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48" name="Line 7">
              <a:extLst>
                <a:ext uri="{FF2B5EF4-FFF2-40B4-BE49-F238E27FC236}">
                  <a16:creationId xmlns:a16="http://schemas.microsoft.com/office/drawing/2014/main" id="{A35671EB-6DCC-48B0-8CA2-CA93109FA1C3}"/>
                </a:ext>
              </a:extLst>
            </p:cNvPr>
            <p:cNvSpPr>
              <a:spLocks noChangeShapeType="1"/>
            </p:cNvSpPr>
            <p:nvPr/>
          </p:nvSpPr>
          <p:spPr bwMode="auto">
            <a:xfrm>
              <a:off x="7753267" y="2155827"/>
              <a:ext cx="1006475" cy="0"/>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49" name="Line 8">
              <a:extLst>
                <a:ext uri="{FF2B5EF4-FFF2-40B4-BE49-F238E27FC236}">
                  <a16:creationId xmlns:a16="http://schemas.microsoft.com/office/drawing/2014/main" id="{E9AE417F-F630-4479-BC6C-05CB9ECFFE66}"/>
                </a:ext>
              </a:extLst>
            </p:cNvPr>
            <p:cNvSpPr>
              <a:spLocks noChangeShapeType="1"/>
            </p:cNvSpPr>
            <p:nvPr/>
          </p:nvSpPr>
          <p:spPr bwMode="auto">
            <a:xfrm flipH="1">
              <a:off x="7753267" y="3092452"/>
              <a:ext cx="1006475" cy="0"/>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50" name="Line 9">
              <a:extLst>
                <a:ext uri="{FF2B5EF4-FFF2-40B4-BE49-F238E27FC236}">
                  <a16:creationId xmlns:a16="http://schemas.microsoft.com/office/drawing/2014/main" id="{D252659A-D2AE-4313-BB34-AF7AED791DC5}"/>
                </a:ext>
              </a:extLst>
            </p:cNvPr>
            <p:cNvSpPr>
              <a:spLocks noChangeShapeType="1"/>
            </p:cNvSpPr>
            <p:nvPr/>
          </p:nvSpPr>
          <p:spPr bwMode="auto">
            <a:xfrm flipH="1">
              <a:off x="7680242" y="3092452"/>
              <a:ext cx="1152525" cy="1081088"/>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51" name="Line 10">
              <a:extLst>
                <a:ext uri="{FF2B5EF4-FFF2-40B4-BE49-F238E27FC236}">
                  <a16:creationId xmlns:a16="http://schemas.microsoft.com/office/drawing/2014/main" id="{F8913928-2CCA-4DBC-84D0-73C3C32B73D5}"/>
                </a:ext>
              </a:extLst>
            </p:cNvPr>
            <p:cNvSpPr>
              <a:spLocks noChangeShapeType="1"/>
            </p:cNvSpPr>
            <p:nvPr/>
          </p:nvSpPr>
          <p:spPr bwMode="auto">
            <a:xfrm flipH="1" flipV="1">
              <a:off x="7680242" y="1220790"/>
              <a:ext cx="1152525" cy="863600"/>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52" name="Oval 11">
              <a:extLst>
                <a:ext uri="{FF2B5EF4-FFF2-40B4-BE49-F238E27FC236}">
                  <a16:creationId xmlns:a16="http://schemas.microsoft.com/office/drawing/2014/main" id="{EF5AA443-1D41-47EF-8B3E-5B220194B587}"/>
                </a:ext>
              </a:extLst>
            </p:cNvPr>
            <p:cNvSpPr>
              <a:spLocks noChangeArrowheads="1"/>
            </p:cNvSpPr>
            <p:nvPr/>
          </p:nvSpPr>
          <p:spPr bwMode="auto">
            <a:xfrm>
              <a:off x="7607217" y="1147765"/>
              <a:ext cx="146050" cy="144462"/>
            </a:xfrm>
            <a:prstGeom prst="ellipse">
              <a:avLst/>
            </a:prstGeom>
            <a:solidFill>
              <a:schemeClr val="accent1"/>
            </a:solidFill>
            <a:ln w="3175" cap="flat" cmpd="sng">
              <a:solidFill>
                <a:schemeClr val="tx1"/>
              </a:solidFill>
              <a:round/>
            </a:ln>
            <a:effectLst>
              <a:outerShdw dist="53882" dir="2700000" algn="ctr" rotWithShape="0">
                <a:srgbClr val="B2B2B2">
                  <a:alpha val="50000"/>
                </a:srgbClr>
              </a:outerShdw>
            </a:effec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53" name="Oval 12">
              <a:extLst>
                <a:ext uri="{FF2B5EF4-FFF2-40B4-BE49-F238E27FC236}">
                  <a16:creationId xmlns:a16="http://schemas.microsoft.com/office/drawing/2014/main" id="{5F5D08A0-3DD4-41CF-8B3B-CB9209B8A6F3}"/>
                </a:ext>
              </a:extLst>
            </p:cNvPr>
            <p:cNvSpPr>
              <a:spLocks noChangeArrowheads="1"/>
            </p:cNvSpPr>
            <p:nvPr/>
          </p:nvSpPr>
          <p:spPr bwMode="auto">
            <a:xfrm>
              <a:off x="8759742" y="2084390"/>
              <a:ext cx="146050" cy="144462"/>
            </a:xfrm>
            <a:prstGeom prst="ellipse">
              <a:avLst/>
            </a:prstGeom>
            <a:solidFill>
              <a:schemeClr val="accent1"/>
            </a:solidFill>
            <a:ln w="3175" cap="flat" cmpd="sng">
              <a:solidFill>
                <a:schemeClr val="tx1"/>
              </a:solidFill>
              <a:round/>
            </a:ln>
            <a:effectLst>
              <a:outerShdw dist="53882" dir="2700000" algn="ctr" rotWithShape="0">
                <a:srgbClr val="B2B2B2">
                  <a:alpha val="50000"/>
                </a:srgbClr>
              </a:outerShdw>
            </a:effec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54" name="Oval 13">
              <a:extLst>
                <a:ext uri="{FF2B5EF4-FFF2-40B4-BE49-F238E27FC236}">
                  <a16:creationId xmlns:a16="http://schemas.microsoft.com/office/drawing/2014/main" id="{C6645781-011A-432C-ABDA-5A32A2E6803B}"/>
                </a:ext>
              </a:extLst>
            </p:cNvPr>
            <p:cNvSpPr>
              <a:spLocks noChangeArrowheads="1"/>
            </p:cNvSpPr>
            <p:nvPr/>
          </p:nvSpPr>
          <p:spPr bwMode="auto">
            <a:xfrm>
              <a:off x="7607217" y="2084390"/>
              <a:ext cx="146050" cy="144462"/>
            </a:xfrm>
            <a:prstGeom prst="ellipse">
              <a:avLst/>
            </a:prstGeom>
            <a:solidFill>
              <a:schemeClr val="accent1"/>
            </a:solidFill>
            <a:ln w="3175" cap="flat" cmpd="sng">
              <a:solidFill>
                <a:schemeClr val="tx1"/>
              </a:solidFill>
              <a:round/>
            </a:ln>
            <a:effectLst>
              <a:outerShdw dist="53882" dir="2700000" algn="ctr" rotWithShape="0">
                <a:srgbClr val="B2B2B2">
                  <a:alpha val="50000"/>
                </a:srgbClr>
              </a:outerShdw>
            </a:effec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55" name="Oval 14">
              <a:extLst>
                <a:ext uri="{FF2B5EF4-FFF2-40B4-BE49-F238E27FC236}">
                  <a16:creationId xmlns:a16="http://schemas.microsoft.com/office/drawing/2014/main" id="{4BB0B3A4-D5F1-47F3-B617-4F72F7BF30F6}"/>
                </a:ext>
              </a:extLst>
            </p:cNvPr>
            <p:cNvSpPr>
              <a:spLocks noChangeArrowheads="1"/>
            </p:cNvSpPr>
            <p:nvPr/>
          </p:nvSpPr>
          <p:spPr bwMode="auto">
            <a:xfrm>
              <a:off x="7607217" y="3021015"/>
              <a:ext cx="146050" cy="144462"/>
            </a:xfrm>
            <a:prstGeom prst="ellipse">
              <a:avLst/>
            </a:prstGeom>
            <a:solidFill>
              <a:schemeClr val="accent1"/>
            </a:solidFill>
            <a:ln w="3175" cap="flat" cmpd="sng">
              <a:solidFill>
                <a:schemeClr val="tx1"/>
              </a:solidFill>
              <a:round/>
            </a:ln>
            <a:effectLst>
              <a:outerShdw dist="53882" dir="2700000" algn="ctr" rotWithShape="0">
                <a:srgbClr val="B2B2B2">
                  <a:alpha val="50000"/>
                </a:srgbClr>
              </a:outerShdw>
            </a:effec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56" name="Oval 15">
              <a:extLst>
                <a:ext uri="{FF2B5EF4-FFF2-40B4-BE49-F238E27FC236}">
                  <a16:creationId xmlns:a16="http://schemas.microsoft.com/office/drawing/2014/main" id="{F44B1E35-6098-46C7-B1C3-BC793F412627}"/>
                </a:ext>
              </a:extLst>
            </p:cNvPr>
            <p:cNvSpPr>
              <a:spLocks noChangeArrowheads="1"/>
            </p:cNvSpPr>
            <p:nvPr/>
          </p:nvSpPr>
          <p:spPr bwMode="auto">
            <a:xfrm>
              <a:off x="7607217" y="4100515"/>
              <a:ext cx="146050" cy="144462"/>
            </a:xfrm>
            <a:prstGeom prst="ellipse">
              <a:avLst/>
            </a:prstGeom>
            <a:solidFill>
              <a:schemeClr val="accent1"/>
            </a:solidFill>
            <a:ln w="3175" cap="flat" cmpd="sng">
              <a:solidFill>
                <a:schemeClr val="tx1"/>
              </a:solidFill>
              <a:round/>
            </a:ln>
            <a:effectLst>
              <a:outerShdw dist="53882" dir="2700000" algn="ctr" rotWithShape="0">
                <a:srgbClr val="B2B2B2">
                  <a:alpha val="50000"/>
                </a:srgbClr>
              </a:outerShdw>
            </a:effec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57" name="Text Box 16">
              <a:extLst>
                <a:ext uri="{FF2B5EF4-FFF2-40B4-BE49-F238E27FC236}">
                  <a16:creationId xmlns:a16="http://schemas.microsoft.com/office/drawing/2014/main" id="{E45FD4F5-FF7F-473B-AE64-57A888ACB780}"/>
                </a:ext>
              </a:extLst>
            </p:cNvPr>
            <p:cNvSpPr txBox="1">
              <a:spLocks noChangeArrowheads="1"/>
            </p:cNvSpPr>
            <p:nvPr/>
          </p:nvSpPr>
          <p:spPr bwMode="auto">
            <a:xfrm>
              <a:off x="7321467" y="801690"/>
              <a:ext cx="358775" cy="366712"/>
            </a:xfrm>
            <a:prstGeom prst="rect">
              <a:avLst/>
            </a:prstGeom>
            <a:noFill/>
            <a:ln>
              <a:noFill/>
            </a:ln>
            <a:effectLst>
              <a:outerShdw dist="35921"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28700">
                <a:defRPr>
                  <a:solidFill>
                    <a:schemeClr val="tx1"/>
                  </a:solidFill>
                  <a:latin typeface="Calibri" panose="020F0502020204030204" pitchFamily="34" charset="0"/>
                  <a:ea typeface="宋体" panose="02010600030101010101" pitchFamily="2" charset="-122"/>
                </a:defRPr>
              </a:lvl1pPr>
              <a:lvl2pPr marL="742950" indent="-285750" defTabSz="1028700">
                <a:defRPr>
                  <a:solidFill>
                    <a:schemeClr val="tx1"/>
                  </a:solidFill>
                  <a:latin typeface="Calibri" panose="020F0502020204030204" pitchFamily="34" charset="0"/>
                  <a:ea typeface="宋体" panose="02010600030101010101" pitchFamily="2" charset="-122"/>
                </a:defRPr>
              </a:lvl2pPr>
              <a:lvl3pPr marL="1143000" indent="-228600" defTabSz="1028700">
                <a:defRPr>
                  <a:solidFill>
                    <a:schemeClr val="tx1"/>
                  </a:solidFill>
                  <a:latin typeface="Calibri" panose="020F0502020204030204" pitchFamily="34" charset="0"/>
                  <a:ea typeface="宋体" panose="02010600030101010101" pitchFamily="2" charset="-122"/>
                </a:defRPr>
              </a:lvl3pPr>
              <a:lvl4pPr marL="1600200" indent="-228600" defTabSz="1028700">
                <a:defRPr>
                  <a:solidFill>
                    <a:schemeClr val="tx1"/>
                  </a:solidFill>
                  <a:latin typeface="Calibri" panose="020F0502020204030204" pitchFamily="34" charset="0"/>
                  <a:ea typeface="宋体" panose="02010600030101010101" pitchFamily="2" charset="-122"/>
                </a:defRPr>
              </a:lvl4pPr>
              <a:lvl5pPr marL="2057400" indent="-228600" defTabSz="1028700">
                <a:defRPr>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b="1">
                  <a:latin typeface="Helvetica" panose="020B0604020202020204" pitchFamily="34" charset="0"/>
                  <a:ea typeface="楷体_GB2312" pitchFamily="1" charset="-122"/>
                </a:rPr>
                <a:t>A</a:t>
              </a:r>
            </a:p>
          </p:txBody>
        </p:sp>
        <p:sp>
          <p:nvSpPr>
            <p:cNvPr id="58" name="Text Box 17">
              <a:extLst>
                <a:ext uri="{FF2B5EF4-FFF2-40B4-BE49-F238E27FC236}">
                  <a16:creationId xmlns:a16="http://schemas.microsoft.com/office/drawing/2014/main" id="{3DCD8958-172B-4FDD-B958-CF13914A2EC2}"/>
                </a:ext>
              </a:extLst>
            </p:cNvPr>
            <p:cNvSpPr txBox="1">
              <a:spLocks noChangeArrowheads="1"/>
            </p:cNvSpPr>
            <p:nvPr/>
          </p:nvSpPr>
          <p:spPr bwMode="auto">
            <a:xfrm>
              <a:off x="7318292" y="1954215"/>
              <a:ext cx="288925" cy="366712"/>
            </a:xfrm>
            <a:prstGeom prst="rect">
              <a:avLst/>
            </a:prstGeom>
            <a:noFill/>
            <a:ln>
              <a:noFill/>
            </a:ln>
            <a:effectLst>
              <a:outerShdw dist="35921"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28700">
                <a:defRPr>
                  <a:solidFill>
                    <a:schemeClr val="tx1"/>
                  </a:solidFill>
                  <a:latin typeface="Calibri" panose="020F0502020204030204" pitchFamily="34" charset="0"/>
                  <a:ea typeface="宋体" panose="02010600030101010101" pitchFamily="2" charset="-122"/>
                </a:defRPr>
              </a:lvl1pPr>
              <a:lvl2pPr marL="742950" indent="-285750" defTabSz="1028700">
                <a:defRPr>
                  <a:solidFill>
                    <a:schemeClr val="tx1"/>
                  </a:solidFill>
                  <a:latin typeface="Calibri" panose="020F0502020204030204" pitchFamily="34" charset="0"/>
                  <a:ea typeface="宋体" panose="02010600030101010101" pitchFamily="2" charset="-122"/>
                </a:defRPr>
              </a:lvl2pPr>
              <a:lvl3pPr marL="1143000" indent="-228600" defTabSz="1028700">
                <a:defRPr>
                  <a:solidFill>
                    <a:schemeClr val="tx1"/>
                  </a:solidFill>
                  <a:latin typeface="Calibri" panose="020F0502020204030204" pitchFamily="34" charset="0"/>
                  <a:ea typeface="宋体" panose="02010600030101010101" pitchFamily="2" charset="-122"/>
                </a:defRPr>
              </a:lvl3pPr>
              <a:lvl4pPr marL="1600200" indent="-228600" defTabSz="1028700">
                <a:defRPr>
                  <a:solidFill>
                    <a:schemeClr val="tx1"/>
                  </a:solidFill>
                  <a:latin typeface="Calibri" panose="020F0502020204030204" pitchFamily="34" charset="0"/>
                  <a:ea typeface="宋体" panose="02010600030101010101" pitchFamily="2" charset="-122"/>
                </a:defRPr>
              </a:lvl4pPr>
              <a:lvl5pPr marL="2057400" indent="-228600" defTabSz="1028700">
                <a:defRPr>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b="1">
                  <a:latin typeface="Helvetica" panose="020B0604020202020204" pitchFamily="34" charset="0"/>
                  <a:ea typeface="楷体_GB2312" pitchFamily="1" charset="-122"/>
                </a:rPr>
                <a:t>B</a:t>
              </a:r>
            </a:p>
          </p:txBody>
        </p:sp>
        <p:sp>
          <p:nvSpPr>
            <p:cNvPr id="59" name="Text Box 18">
              <a:extLst>
                <a:ext uri="{FF2B5EF4-FFF2-40B4-BE49-F238E27FC236}">
                  <a16:creationId xmlns:a16="http://schemas.microsoft.com/office/drawing/2014/main" id="{8803AABA-46BA-4288-9302-5BB3E2102603}"/>
                </a:ext>
              </a:extLst>
            </p:cNvPr>
            <p:cNvSpPr txBox="1">
              <a:spLocks noChangeArrowheads="1"/>
            </p:cNvSpPr>
            <p:nvPr/>
          </p:nvSpPr>
          <p:spPr bwMode="auto">
            <a:xfrm>
              <a:off x="7321467" y="2876552"/>
              <a:ext cx="358775" cy="365125"/>
            </a:xfrm>
            <a:prstGeom prst="rect">
              <a:avLst/>
            </a:prstGeom>
            <a:noFill/>
            <a:ln>
              <a:noFill/>
            </a:ln>
            <a:effectLst>
              <a:outerShdw dist="35921"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28700">
                <a:defRPr>
                  <a:solidFill>
                    <a:schemeClr val="tx1"/>
                  </a:solidFill>
                  <a:latin typeface="Calibri" panose="020F0502020204030204" pitchFamily="34" charset="0"/>
                  <a:ea typeface="宋体" panose="02010600030101010101" pitchFamily="2" charset="-122"/>
                </a:defRPr>
              </a:lvl1pPr>
              <a:lvl2pPr marL="742950" indent="-285750" defTabSz="1028700">
                <a:defRPr>
                  <a:solidFill>
                    <a:schemeClr val="tx1"/>
                  </a:solidFill>
                  <a:latin typeface="Calibri" panose="020F0502020204030204" pitchFamily="34" charset="0"/>
                  <a:ea typeface="宋体" panose="02010600030101010101" pitchFamily="2" charset="-122"/>
                </a:defRPr>
              </a:lvl2pPr>
              <a:lvl3pPr marL="1143000" indent="-228600" defTabSz="1028700">
                <a:defRPr>
                  <a:solidFill>
                    <a:schemeClr val="tx1"/>
                  </a:solidFill>
                  <a:latin typeface="Calibri" panose="020F0502020204030204" pitchFamily="34" charset="0"/>
                  <a:ea typeface="宋体" panose="02010600030101010101" pitchFamily="2" charset="-122"/>
                </a:defRPr>
              </a:lvl3pPr>
              <a:lvl4pPr marL="1600200" indent="-228600" defTabSz="1028700">
                <a:defRPr>
                  <a:solidFill>
                    <a:schemeClr val="tx1"/>
                  </a:solidFill>
                  <a:latin typeface="Calibri" panose="020F0502020204030204" pitchFamily="34" charset="0"/>
                  <a:ea typeface="宋体" panose="02010600030101010101" pitchFamily="2" charset="-122"/>
                </a:defRPr>
              </a:lvl4pPr>
              <a:lvl5pPr marL="2057400" indent="-228600" defTabSz="1028700">
                <a:defRPr>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b="1">
                  <a:latin typeface="Helvetica" panose="020B0604020202020204" pitchFamily="34" charset="0"/>
                  <a:ea typeface="楷体_GB2312" pitchFamily="1" charset="-122"/>
                </a:rPr>
                <a:t>C</a:t>
              </a:r>
            </a:p>
          </p:txBody>
        </p:sp>
        <p:sp>
          <p:nvSpPr>
            <p:cNvPr id="60" name="Text Box 19">
              <a:extLst>
                <a:ext uri="{FF2B5EF4-FFF2-40B4-BE49-F238E27FC236}">
                  <a16:creationId xmlns:a16="http://schemas.microsoft.com/office/drawing/2014/main" id="{E1D94A20-28A7-4DD3-9EC8-45F5936033A3}"/>
                </a:ext>
              </a:extLst>
            </p:cNvPr>
            <p:cNvSpPr txBox="1">
              <a:spLocks noChangeArrowheads="1"/>
            </p:cNvSpPr>
            <p:nvPr/>
          </p:nvSpPr>
          <p:spPr bwMode="auto">
            <a:xfrm>
              <a:off x="7318292" y="4098927"/>
              <a:ext cx="361950" cy="365125"/>
            </a:xfrm>
            <a:prstGeom prst="rect">
              <a:avLst/>
            </a:prstGeom>
            <a:noFill/>
            <a:ln>
              <a:noFill/>
            </a:ln>
            <a:effectLst>
              <a:outerShdw dist="35921"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28700">
                <a:defRPr>
                  <a:solidFill>
                    <a:schemeClr val="tx1"/>
                  </a:solidFill>
                  <a:latin typeface="Calibri" panose="020F0502020204030204" pitchFamily="34" charset="0"/>
                  <a:ea typeface="宋体" panose="02010600030101010101" pitchFamily="2" charset="-122"/>
                </a:defRPr>
              </a:lvl1pPr>
              <a:lvl2pPr marL="742950" indent="-285750" defTabSz="1028700">
                <a:defRPr>
                  <a:solidFill>
                    <a:schemeClr val="tx1"/>
                  </a:solidFill>
                  <a:latin typeface="Calibri" panose="020F0502020204030204" pitchFamily="34" charset="0"/>
                  <a:ea typeface="宋体" panose="02010600030101010101" pitchFamily="2" charset="-122"/>
                </a:defRPr>
              </a:lvl2pPr>
              <a:lvl3pPr marL="1143000" indent="-228600" defTabSz="1028700">
                <a:defRPr>
                  <a:solidFill>
                    <a:schemeClr val="tx1"/>
                  </a:solidFill>
                  <a:latin typeface="Calibri" panose="020F0502020204030204" pitchFamily="34" charset="0"/>
                  <a:ea typeface="宋体" panose="02010600030101010101" pitchFamily="2" charset="-122"/>
                </a:defRPr>
              </a:lvl3pPr>
              <a:lvl4pPr marL="1600200" indent="-228600" defTabSz="1028700">
                <a:defRPr>
                  <a:solidFill>
                    <a:schemeClr val="tx1"/>
                  </a:solidFill>
                  <a:latin typeface="Calibri" panose="020F0502020204030204" pitchFamily="34" charset="0"/>
                  <a:ea typeface="宋体" panose="02010600030101010101" pitchFamily="2" charset="-122"/>
                </a:defRPr>
              </a:lvl4pPr>
              <a:lvl5pPr marL="2057400" indent="-228600" defTabSz="1028700">
                <a:defRPr>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b="1">
                  <a:latin typeface="Helvetica" panose="020B0604020202020204" pitchFamily="34" charset="0"/>
                  <a:ea typeface="楷体_GB2312" pitchFamily="1" charset="-122"/>
                </a:rPr>
                <a:t>D</a:t>
              </a:r>
            </a:p>
          </p:txBody>
        </p:sp>
        <p:sp>
          <p:nvSpPr>
            <p:cNvPr id="61" name="Text Box 20">
              <a:extLst>
                <a:ext uri="{FF2B5EF4-FFF2-40B4-BE49-F238E27FC236}">
                  <a16:creationId xmlns:a16="http://schemas.microsoft.com/office/drawing/2014/main" id="{BCB64E57-91EC-4EBC-971E-313EE535DF5D}"/>
                </a:ext>
              </a:extLst>
            </p:cNvPr>
            <p:cNvSpPr txBox="1">
              <a:spLocks noChangeArrowheads="1"/>
            </p:cNvSpPr>
            <p:nvPr/>
          </p:nvSpPr>
          <p:spPr bwMode="auto">
            <a:xfrm>
              <a:off x="8832767" y="1868490"/>
              <a:ext cx="361950" cy="366712"/>
            </a:xfrm>
            <a:prstGeom prst="rect">
              <a:avLst/>
            </a:prstGeom>
            <a:noFill/>
            <a:ln>
              <a:noFill/>
            </a:ln>
            <a:effectLst>
              <a:outerShdw dist="35921"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28700">
                <a:defRPr>
                  <a:solidFill>
                    <a:schemeClr val="tx1"/>
                  </a:solidFill>
                  <a:latin typeface="Calibri" panose="020F0502020204030204" pitchFamily="34" charset="0"/>
                  <a:ea typeface="宋体" panose="02010600030101010101" pitchFamily="2" charset="-122"/>
                </a:defRPr>
              </a:lvl1pPr>
              <a:lvl2pPr marL="742950" indent="-285750" defTabSz="1028700">
                <a:defRPr>
                  <a:solidFill>
                    <a:schemeClr val="tx1"/>
                  </a:solidFill>
                  <a:latin typeface="Calibri" panose="020F0502020204030204" pitchFamily="34" charset="0"/>
                  <a:ea typeface="宋体" panose="02010600030101010101" pitchFamily="2" charset="-122"/>
                </a:defRPr>
              </a:lvl2pPr>
              <a:lvl3pPr marL="1143000" indent="-228600" defTabSz="1028700">
                <a:defRPr>
                  <a:solidFill>
                    <a:schemeClr val="tx1"/>
                  </a:solidFill>
                  <a:latin typeface="Calibri" panose="020F0502020204030204" pitchFamily="34" charset="0"/>
                  <a:ea typeface="宋体" panose="02010600030101010101" pitchFamily="2" charset="-122"/>
                </a:defRPr>
              </a:lvl3pPr>
              <a:lvl4pPr marL="1600200" indent="-228600" defTabSz="1028700">
                <a:defRPr>
                  <a:solidFill>
                    <a:schemeClr val="tx1"/>
                  </a:solidFill>
                  <a:latin typeface="Calibri" panose="020F0502020204030204" pitchFamily="34" charset="0"/>
                  <a:ea typeface="宋体" panose="02010600030101010101" pitchFamily="2" charset="-122"/>
                </a:defRPr>
              </a:lvl4pPr>
              <a:lvl5pPr marL="2057400" indent="-228600" defTabSz="1028700">
                <a:defRPr>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b="1">
                  <a:latin typeface="Helvetica" panose="020B0604020202020204" pitchFamily="34" charset="0"/>
                  <a:ea typeface="楷体_GB2312" pitchFamily="1" charset="-122"/>
                </a:rPr>
                <a:t>E</a:t>
              </a:r>
            </a:p>
          </p:txBody>
        </p:sp>
        <p:sp>
          <p:nvSpPr>
            <p:cNvPr id="62" name="Text Box 21">
              <a:extLst>
                <a:ext uri="{FF2B5EF4-FFF2-40B4-BE49-F238E27FC236}">
                  <a16:creationId xmlns:a16="http://schemas.microsoft.com/office/drawing/2014/main" id="{45B03B3F-A685-422C-84DF-6F7735FACE45}"/>
                </a:ext>
              </a:extLst>
            </p:cNvPr>
            <p:cNvSpPr txBox="1">
              <a:spLocks noChangeArrowheads="1"/>
            </p:cNvSpPr>
            <p:nvPr/>
          </p:nvSpPr>
          <p:spPr bwMode="auto">
            <a:xfrm>
              <a:off x="8832767" y="3105152"/>
              <a:ext cx="358775" cy="366713"/>
            </a:xfrm>
            <a:prstGeom prst="rect">
              <a:avLst/>
            </a:prstGeom>
            <a:noFill/>
            <a:ln>
              <a:noFill/>
            </a:ln>
            <a:effectLst>
              <a:outerShdw dist="35921"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28700">
                <a:defRPr>
                  <a:solidFill>
                    <a:schemeClr val="tx1"/>
                  </a:solidFill>
                  <a:latin typeface="Calibri" panose="020F0502020204030204" pitchFamily="34" charset="0"/>
                  <a:ea typeface="宋体" panose="02010600030101010101" pitchFamily="2" charset="-122"/>
                </a:defRPr>
              </a:lvl1pPr>
              <a:lvl2pPr marL="742950" indent="-285750" defTabSz="1028700">
                <a:defRPr>
                  <a:solidFill>
                    <a:schemeClr val="tx1"/>
                  </a:solidFill>
                  <a:latin typeface="Calibri" panose="020F0502020204030204" pitchFamily="34" charset="0"/>
                  <a:ea typeface="宋体" panose="02010600030101010101" pitchFamily="2" charset="-122"/>
                </a:defRPr>
              </a:lvl2pPr>
              <a:lvl3pPr marL="1143000" indent="-228600" defTabSz="1028700">
                <a:defRPr>
                  <a:solidFill>
                    <a:schemeClr val="tx1"/>
                  </a:solidFill>
                  <a:latin typeface="Calibri" panose="020F0502020204030204" pitchFamily="34" charset="0"/>
                  <a:ea typeface="宋体" panose="02010600030101010101" pitchFamily="2" charset="-122"/>
                </a:defRPr>
              </a:lvl3pPr>
              <a:lvl4pPr marL="1600200" indent="-228600" defTabSz="1028700">
                <a:defRPr>
                  <a:solidFill>
                    <a:schemeClr val="tx1"/>
                  </a:solidFill>
                  <a:latin typeface="Calibri" panose="020F0502020204030204" pitchFamily="34" charset="0"/>
                  <a:ea typeface="宋体" panose="02010600030101010101" pitchFamily="2" charset="-122"/>
                </a:defRPr>
              </a:lvl4pPr>
              <a:lvl5pPr marL="2057400" indent="-228600" defTabSz="1028700">
                <a:defRPr>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b="1">
                  <a:latin typeface="Helvetica" panose="020B0604020202020204" pitchFamily="34" charset="0"/>
                  <a:ea typeface="楷体_GB2312" pitchFamily="1" charset="-122"/>
                </a:rPr>
                <a:t>F</a:t>
              </a:r>
            </a:p>
          </p:txBody>
        </p:sp>
        <p:sp>
          <p:nvSpPr>
            <p:cNvPr id="63" name="AutoShape 23">
              <a:extLst>
                <a:ext uri="{FF2B5EF4-FFF2-40B4-BE49-F238E27FC236}">
                  <a16:creationId xmlns:a16="http://schemas.microsoft.com/office/drawing/2014/main" id="{7DEA7719-BE8A-425A-84A5-B78C03754F00}"/>
                </a:ext>
              </a:extLst>
            </p:cNvPr>
            <p:cNvSpPr>
              <a:spLocks noChangeArrowheads="1"/>
            </p:cNvSpPr>
            <p:nvPr/>
          </p:nvSpPr>
          <p:spPr bwMode="auto">
            <a:xfrm>
              <a:off x="9337592" y="2028827"/>
              <a:ext cx="2162175" cy="1004888"/>
            </a:xfrm>
            <a:prstGeom prst="wedgeRoundRectCallout">
              <a:avLst>
                <a:gd name="adj1" fmla="val -116505"/>
                <a:gd name="adj2" fmla="val -127810"/>
                <a:gd name="adj3" fmla="val 16667"/>
              </a:avLst>
            </a:prstGeom>
            <a:solidFill>
              <a:srgbClr val="0099CC"/>
            </a:solidFill>
            <a:ln w="3175" cap="flat" cmpd="sng">
              <a:solidFill>
                <a:schemeClr val="accent2"/>
              </a:solidFill>
              <a:miter lim="800000"/>
            </a:ln>
            <a:effectLst>
              <a:prstShdw prst="shdw17" dist="17961" dir="2700000">
                <a:srgbClr val="6B1010"/>
              </a:prstShdw>
            </a:effectLst>
          </p:spPr>
          <p:txBody>
            <a:bodyPr anchor="ctr"/>
            <a:lstStyle>
              <a:lvl1pPr defTabSz="1028700">
                <a:defRPr>
                  <a:solidFill>
                    <a:schemeClr val="tx1"/>
                  </a:solidFill>
                  <a:latin typeface="Calibri" panose="020F0502020204030204" pitchFamily="34" charset="0"/>
                  <a:ea typeface="宋体" panose="02010600030101010101" pitchFamily="2" charset="-122"/>
                </a:defRPr>
              </a:lvl1pPr>
              <a:lvl2pPr marL="742950" indent="-285750" defTabSz="1028700">
                <a:defRPr>
                  <a:solidFill>
                    <a:schemeClr val="tx1"/>
                  </a:solidFill>
                  <a:latin typeface="Calibri" panose="020F0502020204030204" pitchFamily="34" charset="0"/>
                  <a:ea typeface="宋体" panose="02010600030101010101" pitchFamily="2" charset="-122"/>
                </a:defRPr>
              </a:lvl2pPr>
              <a:lvl3pPr marL="1143000" indent="-228600" defTabSz="1028700">
                <a:defRPr>
                  <a:solidFill>
                    <a:schemeClr val="tx1"/>
                  </a:solidFill>
                  <a:latin typeface="Calibri" panose="020F0502020204030204" pitchFamily="34" charset="0"/>
                  <a:ea typeface="宋体" panose="02010600030101010101" pitchFamily="2" charset="-122"/>
                </a:defRPr>
              </a:lvl3pPr>
              <a:lvl4pPr marL="1600200" indent="-228600" defTabSz="1028700">
                <a:defRPr>
                  <a:solidFill>
                    <a:schemeClr val="tx1"/>
                  </a:solidFill>
                  <a:latin typeface="Calibri" panose="020F0502020204030204" pitchFamily="34" charset="0"/>
                  <a:ea typeface="宋体" panose="02010600030101010101" pitchFamily="2" charset="-122"/>
                </a:defRPr>
              </a:lvl4pPr>
              <a:lvl5pPr marL="2057400" indent="-228600" defTabSz="1028700">
                <a:defRPr>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b="1" dirty="0">
                  <a:latin typeface="微软雅黑" panose="020B0503020204020204" pitchFamily="34" charset="-122"/>
                  <a:ea typeface="微软雅黑" panose="020B0503020204020204" pitchFamily="34" charset="-122"/>
                </a:rPr>
                <a:t>A</a:t>
              </a:r>
              <a:r>
                <a:rPr lang="zh-CN" altLang="en-US" b="1" dirty="0">
                  <a:latin typeface="微软雅黑" panose="020B0503020204020204" pitchFamily="34" charset="-122"/>
                  <a:ea typeface="微软雅黑" panose="020B0503020204020204" pitchFamily="34" charset="-122"/>
                </a:rPr>
                <a:t>以自己为中心，计算到达每个路由器最近的链路</a:t>
              </a:r>
            </a:p>
          </p:txBody>
        </p:sp>
        <p:sp>
          <p:nvSpPr>
            <p:cNvPr id="64" name="AutoShape 22">
              <a:extLst>
                <a:ext uri="{FF2B5EF4-FFF2-40B4-BE49-F238E27FC236}">
                  <a16:creationId xmlns:a16="http://schemas.microsoft.com/office/drawing/2014/main" id="{71899E05-7E7F-4988-B949-40D76C8A3D68}"/>
                </a:ext>
              </a:extLst>
            </p:cNvPr>
            <p:cNvSpPr>
              <a:spLocks noChangeArrowheads="1"/>
            </p:cNvSpPr>
            <p:nvPr/>
          </p:nvSpPr>
          <p:spPr bwMode="auto">
            <a:xfrm>
              <a:off x="9121692" y="657227"/>
              <a:ext cx="2159000" cy="1298575"/>
            </a:xfrm>
            <a:prstGeom prst="wedgeRoundRectCallout">
              <a:avLst>
                <a:gd name="adj1" fmla="val -110838"/>
                <a:gd name="adj2" fmla="val -11528"/>
                <a:gd name="adj3" fmla="val 16667"/>
              </a:avLst>
            </a:prstGeom>
            <a:solidFill>
              <a:srgbClr val="0099CC"/>
            </a:solidFill>
            <a:ln w="3175" cap="flat" cmpd="sng">
              <a:solidFill>
                <a:schemeClr val="accent2"/>
              </a:solidFill>
              <a:miter lim="800000"/>
            </a:ln>
            <a:effectLst>
              <a:prstShdw prst="shdw17" dist="17961" dir="2700000">
                <a:srgbClr val="6B1010"/>
              </a:prstShdw>
            </a:effectLst>
          </p:spPr>
          <p:txBody>
            <a:bodyPr anchor="ctr"/>
            <a:lstStyle>
              <a:lvl1pPr defTabSz="1028700">
                <a:defRPr>
                  <a:solidFill>
                    <a:schemeClr val="tx1"/>
                  </a:solidFill>
                  <a:latin typeface="Calibri" panose="020F0502020204030204" pitchFamily="34" charset="0"/>
                  <a:ea typeface="宋体" panose="02010600030101010101" pitchFamily="2" charset="-122"/>
                </a:defRPr>
              </a:lvl1pPr>
              <a:lvl2pPr marL="742950" indent="-285750" defTabSz="1028700">
                <a:defRPr>
                  <a:solidFill>
                    <a:schemeClr val="tx1"/>
                  </a:solidFill>
                  <a:latin typeface="Calibri" panose="020F0502020204030204" pitchFamily="34" charset="0"/>
                  <a:ea typeface="宋体" panose="02010600030101010101" pitchFamily="2" charset="-122"/>
                </a:defRPr>
              </a:lvl2pPr>
              <a:lvl3pPr marL="1143000" indent="-228600" defTabSz="1028700">
                <a:defRPr>
                  <a:solidFill>
                    <a:schemeClr val="tx1"/>
                  </a:solidFill>
                  <a:latin typeface="Calibri" panose="020F0502020204030204" pitchFamily="34" charset="0"/>
                  <a:ea typeface="宋体" panose="02010600030101010101" pitchFamily="2" charset="-122"/>
                </a:defRPr>
              </a:lvl3pPr>
              <a:lvl4pPr marL="1600200" indent="-228600" defTabSz="1028700">
                <a:defRPr>
                  <a:solidFill>
                    <a:schemeClr val="tx1"/>
                  </a:solidFill>
                  <a:latin typeface="Calibri" panose="020F0502020204030204" pitchFamily="34" charset="0"/>
                  <a:ea typeface="宋体" panose="02010600030101010101" pitchFamily="2" charset="-122"/>
                </a:defRPr>
              </a:lvl4pPr>
              <a:lvl5pPr marL="2057400" indent="-228600" defTabSz="1028700">
                <a:defRPr>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50000"/>
                </a:spcBef>
              </a:pPr>
              <a:r>
                <a:rPr lang="zh-CN" altLang="en-US" b="1">
                  <a:latin typeface="微软雅黑" panose="020B0503020204020204" pitchFamily="34" charset="-122"/>
                  <a:ea typeface="微软雅黑" panose="020B0503020204020204" pitchFamily="34" charset="-122"/>
                </a:rPr>
                <a:t>以</a:t>
              </a:r>
              <a:r>
                <a:rPr lang="en-US" altLang="zh-CN" b="1">
                  <a:latin typeface="微软雅黑" panose="020B0503020204020204" pitchFamily="34" charset="-122"/>
                  <a:ea typeface="微软雅黑" panose="020B0503020204020204" pitchFamily="34" charset="-122"/>
                </a:rPr>
                <a:t>A</a:t>
              </a:r>
              <a:r>
                <a:rPr lang="zh-CN" altLang="en-US" b="1">
                  <a:latin typeface="微软雅黑" panose="020B0503020204020204" pitchFamily="34" charset="-122"/>
                  <a:ea typeface="微软雅黑" panose="020B0503020204020204" pitchFamily="34" charset="-122"/>
                </a:rPr>
                <a:t>为例，</a:t>
              </a:r>
              <a:r>
                <a:rPr lang="en-US" altLang="zh-CN" b="1">
                  <a:latin typeface="微软雅黑" panose="020B0503020204020204" pitchFamily="34" charset="-122"/>
                  <a:ea typeface="微软雅黑" panose="020B0503020204020204" pitchFamily="34" charset="-122"/>
                </a:rPr>
                <a:t>A</a:t>
              </a:r>
              <a:r>
                <a:rPr lang="zh-CN" altLang="en-US" b="1">
                  <a:latin typeface="微软雅黑" panose="020B0503020204020204" pitchFamily="34" charset="-122"/>
                  <a:ea typeface="微软雅黑" panose="020B0503020204020204" pitchFamily="34" charset="-122"/>
                </a:rPr>
                <a:t>的</a:t>
              </a:r>
              <a:r>
                <a:rPr lang="zh-CN" altLang="en-US" b="1">
                  <a:solidFill>
                    <a:srgbClr val="FFCC00"/>
                  </a:solidFill>
                  <a:latin typeface="微软雅黑" panose="020B0503020204020204" pitchFamily="34" charset="-122"/>
                  <a:ea typeface="微软雅黑" panose="020B0503020204020204" pitchFamily="34" charset="-122"/>
                </a:rPr>
                <a:t>链路状态数据库</a:t>
              </a:r>
              <a:r>
                <a:rPr lang="zh-CN" altLang="en-US" b="1">
                  <a:latin typeface="微软雅黑" panose="020B0503020204020204" pitchFamily="34" charset="-122"/>
                  <a:ea typeface="微软雅黑" panose="020B0503020204020204" pitchFamily="34" charset="-122"/>
                </a:rPr>
                <a:t>中保存着</a:t>
              </a:r>
              <a:r>
                <a:rPr lang="en-US" altLang="zh-CN" b="1">
                  <a:latin typeface="微软雅黑" panose="020B0503020204020204" pitchFamily="34" charset="-122"/>
                  <a:ea typeface="微软雅黑" panose="020B0503020204020204" pitchFamily="34" charset="-122"/>
                </a:rPr>
                <a:t>OSPF</a:t>
              </a:r>
              <a:r>
                <a:rPr lang="zh-CN" altLang="en-US" b="1">
                  <a:latin typeface="微软雅黑" panose="020B0503020204020204" pitchFamily="34" charset="-122"/>
                  <a:ea typeface="微软雅黑" panose="020B0503020204020204" pitchFamily="34" charset="-122"/>
                </a:rPr>
                <a:t>网络的所有链路信息</a:t>
              </a:r>
            </a:p>
          </p:txBody>
        </p:sp>
        <p:sp>
          <p:nvSpPr>
            <p:cNvPr id="65" name="Line 24">
              <a:extLst>
                <a:ext uri="{FF2B5EF4-FFF2-40B4-BE49-F238E27FC236}">
                  <a16:creationId xmlns:a16="http://schemas.microsoft.com/office/drawing/2014/main" id="{E407814E-9D7B-4803-B9AA-598C39EAB651}"/>
                </a:ext>
              </a:extLst>
            </p:cNvPr>
            <p:cNvSpPr>
              <a:spLocks noChangeShapeType="1"/>
            </p:cNvSpPr>
            <p:nvPr/>
          </p:nvSpPr>
          <p:spPr bwMode="auto">
            <a:xfrm>
              <a:off x="8832767" y="2228852"/>
              <a:ext cx="0" cy="863600"/>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66" name="Text Box 25">
              <a:extLst>
                <a:ext uri="{FF2B5EF4-FFF2-40B4-BE49-F238E27FC236}">
                  <a16:creationId xmlns:a16="http://schemas.microsoft.com/office/drawing/2014/main" id="{08574E69-F6D1-4316-8414-B48FCA4AD48A}"/>
                </a:ext>
              </a:extLst>
            </p:cNvPr>
            <p:cNvSpPr txBox="1">
              <a:spLocks noChangeArrowheads="1"/>
            </p:cNvSpPr>
            <p:nvPr/>
          </p:nvSpPr>
          <p:spPr bwMode="auto">
            <a:xfrm>
              <a:off x="7394492" y="1508127"/>
              <a:ext cx="28575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defTabSz="1028700">
                <a:defRPr>
                  <a:solidFill>
                    <a:schemeClr val="tx1"/>
                  </a:solidFill>
                  <a:latin typeface="Calibri" panose="020F0502020204030204" pitchFamily="34" charset="0"/>
                  <a:ea typeface="宋体" panose="02010600030101010101" pitchFamily="2" charset="-122"/>
                </a:defRPr>
              </a:lvl1pPr>
              <a:lvl2pPr marL="742950" indent="-285750" defTabSz="1028700">
                <a:defRPr>
                  <a:solidFill>
                    <a:schemeClr val="tx1"/>
                  </a:solidFill>
                  <a:latin typeface="Calibri" panose="020F0502020204030204" pitchFamily="34" charset="0"/>
                  <a:ea typeface="宋体" panose="02010600030101010101" pitchFamily="2" charset="-122"/>
                </a:defRPr>
              </a:lvl2pPr>
              <a:lvl3pPr marL="1143000" indent="-228600" defTabSz="1028700">
                <a:defRPr>
                  <a:solidFill>
                    <a:schemeClr val="tx1"/>
                  </a:solidFill>
                  <a:latin typeface="Calibri" panose="020F0502020204030204" pitchFamily="34" charset="0"/>
                  <a:ea typeface="宋体" panose="02010600030101010101" pitchFamily="2" charset="-122"/>
                </a:defRPr>
              </a:lvl3pPr>
              <a:lvl4pPr marL="1600200" indent="-228600" defTabSz="1028700">
                <a:defRPr>
                  <a:solidFill>
                    <a:schemeClr val="tx1"/>
                  </a:solidFill>
                  <a:latin typeface="Calibri" panose="020F0502020204030204" pitchFamily="34" charset="0"/>
                  <a:ea typeface="宋体" panose="02010600030101010101" pitchFamily="2" charset="-122"/>
                </a:defRPr>
              </a:lvl4pPr>
              <a:lvl5pPr marL="2057400" indent="-228600" defTabSz="1028700">
                <a:defRPr>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b="1">
                  <a:latin typeface="Helvetica" panose="020B0604020202020204" pitchFamily="34" charset="0"/>
                  <a:ea typeface="楷体_GB2312" pitchFamily="1" charset="-122"/>
                </a:rPr>
                <a:t>1</a:t>
              </a:r>
            </a:p>
          </p:txBody>
        </p:sp>
        <p:sp>
          <p:nvSpPr>
            <p:cNvPr id="67" name="Text Box 26">
              <a:extLst>
                <a:ext uri="{FF2B5EF4-FFF2-40B4-BE49-F238E27FC236}">
                  <a16:creationId xmlns:a16="http://schemas.microsoft.com/office/drawing/2014/main" id="{40F49BA6-D554-44D1-869B-1DD60C94B9AE}"/>
                </a:ext>
              </a:extLst>
            </p:cNvPr>
            <p:cNvSpPr txBox="1">
              <a:spLocks noChangeArrowheads="1"/>
            </p:cNvSpPr>
            <p:nvPr/>
          </p:nvSpPr>
          <p:spPr bwMode="auto">
            <a:xfrm>
              <a:off x="8039017" y="2082802"/>
              <a:ext cx="288925"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defTabSz="1028700">
                <a:defRPr>
                  <a:solidFill>
                    <a:schemeClr val="tx1"/>
                  </a:solidFill>
                  <a:latin typeface="Calibri" panose="020F0502020204030204" pitchFamily="34" charset="0"/>
                  <a:ea typeface="宋体" panose="02010600030101010101" pitchFamily="2" charset="-122"/>
                </a:defRPr>
              </a:lvl1pPr>
              <a:lvl2pPr marL="742950" indent="-285750" defTabSz="1028700">
                <a:defRPr>
                  <a:solidFill>
                    <a:schemeClr val="tx1"/>
                  </a:solidFill>
                  <a:latin typeface="Calibri" panose="020F0502020204030204" pitchFamily="34" charset="0"/>
                  <a:ea typeface="宋体" panose="02010600030101010101" pitchFamily="2" charset="-122"/>
                </a:defRPr>
              </a:lvl2pPr>
              <a:lvl3pPr marL="1143000" indent="-228600" defTabSz="1028700">
                <a:defRPr>
                  <a:solidFill>
                    <a:schemeClr val="tx1"/>
                  </a:solidFill>
                  <a:latin typeface="Calibri" panose="020F0502020204030204" pitchFamily="34" charset="0"/>
                  <a:ea typeface="宋体" panose="02010600030101010101" pitchFamily="2" charset="-122"/>
                </a:defRPr>
              </a:lvl3pPr>
              <a:lvl4pPr marL="1600200" indent="-228600" defTabSz="1028700">
                <a:defRPr>
                  <a:solidFill>
                    <a:schemeClr val="tx1"/>
                  </a:solidFill>
                  <a:latin typeface="Calibri" panose="020F0502020204030204" pitchFamily="34" charset="0"/>
                  <a:ea typeface="宋体" panose="02010600030101010101" pitchFamily="2" charset="-122"/>
                </a:defRPr>
              </a:lvl4pPr>
              <a:lvl5pPr marL="2057400" indent="-228600" defTabSz="1028700">
                <a:defRPr>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b="1" dirty="0">
                  <a:latin typeface="Helvetica" panose="020B0604020202020204" pitchFamily="34" charset="0"/>
                  <a:ea typeface="楷体_GB2312" pitchFamily="1" charset="-122"/>
                </a:rPr>
                <a:t>1</a:t>
              </a:r>
            </a:p>
          </p:txBody>
        </p:sp>
        <p:sp>
          <p:nvSpPr>
            <p:cNvPr id="68" name="Text Box 27">
              <a:extLst>
                <a:ext uri="{FF2B5EF4-FFF2-40B4-BE49-F238E27FC236}">
                  <a16:creationId xmlns:a16="http://schemas.microsoft.com/office/drawing/2014/main" id="{600918EC-3C9A-4BA8-BEEC-B9465BD62EF5}"/>
                </a:ext>
              </a:extLst>
            </p:cNvPr>
            <p:cNvSpPr txBox="1">
              <a:spLocks noChangeArrowheads="1"/>
            </p:cNvSpPr>
            <p:nvPr/>
          </p:nvSpPr>
          <p:spPr bwMode="auto">
            <a:xfrm>
              <a:off x="7394492" y="2516190"/>
              <a:ext cx="35877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defTabSz="1028700">
                <a:defRPr>
                  <a:solidFill>
                    <a:schemeClr val="tx1"/>
                  </a:solidFill>
                  <a:latin typeface="Calibri" panose="020F0502020204030204" pitchFamily="34" charset="0"/>
                  <a:ea typeface="宋体" panose="02010600030101010101" pitchFamily="2" charset="-122"/>
                </a:defRPr>
              </a:lvl1pPr>
              <a:lvl2pPr marL="742950" indent="-285750" defTabSz="1028700">
                <a:defRPr>
                  <a:solidFill>
                    <a:schemeClr val="tx1"/>
                  </a:solidFill>
                  <a:latin typeface="Calibri" panose="020F0502020204030204" pitchFamily="34" charset="0"/>
                  <a:ea typeface="宋体" panose="02010600030101010101" pitchFamily="2" charset="-122"/>
                </a:defRPr>
              </a:lvl2pPr>
              <a:lvl3pPr marL="1143000" indent="-228600" defTabSz="1028700">
                <a:defRPr>
                  <a:solidFill>
                    <a:schemeClr val="tx1"/>
                  </a:solidFill>
                  <a:latin typeface="Calibri" panose="020F0502020204030204" pitchFamily="34" charset="0"/>
                  <a:ea typeface="宋体" panose="02010600030101010101" pitchFamily="2" charset="-122"/>
                </a:defRPr>
              </a:lvl3pPr>
              <a:lvl4pPr marL="1600200" indent="-228600" defTabSz="1028700">
                <a:defRPr>
                  <a:solidFill>
                    <a:schemeClr val="tx1"/>
                  </a:solidFill>
                  <a:latin typeface="Calibri" panose="020F0502020204030204" pitchFamily="34" charset="0"/>
                  <a:ea typeface="宋体" panose="02010600030101010101" pitchFamily="2" charset="-122"/>
                </a:defRPr>
              </a:lvl4pPr>
              <a:lvl5pPr marL="2057400" indent="-228600" defTabSz="1028700">
                <a:defRPr>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b="1">
                  <a:latin typeface="Helvetica" panose="020B0604020202020204" pitchFamily="34" charset="0"/>
                  <a:ea typeface="楷体_GB2312" pitchFamily="1" charset="-122"/>
                </a:rPr>
                <a:t>1</a:t>
              </a:r>
            </a:p>
          </p:txBody>
        </p:sp>
        <p:sp>
          <p:nvSpPr>
            <p:cNvPr id="69" name="Text Box 28">
              <a:extLst>
                <a:ext uri="{FF2B5EF4-FFF2-40B4-BE49-F238E27FC236}">
                  <a16:creationId xmlns:a16="http://schemas.microsoft.com/office/drawing/2014/main" id="{5BF69D1F-2DBB-4BEF-A532-FA68134F0D9B}"/>
                </a:ext>
              </a:extLst>
            </p:cNvPr>
            <p:cNvSpPr txBox="1">
              <a:spLocks noChangeArrowheads="1"/>
            </p:cNvSpPr>
            <p:nvPr/>
          </p:nvSpPr>
          <p:spPr bwMode="auto">
            <a:xfrm>
              <a:off x="7394492" y="3452815"/>
              <a:ext cx="2857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defTabSz="1028700">
                <a:defRPr>
                  <a:solidFill>
                    <a:schemeClr val="tx1"/>
                  </a:solidFill>
                  <a:latin typeface="Calibri" panose="020F0502020204030204" pitchFamily="34" charset="0"/>
                  <a:ea typeface="宋体" panose="02010600030101010101" pitchFamily="2" charset="-122"/>
                </a:defRPr>
              </a:lvl1pPr>
              <a:lvl2pPr marL="742950" indent="-285750" defTabSz="1028700">
                <a:defRPr>
                  <a:solidFill>
                    <a:schemeClr val="tx1"/>
                  </a:solidFill>
                  <a:latin typeface="Calibri" panose="020F0502020204030204" pitchFamily="34" charset="0"/>
                  <a:ea typeface="宋体" panose="02010600030101010101" pitchFamily="2" charset="-122"/>
                </a:defRPr>
              </a:lvl2pPr>
              <a:lvl3pPr marL="1143000" indent="-228600" defTabSz="1028700">
                <a:defRPr>
                  <a:solidFill>
                    <a:schemeClr val="tx1"/>
                  </a:solidFill>
                  <a:latin typeface="Calibri" panose="020F0502020204030204" pitchFamily="34" charset="0"/>
                  <a:ea typeface="宋体" panose="02010600030101010101" pitchFamily="2" charset="-122"/>
                </a:defRPr>
              </a:lvl3pPr>
              <a:lvl4pPr marL="1600200" indent="-228600" defTabSz="1028700">
                <a:defRPr>
                  <a:solidFill>
                    <a:schemeClr val="tx1"/>
                  </a:solidFill>
                  <a:latin typeface="Calibri" panose="020F0502020204030204" pitchFamily="34" charset="0"/>
                  <a:ea typeface="宋体" panose="02010600030101010101" pitchFamily="2" charset="-122"/>
                </a:defRPr>
              </a:lvl4pPr>
              <a:lvl5pPr marL="2057400" indent="-228600" defTabSz="1028700">
                <a:defRPr>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b="1">
                  <a:latin typeface="Helvetica" panose="020B0604020202020204" pitchFamily="34" charset="0"/>
                  <a:ea typeface="楷体_GB2312" pitchFamily="1" charset="-122"/>
                </a:rPr>
                <a:t>1</a:t>
              </a:r>
            </a:p>
          </p:txBody>
        </p:sp>
        <p:sp>
          <p:nvSpPr>
            <p:cNvPr id="70" name="Text Box 29">
              <a:extLst>
                <a:ext uri="{FF2B5EF4-FFF2-40B4-BE49-F238E27FC236}">
                  <a16:creationId xmlns:a16="http://schemas.microsoft.com/office/drawing/2014/main" id="{436F390F-37B7-46D3-AC48-4633D8E2971B}"/>
                </a:ext>
              </a:extLst>
            </p:cNvPr>
            <p:cNvSpPr txBox="1">
              <a:spLocks noChangeArrowheads="1"/>
            </p:cNvSpPr>
            <p:nvPr/>
          </p:nvSpPr>
          <p:spPr bwMode="auto">
            <a:xfrm>
              <a:off x="8039017" y="3019427"/>
              <a:ext cx="288925"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defTabSz="1028700">
                <a:defRPr>
                  <a:solidFill>
                    <a:schemeClr val="tx1"/>
                  </a:solidFill>
                  <a:latin typeface="Calibri" panose="020F0502020204030204" pitchFamily="34" charset="0"/>
                  <a:ea typeface="宋体" panose="02010600030101010101" pitchFamily="2" charset="-122"/>
                </a:defRPr>
              </a:lvl1pPr>
              <a:lvl2pPr marL="742950" indent="-285750" defTabSz="1028700">
                <a:defRPr>
                  <a:solidFill>
                    <a:schemeClr val="tx1"/>
                  </a:solidFill>
                  <a:latin typeface="Calibri" panose="020F0502020204030204" pitchFamily="34" charset="0"/>
                  <a:ea typeface="宋体" panose="02010600030101010101" pitchFamily="2" charset="-122"/>
                </a:defRPr>
              </a:lvl2pPr>
              <a:lvl3pPr marL="1143000" indent="-228600" defTabSz="1028700">
                <a:defRPr>
                  <a:solidFill>
                    <a:schemeClr val="tx1"/>
                  </a:solidFill>
                  <a:latin typeface="Calibri" panose="020F0502020204030204" pitchFamily="34" charset="0"/>
                  <a:ea typeface="宋体" panose="02010600030101010101" pitchFamily="2" charset="-122"/>
                </a:defRPr>
              </a:lvl3pPr>
              <a:lvl4pPr marL="1600200" indent="-228600" defTabSz="1028700">
                <a:defRPr>
                  <a:solidFill>
                    <a:schemeClr val="tx1"/>
                  </a:solidFill>
                  <a:latin typeface="Calibri" panose="020F0502020204030204" pitchFamily="34" charset="0"/>
                  <a:ea typeface="宋体" panose="02010600030101010101" pitchFamily="2" charset="-122"/>
                </a:defRPr>
              </a:lvl4pPr>
              <a:lvl5pPr marL="2057400" indent="-228600" defTabSz="1028700">
                <a:defRPr>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b="1" dirty="0">
                  <a:latin typeface="Helvetica" panose="020B0604020202020204" pitchFamily="34" charset="0"/>
                  <a:ea typeface="楷体_GB2312" pitchFamily="1" charset="-122"/>
                </a:rPr>
                <a:t>1</a:t>
              </a:r>
            </a:p>
          </p:txBody>
        </p:sp>
        <p:sp>
          <p:nvSpPr>
            <p:cNvPr id="71" name="Text Box 30">
              <a:extLst>
                <a:ext uri="{FF2B5EF4-FFF2-40B4-BE49-F238E27FC236}">
                  <a16:creationId xmlns:a16="http://schemas.microsoft.com/office/drawing/2014/main" id="{F4C0D5D7-637F-476E-B380-80C9D5503C30}"/>
                </a:ext>
              </a:extLst>
            </p:cNvPr>
            <p:cNvSpPr txBox="1">
              <a:spLocks noChangeArrowheads="1"/>
            </p:cNvSpPr>
            <p:nvPr/>
          </p:nvSpPr>
          <p:spPr bwMode="auto">
            <a:xfrm>
              <a:off x="8832767" y="2444752"/>
              <a:ext cx="4318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defTabSz="1028700">
                <a:defRPr>
                  <a:solidFill>
                    <a:schemeClr val="tx1"/>
                  </a:solidFill>
                  <a:latin typeface="Calibri" panose="020F0502020204030204" pitchFamily="34" charset="0"/>
                  <a:ea typeface="宋体" panose="02010600030101010101" pitchFamily="2" charset="-122"/>
                </a:defRPr>
              </a:lvl1pPr>
              <a:lvl2pPr marL="742950" indent="-285750" defTabSz="1028700">
                <a:defRPr>
                  <a:solidFill>
                    <a:schemeClr val="tx1"/>
                  </a:solidFill>
                  <a:latin typeface="Calibri" panose="020F0502020204030204" pitchFamily="34" charset="0"/>
                  <a:ea typeface="宋体" panose="02010600030101010101" pitchFamily="2" charset="-122"/>
                </a:defRPr>
              </a:lvl2pPr>
              <a:lvl3pPr marL="1143000" indent="-228600" defTabSz="1028700">
                <a:defRPr>
                  <a:solidFill>
                    <a:schemeClr val="tx1"/>
                  </a:solidFill>
                  <a:latin typeface="Calibri" panose="020F0502020204030204" pitchFamily="34" charset="0"/>
                  <a:ea typeface="宋体" panose="02010600030101010101" pitchFamily="2" charset="-122"/>
                </a:defRPr>
              </a:lvl3pPr>
              <a:lvl4pPr marL="1600200" indent="-228600" defTabSz="1028700">
                <a:defRPr>
                  <a:solidFill>
                    <a:schemeClr val="tx1"/>
                  </a:solidFill>
                  <a:latin typeface="Calibri" panose="020F0502020204030204" pitchFamily="34" charset="0"/>
                  <a:ea typeface="宋体" panose="02010600030101010101" pitchFamily="2" charset="-122"/>
                </a:defRPr>
              </a:lvl4pPr>
              <a:lvl5pPr marL="2057400" indent="-228600" defTabSz="1028700">
                <a:defRPr>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b="1">
                  <a:latin typeface="Helvetica" panose="020B0604020202020204" pitchFamily="34" charset="0"/>
                  <a:ea typeface="楷体_GB2312" pitchFamily="1" charset="-122"/>
                </a:rPr>
                <a:t>1</a:t>
              </a:r>
            </a:p>
          </p:txBody>
        </p:sp>
        <p:sp>
          <p:nvSpPr>
            <p:cNvPr id="72" name="Text Box 31">
              <a:extLst>
                <a:ext uri="{FF2B5EF4-FFF2-40B4-BE49-F238E27FC236}">
                  <a16:creationId xmlns:a16="http://schemas.microsoft.com/office/drawing/2014/main" id="{8E490D9C-DACD-4675-9AC1-663E90C34DB5}"/>
                </a:ext>
              </a:extLst>
            </p:cNvPr>
            <p:cNvSpPr txBox="1">
              <a:spLocks noChangeArrowheads="1"/>
            </p:cNvSpPr>
            <p:nvPr/>
          </p:nvSpPr>
          <p:spPr bwMode="auto">
            <a:xfrm>
              <a:off x="7969167" y="1219202"/>
              <a:ext cx="574675"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defTabSz="1028700">
                <a:defRPr>
                  <a:solidFill>
                    <a:schemeClr val="tx1"/>
                  </a:solidFill>
                  <a:latin typeface="Calibri" panose="020F0502020204030204" pitchFamily="34" charset="0"/>
                  <a:ea typeface="宋体" panose="02010600030101010101" pitchFamily="2" charset="-122"/>
                </a:defRPr>
              </a:lvl1pPr>
              <a:lvl2pPr marL="742950" indent="-285750" defTabSz="1028700">
                <a:defRPr>
                  <a:solidFill>
                    <a:schemeClr val="tx1"/>
                  </a:solidFill>
                  <a:latin typeface="Calibri" panose="020F0502020204030204" pitchFamily="34" charset="0"/>
                  <a:ea typeface="宋体" panose="02010600030101010101" pitchFamily="2" charset="-122"/>
                </a:defRPr>
              </a:lvl2pPr>
              <a:lvl3pPr marL="1143000" indent="-228600" defTabSz="1028700">
                <a:defRPr>
                  <a:solidFill>
                    <a:schemeClr val="tx1"/>
                  </a:solidFill>
                  <a:latin typeface="Calibri" panose="020F0502020204030204" pitchFamily="34" charset="0"/>
                  <a:ea typeface="宋体" panose="02010600030101010101" pitchFamily="2" charset="-122"/>
                </a:defRPr>
              </a:lvl3pPr>
              <a:lvl4pPr marL="1600200" indent="-228600" defTabSz="1028700">
                <a:defRPr>
                  <a:solidFill>
                    <a:schemeClr val="tx1"/>
                  </a:solidFill>
                  <a:latin typeface="Calibri" panose="020F0502020204030204" pitchFamily="34" charset="0"/>
                  <a:ea typeface="宋体" panose="02010600030101010101" pitchFamily="2" charset="-122"/>
                </a:defRPr>
              </a:lvl4pPr>
              <a:lvl5pPr marL="2057400" indent="-228600" defTabSz="1028700">
                <a:defRPr>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b="1">
                  <a:latin typeface="Helvetica" panose="020B0604020202020204" pitchFamily="34" charset="0"/>
                  <a:ea typeface="楷体_GB2312" pitchFamily="1" charset="-122"/>
                </a:rPr>
                <a:t>1.5</a:t>
              </a:r>
            </a:p>
          </p:txBody>
        </p:sp>
        <p:sp>
          <p:nvSpPr>
            <p:cNvPr id="73" name="Text Box 32">
              <a:extLst>
                <a:ext uri="{FF2B5EF4-FFF2-40B4-BE49-F238E27FC236}">
                  <a16:creationId xmlns:a16="http://schemas.microsoft.com/office/drawing/2014/main" id="{B9692C15-4AEE-4739-9338-60C5BF4DD854}"/>
                </a:ext>
              </a:extLst>
            </p:cNvPr>
            <p:cNvSpPr txBox="1">
              <a:spLocks noChangeArrowheads="1"/>
            </p:cNvSpPr>
            <p:nvPr/>
          </p:nvSpPr>
          <p:spPr bwMode="auto">
            <a:xfrm>
              <a:off x="8112042" y="3524252"/>
              <a:ext cx="57467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defTabSz="1028700">
                <a:defRPr>
                  <a:solidFill>
                    <a:schemeClr val="tx1"/>
                  </a:solidFill>
                  <a:latin typeface="Calibri" panose="020F0502020204030204" pitchFamily="34" charset="0"/>
                  <a:ea typeface="宋体" panose="02010600030101010101" pitchFamily="2" charset="-122"/>
                </a:defRPr>
              </a:lvl1pPr>
              <a:lvl2pPr marL="742950" indent="-285750" defTabSz="1028700">
                <a:defRPr>
                  <a:solidFill>
                    <a:schemeClr val="tx1"/>
                  </a:solidFill>
                  <a:latin typeface="Calibri" panose="020F0502020204030204" pitchFamily="34" charset="0"/>
                  <a:ea typeface="宋体" panose="02010600030101010101" pitchFamily="2" charset="-122"/>
                </a:defRPr>
              </a:lvl2pPr>
              <a:lvl3pPr marL="1143000" indent="-228600" defTabSz="1028700">
                <a:defRPr>
                  <a:solidFill>
                    <a:schemeClr val="tx1"/>
                  </a:solidFill>
                  <a:latin typeface="Calibri" panose="020F0502020204030204" pitchFamily="34" charset="0"/>
                  <a:ea typeface="宋体" panose="02010600030101010101" pitchFamily="2" charset="-122"/>
                </a:defRPr>
              </a:lvl3pPr>
              <a:lvl4pPr marL="1600200" indent="-228600" defTabSz="1028700">
                <a:defRPr>
                  <a:solidFill>
                    <a:schemeClr val="tx1"/>
                  </a:solidFill>
                  <a:latin typeface="Calibri" panose="020F0502020204030204" pitchFamily="34" charset="0"/>
                  <a:ea typeface="宋体" panose="02010600030101010101" pitchFamily="2" charset="-122"/>
                </a:defRPr>
              </a:lvl4pPr>
              <a:lvl5pPr marL="2057400" indent="-228600" defTabSz="1028700">
                <a:defRPr>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b="1">
                  <a:latin typeface="Helvetica" panose="020B0604020202020204" pitchFamily="34" charset="0"/>
                  <a:ea typeface="楷体_GB2312" pitchFamily="1" charset="-122"/>
                </a:rPr>
                <a:t>1.5</a:t>
              </a:r>
            </a:p>
          </p:txBody>
        </p:sp>
        <p:sp>
          <p:nvSpPr>
            <p:cNvPr id="75" name="Oval 44">
              <a:extLst>
                <a:ext uri="{FF2B5EF4-FFF2-40B4-BE49-F238E27FC236}">
                  <a16:creationId xmlns:a16="http://schemas.microsoft.com/office/drawing/2014/main" id="{53DC55D6-06E3-401C-93FC-A3EC5DB31134}"/>
                </a:ext>
              </a:extLst>
            </p:cNvPr>
            <p:cNvSpPr>
              <a:spLocks noChangeArrowheads="1"/>
            </p:cNvSpPr>
            <p:nvPr/>
          </p:nvSpPr>
          <p:spPr bwMode="auto">
            <a:xfrm>
              <a:off x="8759742" y="3019427"/>
              <a:ext cx="146050" cy="144463"/>
            </a:xfrm>
            <a:prstGeom prst="ellipse">
              <a:avLst/>
            </a:prstGeom>
            <a:solidFill>
              <a:schemeClr val="accent1"/>
            </a:solidFill>
            <a:ln w="3175" cap="flat" cmpd="sng">
              <a:solidFill>
                <a:schemeClr val="tx1"/>
              </a:solidFill>
              <a:round/>
            </a:ln>
            <a:effectLst>
              <a:outerShdw dist="53882" dir="2700000" algn="ctr" rotWithShape="0">
                <a:srgbClr val="B2B2B2">
                  <a:alpha val="50000"/>
                </a:srgbClr>
              </a:outerShdw>
            </a:effec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grpSp>
      <p:sp>
        <p:nvSpPr>
          <p:cNvPr id="78" name="AutoShape 33">
            <a:extLst>
              <a:ext uri="{FF2B5EF4-FFF2-40B4-BE49-F238E27FC236}">
                <a16:creationId xmlns:a16="http://schemas.microsoft.com/office/drawing/2014/main" id="{4B9F9897-4A3D-46FF-A30B-261E1F4F1FDE}"/>
              </a:ext>
            </a:extLst>
          </p:cNvPr>
          <p:cNvSpPr>
            <a:spLocks noChangeArrowheads="1"/>
          </p:cNvSpPr>
          <p:nvPr/>
        </p:nvSpPr>
        <p:spPr bwMode="auto">
          <a:xfrm>
            <a:off x="6754944" y="5275370"/>
            <a:ext cx="2447925" cy="503238"/>
          </a:xfrm>
          <a:prstGeom prst="wedgeRoundRectCallout">
            <a:avLst>
              <a:gd name="adj1" fmla="val -42843"/>
              <a:gd name="adj2" fmla="val 67296"/>
              <a:gd name="adj3" fmla="val 16667"/>
            </a:avLst>
          </a:prstGeom>
          <a:solidFill>
            <a:srgbClr val="0099CC"/>
          </a:solidFill>
          <a:ln w="3175" cap="flat" cmpd="sng">
            <a:solidFill>
              <a:schemeClr val="accent2"/>
            </a:solidFill>
            <a:miter lim="800000"/>
          </a:ln>
          <a:effectLst>
            <a:prstShdw prst="shdw17" dist="17961" dir="2700000">
              <a:srgbClr val="6B1010"/>
            </a:prstShdw>
          </a:effectLst>
        </p:spPr>
        <p:txBody>
          <a:bodyPr anchor="ctr"/>
          <a:lstStyle>
            <a:lvl1pPr defTabSz="1028700">
              <a:defRPr>
                <a:solidFill>
                  <a:schemeClr val="tx1"/>
                </a:solidFill>
                <a:latin typeface="Calibri" panose="020F0502020204030204" pitchFamily="34" charset="0"/>
                <a:ea typeface="宋体" panose="02010600030101010101" pitchFamily="2" charset="-122"/>
              </a:defRPr>
            </a:lvl1pPr>
            <a:lvl2pPr marL="742950" indent="-285750" defTabSz="1028700">
              <a:defRPr>
                <a:solidFill>
                  <a:schemeClr val="tx1"/>
                </a:solidFill>
                <a:latin typeface="Calibri" panose="020F0502020204030204" pitchFamily="34" charset="0"/>
                <a:ea typeface="宋体" panose="02010600030101010101" pitchFamily="2" charset="-122"/>
              </a:defRPr>
            </a:lvl2pPr>
            <a:lvl3pPr marL="1143000" indent="-228600" defTabSz="1028700">
              <a:defRPr>
                <a:solidFill>
                  <a:schemeClr val="tx1"/>
                </a:solidFill>
                <a:latin typeface="Calibri" panose="020F0502020204030204" pitchFamily="34" charset="0"/>
                <a:ea typeface="宋体" panose="02010600030101010101" pitchFamily="2" charset="-122"/>
              </a:defRPr>
            </a:lvl3pPr>
            <a:lvl4pPr marL="1600200" indent="-228600" defTabSz="1028700">
              <a:defRPr>
                <a:solidFill>
                  <a:schemeClr val="tx1"/>
                </a:solidFill>
                <a:latin typeface="Calibri" panose="020F0502020204030204" pitchFamily="34" charset="0"/>
                <a:ea typeface="宋体" panose="02010600030101010101" pitchFamily="2" charset="-122"/>
              </a:defRPr>
            </a:lvl4pPr>
            <a:lvl5pPr marL="2057400" indent="-228600" defTabSz="1028700">
              <a:defRPr>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50000"/>
              </a:spcBef>
            </a:pPr>
            <a:r>
              <a:rPr lang="zh-CN" altLang="en-US" b="1">
                <a:latin typeface="Helvetica" panose="020B0604020202020204" pitchFamily="34" charset="0"/>
                <a:ea typeface="微软雅黑" panose="020B0503020204020204" pitchFamily="34" charset="-122"/>
              </a:rPr>
              <a:t>生成一个最短路径树</a:t>
            </a:r>
          </a:p>
        </p:txBody>
      </p:sp>
      <p:sp>
        <p:nvSpPr>
          <p:cNvPr id="79" name="AutoShape 34">
            <a:extLst>
              <a:ext uri="{FF2B5EF4-FFF2-40B4-BE49-F238E27FC236}">
                <a16:creationId xmlns:a16="http://schemas.microsoft.com/office/drawing/2014/main" id="{D2949486-A48E-4E0A-B24D-AFA3AA7B32BE}"/>
              </a:ext>
            </a:extLst>
          </p:cNvPr>
          <p:cNvSpPr>
            <a:spLocks noChangeArrowheads="1"/>
          </p:cNvSpPr>
          <p:nvPr/>
        </p:nvSpPr>
        <p:spPr bwMode="auto">
          <a:xfrm>
            <a:off x="8937642" y="4492618"/>
            <a:ext cx="2054225" cy="715963"/>
          </a:xfrm>
          <a:prstGeom prst="wedgeRoundRectCallout">
            <a:avLst>
              <a:gd name="adj1" fmla="val -26319"/>
              <a:gd name="adj2" fmla="val 138907"/>
              <a:gd name="adj3" fmla="val 16667"/>
            </a:avLst>
          </a:prstGeom>
          <a:solidFill>
            <a:srgbClr val="0099CC"/>
          </a:solidFill>
          <a:ln w="3175" cap="flat" cmpd="sng">
            <a:solidFill>
              <a:schemeClr val="accent2"/>
            </a:solidFill>
            <a:miter lim="800000"/>
          </a:ln>
          <a:effectLst>
            <a:prstShdw prst="shdw17" dist="17961" dir="2700000">
              <a:srgbClr val="6B1010"/>
            </a:prstShdw>
          </a:effectLst>
        </p:spPr>
        <p:txBody>
          <a:bodyPr anchor="ctr"/>
          <a:lstStyle>
            <a:lvl1pPr defTabSz="1028700">
              <a:defRPr>
                <a:solidFill>
                  <a:schemeClr val="tx1"/>
                </a:solidFill>
                <a:latin typeface="Calibri" panose="020F0502020204030204" pitchFamily="34" charset="0"/>
                <a:ea typeface="宋体" panose="02010600030101010101" pitchFamily="2" charset="-122"/>
              </a:defRPr>
            </a:lvl1pPr>
            <a:lvl2pPr marL="742950" indent="-285750" defTabSz="1028700">
              <a:defRPr>
                <a:solidFill>
                  <a:schemeClr val="tx1"/>
                </a:solidFill>
                <a:latin typeface="Calibri" panose="020F0502020204030204" pitchFamily="34" charset="0"/>
                <a:ea typeface="宋体" panose="02010600030101010101" pitchFamily="2" charset="-122"/>
              </a:defRPr>
            </a:lvl2pPr>
            <a:lvl3pPr marL="1143000" indent="-228600" defTabSz="1028700">
              <a:defRPr>
                <a:solidFill>
                  <a:schemeClr val="tx1"/>
                </a:solidFill>
                <a:latin typeface="Calibri" panose="020F0502020204030204" pitchFamily="34" charset="0"/>
                <a:ea typeface="宋体" panose="02010600030101010101" pitchFamily="2" charset="-122"/>
              </a:defRPr>
            </a:lvl3pPr>
            <a:lvl4pPr marL="1600200" indent="-228600" defTabSz="1028700">
              <a:defRPr>
                <a:solidFill>
                  <a:schemeClr val="tx1"/>
                </a:solidFill>
                <a:latin typeface="Calibri" panose="020F0502020204030204" pitchFamily="34" charset="0"/>
                <a:ea typeface="宋体" panose="02010600030101010101" pitchFamily="2" charset="-122"/>
              </a:defRPr>
            </a:lvl4pPr>
            <a:lvl5pPr marL="2057400" indent="-228600" defTabSz="1028700">
              <a:defRPr>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50000"/>
              </a:spcBef>
            </a:pPr>
            <a:r>
              <a:rPr lang="zh-CN" altLang="en-US" b="1">
                <a:latin typeface="Helvetica" panose="020B0604020202020204" pitchFamily="34" charset="0"/>
                <a:ea typeface="微软雅黑" panose="020B0503020204020204" pitchFamily="34" charset="-122"/>
              </a:rPr>
              <a:t>根据最短路径树，生成</a:t>
            </a:r>
            <a:r>
              <a:rPr lang="zh-CN" altLang="en-US" b="1">
                <a:solidFill>
                  <a:srgbClr val="FFCC00"/>
                </a:solidFill>
                <a:latin typeface="Helvetica" panose="020B0604020202020204" pitchFamily="34" charset="0"/>
                <a:ea typeface="微软雅黑" panose="020B0503020204020204" pitchFamily="34" charset="-122"/>
              </a:rPr>
              <a:t>路由表</a:t>
            </a:r>
          </a:p>
        </p:txBody>
      </p:sp>
      <p:sp>
        <p:nvSpPr>
          <p:cNvPr id="80" name="Text Box 35">
            <a:extLst>
              <a:ext uri="{FF2B5EF4-FFF2-40B4-BE49-F238E27FC236}">
                <a16:creationId xmlns:a16="http://schemas.microsoft.com/office/drawing/2014/main" id="{83990218-D211-4D89-995E-F49905DB495E}"/>
              </a:ext>
            </a:extLst>
          </p:cNvPr>
          <p:cNvSpPr txBox="1">
            <a:spLocks noChangeArrowheads="1"/>
          </p:cNvSpPr>
          <p:nvPr/>
        </p:nvSpPr>
        <p:spPr bwMode="auto">
          <a:xfrm>
            <a:off x="4257692" y="5902318"/>
            <a:ext cx="1816100" cy="374650"/>
          </a:xfrm>
          <a:prstGeom prst="rect">
            <a:avLst/>
          </a:prstGeom>
          <a:solidFill>
            <a:schemeClr val="bg1"/>
          </a:solidFill>
          <a:ln w="9525" cap="flat" cmpd="sng">
            <a:solidFill>
              <a:srgbClr val="3B0076"/>
            </a:solidFill>
            <a:miter lim="800000"/>
          </a:ln>
          <a:effectLst>
            <a:outerShdw dist="107763" dir="2700000" algn="ctr" rotWithShape="0">
              <a:srgbClr val="969696">
                <a:alpha val="50000"/>
              </a:srgbClr>
            </a:outerShdw>
          </a:effec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buClr>
                <a:srgbClr val="6600CC"/>
              </a:buClr>
              <a:buFont typeface="Wingdings" panose="05000000000000000000" pitchFamily="2" charset="2"/>
              <a:buNone/>
            </a:pPr>
            <a:r>
              <a:rPr lang="zh-CN" altLang="en-US">
                <a:ea typeface="微软雅黑" panose="020B0503020204020204" pitchFamily="34" charset="-122"/>
              </a:rPr>
              <a:t>链路状态数据库</a:t>
            </a:r>
          </a:p>
        </p:txBody>
      </p:sp>
      <p:sp>
        <p:nvSpPr>
          <p:cNvPr id="81" name="Line 36">
            <a:extLst>
              <a:ext uri="{FF2B5EF4-FFF2-40B4-BE49-F238E27FC236}">
                <a16:creationId xmlns:a16="http://schemas.microsoft.com/office/drawing/2014/main" id="{91CE1F1B-763D-4E00-AE91-8803F5639F63}"/>
              </a:ext>
            </a:extLst>
          </p:cNvPr>
          <p:cNvSpPr>
            <a:spLocks noChangeShapeType="1"/>
          </p:cNvSpPr>
          <p:nvPr/>
        </p:nvSpPr>
        <p:spPr bwMode="auto">
          <a:xfrm>
            <a:off x="6091254" y="6089643"/>
            <a:ext cx="558800" cy="1588"/>
          </a:xfrm>
          <a:prstGeom prst="line">
            <a:avLst/>
          </a:prstGeom>
          <a:noFill/>
          <a:ln w="28575" cap="flat" cmpd="sng">
            <a:solidFill>
              <a:srgbClr val="3B0076"/>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2" name="Text Box 37">
            <a:extLst>
              <a:ext uri="{FF2B5EF4-FFF2-40B4-BE49-F238E27FC236}">
                <a16:creationId xmlns:a16="http://schemas.microsoft.com/office/drawing/2014/main" id="{74EF47C7-ECE1-41F9-B774-B3DDC0C01426}"/>
              </a:ext>
            </a:extLst>
          </p:cNvPr>
          <p:cNvSpPr txBox="1">
            <a:spLocks noChangeArrowheads="1"/>
          </p:cNvSpPr>
          <p:nvPr/>
        </p:nvSpPr>
        <p:spPr bwMode="auto">
          <a:xfrm>
            <a:off x="6694504" y="5902318"/>
            <a:ext cx="1397000" cy="374650"/>
          </a:xfrm>
          <a:prstGeom prst="rect">
            <a:avLst/>
          </a:prstGeom>
          <a:solidFill>
            <a:schemeClr val="bg1"/>
          </a:solidFill>
          <a:ln w="9525" cap="flat" cmpd="sng">
            <a:solidFill>
              <a:srgbClr val="3B0076"/>
            </a:solidFill>
            <a:miter lim="800000"/>
          </a:ln>
          <a:effectLst>
            <a:outerShdw dist="107763" dir="2700000" algn="ctr" rotWithShape="0">
              <a:srgbClr val="969696">
                <a:alpha val="50000"/>
              </a:srgbClr>
            </a:outerShdw>
          </a:effec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buClr>
                <a:srgbClr val="6600CC"/>
              </a:buClr>
              <a:buFont typeface="Wingdings" panose="05000000000000000000" pitchFamily="2" charset="2"/>
              <a:buNone/>
            </a:pPr>
            <a:r>
              <a:rPr lang="zh-CN" altLang="en-US">
                <a:ea typeface="微软雅黑" panose="020B0503020204020204" pitchFamily="34" charset="-122"/>
              </a:rPr>
              <a:t>最短路径树</a:t>
            </a:r>
          </a:p>
        </p:txBody>
      </p:sp>
      <p:sp>
        <p:nvSpPr>
          <p:cNvPr id="83" name="Text Box 38">
            <a:extLst>
              <a:ext uri="{FF2B5EF4-FFF2-40B4-BE49-F238E27FC236}">
                <a16:creationId xmlns:a16="http://schemas.microsoft.com/office/drawing/2014/main" id="{448AAB34-F42A-45C5-97DE-5C085A252633}"/>
              </a:ext>
            </a:extLst>
          </p:cNvPr>
          <p:cNvSpPr txBox="1">
            <a:spLocks noChangeArrowheads="1"/>
          </p:cNvSpPr>
          <p:nvPr/>
        </p:nvSpPr>
        <p:spPr bwMode="auto">
          <a:xfrm>
            <a:off x="5834079" y="6334118"/>
            <a:ext cx="15367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buClr>
                <a:srgbClr val="6600CC"/>
              </a:buClr>
              <a:buFont typeface="Wingdings" panose="05000000000000000000" pitchFamily="2" charset="2"/>
              <a:buNone/>
            </a:pPr>
            <a:r>
              <a:rPr lang="en-US" altLang="zh-CN" dirty="0">
                <a:latin typeface="微软雅黑" panose="020B0503020204020204" pitchFamily="34" charset="-122"/>
                <a:ea typeface="微软雅黑" panose="020B0503020204020204" pitchFamily="34" charset="-122"/>
              </a:rPr>
              <a:t>Dijkstra</a:t>
            </a:r>
            <a:r>
              <a:rPr lang="zh-CN" altLang="en-US" dirty="0">
                <a:latin typeface="微软雅黑" panose="020B0503020204020204" pitchFamily="34" charset="-122"/>
                <a:ea typeface="微软雅黑" panose="020B0503020204020204" pitchFamily="34" charset="-122"/>
              </a:rPr>
              <a:t>算法</a:t>
            </a:r>
          </a:p>
        </p:txBody>
      </p:sp>
      <p:sp>
        <p:nvSpPr>
          <p:cNvPr id="84" name="Text Box 39">
            <a:extLst>
              <a:ext uri="{FF2B5EF4-FFF2-40B4-BE49-F238E27FC236}">
                <a16:creationId xmlns:a16="http://schemas.microsoft.com/office/drawing/2014/main" id="{F34D8844-6E77-4F0D-AC74-F1CFE19B4151}"/>
              </a:ext>
            </a:extLst>
          </p:cNvPr>
          <p:cNvSpPr txBox="1">
            <a:spLocks noChangeArrowheads="1"/>
          </p:cNvSpPr>
          <p:nvPr/>
        </p:nvSpPr>
        <p:spPr bwMode="auto">
          <a:xfrm>
            <a:off x="2019317" y="5886443"/>
            <a:ext cx="1606550" cy="374650"/>
          </a:xfrm>
          <a:prstGeom prst="rect">
            <a:avLst/>
          </a:prstGeom>
          <a:solidFill>
            <a:schemeClr val="bg1"/>
          </a:solidFill>
          <a:ln w="9525" cap="flat" cmpd="sng">
            <a:solidFill>
              <a:srgbClr val="3B0076"/>
            </a:solidFill>
            <a:miter lim="800000"/>
          </a:ln>
          <a:effectLst>
            <a:outerShdw dist="107763" dir="2700000" algn="ctr" rotWithShape="0">
              <a:srgbClr val="969696">
                <a:alpha val="50000"/>
              </a:srgbClr>
            </a:outerShdw>
          </a:effec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buClr>
                <a:srgbClr val="6600CC"/>
              </a:buClr>
              <a:buFont typeface="Wingdings" panose="05000000000000000000" pitchFamily="2" charset="2"/>
              <a:buNone/>
            </a:pPr>
            <a:r>
              <a:rPr lang="zh-CN" altLang="en-US">
                <a:ea typeface="微软雅黑" panose="020B0503020204020204" pitchFamily="34" charset="-122"/>
              </a:rPr>
              <a:t>建立邻接关系</a:t>
            </a:r>
          </a:p>
        </p:txBody>
      </p:sp>
      <p:sp>
        <p:nvSpPr>
          <p:cNvPr id="85" name="Line 40">
            <a:extLst>
              <a:ext uri="{FF2B5EF4-FFF2-40B4-BE49-F238E27FC236}">
                <a16:creationId xmlns:a16="http://schemas.microsoft.com/office/drawing/2014/main" id="{39585CC0-DA0F-411F-A786-B114B74A4324}"/>
              </a:ext>
            </a:extLst>
          </p:cNvPr>
          <p:cNvSpPr>
            <a:spLocks noChangeShapeType="1"/>
          </p:cNvSpPr>
          <p:nvPr/>
        </p:nvSpPr>
        <p:spPr bwMode="auto">
          <a:xfrm>
            <a:off x="3643329" y="6102343"/>
            <a:ext cx="558800" cy="1588"/>
          </a:xfrm>
          <a:prstGeom prst="line">
            <a:avLst/>
          </a:prstGeom>
          <a:noFill/>
          <a:ln w="28575" cap="flat" cmpd="sng">
            <a:solidFill>
              <a:srgbClr val="3B0076"/>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 name="Line 41">
            <a:extLst>
              <a:ext uri="{FF2B5EF4-FFF2-40B4-BE49-F238E27FC236}">
                <a16:creationId xmlns:a16="http://schemas.microsoft.com/office/drawing/2014/main" id="{9F59E1AE-83A4-4D7F-AA10-841908FF9577}"/>
              </a:ext>
            </a:extLst>
          </p:cNvPr>
          <p:cNvSpPr>
            <a:spLocks noChangeShapeType="1"/>
          </p:cNvSpPr>
          <p:nvPr/>
        </p:nvSpPr>
        <p:spPr bwMode="auto">
          <a:xfrm>
            <a:off x="8107379" y="6045193"/>
            <a:ext cx="558800" cy="1588"/>
          </a:xfrm>
          <a:prstGeom prst="line">
            <a:avLst/>
          </a:prstGeom>
          <a:noFill/>
          <a:ln w="28575" cap="flat" cmpd="sng">
            <a:solidFill>
              <a:srgbClr val="3B0076"/>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7" name="Text Box 42">
            <a:extLst>
              <a:ext uri="{FF2B5EF4-FFF2-40B4-BE49-F238E27FC236}">
                <a16:creationId xmlns:a16="http://schemas.microsoft.com/office/drawing/2014/main" id="{F454EEB2-4A91-4A5D-B0E0-FED703F83EB7}"/>
              </a:ext>
            </a:extLst>
          </p:cNvPr>
          <p:cNvSpPr txBox="1">
            <a:spLocks noChangeArrowheads="1"/>
          </p:cNvSpPr>
          <p:nvPr/>
        </p:nvSpPr>
        <p:spPr bwMode="auto">
          <a:xfrm>
            <a:off x="8694754" y="5902318"/>
            <a:ext cx="977900" cy="374650"/>
          </a:xfrm>
          <a:prstGeom prst="rect">
            <a:avLst/>
          </a:prstGeom>
          <a:solidFill>
            <a:schemeClr val="bg1"/>
          </a:solidFill>
          <a:ln w="9525" cap="flat" cmpd="sng">
            <a:solidFill>
              <a:srgbClr val="3B0076"/>
            </a:solidFill>
            <a:miter lim="800000"/>
          </a:ln>
          <a:effectLst>
            <a:outerShdw dist="107763" dir="2700000" algn="ctr" rotWithShape="0">
              <a:srgbClr val="969696">
                <a:alpha val="50000"/>
              </a:srgbClr>
            </a:outerShdw>
          </a:effec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buClr>
                <a:srgbClr val="6600CC"/>
              </a:buClr>
              <a:buFont typeface="Wingdings" panose="05000000000000000000" pitchFamily="2" charset="2"/>
              <a:buNone/>
            </a:pPr>
            <a:r>
              <a:rPr lang="zh-CN" altLang="en-US">
                <a:ea typeface="微软雅黑" panose="020B0503020204020204" pitchFamily="34" charset="-122"/>
              </a:rPr>
              <a:t>路由表</a:t>
            </a:r>
          </a:p>
        </p:txBody>
      </p:sp>
      <p:sp>
        <p:nvSpPr>
          <p:cNvPr id="88" name="Text Box 43">
            <a:extLst>
              <a:ext uri="{FF2B5EF4-FFF2-40B4-BE49-F238E27FC236}">
                <a16:creationId xmlns:a16="http://schemas.microsoft.com/office/drawing/2014/main" id="{4D1261DA-0AB8-4827-973C-736FAC338942}"/>
              </a:ext>
            </a:extLst>
          </p:cNvPr>
          <p:cNvSpPr txBox="1">
            <a:spLocks noChangeArrowheads="1"/>
          </p:cNvSpPr>
          <p:nvPr/>
        </p:nvSpPr>
        <p:spPr bwMode="auto">
          <a:xfrm>
            <a:off x="2968642" y="6334118"/>
            <a:ext cx="203041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buClr>
                <a:srgbClr val="6600CC"/>
              </a:buClr>
              <a:buFont typeface="Wingdings" panose="05000000000000000000" pitchFamily="2" charset="2"/>
              <a:buNone/>
            </a:pPr>
            <a:r>
              <a:rPr lang="zh-CN" altLang="en-US">
                <a:ea typeface="微软雅黑" panose="020B0503020204020204" pitchFamily="34" charset="-122"/>
              </a:rPr>
              <a:t>学习链路状态信息</a:t>
            </a:r>
          </a:p>
        </p:txBody>
      </p:sp>
    </p:spTree>
    <p:extLst>
      <p:ext uri="{BB962C8B-B14F-4D97-AF65-F5344CB8AC3E}">
        <p14:creationId xmlns:p14="http://schemas.microsoft.com/office/powerpoint/2010/main" val="232688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strips(downRight)">
                                      <p:cBhvr>
                                        <p:cTn id="7" dur="500"/>
                                        <p:tgtEl>
                                          <p:spTgt spid="8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strips(downRight)">
                                      <p:cBhvr>
                                        <p:cTn id="12" dur="500"/>
                                        <p:tgtEl>
                                          <p:spTgt spid="85"/>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88"/>
                                        </p:tgtEl>
                                        <p:attrNameLst>
                                          <p:attrName>style.visibility</p:attrName>
                                        </p:attrNameLst>
                                      </p:cBhvr>
                                      <p:to>
                                        <p:strVal val="visible"/>
                                      </p:to>
                                    </p:set>
                                    <p:animEffect transition="in" filter="strips(downRight)">
                                      <p:cBhvr>
                                        <p:cTn id="15" dur="500"/>
                                        <p:tgtEl>
                                          <p:spTgt spid="88"/>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6" fill="hold" grpId="0" nodeType="clickEffect">
                                  <p:stCondLst>
                                    <p:cond delay="0"/>
                                  </p:stCondLst>
                                  <p:childTnLst>
                                    <p:set>
                                      <p:cBhvr>
                                        <p:cTn id="19" dur="1" fill="hold">
                                          <p:stCondLst>
                                            <p:cond delay="0"/>
                                          </p:stCondLst>
                                        </p:cTn>
                                        <p:tgtEl>
                                          <p:spTgt spid="80"/>
                                        </p:tgtEl>
                                        <p:attrNameLst>
                                          <p:attrName>style.visibility</p:attrName>
                                        </p:attrNameLst>
                                      </p:cBhvr>
                                      <p:to>
                                        <p:strVal val="visible"/>
                                      </p:to>
                                    </p:set>
                                    <p:animEffect transition="in" filter="strips(downRight)">
                                      <p:cBhvr>
                                        <p:cTn id="20" dur="500"/>
                                        <p:tgtEl>
                                          <p:spTgt spid="8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animEffect transition="in" filter="blinds(horizontal)">
                                      <p:cBhvr>
                                        <p:cTn id="23" dur="500"/>
                                        <p:tgtEl>
                                          <p:spTgt spid="78"/>
                                        </p:tgtEl>
                                      </p:cBhvr>
                                    </p:animEffect>
                                  </p:childTnLst>
                                </p:cTn>
                              </p:par>
                              <p:par>
                                <p:cTn id="24" presetID="18" presetClass="entr" presetSubtype="6" fill="hold" grpId="0" nodeType="withEffect">
                                  <p:stCondLst>
                                    <p:cond delay="0"/>
                                  </p:stCondLst>
                                  <p:childTnLst>
                                    <p:set>
                                      <p:cBhvr>
                                        <p:cTn id="25" dur="1" fill="hold">
                                          <p:stCondLst>
                                            <p:cond delay="0"/>
                                          </p:stCondLst>
                                        </p:cTn>
                                        <p:tgtEl>
                                          <p:spTgt spid="81"/>
                                        </p:tgtEl>
                                        <p:attrNameLst>
                                          <p:attrName>style.visibility</p:attrName>
                                        </p:attrNameLst>
                                      </p:cBhvr>
                                      <p:to>
                                        <p:strVal val="visible"/>
                                      </p:to>
                                    </p:set>
                                    <p:animEffect transition="in" filter="strips(downRight)">
                                      <p:cBhvr>
                                        <p:cTn id="26" dur="500"/>
                                        <p:tgtEl>
                                          <p:spTgt spid="81"/>
                                        </p:tgtEl>
                                      </p:cBhvr>
                                    </p:animEffect>
                                  </p:childTnLst>
                                </p:cTn>
                              </p:par>
                              <p:par>
                                <p:cTn id="27" presetID="18" presetClass="entr" presetSubtype="6" fill="hold" grpId="0" nodeType="withEffect">
                                  <p:stCondLst>
                                    <p:cond delay="0"/>
                                  </p:stCondLst>
                                  <p:childTnLst>
                                    <p:set>
                                      <p:cBhvr>
                                        <p:cTn id="28" dur="1" fill="hold">
                                          <p:stCondLst>
                                            <p:cond delay="0"/>
                                          </p:stCondLst>
                                        </p:cTn>
                                        <p:tgtEl>
                                          <p:spTgt spid="83"/>
                                        </p:tgtEl>
                                        <p:attrNameLst>
                                          <p:attrName>style.visibility</p:attrName>
                                        </p:attrNameLst>
                                      </p:cBhvr>
                                      <p:to>
                                        <p:strVal val="visible"/>
                                      </p:to>
                                    </p:set>
                                    <p:animEffect transition="in" filter="strips(downRight)">
                                      <p:cBhvr>
                                        <p:cTn id="29" dur="500"/>
                                        <p:tgtEl>
                                          <p:spTgt spid="83"/>
                                        </p:tgtEl>
                                      </p:cBhvr>
                                    </p:animEffect>
                                  </p:childTnLst>
                                </p:cTn>
                              </p:par>
                              <p:par>
                                <p:cTn id="30" presetID="18" presetClass="entr" presetSubtype="6" fill="hold" grpId="0" nodeType="withEffect">
                                  <p:stCondLst>
                                    <p:cond delay="0"/>
                                  </p:stCondLst>
                                  <p:childTnLst>
                                    <p:set>
                                      <p:cBhvr>
                                        <p:cTn id="31" dur="1" fill="hold">
                                          <p:stCondLst>
                                            <p:cond delay="0"/>
                                          </p:stCondLst>
                                        </p:cTn>
                                        <p:tgtEl>
                                          <p:spTgt spid="82"/>
                                        </p:tgtEl>
                                        <p:attrNameLst>
                                          <p:attrName>style.visibility</p:attrName>
                                        </p:attrNameLst>
                                      </p:cBhvr>
                                      <p:to>
                                        <p:strVal val="visible"/>
                                      </p:to>
                                    </p:set>
                                    <p:animEffect transition="in" filter="strips(downRight)">
                                      <p:cBhvr>
                                        <p:cTn id="32" dur="500"/>
                                        <p:tgtEl>
                                          <p:spTgt spid="8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grpId="1" nodeType="clickEffect">
                                  <p:stCondLst>
                                    <p:cond delay="0"/>
                                  </p:stCondLst>
                                  <p:childTnLst>
                                    <p:animEffect transition="out" filter="blinds(horizontal)">
                                      <p:cBhvr>
                                        <p:cTn id="36" dur="500"/>
                                        <p:tgtEl>
                                          <p:spTgt spid="78"/>
                                        </p:tgtEl>
                                      </p:cBhvr>
                                    </p:animEffect>
                                    <p:set>
                                      <p:cBhvr>
                                        <p:cTn id="37" dur="1" fill="hold">
                                          <p:stCondLst>
                                            <p:cond delay="499"/>
                                          </p:stCondLst>
                                        </p:cTn>
                                        <p:tgtEl>
                                          <p:spTgt spid="78"/>
                                        </p:tgtEl>
                                        <p:attrNameLst>
                                          <p:attrName>style.visibility</p:attrName>
                                        </p:attrNameLst>
                                      </p:cBhvr>
                                      <p:to>
                                        <p:strVal val="hidden"/>
                                      </p:to>
                                    </p:set>
                                  </p:childTnLst>
                                </p:cTn>
                              </p:par>
                              <p:par>
                                <p:cTn id="38" presetID="3" presetClass="entr" presetSubtype="10" fill="hold" grpId="0" nodeType="withEffect">
                                  <p:stCondLst>
                                    <p:cond delay="0"/>
                                  </p:stCondLst>
                                  <p:childTnLst>
                                    <p:set>
                                      <p:cBhvr>
                                        <p:cTn id="39" dur="1" fill="hold">
                                          <p:stCondLst>
                                            <p:cond delay="0"/>
                                          </p:stCondLst>
                                        </p:cTn>
                                        <p:tgtEl>
                                          <p:spTgt spid="79"/>
                                        </p:tgtEl>
                                        <p:attrNameLst>
                                          <p:attrName>style.visibility</p:attrName>
                                        </p:attrNameLst>
                                      </p:cBhvr>
                                      <p:to>
                                        <p:strVal val="visible"/>
                                      </p:to>
                                    </p:set>
                                    <p:animEffect transition="in" filter="blinds(horizontal)">
                                      <p:cBhvr>
                                        <p:cTn id="40" dur="500"/>
                                        <p:tgtEl>
                                          <p:spTgt spid="79"/>
                                        </p:tgtEl>
                                      </p:cBhvr>
                                    </p:animEffect>
                                  </p:childTnLst>
                                </p:cTn>
                              </p:par>
                              <p:par>
                                <p:cTn id="41" presetID="18" presetClass="entr" presetSubtype="6" fill="hold" grpId="0" nodeType="withEffect">
                                  <p:stCondLst>
                                    <p:cond delay="0"/>
                                  </p:stCondLst>
                                  <p:childTnLst>
                                    <p:set>
                                      <p:cBhvr>
                                        <p:cTn id="42" dur="1" fill="hold">
                                          <p:stCondLst>
                                            <p:cond delay="0"/>
                                          </p:stCondLst>
                                        </p:cTn>
                                        <p:tgtEl>
                                          <p:spTgt spid="86"/>
                                        </p:tgtEl>
                                        <p:attrNameLst>
                                          <p:attrName>style.visibility</p:attrName>
                                        </p:attrNameLst>
                                      </p:cBhvr>
                                      <p:to>
                                        <p:strVal val="visible"/>
                                      </p:to>
                                    </p:set>
                                    <p:animEffect transition="in" filter="strips(downRight)">
                                      <p:cBhvr>
                                        <p:cTn id="43" dur="500"/>
                                        <p:tgtEl>
                                          <p:spTgt spid="86"/>
                                        </p:tgtEl>
                                      </p:cBhvr>
                                    </p:animEffect>
                                  </p:childTnLst>
                                </p:cTn>
                              </p:par>
                              <p:par>
                                <p:cTn id="44" presetID="18" presetClass="entr" presetSubtype="6" fill="hold" grpId="0" nodeType="withEffect">
                                  <p:stCondLst>
                                    <p:cond delay="0"/>
                                  </p:stCondLst>
                                  <p:childTnLst>
                                    <p:set>
                                      <p:cBhvr>
                                        <p:cTn id="45" dur="1" fill="hold">
                                          <p:stCondLst>
                                            <p:cond delay="0"/>
                                          </p:stCondLst>
                                        </p:cTn>
                                        <p:tgtEl>
                                          <p:spTgt spid="87"/>
                                        </p:tgtEl>
                                        <p:attrNameLst>
                                          <p:attrName>style.visibility</p:attrName>
                                        </p:attrNameLst>
                                      </p:cBhvr>
                                      <p:to>
                                        <p:strVal val="visible"/>
                                      </p:to>
                                    </p:set>
                                    <p:animEffect transition="in" filter="strips(downRight)">
                                      <p:cBhvr>
                                        <p:cTn id="46" dur="500"/>
                                        <p:tgtEl>
                                          <p:spTgt spid="87"/>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xit" presetSubtype="10" fill="hold" grpId="1" nodeType="clickEffect">
                                  <p:stCondLst>
                                    <p:cond delay="0"/>
                                  </p:stCondLst>
                                  <p:childTnLst>
                                    <p:animEffect transition="out" filter="blinds(horizontal)">
                                      <p:cBhvr>
                                        <p:cTn id="50" dur="500"/>
                                        <p:tgtEl>
                                          <p:spTgt spid="79"/>
                                        </p:tgtEl>
                                      </p:cBhvr>
                                    </p:animEffect>
                                    <p:set>
                                      <p:cBhvr>
                                        <p:cTn id="51" dur="1" fill="hold">
                                          <p:stCondLst>
                                            <p:cond delay="499"/>
                                          </p:stCondLst>
                                        </p:cTn>
                                        <p:tgtEl>
                                          <p:spTgt spid="7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bldLvl="0" animBg="1" autoUpdateAnimBg="0"/>
      <p:bldP spid="78" grpId="1" bldLvl="0" animBg="1" autoUpdateAnimBg="0"/>
      <p:bldP spid="79" grpId="0" bldLvl="0" animBg="1" autoUpdateAnimBg="0"/>
      <p:bldP spid="79" grpId="1" bldLvl="0" animBg="1" autoUpdateAnimBg="0"/>
      <p:bldP spid="80" grpId="0" bldLvl="0" animBg="1" autoUpdateAnimBg="0"/>
      <p:bldP spid="81" grpId="0" animBg="1"/>
      <p:bldP spid="82" grpId="0" bldLvl="0" animBg="1" autoUpdateAnimBg="0"/>
      <p:bldP spid="83" grpId="0" autoUpdateAnimBg="0"/>
      <p:bldP spid="84" grpId="0" bldLvl="0" animBg="1" autoUpdateAnimBg="0"/>
      <p:bldP spid="85" grpId="0" animBg="1"/>
      <p:bldP spid="86" grpId="0" animBg="1"/>
      <p:bldP spid="87" grpId="0" bldLvl="0" animBg="1" autoUpdateAnimBg="0"/>
      <p:bldP spid="8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24EB0D-33B6-4EC9-A641-221DC97A4E69}"/>
              </a:ext>
            </a:extLst>
          </p:cNvPr>
          <p:cNvSpPr>
            <a:spLocks noGrp="1"/>
          </p:cNvSpPr>
          <p:nvPr>
            <p:ph type="title"/>
          </p:nvPr>
        </p:nvSpPr>
        <p:spPr/>
        <p:txBody>
          <a:bodyPr/>
          <a:lstStyle/>
          <a:p>
            <a:r>
              <a:rPr lang="en-US" altLang="zh-CN" dirty="0"/>
              <a:t>Dijkstra</a:t>
            </a:r>
            <a:r>
              <a:rPr lang="zh-CN" altLang="en-US" dirty="0"/>
              <a:t>算法</a:t>
            </a:r>
          </a:p>
        </p:txBody>
      </p:sp>
      <p:pic>
        <p:nvPicPr>
          <p:cNvPr id="5" name="内容占位符 4">
            <a:extLst>
              <a:ext uri="{FF2B5EF4-FFF2-40B4-BE49-F238E27FC236}">
                <a16:creationId xmlns:a16="http://schemas.microsoft.com/office/drawing/2014/main" id="{038E3BD8-6DCC-4070-8537-DE1F485F89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0781" y="2359402"/>
            <a:ext cx="4910438" cy="3852000"/>
          </a:xfrm>
        </p:spPr>
      </p:pic>
    </p:spTree>
    <p:extLst>
      <p:ext uri="{BB962C8B-B14F-4D97-AF65-F5344CB8AC3E}">
        <p14:creationId xmlns:p14="http://schemas.microsoft.com/office/powerpoint/2010/main" val="2332186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47764F-DB4A-4BA0-B0D8-41C3D535E477}"/>
              </a:ext>
            </a:extLst>
          </p:cNvPr>
          <p:cNvSpPr>
            <a:spLocks noGrp="1"/>
          </p:cNvSpPr>
          <p:nvPr>
            <p:ph type="title"/>
          </p:nvPr>
        </p:nvSpPr>
        <p:spPr/>
        <p:txBody>
          <a:bodyPr/>
          <a:lstStyle/>
          <a:p>
            <a:r>
              <a:rPr lang="en-US" altLang="zh-CN" dirty="0"/>
              <a:t>OSPF</a:t>
            </a:r>
            <a:r>
              <a:rPr lang="zh-CN" altLang="en-US" dirty="0"/>
              <a:t>邻居状态机</a:t>
            </a:r>
            <a:r>
              <a:rPr lang="en-US" altLang="zh-CN" dirty="0"/>
              <a:t>(1)</a:t>
            </a:r>
            <a:endParaRPr lang="zh-CN" altLang="en-US" dirty="0"/>
          </a:p>
        </p:txBody>
      </p:sp>
      <p:sp>
        <p:nvSpPr>
          <p:cNvPr id="3" name="内容占位符 2">
            <a:extLst>
              <a:ext uri="{FF2B5EF4-FFF2-40B4-BE49-F238E27FC236}">
                <a16:creationId xmlns:a16="http://schemas.microsoft.com/office/drawing/2014/main" id="{A3ED1454-04B5-40F9-87DD-7C8F4E2E0FD0}"/>
              </a:ext>
            </a:extLst>
          </p:cNvPr>
          <p:cNvSpPr>
            <a:spLocks noGrp="1"/>
          </p:cNvSpPr>
          <p:nvPr>
            <p:ph sz="half" idx="1"/>
          </p:nvPr>
        </p:nvSpPr>
        <p:spPr/>
        <p:txBody>
          <a:bodyPr>
            <a:normAutofit fontScale="85000" lnSpcReduction="10000"/>
          </a:bodyPr>
          <a:lstStyle/>
          <a:p>
            <a:pPr>
              <a:lnSpc>
                <a:spcPct val="170000"/>
              </a:lnSpc>
            </a:pPr>
            <a:r>
              <a:rPr lang="en-US" altLang="zh-CN" dirty="0"/>
              <a:t>OSPF</a:t>
            </a:r>
            <a:r>
              <a:rPr lang="zh-CN" altLang="en-US" dirty="0"/>
              <a:t>共有</a:t>
            </a:r>
            <a:r>
              <a:rPr lang="en-US" altLang="zh-CN" dirty="0"/>
              <a:t>8</a:t>
            </a:r>
            <a:r>
              <a:rPr lang="zh-CN" altLang="en-US" dirty="0"/>
              <a:t>种邻居状态机，分别是</a:t>
            </a:r>
            <a:r>
              <a:rPr lang="en-US" altLang="zh-CN" dirty="0"/>
              <a:t>Down</a:t>
            </a:r>
            <a:r>
              <a:rPr lang="zh-CN" altLang="en-US" dirty="0"/>
              <a:t>、</a:t>
            </a:r>
            <a:r>
              <a:rPr lang="en-US" altLang="zh-CN" dirty="0"/>
              <a:t>Attempt</a:t>
            </a:r>
            <a:r>
              <a:rPr lang="zh-CN" altLang="en-US" dirty="0"/>
              <a:t>、</a:t>
            </a:r>
            <a:r>
              <a:rPr lang="en-US" altLang="zh-CN" dirty="0"/>
              <a:t>Init</a:t>
            </a:r>
            <a:r>
              <a:rPr lang="zh-CN" altLang="en-US" dirty="0"/>
              <a:t>、</a:t>
            </a:r>
            <a:r>
              <a:rPr lang="en-US" altLang="zh-CN" dirty="0"/>
              <a:t>2-way</a:t>
            </a:r>
            <a:r>
              <a:rPr lang="zh-CN" altLang="en-US" dirty="0"/>
              <a:t>、</a:t>
            </a:r>
            <a:r>
              <a:rPr lang="en-US" altLang="zh-CN" dirty="0" err="1"/>
              <a:t>Exstart</a:t>
            </a:r>
            <a:r>
              <a:rPr lang="zh-CN" altLang="en-US" dirty="0"/>
              <a:t>、</a:t>
            </a:r>
            <a:r>
              <a:rPr lang="en-US" altLang="zh-CN" dirty="0"/>
              <a:t>Exchange</a:t>
            </a:r>
            <a:r>
              <a:rPr lang="zh-CN" altLang="en-US" dirty="0"/>
              <a:t>、</a:t>
            </a:r>
            <a:r>
              <a:rPr lang="en-US" altLang="zh-CN" dirty="0"/>
              <a:t>Loading</a:t>
            </a:r>
            <a:r>
              <a:rPr lang="zh-CN" altLang="en-US" dirty="0"/>
              <a:t>、</a:t>
            </a:r>
            <a:r>
              <a:rPr lang="en-US" altLang="zh-CN" dirty="0"/>
              <a:t>Full</a:t>
            </a:r>
          </a:p>
          <a:p>
            <a:pPr>
              <a:lnSpc>
                <a:spcPct val="170000"/>
              </a:lnSpc>
            </a:pPr>
            <a:r>
              <a:rPr lang="en-US" altLang="zh-CN" dirty="0"/>
              <a:t>Down</a:t>
            </a:r>
            <a:r>
              <a:rPr lang="zh-CN" altLang="en-US" dirty="0"/>
              <a:t>、</a:t>
            </a:r>
            <a:r>
              <a:rPr lang="en-US" altLang="zh-CN" dirty="0"/>
              <a:t>2-way</a:t>
            </a:r>
            <a:r>
              <a:rPr lang="zh-CN" altLang="en-US" dirty="0"/>
              <a:t>、</a:t>
            </a:r>
            <a:r>
              <a:rPr lang="en-US" altLang="zh-CN" dirty="0"/>
              <a:t>Full</a:t>
            </a:r>
            <a:r>
              <a:rPr lang="zh-CN" altLang="en-US" dirty="0"/>
              <a:t>是</a:t>
            </a:r>
            <a:r>
              <a:rPr lang="zh-CN" altLang="en-US" b="1" dirty="0">
                <a:solidFill>
                  <a:srgbClr val="FF0000"/>
                </a:solidFill>
              </a:rPr>
              <a:t>稳定状态</a:t>
            </a:r>
            <a:r>
              <a:rPr lang="zh-CN" altLang="en-US" dirty="0"/>
              <a:t>，</a:t>
            </a:r>
            <a:r>
              <a:rPr lang="en-US" altLang="zh-CN" dirty="0"/>
              <a:t>Attempt</a:t>
            </a:r>
            <a:r>
              <a:rPr lang="zh-CN" altLang="en-US" dirty="0"/>
              <a:t>、</a:t>
            </a:r>
            <a:r>
              <a:rPr lang="en-US" altLang="zh-CN" dirty="0"/>
              <a:t>Init</a:t>
            </a:r>
            <a:r>
              <a:rPr lang="zh-CN" altLang="en-US" dirty="0"/>
              <a:t>、</a:t>
            </a:r>
            <a:r>
              <a:rPr lang="en-US" altLang="zh-CN" dirty="0" err="1"/>
              <a:t>Exstart</a:t>
            </a:r>
            <a:r>
              <a:rPr lang="zh-CN" altLang="en-US" dirty="0"/>
              <a:t>、</a:t>
            </a:r>
            <a:r>
              <a:rPr lang="en-US" altLang="zh-CN" dirty="0"/>
              <a:t>Exchange</a:t>
            </a:r>
            <a:r>
              <a:rPr lang="zh-CN" altLang="en-US" dirty="0"/>
              <a:t>、</a:t>
            </a:r>
            <a:r>
              <a:rPr lang="en-US" altLang="zh-CN" dirty="0"/>
              <a:t>Loading</a:t>
            </a:r>
            <a:r>
              <a:rPr lang="zh-CN" altLang="en-US" dirty="0"/>
              <a:t>是不稳定状态。</a:t>
            </a:r>
            <a:endParaRPr lang="zh-CN" altLang="en-US" sz="2000" dirty="0"/>
          </a:p>
        </p:txBody>
      </p:sp>
      <p:sp>
        <p:nvSpPr>
          <p:cNvPr id="11" name="内容占位符 10">
            <a:extLst>
              <a:ext uri="{FF2B5EF4-FFF2-40B4-BE49-F238E27FC236}">
                <a16:creationId xmlns:a16="http://schemas.microsoft.com/office/drawing/2014/main" id="{6C10E372-E28F-4B0B-A95A-645FF5A3DB84}"/>
              </a:ext>
            </a:extLst>
          </p:cNvPr>
          <p:cNvSpPr>
            <a:spLocks noGrp="1"/>
          </p:cNvSpPr>
          <p:nvPr>
            <p:ph sz="half" idx="2"/>
          </p:nvPr>
        </p:nvSpPr>
        <p:spPr/>
        <p:txBody>
          <a:bodyPr>
            <a:normAutofit fontScale="85000" lnSpcReduction="10000"/>
          </a:bodyPr>
          <a:lstStyle/>
          <a:p>
            <a:endParaRPr lang="zh-CN" altLang="en-US"/>
          </a:p>
        </p:txBody>
      </p:sp>
      <p:pic>
        <p:nvPicPr>
          <p:cNvPr id="10" name="图片 9">
            <a:extLst>
              <a:ext uri="{FF2B5EF4-FFF2-40B4-BE49-F238E27FC236}">
                <a16:creationId xmlns:a16="http://schemas.microsoft.com/office/drawing/2014/main" id="{7419ED87-FB16-4BDD-BEE3-172FF61BC8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1577" y="1825625"/>
            <a:ext cx="5152223" cy="3528000"/>
          </a:xfrm>
          <a:prstGeom prst="rect">
            <a:avLst/>
          </a:prstGeom>
        </p:spPr>
      </p:pic>
    </p:spTree>
    <p:extLst>
      <p:ext uri="{BB962C8B-B14F-4D97-AF65-F5344CB8AC3E}">
        <p14:creationId xmlns:p14="http://schemas.microsoft.com/office/powerpoint/2010/main" val="3492431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47764F-DB4A-4BA0-B0D8-41C3D535E477}"/>
              </a:ext>
            </a:extLst>
          </p:cNvPr>
          <p:cNvSpPr>
            <a:spLocks noGrp="1"/>
          </p:cNvSpPr>
          <p:nvPr>
            <p:ph type="title"/>
          </p:nvPr>
        </p:nvSpPr>
        <p:spPr/>
        <p:txBody>
          <a:bodyPr/>
          <a:lstStyle/>
          <a:p>
            <a:r>
              <a:rPr lang="en-US" altLang="zh-CN" dirty="0"/>
              <a:t>OSPF</a:t>
            </a:r>
            <a:r>
              <a:rPr lang="zh-CN" altLang="en-US" dirty="0"/>
              <a:t>邻居状态机</a:t>
            </a:r>
            <a:r>
              <a:rPr lang="en-US" altLang="zh-CN" dirty="0"/>
              <a:t>(2)</a:t>
            </a:r>
            <a:endParaRPr lang="zh-CN" altLang="en-US" dirty="0"/>
          </a:p>
        </p:txBody>
      </p:sp>
      <p:graphicFrame>
        <p:nvGraphicFramePr>
          <p:cNvPr id="6" name="内容占位符 5">
            <a:extLst>
              <a:ext uri="{FF2B5EF4-FFF2-40B4-BE49-F238E27FC236}">
                <a16:creationId xmlns:a16="http://schemas.microsoft.com/office/drawing/2014/main" id="{96305B58-63A3-49DB-9F19-6B7596155A06}"/>
              </a:ext>
            </a:extLst>
          </p:cNvPr>
          <p:cNvGraphicFramePr>
            <a:graphicFrameLocks noGrp="1"/>
          </p:cNvGraphicFramePr>
          <p:nvPr>
            <p:ph idx="1"/>
            <p:extLst>
              <p:ext uri="{D42A27DB-BD31-4B8C-83A1-F6EECF244321}">
                <p14:modId xmlns:p14="http://schemas.microsoft.com/office/powerpoint/2010/main" val="3668024957"/>
              </p:ext>
            </p:extLst>
          </p:nvPr>
        </p:nvGraphicFramePr>
        <p:xfrm>
          <a:off x="363415" y="1539875"/>
          <a:ext cx="11465169" cy="4953000"/>
        </p:xfrm>
        <a:graphic>
          <a:graphicData uri="http://schemas.openxmlformats.org/drawingml/2006/table">
            <a:tbl>
              <a:tblPr bandRow="1">
                <a:tableStyleId>{BDBED569-4797-4DF1-A0F4-6AAB3CD982D8}</a:tableStyleId>
              </a:tblPr>
              <a:tblGrid>
                <a:gridCol w="1547798">
                  <a:extLst>
                    <a:ext uri="{9D8B030D-6E8A-4147-A177-3AD203B41FA5}">
                      <a16:colId xmlns:a16="http://schemas.microsoft.com/office/drawing/2014/main" val="2442199752"/>
                    </a:ext>
                  </a:extLst>
                </a:gridCol>
                <a:gridCol w="9917371">
                  <a:extLst>
                    <a:ext uri="{9D8B030D-6E8A-4147-A177-3AD203B41FA5}">
                      <a16:colId xmlns:a16="http://schemas.microsoft.com/office/drawing/2014/main" val="2715723957"/>
                    </a:ext>
                  </a:extLst>
                </a:gridCol>
              </a:tblGrid>
              <a:tr h="0">
                <a:tc>
                  <a:txBody>
                    <a:bodyPr/>
                    <a:lstStyle/>
                    <a:p>
                      <a:pPr latinLnBrk="0"/>
                      <a:r>
                        <a:rPr lang="zh-CN" altLang="en-US" sz="2000">
                          <a:effectLst/>
                          <a:latin typeface="+mn-lt"/>
                        </a:rPr>
                        <a:t>状态机</a:t>
                      </a:r>
                      <a:endParaRPr lang="zh-CN" altLang="en-US" sz="2000" b="1" i="0">
                        <a:solidFill>
                          <a:srgbClr val="333333"/>
                        </a:solidFill>
                        <a:effectLst/>
                        <a:latin typeface="+mn-lt"/>
                      </a:endParaRPr>
                    </a:p>
                  </a:txBody>
                  <a:tcPr marL="152400" marR="152400" marT="38100" marB="38100"/>
                </a:tc>
                <a:tc>
                  <a:txBody>
                    <a:bodyPr/>
                    <a:lstStyle/>
                    <a:p>
                      <a:pPr latinLnBrk="0"/>
                      <a:r>
                        <a:rPr lang="zh-CN" altLang="en-US" sz="2000">
                          <a:effectLst/>
                          <a:latin typeface="+mn-lt"/>
                        </a:rPr>
                        <a:t>含义</a:t>
                      </a:r>
                      <a:endParaRPr lang="zh-CN" altLang="en-US" sz="2000" b="1" i="0">
                        <a:solidFill>
                          <a:srgbClr val="333333"/>
                        </a:solidFill>
                        <a:effectLst/>
                        <a:latin typeface="+mn-lt"/>
                      </a:endParaRPr>
                    </a:p>
                  </a:txBody>
                  <a:tcPr marL="152400" marR="152400" marT="38100" marB="38100"/>
                </a:tc>
                <a:extLst>
                  <a:ext uri="{0D108BD9-81ED-4DB2-BD59-A6C34878D82A}">
                    <a16:rowId xmlns:a16="http://schemas.microsoft.com/office/drawing/2014/main" val="2382781302"/>
                  </a:ext>
                </a:extLst>
              </a:tr>
              <a:tr h="0">
                <a:tc>
                  <a:txBody>
                    <a:bodyPr/>
                    <a:lstStyle/>
                    <a:p>
                      <a:pPr latinLnBrk="0"/>
                      <a:r>
                        <a:rPr lang="en-US" sz="2000">
                          <a:effectLst/>
                          <a:latin typeface="+mn-lt"/>
                        </a:rPr>
                        <a:t>Down</a:t>
                      </a:r>
                    </a:p>
                  </a:txBody>
                  <a:tcPr marL="152400" marR="152400" marT="76200" marB="76200"/>
                </a:tc>
                <a:tc>
                  <a:txBody>
                    <a:bodyPr/>
                    <a:lstStyle/>
                    <a:p>
                      <a:pPr latinLnBrk="0"/>
                      <a:r>
                        <a:rPr lang="zh-CN" altLang="en-US" sz="2000" dirty="0">
                          <a:effectLst/>
                          <a:latin typeface="+mn-lt"/>
                        </a:rPr>
                        <a:t>邻居会话的初始阶段。表明没有在邻居失效时间间隔内收到来自邻居设备的</a:t>
                      </a:r>
                      <a:r>
                        <a:rPr lang="en-US" altLang="zh-CN" sz="2000" dirty="0">
                          <a:effectLst/>
                          <a:latin typeface="+mn-lt"/>
                        </a:rPr>
                        <a:t>Hello</a:t>
                      </a:r>
                      <a:r>
                        <a:rPr lang="zh-CN" altLang="en-US" sz="2000" dirty="0">
                          <a:effectLst/>
                          <a:latin typeface="+mn-lt"/>
                        </a:rPr>
                        <a:t>报文。</a:t>
                      </a:r>
                    </a:p>
                  </a:txBody>
                  <a:tcPr marL="152400" marR="152400" marT="76200" marB="76200"/>
                </a:tc>
                <a:extLst>
                  <a:ext uri="{0D108BD9-81ED-4DB2-BD59-A6C34878D82A}">
                    <a16:rowId xmlns:a16="http://schemas.microsoft.com/office/drawing/2014/main" val="3611190656"/>
                  </a:ext>
                </a:extLst>
              </a:tr>
              <a:tr h="0">
                <a:tc>
                  <a:txBody>
                    <a:bodyPr/>
                    <a:lstStyle/>
                    <a:p>
                      <a:pPr latinLnBrk="0"/>
                      <a:r>
                        <a:rPr lang="en-US" sz="2000">
                          <a:effectLst/>
                          <a:latin typeface="+mn-lt"/>
                        </a:rPr>
                        <a:t>Attempt</a:t>
                      </a:r>
                    </a:p>
                  </a:txBody>
                  <a:tcPr marL="152400" marR="152400" marT="76200" marB="76200"/>
                </a:tc>
                <a:tc>
                  <a:txBody>
                    <a:bodyPr/>
                    <a:lstStyle/>
                    <a:p>
                      <a:pPr latinLnBrk="0"/>
                      <a:r>
                        <a:rPr lang="zh-CN" altLang="en-US" sz="2000" dirty="0">
                          <a:effectLst/>
                          <a:latin typeface="+mn-lt"/>
                        </a:rPr>
                        <a:t>处于本状态时，定期向手工配置的邻居发送</a:t>
                      </a:r>
                      <a:r>
                        <a:rPr lang="en-US" altLang="zh-CN" sz="2000" dirty="0">
                          <a:effectLst/>
                          <a:latin typeface="+mn-lt"/>
                        </a:rPr>
                        <a:t>Hello</a:t>
                      </a:r>
                      <a:r>
                        <a:rPr lang="zh-CN" altLang="en-US" sz="2000" dirty="0">
                          <a:effectLst/>
                          <a:latin typeface="+mn-lt"/>
                        </a:rPr>
                        <a:t>报文。</a:t>
                      </a:r>
                    </a:p>
                    <a:p>
                      <a:r>
                        <a:rPr lang="zh-CN" altLang="en-US" sz="2000" dirty="0">
                          <a:effectLst/>
                          <a:latin typeface="+mn-lt"/>
                        </a:rPr>
                        <a:t>说明：</a:t>
                      </a:r>
                      <a:r>
                        <a:rPr lang="en-US" altLang="zh-CN" sz="2000" dirty="0">
                          <a:effectLst/>
                          <a:latin typeface="+mn-lt"/>
                        </a:rPr>
                        <a:t>Attempt</a:t>
                      </a:r>
                      <a:r>
                        <a:rPr lang="zh-CN" altLang="en-US" sz="2000" dirty="0">
                          <a:effectLst/>
                          <a:latin typeface="+mn-lt"/>
                        </a:rPr>
                        <a:t>状态只适用于</a:t>
                      </a:r>
                      <a:r>
                        <a:rPr lang="en-US" altLang="zh-CN" sz="2000" dirty="0">
                          <a:effectLst/>
                          <a:latin typeface="+mn-lt"/>
                        </a:rPr>
                        <a:t>NBMA</a:t>
                      </a:r>
                      <a:r>
                        <a:rPr lang="zh-CN" altLang="en-US" sz="2000" dirty="0">
                          <a:effectLst/>
                          <a:latin typeface="+mn-lt"/>
                        </a:rPr>
                        <a:t>类型的接口。</a:t>
                      </a:r>
                    </a:p>
                  </a:txBody>
                  <a:tcPr marL="152400" marR="152400" marT="76200" marB="76200"/>
                </a:tc>
                <a:extLst>
                  <a:ext uri="{0D108BD9-81ED-4DB2-BD59-A6C34878D82A}">
                    <a16:rowId xmlns:a16="http://schemas.microsoft.com/office/drawing/2014/main" val="3601983354"/>
                  </a:ext>
                </a:extLst>
              </a:tr>
              <a:tr h="0">
                <a:tc>
                  <a:txBody>
                    <a:bodyPr/>
                    <a:lstStyle/>
                    <a:p>
                      <a:pPr latinLnBrk="0"/>
                      <a:r>
                        <a:rPr lang="en-US" sz="2000">
                          <a:effectLst/>
                          <a:latin typeface="+mn-lt"/>
                        </a:rPr>
                        <a:t>Init</a:t>
                      </a:r>
                    </a:p>
                  </a:txBody>
                  <a:tcPr marL="152400" marR="152400" marT="76200" marB="76200"/>
                </a:tc>
                <a:tc>
                  <a:txBody>
                    <a:bodyPr/>
                    <a:lstStyle/>
                    <a:p>
                      <a:pPr latinLnBrk="0"/>
                      <a:r>
                        <a:rPr lang="zh-CN" altLang="en-US" sz="2000" dirty="0">
                          <a:effectLst/>
                          <a:latin typeface="+mn-lt"/>
                        </a:rPr>
                        <a:t>本状态表示已经收到了邻居的</a:t>
                      </a:r>
                      <a:r>
                        <a:rPr lang="en-US" altLang="zh-CN" sz="2000" dirty="0">
                          <a:effectLst/>
                          <a:latin typeface="+mn-lt"/>
                        </a:rPr>
                        <a:t>Hello</a:t>
                      </a:r>
                      <a:r>
                        <a:rPr lang="zh-CN" altLang="en-US" sz="2000" dirty="0">
                          <a:effectLst/>
                          <a:latin typeface="+mn-lt"/>
                        </a:rPr>
                        <a:t>报文，但是对端并没有收到本端发送的</a:t>
                      </a:r>
                      <a:r>
                        <a:rPr lang="en-US" altLang="zh-CN" sz="2000" dirty="0">
                          <a:effectLst/>
                          <a:latin typeface="+mn-lt"/>
                        </a:rPr>
                        <a:t>Hello</a:t>
                      </a:r>
                      <a:r>
                        <a:rPr lang="zh-CN" altLang="en-US" sz="2000" dirty="0">
                          <a:effectLst/>
                          <a:latin typeface="+mn-lt"/>
                        </a:rPr>
                        <a:t>报文。</a:t>
                      </a:r>
                    </a:p>
                  </a:txBody>
                  <a:tcPr marL="152400" marR="152400" marT="76200" marB="76200"/>
                </a:tc>
                <a:extLst>
                  <a:ext uri="{0D108BD9-81ED-4DB2-BD59-A6C34878D82A}">
                    <a16:rowId xmlns:a16="http://schemas.microsoft.com/office/drawing/2014/main" val="1257708194"/>
                  </a:ext>
                </a:extLst>
              </a:tr>
              <a:tr h="0">
                <a:tc>
                  <a:txBody>
                    <a:bodyPr/>
                    <a:lstStyle/>
                    <a:p>
                      <a:pPr latinLnBrk="0"/>
                      <a:r>
                        <a:rPr lang="en-US" sz="2000">
                          <a:effectLst/>
                          <a:latin typeface="+mn-lt"/>
                        </a:rPr>
                        <a:t>2-way</a:t>
                      </a:r>
                    </a:p>
                  </a:txBody>
                  <a:tcPr marL="152400" marR="152400" marT="76200" marB="76200"/>
                </a:tc>
                <a:tc>
                  <a:txBody>
                    <a:bodyPr/>
                    <a:lstStyle/>
                    <a:p>
                      <a:pPr latinLnBrk="0"/>
                      <a:r>
                        <a:rPr lang="zh-CN" altLang="en-US" sz="2000" dirty="0">
                          <a:effectLst/>
                          <a:latin typeface="+mn-lt"/>
                        </a:rPr>
                        <a:t>互为邻居。本状态表示双方互相收到了对端发送的</a:t>
                      </a:r>
                      <a:r>
                        <a:rPr lang="en-US" altLang="zh-CN" sz="2000" dirty="0">
                          <a:effectLst/>
                          <a:latin typeface="+mn-lt"/>
                        </a:rPr>
                        <a:t>Hello</a:t>
                      </a:r>
                      <a:r>
                        <a:rPr lang="zh-CN" altLang="en-US" sz="2000" dirty="0">
                          <a:effectLst/>
                          <a:latin typeface="+mn-lt"/>
                        </a:rPr>
                        <a:t>报文，建立了</a:t>
                      </a:r>
                      <a:r>
                        <a:rPr lang="zh-CN" altLang="en-US" sz="2000" u="none" strike="noStrike" dirty="0">
                          <a:solidFill>
                            <a:srgbClr val="FF0000"/>
                          </a:solidFill>
                          <a:effectLst/>
                          <a:latin typeface="+mn-lt"/>
                        </a:rPr>
                        <a:t>邻居关系</a:t>
                      </a:r>
                      <a:r>
                        <a:rPr lang="zh-CN" altLang="en-US" sz="2000" dirty="0">
                          <a:effectLst/>
                          <a:latin typeface="+mn-lt"/>
                        </a:rPr>
                        <a:t>。</a:t>
                      </a:r>
                    </a:p>
                    <a:p>
                      <a:pPr latinLnBrk="0"/>
                      <a:r>
                        <a:rPr lang="zh-CN" altLang="en-US" sz="2000" dirty="0">
                          <a:effectLst/>
                          <a:latin typeface="+mn-lt"/>
                        </a:rPr>
                        <a:t>如果不形成邻接关系则邻居状态机就停留在此状态，否则进入</a:t>
                      </a:r>
                      <a:r>
                        <a:rPr lang="en-US" altLang="zh-CN" sz="2000" dirty="0" err="1">
                          <a:effectLst/>
                          <a:latin typeface="+mn-lt"/>
                        </a:rPr>
                        <a:t>Exstart</a:t>
                      </a:r>
                      <a:r>
                        <a:rPr lang="zh-CN" altLang="en-US" sz="2000" dirty="0">
                          <a:effectLst/>
                          <a:latin typeface="+mn-lt"/>
                        </a:rPr>
                        <a:t>状态。</a:t>
                      </a:r>
                    </a:p>
                  </a:txBody>
                  <a:tcPr marL="152400" marR="152400" marT="76200" marB="76200"/>
                </a:tc>
                <a:extLst>
                  <a:ext uri="{0D108BD9-81ED-4DB2-BD59-A6C34878D82A}">
                    <a16:rowId xmlns:a16="http://schemas.microsoft.com/office/drawing/2014/main" val="3868595519"/>
                  </a:ext>
                </a:extLst>
              </a:tr>
              <a:tr h="0">
                <a:tc>
                  <a:txBody>
                    <a:bodyPr/>
                    <a:lstStyle/>
                    <a:p>
                      <a:pPr latinLnBrk="0"/>
                      <a:r>
                        <a:rPr lang="en-US" sz="2000">
                          <a:effectLst/>
                          <a:latin typeface="+mn-lt"/>
                        </a:rPr>
                        <a:t>Exstart</a:t>
                      </a:r>
                    </a:p>
                  </a:txBody>
                  <a:tcPr marL="152400" marR="152400" marT="76200" marB="76200"/>
                </a:tc>
                <a:tc>
                  <a:txBody>
                    <a:bodyPr/>
                    <a:lstStyle/>
                    <a:p>
                      <a:pPr latinLnBrk="0"/>
                      <a:r>
                        <a:rPr lang="zh-CN" altLang="en-US" sz="2000" dirty="0">
                          <a:effectLst/>
                          <a:latin typeface="+mn-lt"/>
                        </a:rPr>
                        <a:t>协商主</a:t>
                      </a:r>
                      <a:r>
                        <a:rPr lang="en-US" altLang="zh-CN" sz="2000" dirty="0">
                          <a:effectLst/>
                          <a:latin typeface="+mn-lt"/>
                        </a:rPr>
                        <a:t>/</a:t>
                      </a:r>
                      <a:r>
                        <a:rPr lang="zh-CN" altLang="en-US" sz="2000" dirty="0">
                          <a:effectLst/>
                          <a:latin typeface="+mn-lt"/>
                        </a:rPr>
                        <a:t>从关系。建立主</a:t>
                      </a:r>
                      <a:r>
                        <a:rPr lang="en-US" altLang="zh-CN" sz="2000" dirty="0">
                          <a:effectLst/>
                          <a:latin typeface="+mn-lt"/>
                        </a:rPr>
                        <a:t>/</a:t>
                      </a:r>
                      <a:r>
                        <a:rPr lang="zh-CN" altLang="en-US" sz="2000" dirty="0">
                          <a:effectLst/>
                          <a:latin typeface="+mn-lt"/>
                        </a:rPr>
                        <a:t>从关系主要是为了保证在后续的</a:t>
                      </a:r>
                      <a:r>
                        <a:rPr lang="en-US" altLang="zh-CN" sz="2000" dirty="0">
                          <a:effectLst/>
                          <a:latin typeface="+mn-lt"/>
                        </a:rPr>
                        <a:t>DD</a:t>
                      </a:r>
                      <a:r>
                        <a:rPr lang="zh-CN" altLang="en-US" sz="2000" dirty="0">
                          <a:effectLst/>
                          <a:latin typeface="+mn-lt"/>
                        </a:rPr>
                        <a:t>报文交换中能够有序的发送。</a:t>
                      </a:r>
                    </a:p>
                  </a:txBody>
                  <a:tcPr marL="152400" marR="152400" marT="76200" marB="76200"/>
                </a:tc>
                <a:extLst>
                  <a:ext uri="{0D108BD9-81ED-4DB2-BD59-A6C34878D82A}">
                    <a16:rowId xmlns:a16="http://schemas.microsoft.com/office/drawing/2014/main" val="1592748446"/>
                  </a:ext>
                </a:extLst>
              </a:tr>
              <a:tr h="0">
                <a:tc>
                  <a:txBody>
                    <a:bodyPr/>
                    <a:lstStyle/>
                    <a:p>
                      <a:pPr latinLnBrk="0"/>
                      <a:r>
                        <a:rPr lang="en-US" sz="2000">
                          <a:effectLst/>
                          <a:latin typeface="+mn-lt"/>
                        </a:rPr>
                        <a:t>Exchange</a:t>
                      </a:r>
                    </a:p>
                  </a:txBody>
                  <a:tcPr marL="152400" marR="152400" marT="76200" marB="76200"/>
                </a:tc>
                <a:tc>
                  <a:txBody>
                    <a:bodyPr/>
                    <a:lstStyle/>
                    <a:p>
                      <a:pPr latinLnBrk="0"/>
                      <a:r>
                        <a:rPr lang="zh-CN" altLang="en-US" sz="2000">
                          <a:effectLst/>
                          <a:latin typeface="+mn-lt"/>
                        </a:rPr>
                        <a:t>交换</a:t>
                      </a:r>
                      <a:r>
                        <a:rPr lang="en-US" altLang="zh-CN" sz="2000">
                          <a:effectLst/>
                          <a:latin typeface="+mn-lt"/>
                        </a:rPr>
                        <a:t>DD</a:t>
                      </a:r>
                      <a:r>
                        <a:rPr lang="zh-CN" altLang="en-US" sz="2000">
                          <a:effectLst/>
                          <a:latin typeface="+mn-lt"/>
                        </a:rPr>
                        <a:t>报文。本端设备将本地的</a:t>
                      </a:r>
                      <a:r>
                        <a:rPr lang="en-US" altLang="zh-CN" sz="2000">
                          <a:effectLst/>
                          <a:latin typeface="+mn-lt"/>
                        </a:rPr>
                        <a:t>LSDB</a:t>
                      </a:r>
                      <a:r>
                        <a:rPr lang="zh-CN" altLang="en-US" sz="2000">
                          <a:effectLst/>
                          <a:latin typeface="+mn-lt"/>
                        </a:rPr>
                        <a:t>用</a:t>
                      </a:r>
                      <a:r>
                        <a:rPr lang="en-US" altLang="zh-CN" sz="2000">
                          <a:effectLst/>
                          <a:latin typeface="+mn-lt"/>
                        </a:rPr>
                        <a:t>DD</a:t>
                      </a:r>
                      <a:r>
                        <a:rPr lang="zh-CN" altLang="en-US" sz="2000">
                          <a:effectLst/>
                          <a:latin typeface="+mn-lt"/>
                        </a:rPr>
                        <a:t>报文来描述，并发给邻居设备。</a:t>
                      </a:r>
                    </a:p>
                  </a:txBody>
                  <a:tcPr marL="152400" marR="152400" marT="76200" marB="76200"/>
                </a:tc>
                <a:extLst>
                  <a:ext uri="{0D108BD9-81ED-4DB2-BD59-A6C34878D82A}">
                    <a16:rowId xmlns:a16="http://schemas.microsoft.com/office/drawing/2014/main" val="2786616630"/>
                  </a:ext>
                </a:extLst>
              </a:tr>
              <a:tr h="0">
                <a:tc>
                  <a:txBody>
                    <a:bodyPr/>
                    <a:lstStyle/>
                    <a:p>
                      <a:pPr latinLnBrk="0"/>
                      <a:r>
                        <a:rPr lang="en-US" sz="2000">
                          <a:effectLst/>
                          <a:latin typeface="+mn-lt"/>
                        </a:rPr>
                        <a:t>Loading</a:t>
                      </a:r>
                    </a:p>
                  </a:txBody>
                  <a:tcPr marL="152400" marR="152400" marT="76200" marB="76200"/>
                </a:tc>
                <a:tc>
                  <a:txBody>
                    <a:bodyPr/>
                    <a:lstStyle/>
                    <a:p>
                      <a:pPr latinLnBrk="0"/>
                      <a:r>
                        <a:rPr lang="zh-CN" altLang="en-US" sz="2000" dirty="0">
                          <a:effectLst/>
                          <a:latin typeface="+mn-lt"/>
                        </a:rPr>
                        <a:t>正在同步</a:t>
                      </a:r>
                      <a:r>
                        <a:rPr lang="en-US" altLang="zh-CN" sz="2000" dirty="0">
                          <a:effectLst/>
                          <a:latin typeface="+mn-lt"/>
                        </a:rPr>
                        <a:t>LSDB</a:t>
                      </a:r>
                      <a:r>
                        <a:rPr lang="zh-CN" altLang="en-US" sz="2000" dirty="0">
                          <a:effectLst/>
                          <a:latin typeface="+mn-lt"/>
                        </a:rPr>
                        <a:t>。两端设备发送</a:t>
                      </a:r>
                      <a:r>
                        <a:rPr lang="en-US" altLang="zh-CN" sz="2000" dirty="0">
                          <a:effectLst/>
                          <a:latin typeface="+mn-lt"/>
                        </a:rPr>
                        <a:t>LSR</a:t>
                      </a:r>
                      <a:r>
                        <a:rPr lang="zh-CN" altLang="en-US" sz="2000" dirty="0">
                          <a:effectLst/>
                          <a:latin typeface="+mn-lt"/>
                        </a:rPr>
                        <a:t>报文向邻居请求对方的</a:t>
                      </a:r>
                      <a:r>
                        <a:rPr lang="en-US" altLang="zh-CN" sz="2000" dirty="0">
                          <a:effectLst/>
                          <a:latin typeface="+mn-lt"/>
                        </a:rPr>
                        <a:t>LSA</a:t>
                      </a:r>
                      <a:r>
                        <a:rPr lang="zh-CN" altLang="en-US" sz="2000" dirty="0">
                          <a:effectLst/>
                          <a:latin typeface="+mn-lt"/>
                        </a:rPr>
                        <a:t>，同步</a:t>
                      </a:r>
                      <a:r>
                        <a:rPr lang="en-US" altLang="zh-CN" sz="2000" dirty="0">
                          <a:effectLst/>
                          <a:latin typeface="+mn-lt"/>
                        </a:rPr>
                        <a:t>LSDB</a:t>
                      </a:r>
                      <a:r>
                        <a:rPr lang="zh-CN" altLang="en-US" sz="2000" dirty="0">
                          <a:effectLst/>
                          <a:latin typeface="+mn-lt"/>
                        </a:rPr>
                        <a:t>。</a:t>
                      </a:r>
                    </a:p>
                  </a:txBody>
                  <a:tcPr marL="152400" marR="152400" marT="76200" marB="76200"/>
                </a:tc>
                <a:extLst>
                  <a:ext uri="{0D108BD9-81ED-4DB2-BD59-A6C34878D82A}">
                    <a16:rowId xmlns:a16="http://schemas.microsoft.com/office/drawing/2014/main" val="784715626"/>
                  </a:ext>
                </a:extLst>
              </a:tr>
              <a:tr h="0">
                <a:tc>
                  <a:txBody>
                    <a:bodyPr/>
                    <a:lstStyle/>
                    <a:p>
                      <a:pPr latinLnBrk="0"/>
                      <a:r>
                        <a:rPr lang="en-US" sz="2000">
                          <a:effectLst/>
                          <a:latin typeface="+mn-lt"/>
                        </a:rPr>
                        <a:t>Full</a:t>
                      </a:r>
                    </a:p>
                  </a:txBody>
                  <a:tcPr marL="152400" marR="152400" marT="76200" marB="76200"/>
                </a:tc>
                <a:tc>
                  <a:txBody>
                    <a:bodyPr/>
                    <a:lstStyle/>
                    <a:p>
                      <a:pPr latinLnBrk="0"/>
                      <a:r>
                        <a:rPr lang="zh-CN" altLang="en-US" sz="2000" dirty="0">
                          <a:effectLst/>
                          <a:latin typeface="+mn-lt"/>
                        </a:rPr>
                        <a:t>建立邻接。两端设备的</a:t>
                      </a:r>
                      <a:r>
                        <a:rPr lang="en-US" altLang="zh-CN" sz="2000" dirty="0">
                          <a:effectLst/>
                          <a:latin typeface="+mn-lt"/>
                        </a:rPr>
                        <a:t>LSDB</a:t>
                      </a:r>
                      <a:r>
                        <a:rPr lang="zh-CN" altLang="en-US" sz="2000" dirty="0">
                          <a:effectLst/>
                          <a:latin typeface="+mn-lt"/>
                        </a:rPr>
                        <a:t>已同步，本端设备和邻居设备建立了</a:t>
                      </a:r>
                      <a:r>
                        <a:rPr lang="zh-CN" altLang="en-US" sz="2000" u="none" strike="noStrike" dirty="0">
                          <a:solidFill>
                            <a:srgbClr val="FF0000"/>
                          </a:solidFill>
                          <a:effectLst/>
                          <a:latin typeface="+mn-lt"/>
                        </a:rPr>
                        <a:t>邻接状态</a:t>
                      </a:r>
                      <a:r>
                        <a:rPr lang="zh-CN" altLang="en-US" sz="2000" dirty="0">
                          <a:effectLst/>
                          <a:latin typeface="+mn-lt"/>
                        </a:rPr>
                        <a:t>。</a:t>
                      </a:r>
                    </a:p>
                  </a:txBody>
                  <a:tcPr marL="152400" marR="152400" marT="76200" marB="76200"/>
                </a:tc>
                <a:extLst>
                  <a:ext uri="{0D108BD9-81ED-4DB2-BD59-A6C34878D82A}">
                    <a16:rowId xmlns:a16="http://schemas.microsoft.com/office/drawing/2014/main" val="1782722543"/>
                  </a:ext>
                </a:extLst>
              </a:tr>
            </a:tbl>
          </a:graphicData>
        </a:graphic>
      </p:graphicFrame>
    </p:spTree>
    <p:extLst>
      <p:ext uri="{BB962C8B-B14F-4D97-AF65-F5344CB8AC3E}">
        <p14:creationId xmlns:p14="http://schemas.microsoft.com/office/powerpoint/2010/main" val="549738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B1146-81F3-408A-AE91-D380125956F2}"/>
              </a:ext>
            </a:extLst>
          </p:cNvPr>
          <p:cNvSpPr>
            <a:spLocks noGrp="1"/>
          </p:cNvSpPr>
          <p:nvPr>
            <p:ph type="title"/>
          </p:nvPr>
        </p:nvSpPr>
        <p:spPr/>
        <p:txBody>
          <a:bodyPr/>
          <a:lstStyle/>
          <a:p>
            <a:r>
              <a:rPr lang="en-US" altLang="zh-CN" dirty="0"/>
              <a:t>OSPF </a:t>
            </a:r>
            <a:r>
              <a:rPr lang="zh-CN" altLang="en-US" dirty="0"/>
              <a:t>路由器</a:t>
            </a:r>
            <a:r>
              <a:rPr lang="en-US" altLang="zh-CN" dirty="0"/>
              <a:t>ID</a:t>
            </a:r>
            <a:endParaRPr lang="zh-CN" altLang="en-US" dirty="0"/>
          </a:p>
        </p:txBody>
      </p:sp>
      <p:sp>
        <p:nvSpPr>
          <p:cNvPr id="3" name="内容占位符 2">
            <a:extLst>
              <a:ext uri="{FF2B5EF4-FFF2-40B4-BE49-F238E27FC236}">
                <a16:creationId xmlns:a16="http://schemas.microsoft.com/office/drawing/2014/main" id="{7CD95813-4631-4285-A665-A9A2DE0F0650}"/>
              </a:ext>
            </a:extLst>
          </p:cNvPr>
          <p:cNvSpPr>
            <a:spLocks noGrp="1"/>
          </p:cNvSpPr>
          <p:nvPr>
            <p:ph idx="1"/>
          </p:nvPr>
        </p:nvSpPr>
        <p:spPr>
          <a:xfrm>
            <a:off x="838200" y="1825625"/>
            <a:ext cx="10880188" cy="4351338"/>
          </a:xfrm>
        </p:spPr>
        <p:txBody>
          <a:bodyPr>
            <a:normAutofit fontScale="92500" lnSpcReduction="20000"/>
          </a:bodyPr>
          <a:lstStyle/>
          <a:p>
            <a:pPr>
              <a:lnSpc>
                <a:spcPct val="170000"/>
              </a:lnSpc>
            </a:pPr>
            <a:r>
              <a:rPr lang="zh-CN" altLang="en-US" sz="2000" dirty="0">
                <a:solidFill>
                  <a:srgbClr val="FF0000"/>
                </a:solidFill>
              </a:rPr>
              <a:t>路由器的标识问题？</a:t>
            </a:r>
            <a:endParaRPr lang="en-US" altLang="zh-CN" sz="2000" dirty="0">
              <a:solidFill>
                <a:srgbClr val="FF0000"/>
              </a:solidFill>
            </a:endParaRPr>
          </a:p>
          <a:p>
            <a:pPr>
              <a:lnSpc>
                <a:spcPct val="170000"/>
              </a:lnSpc>
            </a:pPr>
            <a:r>
              <a:rPr lang="zh-CN" altLang="en-US" sz="2000" dirty="0">
                <a:solidFill>
                  <a:srgbClr val="FF0000"/>
                </a:solidFill>
              </a:rPr>
              <a:t>唯一性原则</a:t>
            </a:r>
            <a:endParaRPr lang="en-US" altLang="zh-CN" sz="2000" dirty="0">
              <a:solidFill>
                <a:srgbClr val="FF0000"/>
              </a:solidFill>
            </a:endParaRPr>
          </a:p>
          <a:p>
            <a:pPr>
              <a:lnSpc>
                <a:spcPct val="170000"/>
              </a:lnSpc>
            </a:pPr>
            <a:r>
              <a:rPr lang="en-US" altLang="zh-CN" sz="2000" dirty="0">
                <a:solidFill>
                  <a:srgbClr val="FF0000"/>
                </a:solidFill>
              </a:rPr>
              <a:t>IP</a:t>
            </a:r>
            <a:r>
              <a:rPr lang="zh-CN" altLang="en-US" sz="2000" dirty="0">
                <a:solidFill>
                  <a:srgbClr val="FF0000"/>
                </a:solidFill>
              </a:rPr>
              <a:t>地址</a:t>
            </a:r>
            <a:endParaRPr lang="en-US" altLang="zh-CN" sz="2000" dirty="0">
              <a:solidFill>
                <a:srgbClr val="FF0000"/>
              </a:solidFill>
            </a:endParaRPr>
          </a:p>
          <a:p>
            <a:pPr>
              <a:lnSpc>
                <a:spcPct val="170000"/>
              </a:lnSpc>
            </a:pPr>
            <a:r>
              <a:rPr lang="en-US" altLang="zh-CN" sz="2000" dirty="0"/>
              <a:t>Router ID</a:t>
            </a:r>
            <a:r>
              <a:rPr lang="zh-CN" altLang="en-US" sz="2000" dirty="0"/>
              <a:t>的选取有两种方式：</a:t>
            </a:r>
            <a:r>
              <a:rPr lang="zh-CN" altLang="en-US" sz="2000" dirty="0">
                <a:solidFill>
                  <a:srgbClr val="FF0000"/>
                </a:solidFill>
              </a:rPr>
              <a:t>手动设置、路由器自动设置</a:t>
            </a:r>
          </a:p>
          <a:p>
            <a:pPr marL="228600" lvl="1">
              <a:lnSpc>
                <a:spcPct val="170000"/>
              </a:lnSpc>
              <a:spcBef>
                <a:spcPts val="1000"/>
              </a:spcBef>
            </a:pPr>
            <a:r>
              <a:rPr lang="zh-CN" altLang="en-US" sz="1800" dirty="0"/>
              <a:t>如未手动配置</a:t>
            </a:r>
            <a:r>
              <a:rPr lang="en-US" altLang="zh-CN" sz="1800" dirty="0"/>
              <a:t>Router ID</a:t>
            </a:r>
            <a:r>
              <a:rPr lang="zh-CN" altLang="en-US" sz="1800" dirty="0"/>
              <a:t>，路由器会从当前接口的</a:t>
            </a:r>
            <a:r>
              <a:rPr lang="en-US" altLang="zh-CN" sz="1800" dirty="0"/>
              <a:t>IP</a:t>
            </a:r>
            <a:r>
              <a:rPr lang="zh-CN" altLang="en-US" sz="1800" dirty="0"/>
              <a:t>地址中自动选取一个作为</a:t>
            </a:r>
            <a:r>
              <a:rPr lang="en-US" altLang="zh-CN" sz="1800" dirty="0"/>
              <a:t>Router ID</a:t>
            </a:r>
            <a:r>
              <a:rPr lang="zh-CN" altLang="en-US" sz="1800" dirty="0"/>
              <a:t>。其选择顺序是：</a:t>
            </a:r>
          </a:p>
          <a:p>
            <a:pPr marL="685800" lvl="3">
              <a:lnSpc>
                <a:spcPct val="170000"/>
              </a:lnSpc>
              <a:spcBef>
                <a:spcPts val="1000"/>
              </a:spcBef>
            </a:pPr>
            <a:r>
              <a:rPr lang="zh-CN" altLang="en-US" dirty="0">
                <a:solidFill>
                  <a:srgbClr val="FF0000"/>
                </a:solidFill>
              </a:rPr>
              <a:t>优先从</a:t>
            </a:r>
            <a:r>
              <a:rPr lang="en-US" altLang="zh-CN" dirty="0">
                <a:solidFill>
                  <a:srgbClr val="FF0000"/>
                </a:solidFill>
              </a:rPr>
              <a:t>Loopback</a:t>
            </a:r>
            <a:r>
              <a:rPr lang="zh-CN" altLang="en-US" dirty="0">
                <a:solidFill>
                  <a:srgbClr val="FF0000"/>
                </a:solidFill>
              </a:rPr>
              <a:t>地址中选择最大的</a:t>
            </a:r>
            <a:r>
              <a:rPr lang="en-US" altLang="zh-CN" dirty="0">
                <a:solidFill>
                  <a:srgbClr val="FF0000"/>
                </a:solidFill>
              </a:rPr>
              <a:t>IP</a:t>
            </a:r>
            <a:r>
              <a:rPr lang="zh-CN" altLang="en-US" dirty="0">
                <a:solidFill>
                  <a:srgbClr val="FF0000"/>
                </a:solidFill>
              </a:rPr>
              <a:t>地址作为</a:t>
            </a:r>
            <a:r>
              <a:rPr lang="en-US" altLang="zh-CN" dirty="0">
                <a:solidFill>
                  <a:srgbClr val="FF0000"/>
                </a:solidFill>
              </a:rPr>
              <a:t>Router ID</a:t>
            </a:r>
            <a:r>
              <a:rPr lang="zh-CN" altLang="en-US" dirty="0"/>
              <a:t>。</a:t>
            </a:r>
          </a:p>
          <a:p>
            <a:pPr marL="685800" lvl="3">
              <a:lnSpc>
                <a:spcPct val="170000"/>
              </a:lnSpc>
              <a:spcBef>
                <a:spcPts val="1000"/>
              </a:spcBef>
            </a:pPr>
            <a:r>
              <a:rPr lang="zh-CN" altLang="en-US" dirty="0">
                <a:solidFill>
                  <a:srgbClr val="FF0000"/>
                </a:solidFill>
              </a:rPr>
              <a:t>如果没有配置</a:t>
            </a:r>
            <a:r>
              <a:rPr lang="en-US" altLang="zh-CN" dirty="0">
                <a:solidFill>
                  <a:srgbClr val="FF0000"/>
                </a:solidFill>
              </a:rPr>
              <a:t>Loopback</a:t>
            </a:r>
            <a:r>
              <a:rPr lang="zh-CN" altLang="en-US" dirty="0">
                <a:solidFill>
                  <a:srgbClr val="FF0000"/>
                </a:solidFill>
              </a:rPr>
              <a:t>接口，则在接口地址中选取最大的</a:t>
            </a:r>
            <a:r>
              <a:rPr lang="en-US" altLang="zh-CN" dirty="0">
                <a:solidFill>
                  <a:srgbClr val="FF0000"/>
                </a:solidFill>
              </a:rPr>
              <a:t>IP</a:t>
            </a:r>
            <a:r>
              <a:rPr lang="zh-CN" altLang="en-US" dirty="0">
                <a:solidFill>
                  <a:srgbClr val="FF0000"/>
                </a:solidFill>
              </a:rPr>
              <a:t>地址作为</a:t>
            </a:r>
            <a:r>
              <a:rPr lang="en-US" altLang="zh-CN" dirty="0">
                <a:solidFill>
                  <a:srgbClr val="FF0000"/>
                </a:solidFill>
              </a:rPr>
              <a:t>Router ID</a:t>
            </a:r>
            <a:r>
              <a:rPr lang="zh-CN" altLang="en-US" dirty="0"/>
              <a:t>。</a:t>
            </a:r>
          </a:p>
          <a:p>
            <a:pPr marL="228600" lvl="1">
              <a:lnSpc>
                <a:spcPct val="170000"/>
              </a:lnSpc>
              <a:spcBef>
                <a:spcPts val="1000"/>
              </a:spcBef>
            </a:pPr>
            <a:r>
              <a:rPr lang="zh-CN" altLang="en-US" sz="1800" dirty="0"/>
              <a:t>只有重新配置系统的</a:t>
            </a:r>
            <a:r>
              <a:rPr lang="en-US" altLang="zh-CN" sz="1800" dirty="0"/>
              <a:t>Router ID</a:t>
            </a:r>
            <a:r>
              <a:rPr lang="zh-CN" altLang="en-US" sz="1800" dirty="0"/>
              <a:t>或</a:t>
            </a:r>
            <a:r>
              <a:rPr lang="en-US" altLang="zh-CN" sz="1800" dirty="0"/>
              <a:t>OSPF</a:t>
            </a:r>
            <a:r>
              <a:rPr lang="zh-CN" altLang="en-US" sz="1800" dirty="0"/>
              <a:t>的</a:t>
            </a:r>
            <a:r>
              <a:rPr lang="en-US" altLang="zh-CN" sz="1800" dirty="0"/>
              <a:t>Router ID</a:t>
            </a:r>
            <a:r>
              <a:rPr lang="zh-CN" altLang="en-US" sz="1800" dirty="0"/>
              <a:t>，并且重新启动</a:t>
            </a:r>
            <a:r>
              <a:rPr lang="en-US" altLang="zh-CN" sz="1800" dirty="0"/>
              <a:t>OSPF</a:t>
            </a:r>
            <a:r>
              <a:rPr lang="zh-CN" altLang="en-US" sz="1800" dirty="0"/>
              <a:t>进程后，才会进行</a:t>
            </a:r>
            <a:r>
              <a:rPr lang="en-US" altLang="zh-CN" sz="1800" dirty="0"/>
              <a:t>Router ID</a:t>
            </a:r>
            <a:r>
              <a:rPr lang="zh-CN" altLang="en-US" sz="1800" dirty="0"/>
              <a:t>的重新选取。</a:t>
            </a:r>
          </a:p>
        </p:txBody>
      </p:sp>
    </p:spTree>
    <p:extLst>
      <p:ext uri="{BB962C8B-B14F-4D97-AF65-F5344CB8AC3E}">
        <p14:creationId xmlns:p14="http://schemas.microsoft.com/office/powerpoint/2010/main" val="2494908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3D6DD-F755-48D2-8EDA-9E9460A0B90D}"/>
              </a:ext>
            </a:extLst>
          </p:cNvPr>
          <p:cNvSpPr>
            <a:spLocks noGrp="1"/>
          </p:cNvSpPr>
          <p:nvPr>
            <p:ph type="title"/>
          </p:nvPr>
        </p:nvSpPr>
        <p:spPr/>
        <p:txBody>
          <a:bodyPr/>
          <a:lstStyle/>
          <a:p>
            <a:r>
              <a:rPr lang="zh-CN" altLang="en-US" dirty="0"/>
              <a:t>建立邻接关系的问题</a:t>
            </a:r>
          </a:p>
        </p:txBody>
      </p:sp>
      <p:sp>
        <p:nvSpPr>
          <p:cNvPr id="3" name="内容占位符 2">
            <a:extLst>
              <a:ext uri="{FF2B5EF4-FFF2-40B4-BE49-F238E27FC236}">
                <a16:creationId xmlns:a16="http://schemas.microsoft.com/office/drawing/2014/main" id="{004527B4-F0EB-4D28-9B0A-6A0EDC91A67B}"/>
              </a:ext>
            </a:extLst>
          </p:cNvPr>
          <p:cNvSpPr>
            <a:spLocks noGrp="1"/>
          </p:cNvSpPr>
          <p:nvPr>
            <p:ph idx="1"/>
          </p:nvPr>
        </p:nvSpPr>
        <p:spPr/>
        <p:txBody>
          <a:bodyPr>
            <a:normAutofit/>
          </a:bodyPr>
          <a:lstStyle/>
          <a:p>
            <a:pPr>
              <a:lnSpc>
                <a:spcPct val="150000"/>
              </a:lnSpc>
            </a:pPr>
            <a:r>
              <a:rPr lang="zh-CN" altLang="en-US" sz="2400" dirty="0">
                <a:latin typeface="+mn-ea"/>
              </a:rPr>
              <a:t>只要</a:t>
            </a:r>
            <a:r>
              <a:rPr lang="en-US" altLang="zh-CN" sz="2400" dirty="0">
                <a:latin typeface="+mn-ea"/>
              </a:rPr>
              <a:t>Hello</a:t>
            </a:r>
            <a:r>
              <a:rPr lang="zh-CN" altLang="en-US" sz="2400" dirty="0">
                <a:latin typeface="+mn-ea"/>
              </a:rPr>
              <a:t>数据包中的这些参数相互匹配，两台</a:t>
            </a:r>
            <a:r>
              <a:rPr lang="en-US" altLang="zh-CN" sz="2400" dirty="0">
                <a:latin typeface="+mn-ea"/>
              </a:rPr>
              <a:t>OSPF</a:t>
            </a:r>
            <a:r>
              <a:rPr lang="zh-CN" altLang="en-US" sz="2400" dirty="0">
                <a:latin typeface="+mn-ea"/>
              </a:rPr>
              <a:t>路由器就一定能够建立邻接关系吗？</a:t>
            </a:r>
            <a:endParaRPr lang="en-US" altLang="zh-CN" sz="2400" dirty="0">
              <a:latin typeface="+mn-ea"/>
            </a:endParaRPr>
          </a:p>
          <a:p>
            <a:pPr>
              <a:lnSpc>
                <a:spcPct val="150000"/>
              </a:lnSpc>
            </a:pPr>
            <a:r>
              <a:rPr lang="zh-CN" altLang="en-US" sz="2400" dirty="0">
                <a:solidFill>
                  <a:srgbClr val="FF0000"/>
                </a:solidFill>
                <a:latin typeface="+mn-ea"/>
              </a:rPr>
              <a:t>以下网络图中，如果使用</a:t>
            </a:r>
            <a:r>
              <a:rPr lang="en-US" altLang="zh-CN" sz="2400" dirty="0">
                <a:solidFill>
                  <a:srgbClr val="FF0000"/>
                </a:solidFill>
                <a:latin typeface="+mn-ea"/>
              </a:rPr>
              <a:t>OSPF</a:t>
            </a:r>
            <a:r>
              <a:rPr lang="zh-CN" altLang="en-US" sz="2400" dirty="0">
                <a:solidFill>
                  <a:srgbClr val="FF0000"/>
                </a:solidFill>
                <a:latin typeface="+mn-ea"/>
              </a:rPr>
              <a:t>协议，那么这些路由器之间是否会两两之间建立起</a:t>
            </a:r>
            <a:r>
              <a:rPr lang="en-US" altLang="zh-CN" sz="2400" dirty="0">
                <a:solidFill>
                  <a:srgbClr val="FF0000"/>
                </a:solidFill>
                <a:latin typeface="+mn-ea"/>
              </a:rPr>
              <a:t>10</a:t>
            </a:r>
            <a:r>
              <a:rPr lang="zh-CN" altLang="en-US" sz="2400" dirty="0">
                <a:solidFill>
                  <a:srgbClr val="FF0000"/>
                </a:solidFill>
                <a:latin typeface="+mn-ea"/>
              </a:rPr>
              <a:t>对邻接关系？</a:t>
            </a:r>
            <a:endParaRPr lang="en-US" altLang="zh-CN" sz="2400" dirty="0">
              <a:solidFill>
                <a:srgbClr val="FF0000"/>
              </a:solidFill>
              <a:latin typeface="+mn-ea"/>
            </a:endParaRPr>
          </a:p>
          <a:p>
            <a:pPr>
              <a:lnSpc>
                <a:spcPct val="150000"/>
              </a:lnSpc>
            </a:pPr>
            <a:endParaRPr lang="zh-CN" altLang="en-US" sz="2400" dirty="0">
              <a:latin typeface="+mn-ea"/>
            </a:endParaRPr>
          </a:p>
        </p:txBody>
      </p:sp>
      <p:pic>
        <p:nvPicPr>
          <p:cNvPr id="4" name="图片 3">
            <a:extLst>
              <a:ext uri="{FF2B5EF4-FFF2-40B4-BE49-F238E27FC236}">
                <a16:creationId xmlns:a16="http://schemas.microsoft.com/office/drawing/2014/main" id="{EFF9CC87-7A55-423E-9BD5-EB72A8212AE5}"/>
              </a:ext>
            </a:extLst>
          </p:cNvPr>
          <p:cNvPicPr>
            <a:picLocks noChangeAspect="1"/>
          </p:cNvPicPr>
          <p:nvPr/>
        </p:nvPicPr>
        <p:blipFill>
          <a:blip r:embed="rId2"/>
          <a:stretch>
            <a:fillRect/>
          </a:stretch>
        </p:blipFill>
        <p:spPr>
          <a:xfrm>
            <a:off x="5639514" y="4338868"/>
            <a:ext cx="5714286" cy="1838095"/>
          </a:xfrm>
          <a:prstGeom prst="rect">
            <a:avLst/>
          </a:prstGeom>
        </p:spPr>
      </p:pic>
    </p:spTree>
    <p:extLst>
      <p:ext uri="{BB962C8B-B14F-4D97-AF65-F5344CB8AC3E}">
        <p14:creationId xmlns:p14="http://schemas.microsoft.com/office/powerpoint/2010/main" val="11961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D25716-41FA-4BDC-AD58-9A7F12D82294}"/>
              </a:ext>
            </a:extLst>
          </p:cNvPr>
          <p:cNvSpPr>
            <a:spLocks noGrp="1"/>
          </p:cNvSpPr>
          <p:nvPr>
            <p:ph type="title"/>
          </p:nvPr>
        </p:nvSpPr>
        <p:spPr/>
        <p:txBody>
          <a:bodyPr/>
          <a:lstStyle/>
          <a:p>
            <a:r>
              <a:rPr lang="en-US" altLang="zh-CN" dirty="0"/>
              <a:t>OSPF</a:t>
            </a:r>
            <a:r>
              <a:rPr lang="zh-CN" altLang="en-US" dirty="0"/>
              <a:t>网络类型</a:t>
            </a:r>
          </a:p>
        </p:txBody>
      </p:sp>
      <p:sp>
        <p:nvSpPr>
          <p:cNvPr id="5" name="内容占位符 4">
            <a:extLst>
              <a:ext uri="{FF2B5EF4-FFF2-40B4-BE49-F238E27FC236}">
                <a16:creationId xmlns:a16="http://schemas.microsoft.com/office/drawing/2014/main" id="{BFE1C7AB-2BA9-4D4B-87B5-AAF2C1187FC3}"/>
              </a:ext>
            </a:extLst>
          </p:cNvPr>
          <p:cNvSpPr>
            <a:spLocks noGrp="1"/>
          </p:cNvSpPr>
          <p:nvPr>
            <p:ph idx="1"/>
          </p:nvPr>
        </p:nvSpPr>
        <p:spPr/>
        <p:txBody>
          <a:bodyPr/>
          <a:lstStyle/>
          <a:p>
            <a:endParaRPr lang="zh-CN" altLang="en-US"/>
          </a:p>
        </p:txBody>
      </p:sp>
      <p:pic>
        <p:nvPicPr>
          <p:cNvPr id="6" name="图片 5">
            <a:extLst>
              <a:ext uri="{FF2B5EF4-FFF2-40B4-BE49-F238E27FC236}">
                <a16:creationId xmlns:a16="http://schemas.microsoft.com/office/drawing/2014/main" id="{B493B80F-818F-4DD2-930B-75E958F9CD06}"/>
              </a:ext>
            </a:extLst>
          </p:cNvPr>
          <p:cNvPicPr>
            <a:picLocks noChangeAspect="1"/>
          </p:cNvPicPr>
          <p:nvPr/>
        </p:nvPicPr>
        <p:blipFill>
          <a:blip r:embed="rId2"/>
          <a:stretch>
            <a:fillRect/>
          </a:stretch>
        </p:blipFill>
        <p:spPr>
          <a:xfrm>
            <a:off x="2824131" y="1839693"/>
            <a:ext cx="6543738" cy="4752000"/>
          </a:xfrm>
          <a:prstGeom prst="rect">
            <a:avLst/>
          </a:prstGeom>
        </p:spPr>
      </p:pic>
    </p:spTree>
    <p:extLst>
      <p:ext uri="{BB962C8B-B14F-4D97-AF65-F5344CB8AC3E}">
        <p14:creationId xmlns:p14="http://schemas.microsoft.com/office/powerpoint/2010/main" val="3110453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BA050-EC0B-48BB-BB05-8473E5FB725D}"/>
              </a:ext>
            </a:extLst>
          </p:cNvPr>
          <p:cNvSpPr>
            <a:spLocks noGrp="1"/>
          </p:cNvSpPr>
          <p:nvPr>
            <p:ph type="title"/>
          </p:nvPr>
        </p:nvSpPr>
        <p:spPr/>
        <p:txBody>
          <a:bodyPr/>
          <a:lstStyle/>
          <a:p>
            <a:r>
              <a:rPr lang="zh-CN" altLang="en-US" dirty="0"/>
              <a:t>距离矢量协议</a:t>
            </a:r>
          </a:p>
        </p:txBody>
      </p:sp>
      <p:sp>
        <p:nvSpPr>
          <p:cNvPr id="3" name="内容占位符 2">
            <a:extLst>
              <a:ext uri="{FF2B5EF4-FFF2-40B4-BE49-F238E27FC236}">
                <a16:creationId xmlns:a16="http://schemas.microsoft.com/office/drawing/2014/main" id="{896A4C7C-473D-48F0-8056-4171912FC322}"/>
              </a:ext>
            </a:extLst>
          </p:cNvPr>
          <p:cNvSpPr>
            <a:spLocks noGrp="1"/>
          </p:cNvSpPr>
          <p:nvPr>
            <p:ph idx="1"/>
          </p:nvPr>
        </p:nvSpPr>
        <p:spPr/>
        <p:txBody>
          <a:bodyPr>
            <a:normAutofit/>
          </a:bodyPr>
          <a:lstStyle/>
          <a:p>
            <a:pPr>
              <a:lnSpc>
                <a:spcPct val="150000"/>
              </a:lnSpc>
            </a:pPr>
            <a:r>
              <a:rPr lang="zh-CN" altLang="en-US" dirty="0"/>
              <a:t>路由信息全部来自于其他路由器</a:t>
            </a:r>
            <a:endParaRPr lang="en-US" altLang="zh-CN" dirty="0"/>
          </a:p>
          <a:p>
            <a:pPr>
              <a:lnSpc>
                <a:spcPct val="150000"/>
              </a:lnSpc>
            </a:pPr>
            <a:r>
              <a:rPr lang="zh-CN" altLang="en-US" dirty="0"/>
              <a:t>对整体的网络拓扑不了解</a:t>
            </a:r>
            <a:endParaRPr lang="en-US" altLang="zh-CN" dirty="0"/>
          </a:p>
          <a:p>
            <a:pPr>
              <a:lnSpc>
                <a:spcPct val="150000"/>
              </a:lnSpc>
            </a:pPr>
            <a:endParaRPr lang="en-US" altLang="zh-CN" dirty="0"/>
          </a:p>
          <a:p>
            <a:pPr>
              <a:lnSpc>
                <a:spcPct val="150000"/>
              </a:lnSpc>
            </a:pPr>
            <a:r>
              <a:rPr lang="zh-CN" altLang="en-US" dirty="0"/>
              <a:t>依据</a:t>
            </a:r>
            <a:r>
              <a:rPr lang="zh-CN" altLang="en-US" dirty="0">
                <a:solidFill>
                  <a:srgbClr val="FF0000"/>
                </a:solidFill>
              </a:rPr>
              <a:t>传闻</a:t>
            </a:r>
            <a:r>
              <a:rPr lang="zh-CN" altLang="en-US" dirty="0"/>
              <a:t>进行转发的路由协议</a:t>
            </a:r>
            <a:endParaRPr lang="en-US" altLang="zh-CN" dirty="0"/>
          </a:p>
          <a:p>
            <a:pPr>
              <a:lnSpc>
                <a:spcPct val="150000"/>
              </a:lnSpc>
            </a:pPr>
            <a:r>
              <a:rPr lang="zh-CN" altLang="en-US" dirty="0"/>
              <a:t>属实的传闻 </a:t>
            </a:r>
            <a:r>
              <a:rPr lang="en-US" altLang="zh-CN" dirty="0"/>
              <a:t>vs </a:t>
            </a:r>
            <a:r>
              <a:rPr lang="zh-CN" altLang="en-US" dirty="0"/>
              <a:t>失真的传闻</a:t>
            </a:r>
          </a:p>
        </p:txBody>
      </p:sp>
      <p:sp>
        <p:nvSpPr>
          <p:cNvPr id="4" name="文本框 3">
            <a:extLst>
              <a:ext uri="{FF2B5EF4-FFF2-40B4-BE49-F238E27FC236}">
                <a16:creationId xmlns:a16="http://schemas.microsoft.com/office/drawing/2014/main" id="{959D6025-A511-47F0-A226-5AC42F04F937}"/>
              </a:ext>
            </a:extLst>
          </p:cNvPr>
          <p:cNvSpPr txBox="1"/>
          <p:nvPr/>
        </p:nvSpPr>
        <p:spPr>
          <a:xfrm>
            <a:off x="6929021" y="3429000"/>
            <a:ext cx="5262979" cy="646331"/>
          </a:xfrm>
          <a:prstGeom prst="rect">
            <a:avLst/>
          </a:prstGeom>
          <a:noFill/>
        </p:spPr>
        <p:txBody>
          <a:bodyPr wrap="none" rtlCol="0">
            <a:spAutoFit/>
          </a:bodyPr>
          <a:lstStyle/>
          <a:p>
            <a:r>
              <a:rPr lang="zh-CN" altLang="en-US" sz="3600" dirty="0">
                <a:solidFill>
                  <a:srgbClr val="FF0000"/>
                </a:solidFill>
              </a:rPr>
              <a:t>还有更有的选路方法吗？</a:t>
            </a:r>
          </a:p>
        </p:txBody>
      </p:sp>
    </p:spTree>
    <p:extLst>
      <p:ext uri="{BB962C8B-B14F-4D97-AF65-F5344CB8AC3E}">
        <p14:creationId xmlns:p14="http://schemas.microsoft.com/office/powerpoint/2010/main" val="111831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126CB3-282D-4380-9278-448A1D861C3E}"/>
              </a:ext>
            </a:extLst>
          </p:cNvPr>
          <p:cNvSpPr>
            <a:spLocks noGrp="1"/>
          </p:cNvSpPr>
          <p:nvPr>
            <p:ph type="title"/>
          </p:nvPr>
        </p:nvSpPr>
        <p:spPr/>
        <p:txBody>
          <a:bodyPr/>
          <a:lstStyle/>
          <a:p>
            <a:r>
              <a:rPr lang="en-US" altLang="zh-CN" dirty="0"/>
              <a:t>OSPF</a:t>
            </a:r>
            <a:r>
              <a:rPr lang="zh-CN" altLang="en-US" dirty="0"/>
              <a:t>网络类型</a:t>
            </a:r>
            <a:r>
              <a:rPr lang="en-US" altLang="zh-CN" dirty="0"/>
              <a:t>-</a:t>
            </a:r>
            <a:r>
              <a:rPr lang="zh-CN" altLang="en-US" dirty="0"/>
              <a:t>广播类型</a:t>
            </a:r>
          </a:p>
        </p:txBody>
      </p:sp>
      <p:sp>
        <p:nvSpPr>
          <p:cNvPr id="3" name="内容占位符 2">
            <a:extLst>
              <a:ext uri="{FF2B5EF4-FFF2-40B4-BE49-F238E27FC236}">
                <a16:creationId xmlns:a16="http://schemas.microsoft.com/office/drawing/2014/main" id="{64F01875-BF28-4746-9A57-CF01B3E5B099}"/>
              </a:ext>
            </a:extLst>
          </p:cNvPr>
          <p:cNvSpPr>
            <a:spLocks noGrp="1"/>
          </p:cNvSpPr>
          <p:nvPr>
            <p:ph sz="half" idx="1"/>
          </p:nvPr>
        </p:nvSpPr>
        <p:spPr/>
        <p:txBody>
          <a:bodyPr>
            <a:normAutofit fontScale="70000" lnSpcReduction="20000"/>
          </a:bodyPr>
          <a:lstStyle/>
          <a:p>
            <a:pPr>
              <a:lnSpc>
                <a:spcPct val="160000"/>
              </a:lnSpc>
            </a:pPr>
            <a:r>
              <a:rPr lang="en-US" altLang="zh-CN" dirty="0">
                <a:solidFill>
                  <a:srgbClr val="FF0000"/>
                </a:solidFill>
              </a:rPr>
              <a:t>DR</a:t>
            </a:r>
            <a:r>
              <a:rPr lang="zh-CN" altLang="en-US" dirty="0">
                <a:solidFill>
                  <a:srgbClr val="FF0000"/>
                </a:solidFill>
              </a:rPr>
              <a:t>和</a:t>
            </a:r>
            <a:r>
              <a:rPr lang="en-US" altLang="zh-CN" dirty="0">
                <a:solidFill>
                  <a:srgbClr val="FF0000"/>
                </a:solidFill>
              </a:rPr>
              <a:t>BDR</a:t>
            </a:r>
          </a:p>
          <a:p>
            <a:pPr>
              <a:lnSpc>
                <a:spcPct val="160000"/>
              </a:lnSpc>
            </a:pPr>
            <a:r>
              <a:rPr lang="zh-CN" altLang="en-US" dirty="0"/>
              <a:t>指定路由器</a:t>
            </a:r>
            <a:r>
              <a:rPr lang="en-US" altLang="zh-CN" dirty="0"/>
              <a:t>DR</a:t>
            </a:r>
            <a:r>
              <a:rPr lang="zh-CN" altLang="en-US" dirty="0"/>
              <a:t>和备份指定路由器</a:t>
            </a:r>
            <a:r>
              <a:rPr lang="en-US" altLang="zh-CN" dirty="0"/>
              <a:t>BDR</a:t>
            </a:r>
          </a:p>
          <a:p>
            <a:pPr>
              <a:lnSpc>
                <a:spcPct val="160000"/>
              </a:lnSpc>
            </a:pPr>
            <a:r>
              <a:rPr lang="zh-CN" altLang="en-US" dirty="0"/>
              <a:t>选举机制</a:t>
            </a:r>
            <a:endParaRPr lang="en-US" altLang="zh-CN" dirty="0"/>
          </a:p>
          <a:p>
            <a:pPr>
              <a:lnSpc>
                <a:spcPct val="160000"/>
              </a:lnSpc>
            </a:pPr>
            <a:endParaRPr lang="en-US" altLang="zh-CN" dirty="0"/>
          </a:p>
          <a:p>
            <a:pPr>
              <a:lnSpc>
                <a:spcPct val="160000"/>
              </a:lnSpc>
            </a:pPr>
            <a:r>
              <a:rPr lang="zh-CN" altLang="en-US" b="1" dirty="0">
                <a:solidFill>
                  <a:srgbClr val="FF0000"/>
                </a:solidFill>
              </a:rPr>
              <a:t>所有路由器都只将信息发送给</a:t>
            </a:r>
            <a:r>
              <a:rPr lang="en-US" altLang="zh-CN" b="1" dirty="0">
                <a:solidFill>
                  <a:srgbClr val="FF0000"/>
                </a:solidFill>
              </a:rPr>
              <a:t>DR</a:t>
            </a:r>
            <a:r>
              <a:rPr lang="zh-CN" altLang="en-US" b="1" dirty="0">
                <a:solidFill>
                  <a:srgbClr val="FF0000"/>
                </a:solidFill>
              </a:rPr>
              <a:t>，由</a:t>
            </a:r>
            <a:r>
              <a:rPr lang="en-US" altLang="zh-CN" b="1" dirty="0">
                <a:solidFill>
                  <a:srgbClr val="FF0000"/>
                </a:solidFill>
              </a:rPr>
              <a:t>DR</a:t>
            </a:r>
            <a:r>
              <a:rPr lang="zh-CN" altLang="en-US" b="1" dirty="0">
                <a:solidFill>
                  <a:srgbClr val="FF0000"/>
                </a:solidFill>
              </a:rPr>
              <a:t>将网络链路状态</a:t>
            </a:r>
            <a:r>
              <a:rPr lang="en-US" altLang="zh-CN" b="1" dirty="0">
                <a:solidFill>
                  <a:srgbClr val="FF0000"/>
                </a:solidFill>
              </a:rPr>
              <a:t>LSA</a:t>
            </a:r>
            <a:r>
              <a:rPr lang="zh-CN" altLang="en-US" b="1" dirty="0">
                <a:solidFill>
                  <a:srgbClr val="FF0000"/>
                </a:solidFill>
              </a:rPr>
              <a:t>广播出去。除</a:t>
            </a:r>
            <a:r>
              <a:rPr lang="en-US" altLang="zh-CN" b="1" dirty="0">
                <a:solidFill>
                  <a:srgbClr val="FF0000"/>
                </a:solidFill>
              </a:rPr>
              <a:t>DR</a:t>
            </a:r>
            <a:r>
              <a:rPr lang="zh-CN" altLang="en-US" b="1" dirty="0">
                <a:solidFill>
                  <a:srgbClr val="FF0000"/>
                </a:solidFill>
              </a:rPr>
              <a:t>和</a:t>
            </a:r>
            <a:r>
              <a:rPr lang="en-US" altLang="zh-CN" b="1" dirty="0">
                <a:solidFill>
                  <a:srgbClr val="FF0000"/>
                </a:solidFill>
              </a:rPr>
              <a:t>BDR</a:t>
            </a:r>
            <a:r>
              <a:rPr lang="zh-CN" altLang="en-US" b="1" dirty="0">
                <a:solidFill>
                  <a:srgbClr val="FF0000"/>
                </a:solidFill>
              </a:rPr>
              <a:t>之外的路由器（称为</a:t>
            </a:r>
            <a:r>
              <a:rPr lang="en-US" altLang="zh-CN" b="1" dirty="0">
                <a:solidFill>
                  <a:srgbClr val="FF0000"/>
                </a:solidFill>
              </a:rPr>
              <a:t>DR Other</a:t>
            </a:r>
            <a:r>
              <a:rPr lang="zh-CN" altLang="en-US" b="1" dirty="0">
                <a:solidFill>
                  <a:srgbClr val="FF0000"/>
                </a:solidFill>
              </a:rPr>
              <a:t>）之间将不再建立邻接关系</a:t>
            </a:r>
            <a:endParaRPr lang="en-US" altLang="zh-CN" b="1" dirty="0">
              <a:solidFill>
                <a:srgbClr val="FF0000"/>
              </a:solidFill>
            </a:endParaRPr>
          </a:p>
          <a:p>
            <a:pPr>
              <a:lnSpc>
                <a:spcPct val="160000"/>
              </a:lnSpc>
            </a:pPr>
            <a:endParaRPr lang="zh-CN" altLang="en-US" dirty="0"/>
          </a:p>
        </p:txBody>
      </p:sp>
      <p:sp>
        <p:nvSpPr>
          <p:cNvPr id="6" name="内容占位符 5">
            <a:extLst>
              <a:ext uri="{FF2B5EF4-FFF2-40B4-BE49-F238E27FC236}">
                <a16:creationId xmlns:a16="http://schemas.microsoft.com/office/drawing/2014/main" id="{1AA63A8D-E491-4AE9-873C-178F92FFB102}"/>
              </a:ext>
            </a:extLst>
          </p:cNvPr>
          <p:cNvSpPr>
            <a:spLocks noGrp="1"/>
          </p:cNvSpPr>
          <p:nvPr>
            <p:ph sz="half" idx="2"/>
          </p:nvPr>
        </p:nvSpPr>
        <p:spPr/>
        <p:txBody>
          <a:bodyPr>
            <a:normAutofit fontScale="70000" lnSpcReduction="20000"/>
          </a:bodyPr>
          <a:lstStyle/>
          <a:p>
            <a:endParaRPr lang="zh-CN" altLang="en-US"/>
          </a:p>
        </p:txBody>
      </p:sp>
      <p:pic>
        <p:nvPicPr>
          <p:cNvPr id="5" name="图片 4">
            <a:extLst>
              <a:ext uri="{FF2B5EF4-FFF2-40B4-BE49-F238E27FC236}">
                <a16:creationId xmlns:a16="http://schemas.microsoft.com/office/drawing/2014/main" id="{88727C0F-6FF0-4CFD-B56F-6701E53232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844151"/>
            <a:ext cx="5580952" cy="2314286"/>
          </a:xfrm>
          <a:prstGeom prst="rect">
            <a:avLst/>
          </a:prstGeom>
        </p:spPr>
      </p:pic>
    </p:spTree>
    <p:extLst>
      <p:ext uri="{BB962C8B-B14F-4D97-AF65-F5344CB8AC3E}">
        <p14:creationId xmlns:p14="http://schemas.microsoft.com/office/powerpoint/2010/main" val="2916323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662F85-9FBD-4EAA-AC00-573E1E4F5E20}"/>
              </a:ext>
            </a:extLst>
          </p:cNvPr>
          <p:cNvSpPr>
            <a:spLocks noGrp="1"/>
          </p:cNvSpPr>
          <p:nvPr>
            <p:ph type="title"/>
          </p:nvPr>
        </p:nvSpPr>
        <p:spPr/>
        <p:txBody>
          <a:bodyPr/>
          <a:lstStyle/>
          <a:p>
            <a:r>
              <a:rPr lang="en-US" altLang="zh-CN" dirty="0"/>
              <a:t>OSPF</a:t>
            </a:r>
            <a:r>
              <a:rPr lang="zh-CN" altLang="en-US" dirty="0"/>
              <a:t>网络类型</a:t>
            </a:r>
            <a:r>
              <a:rPr lang="en-US" altLang="zh-CN" dirty="0"/>
              <a:t>-</a:t>
            </a:r>
            <a:r>
              <a:rPr lang="zh-CN" altLang="en-US" dirty="0"/>
              <a:t>广播类型</a:t>
            </a:r>
          </a:p>
        </p:txBody>
      </p:sp>
      <p:sp>
        <p:nvSpPr>
          <p:cNvPr id="3" name="内容占位符 2">
            <a:extLst>
              <a:ext uri="{FF2B5EF4-FFF2-40B4-BE49-F238E27FC236}">
                <a16:creationId xmlns:a16="http://schemas.microsoft.com/office/drawing/2014/main" id="{62ECB079-3DDF-40D7-BD4B-F61174DCD0E4}"/>
              </a:ext>
            </a:extLst>
          </p:cNvPr>
          <p:cNvSpPr>
            <a:spLocks noGrp="1"/>
          </p:cNvSpPr>
          <p:nvPr>
            <p:ph sz="half" idx="1"/>
          </p:nvPr>
        </p:nvSpPr>
        <p:spPr>
          <a:xfrm>
            <a:off x="838199" y="1825625"/>
            <a:ext cx="10515599" cy="4351338"/>
          </a:xfrm>
        </p:spPr>
        <p:txBody>
          <a:bodyPr>
            <a:normAutofit lnSpcReduction="10000"/>
          </a:bodyPr>
          <a:lstStyle/>
          <a:p>
            <a:pPr marL="0" indent="0">
              <a:lnSpc>
                <a:spcPct val="150000"/>
              </a:lnSpc>
              <a:buNone/>
            </a:pPr>
            <a:r>
              <a:rPr lang="en-US" altLang="zh-CN" sz="2400" dirty="0">
                <a:latin typeface="+mn-ea"/>
              </a:rPr>
              <a:t>DR</a:t>
            </a:r>
            <a:r>
              <a:rPr lang="zh-CN" altLang="en-US" sz="2400" dirty="0">
                <a:latin typeface="+mn-ea"/>
              </a:rPr>
              <a:t>选举</a:t>
            </a:r>
            <a:endParaRPr lang="en-US" altLang="zh-CN" sz="2400" dirty="0">
              <a:latin typeface="+mn-ea"/>
            </a:endParaRPr>
          </a:p>
          <a:p>
            <a:pPr>
              <a:lnSpc>
                <a:spcPct val="150000"/>
              </a:lnSpc>
            </a:pPr>
            <a:r>
              <a:rPr lang="en-US" altLang="zh-CN" sz="2400" dirty="0">
                <a:solidFill>
                  <a:srgbClr val="FF0000"/>
                </a:solidFill>
                <a:latin typeface="+mn-ea"/>
              </a:rPr>
              <a:t>Router Priority</a:t>
            </a:r>
            <a:r>
              <a:rPr lang="zh-CN" altLang="en-US" sz="2400" dirty="0">
                <a:solidFill>
                  <a:srgbClr val="FF0000"/>
                </a:solidFill>
                <a:latin typeface="+mn-ea"/>
              </a:rPr>
              <a:t>、</a:t>
            </a:r>
            <a:r>
              <a:rPr lang="en-US" altLang="zh-CN" sz="2400" dirty="0">
                <a:solidFill>
                  <a:srgbClr val="FF0000"/>
                </a:solidFill>
                <a:latin typeface="+mn-ea"/>
              </a:rPr>
              <a:t>Router-ID</a:t>
            </a:r>
          </a:p>
          <a:p>
            <a:pPr>
              <a:lnSpc>
                <a:spcPct val="150000"/>
              </a:lnSpc>
            </a:pPr>
            <a:r>
              <a:rPr lang="en-US" altLang="zh-CN" sz="2400" dirty="0">
                <a:solidFill>
                  <a:srgbClr val="FF0000"/>
                </a:solidFill>
                <a:latin typeface="+mn-ea"/>
              </a:rPr>
              <a:t>Router Priority</a:t>
            </a:r>
            <a:r>
              <a:rPr lang="zh-CN" altLang="en-US" sz="2400" dirty="0">
                <a:solidFill>
                  <a:srgbClr val="FF0000"/>
                </a:solidFill>
                <a:latin typeface="+mn-ea"/>
              </a:rPr>
              <a:t>：</a:t>
            </a:r>
            <a:r>
              <a:rPr lang="en-US" altLang="zh-CN" sz="2400" dirty="0">
                <a:solidFill>
                  <a:srgbClr val="FF0000"/>
                </a:solidFill>
                <a:latin typeface="+mn-ea"/>
              </a:rPr>
              <a:t>8bit</a:t>
            </a:r>
            <a:r>
              <a:rPr lang="zh-CN" altLang="en-US" sz="2400" dirty="0">
                <a:solidFill>
                  <a:srgbClr val="FF0000"/>
                </a:solidFill>
                <a:latin typeface="+mn-ea"/>
              </a:rPr>
              <a:t>，</a:t>
            </a:r>
            <a:r>
              <a:rPr lang="en-US" altLang="zh-CN" sz="2400" dirty="0">
                <a:solidFill>
                  <a:srgbClr val="FF0000"/>
                </a:solidFill>
                <a:latin typeface="+mn-ea"/>
              </a:rPr>
              <a:t>0-255</a:t>
            </a:r>
            <a:r>
              <a:rPr lang="zh-CN" altLang="en-US" sz="2400" dirty="0">
                <a:solidFill>
                  <a:srgbClr val="FF0000"/>
                </a:solidFill>
                <a:latin typeface="+mn-ea"/>
              </a:rPr>
              <a:t>，越大越高</a:t>
            </a:r>
            <a:r>
              <a:rPr lang="zh-CN" altLang="en-US" sz="2400" dirty="0">
                <a:latin typeface="+mn-ea"/>
              </a:rPr>
              <a:t>；</a:t>
            </a:r>
            <a:endParaRPr lang="en-US" altLang="zh-CN" sz="2400" dirty="0">
              <a:latin typeface="+mn-ea"/>
            </a:endParaRPr>
          </a:p>
          <a:p>
            <a:pPr>
              <a:lnSpc>
                <a:spcPct val="150000"/>
              </a:lnSpc>
            </a:pPr>
            <a:r>
              <a:rPr lang="zh-CN" altLang="en-US" sz="2400" dirty="0">
                <a:latin typeface="+mn-ea"/>
              </a:rPr>
              <a:t>选举原则</a:t>
            </a:r>
            <a:endParaRPr lang="en-US" altLang="zh-CN" sz="2400" dirty="0">
              <a:latin typeface="+mn-ea"/>
            </a:endParaRPr>
          </a:p>
          <a:p>
            <a:pPr lvl="1">
              <a:lnSpc>
                <a:spcPct val="150000"/>
              </a:lnSpc>
            </a:pPr>
            <a:r>
              <a:rPr lang="zh-CN" altLang="en-US" sz="2000" dirty="0">
                <a:solidFill>
                  <a:srgbClr val="FF0000"/>
                </a:solidFill>
                <a:latin typeface="+mn-ea"/>
              </a:rPr>
              <a:t>具有最高</a:t>
            </a:r>
            <a:r>
              <a:rPr lang="en-US" altLang="zh-CN" sz="2000" dirty="0">
                <a:solidFill>
                  <a:srgbClr val="FF0000"/>
                </a:solidFill>
                <a:latin typeface="+mn-ea"/>
              </a:rPr>
              <a:t>OSPF</a:t>
            </a:r>
            <a:r>
              <a:rPr lang="zh-CN" altLang="en-US" sz="2000" dirty="0">
                <a:solidFill>
                  <a:srgbClr val="FF0000"/>
                </a:solidFill>
                <a:latin typeface="+mn-ea"/>
              </a:rPr>
              <a:t>优先级的路由器会被选为</a:t>
            </a:r>
            <a:r>
              <a:rPr lang="en-US" altLang="zh-CN" sz="2000" dirty="0">
                <a:solidFill>
                  <a:srgbClr val="FF0000"/>
                </a:solidFill>
                <a:latin typeface="+mn-ea"/>
              </a:rPr>
              <a:t>DR</a:t>
            </a:r>
          </a:p>
          <a:p>
            <a:pPr lvl="1">
              <a:lnSpc>
                <a:spcPct val="150000"/>
              </a:lnSpc>
            </a:pPr>
            <a:r>
              <a:rPr lang="zh-CN" altLang="en-US" sz="2000" dirty="0">
                <a:solidFill>
                  <a:srgbClr val="FF0000"/>
                </a:solidFill>
                <a:latin typeface="+mn-ea"/>
              </a:rPr>
              <a:t>若</a:t>
            </a:r>
            <a:r>
              <a:rPr lang="en-US" altLang="zh-CN" sz="2000" dirty="0">
                <a:solidFill>
                  <a:srgbClr val="FF0000"/>
                </a:solidFill>
                <a:latin typeface="+mn-ea"/>
              </a:rPr>
              <a:t>OSPF</a:t>
            </a:r>
            <a:r>
              <a:rPr lang="zh-CN" altLang="en-US" sz="2000" dirty="0">
                <a:solidFill>
                  <a:srgbClr val="FF0000"/>
                </a:solidFill>
                <a:latin typeface="+mn-ea"/>
              </a:rPr>
              <a:t>优先级相同，则具有最高</a:t>
            </a:r>
            <a:r>
              <a:rPr lang="en-US" altLang="zh-CN" sz="2000" dirty="0">
                <a:solidFill>
                  <a:srgbClr val="FF0000"/>
                </a:solidFill>
                <a:latin typeface="+mn-ea"/>
              </a:rPr>
              <a:t>Router ID</a:t>
            </a:r>
            <a:r>
              <a:rPr lang="zh-CN" altLang="en-US" sz="2000" dirty="0">
                <a:solidFill>
                  <a:srgbClr val="FF0000"/>
                </a:solidFill>
                <a:latin typeface="+mn-ea"/>
              </a:rPr>
              <a:t>的路由器会被选为</a:t>
            </a:r>
            <a:r>
              <a:rPr lang="en-US" altLang="zh-CN" sz="2000" dirty="0">
                <a:solidFill>
                  <a:srgbClr val="FF0000"/>
                </a:solidFill>
                <a:latin typeface="+mn-ea"/>
              </a:rPr>
              <a:t>DR</a:t>
            </a:r>
          </a:p>
          <a:p>
            <a:pPr>
              <a:lnSpc>
                <a:spcPct val="150000"/>
              </a:lnSpc>
            </a:pPr>
            <a:r>
              <a:rPr lang="zh-CN" altLang="en-US" sz="2400" dirty="0">
                <a:latin typeface="+mn-ea"/>
              </a:rPr>
              <a:t>注意：</a:t>
            </a:r>
            <a:r>
              <a:rPr lang="en-US" altLang="zh-CN" sz="2400" dirty="0">
                <a:latin typeface="+mn-ea"/>
              </a:rPr>
              <a:t> Router Priority</a:t>
            </a:r>
            <a:r>
              <a:rPr lang="zh-CN" altLang="en-US" sz="2400" dirty="0">
                <a:latin typeface="+mn-ea"/>
              </a:rPr>
              <a:t>为</a:t>
            </a:r>
            <a:r>
              <a:rPr lang="en-US" altLang="zh-CN" sz="2400" dirty="0">
                <a:latin typeface="+mn-ea"/>
              </a:rPr>
              <a:t>0</a:t>
            </a:r>
            <a:r>
              <a:rPr lang="zh-CN" altLang="en-US" sz="2400" dirty="0">
                <a:latin typeface="+mn-ea"/>
              </a:rPr>
              <a:t>，表示该路由器不参加</a:t>
            </a:r>
            <a:r>
              <a:rPr lang="en-US" altLang="zh-CN" sz="2400" dirty="0">
                <a:latin typeface="+mn-ea"/>
              </a:rPr>
              <a:t>DR/BDR</a:t>
            </a:r>
            <a:r>
              <a:rPr lang="zh-CN" altLang="en-US" sz="2400" dirty="0">
                <a:latin typeface="+mn-ea"/>
              </a:rPr>
              <a:t>选举</a:t>
            </a:r>
            <a:endParaRPr lang="en-US" altLang="zh-CN" sz="2400" dirty="0">
              <a:latin typeface="+mn-ea"/>
            </a:endParaRPr>
          </a:p>
          <a:p>
            <a:endParaRPr lang="zh-CN" altLang="en-US" dirty="0"/>
          </a:p>
          <a:p>
            <a:endParaRPr lang="zh-CN" altLang="en-US" dirty="0"/>
          </a:p>
        </p:txBody>
      </p:sp>
      <p:grpSp>
        <p:nvGrpSpPr>
          <p:cNvPr id="30" name="组合 29">
            <a:extLst>
              <a:ext uri="{FF2B5EF4-FFF2-40B4-BE49-F238E27FC236}">
                <a16:creationId xmlns:a16="http://schemas.microsoft.com/office/drawing/2014/main" id="{12081190-70BE-4055-B468-7AED49A17EE4}"/>
              </a:ext>
            </a:extLst>
          </p:cNvPr>
          <p:cNvGrpSpPr/>
          <p:nvPr/>
        </p:nvGrpSpPr>
        <p:grpSpPr>
          <a:xfrm>
            <a:off x="7186247" y="1825625"/>
            <a:ext cx="4700954" cy="2687881"/>
            <a:chOff x="3176587" y="3282950"/>
            <a:chExt cx="5410200" cy="2963863"/>
          </a:xfrm>
        </p:grpSpPr>
        <p:sp>
          <p:nvSpPr>
            <p:cNvPr id="5" name="Rectangle 6">
              <a:extLst>
                <a:ext uri="{FF2B5EF4-FFF2-40B4-BE49-F238E27FC236}">
                  <a16:creationId xmlns:a16="http://schemas.microsoft.com/office/drawing/2014/main" id="{C18EFC2E-2ECD-49D5-A903-F927A5548A01}"/>
                </a:ext>
              </a:extLst>
            </p:cNvPr>
            <p:cNvSpPr>
              <a:spLocks noChangeArrowheads="1"/>
            </p:cNvSpPr>
            <p:nvPr/>
          </p:nvSpPr>
          <p:spPr bwMode="auto">
            <a:xfrm>
              <a:off x="4629150" y="3282950"/>
              <a:ext cx="579437"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1431" tIns="30362" rIns="21431" bIns="30362"/>
            <a:lstStyle>
              <a:lvl1pPr defTabSz="1028700">
                <a:tabLst>
                  <a:tab pos="514350" algn="l"/>
                  <a:tab pos="1028700" algn="l"/>
                  <a:tab pos="1543050" algn="l"/>
                </a:tabLst>
                <a:defRPr>
                  <a:solidFill>
                    <a:schemeClr val="tx1"/>
                  </a:solidFill>
                  <a:latin typeface="Calibri" panose="020F0502020204030204" pitchFamily="34" charset="0"/>
                  <a:ea typeface="宋体" panose="02010600030101010101" pitchFamily="2" charset="-122"/>
                </a:defRPr>
              </a:lvl1pPr>
              <a:lvl2pPr marL="742950" indent="-285750" defTabSz="1028700">
                <a:tabLst>
                  <a:tab pos="514350" algn="l"/>
                  <a:tab pos="1028700" algn="l"/>
                  <a:tab pos="1543050" algn="l"/>
                </a:tabLst>
                <a:defRPr>
                  <a:solidFill>
                    <a:schemeClr val="tx1"/>
                  </a:solidFill>
                  <a:latin typeface="Calibri" panose="020F0502020204030204" pitchFamily="34" charset="0"/>
                  <a:ea typeface="宋体" panose="02010600030101010101" pitchFamily="2" charset="-122"/>
                </a:defRPr>
              </a:lvl2pPr>
              <a:lvl3pPr marL="1143000" indent="-228600" defTabSz="1028700">
                <a:tabLst>
                  <a:tab pos="514350" algn="l"/>
                  <a:tab pos="1028700" algn="l"/>
                  <a:tab pos="1543050" algn="l"/>
                </a:tabLst>
                <a:defRPr>
                  <a:solidFill>
                    <a:schemeClr val="tx1"/>
                  </a:solidFill>
                  <a:latin typeface="Calibri" panose="020F0502020204030204" pitchFamily="34" charset="0"/>
                  <a:ea typeface="宋体" panose="02010600030101010101" pitchFamily="2" charset="-122"/>
                </a:defRPr>
              </a:lvl3pPr>
              <a:lvl4pPr marL="1600200" indent="-228600" defTabSz="1028700">
                <a:tabLst>
                  <a:tab pos="514350" algn="l"/>
                  <a:tab pos="1028700" algn="l"/>
                  <a:tab pos="1543050" algn="l"/>
                </a:tabLst>
                <a:defRPr>
                  <a:solidFill>
                    <a:schemeClr val="tx1"/>
                  </a:solidFill>
                  <a:latin typeface="Calibri" panose="020F0502020204030204" pitchFamily="34" charset="0"/>
                  <a:ea typeface="宋体" panose="02010600030101010101" pitchFamily="2" charset="-122"/>
                </a:defRPr>
              </a:lvl4pPr>
              <a:lvl5pPr marL="2057400" indent="-228600" defTabSz="1028700">
                <a:tabLst>
                  <a:tab pos="514350" algn="l"/>
                  <a:tab pos="1028700" algn="l"/>
                  <a:tab pos="1543050" algn="l"/>
                </a:tabLst>
                <a:defRPr>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buFont typeface="Arial" panose="020B0604020202020204" pitchFamily="34" charset="0"/>
                <a:tabLst>
                  <a:tab pos="514350" algn="l"/>
                  <a:tab pos="1028700" algn="l"/>
                  <a:tab pos="1543050" algn="l"/>
                </a:tabLst>
                <a:defRPr>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buFont typeface="Arial" panose="020B0604020202020204" pitchFamily="34" charset="0"/>
                <a:tabLst>
                  <a:tab pos="514350" algn="l"/>
                  <a:tab pos="1028700" algn="l"/>
                  <a:tab pos="1543050" algn="l"/>
                </a:tabLst>
                <a:defRPr>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buFont typeface="Arial" panose="020B0604020202020204" pitchFamily="34" charset="0"/>
                <a:tabLst>
                  <a:tab pos="514350" algn="l"/>
                  <a:tab pos="1028700" algn="l"/>
                  <a:tab pos="1543050" algn="l"/>
                </a:tabLst>
                <a:defRPr>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buFont typeface="Arial" panose="020B0604020202020204" pitchFamily="34" charset="0"/>
                <a:tabLst>
                  <a:tab pos="514350" algn="l"/>
                  <a:tab pos="1028700" algn="l"/>
                  <a:tab pos="1543050" algn="l"/>
                </a:tabLst>
                <a:defRPr>
                  <a:solidFill>
                    <a:schemeClr val="tx1"/>
                  </a:solidFill>
                  <a:latin typeface="Calibri" panose="020F0502020204030204" pitchFamily="34" charset="0"/>
                  <a:ea typeface="宋体" panose="02010600030101010101" pitchFamily="2" charset="-122"/>
                </a:defRPr>
              </a:lvl9pPr>
            </a:lstStyle>
            <a:p>
              <a:pPr>
                <a:lnSpc>
                  <a:spcPts val="1800"/>
                </a:lnSpc>
              </a:pPr>
              <a:r>
                <a:rPr lang="en-US" altLang="zh-CN" sz="1600" b="1">
                  <a:solidFill>
                    <a:srgbClr val="000000"/>
                  </a:solidFill>
                  <a:latin typeface="Helvetica" panose="020B0604020202020204" pitchFamily="34" charset="0"/>
                </a:rPr>
                <a:t>P=3</a:t>
              </a:r>
            </a:p>
          </p:txBody>
        </p:sp>
        <p:sp>
          <p:nvSpPr>
            <p:cNvPr id="6" name="Rectangle 7">
              <a:extLst>
                <a:ext uri="{FF2B5EF4-FFF2-40B4-BE49-F238E27FC236}">
                  <a16:creationId xmlns:a16="http://schemas.microsoft.com/office/drawing/2014/main" id="{DD47E45F-96EC-4227-AEDA-107B04713390}"/>
                </a:ext>
              </a:extLst>
            </p:cNvPr>
            <p:cNvSpPr>
              <a:spLocks noChangeArrowheads="1"/>
            </p:cNvSpPr>
            <p:nvPr/>
          </p:nvSpPr>
          <p:spPr bwMode="auto">
            <a:xfrm>
              <a:off x="6829425" y="3282950"/>
              <a:ext cx="1057275"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1431" tIns="30362" rIns="21431" bIns="30362"/>
            <a:lstStyle>
              <a:lvl1pPr defTabSz="1028700">
                <a:tabLst>
                  <a:tab pos="514350" algn="l"/>
                  <a:tab pos="1028700" algn="l"/>
                  <a:tab pos="1543050" algn="l"/>
                </a:tabLst>
                <a:defRPr>
                  <a:solidFill>
                    <a:schemeClr val="tx1"/>
                  </a:solidFill>
                  <a:latin typeface="Calibri" panose="020F0502020204030204" pitchFamily="34" charset="0"/>
                  <a:ea typeface="宋体" panose="02010600030101010101" pitchFamily="2" charset="-122"/>
                </a:defRPr>
              </a:lvl1pPr>
              <a:lvl2pPr marL="742950" indent="-285750" defTabSz="1028700">
                <a:tabLst>
                  <a:tab pos="514350" algn="l"/>
                  <a:tab pos="1028700" algn="l"/>
                  <a:tab pos="1543050" algn="l"/>
                </a:tabLst>
                <a:defRPr>
                  <a:solidFill>
                    <a:schemeClr val="tx1"/>
                  </a:solidFill>
                  <a:latin typeface="Calibri" panose="020F0502020204030204" pitchFamily="34" charset="0"/>
                  <a:ea typeface="宋体" panose="02010600030101010101" pitchFamily="2" charset="-122"/>
                </a:defRPr>
              </a:lvl2pPr>
              <a:lvl3pPr marL="1143000" indent="-228600" defTabSz="1028700">
                <a:tabLst>
                  <a:tab pos="514350" algn="l"/>
                  <a:tab pos="1028700" algn="l"/>
                  <a:tab pos="1543050" algn="l"/>
                </a:tabLst>
                <a:defRPr>
                  <a:solidFill>
                    <a:schemeClr val="tx1"/>
                  </a:solidFill>
                  <a:latin typeface="Calibri" panose="020F0502020204030204" pitchFamily="34" charset="0"/>
                  <a:ea typeface="宋体" panose="02010600030101010101" pitchFamily="2" charset="-122"/>
                </a:defRPr>
              </a:lvl3pPr>
              <a:lvl4pPr marL="1600200" indent="-228600" defTabSz="1028700">
                <a:tabLst>
                  <a:tab pos="514350" algn="l"/>
                  <a:tab pos="1028700" algn="l"/>
                  <a:tab pos="1543050" algn="l"/>
                </a:tabLst>
                <a:defRPr>
                  <a:solidFill>
                    <a:schemeClr val="tx1"/>
                  </a:solidFill>
                  <a:latin typeface="Calibri" panose="020F0502020204030204" pitchFamily="34" charset="0"/>
                  <a:ea typeface="宋体" panose="02010600030101010101" pitchFamily="2" charset="-122"/>
                </a:defRPr>
              </a:lvl4pPr>
              <a:lvl5pPr marL="2057400" indent="-228600" defTabSz="1028700">
                <a:tabLst>
                  <a:tab pos="514350" algn="l"/>
                  <a:tab pos="1028700" algn="l"/>
                  <a:tab pos="1543050" algn="l"/>
                </a:tabLst>
                <a:defRPr>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buFont typeface="Arial" panose="020B0604020202020204" pitchFamily="34" charset="0"/>
                <a:tabLst>
                  <a:tab pos="514350" algn="l"/>
                  <a:tab pos="1028700" algn="l"/>
                  <a:tab pos="1543050" algn="l"/>
                </a:tabLst>
                <a:defRPr>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buFont typeface="Arial" panose="020B0604020202020204" pitchFamily="34" charset="0"/>
                <a:tabLst>
                  <a:tab pos="514350" algn="l"/>
                  <a:tab pos="1028700" algn="l"/>
                  <a:tab pos="1543050" algn="l"/>
                </a:tabLst>
                <a:defRPr>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buFont typeface="Arial" panose="020B0604020202020204" pitchFamily="34" charset="0"/>
                <a:tabLst>
                  <a:tab pos="514350" algn="l"/>
                  <a:tab pos="1028700" algn="l"/>
                  <a:tab pos="1543050" algn="l"/>
                </a:tabLst>
                <a:defRPr>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buFont typeface="Arial" panose="020B0604020202020204" pitchFamily="34" charset="0"/>
                <a:tabLst>
                  <a:tab pos="514350" algn="l"/>
                  <a:tab pos="1028700" algn="l"/>
                  <a:tab pos="1543050" algn="l"/>
                </a:tabLst>
                <a:defRPr>
                  <a:solidFill>
                    <a:schemeClr val="tx1"/>
                  </a:solidFill>
                  <a:latin typeface="Calibri" panose="020F0502020204030204" pitchFamily="34" charset="0"/>
                  <a:ea typeface="宋体" panose="02010600030101010101" pitchFamily="2" charset="-122"/>
                </a:defRPr>
              </a:lvl9pPr>
            </a:lstStyle>
            <a:p>
              <a:pPr>
                <a:lnSpc>
                  <a:spcPts val="1800"/>
                </a:lnSpc>
              </a:pPr>
              <a:r>
                <a:rPr lang="en-US" altLang="zh-CN" sz="1600" b="1">
                  <a:solidFill>
                    <a:srgbClr val="000000"/>
                  </a:solidFill>
                  <a:latin typeface="Helvetica" panose="020B0604020202020204" pitchFamily="34" charset="0"/>
                </a:rPr>
                <a:t>P=2</a:t>
              </a:r>
            </a:p>
          </p:txBody>
        </p:sp>
        <p:sp>
          <p:nvSpPr>
            <p:cNvPr id="7" name="Line 8">
              <a:extLst>
                <a:ext uri="{FF2B5EF4-FFF2-40B4-BE49-F238E27FC236}">
                  <a16:creationId xmlns:a16="http://schemas.microsoft.com/office/drawing/2014/main" id="{A680B0EE-74EF-4757-819F-B4C7B2866561}"/>
                </a:ext>
              </a:extLst>
            </p:cNvPr>
            <p:cNvSpPr>
              <a:spLocks noChangeShapeType="1"/>
            </p:cNvSpPr>
            <p:nvPr/>
          </p:nvSpPr>
          <p:spPr bwMode="auto">
            <a:xfrm flipH="1" flipV="1">
              <a:off x="4040187" y="4865688"/>
              <a:ext cx="3643313" cy="4762"/>
            </a:xfrm>
            <a:prstGeom prst="line">
              <a:avLst/>
            </a:prstGeom>
            <a:noFill/>
            <a:ln w="38100" cap="flat"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 name="Line 9">
              <a:extLst>
                <a:ext uri="{FF2B5EF4-FFF2-40B4-BE49-F238E27FC236}">
                  <a16:creationId xmlns:a16="http://schemas.microsoft.com/office/drawing/2014/main" id="{97EAC88D-A9B3-4FE3-9AC3-70300371F239}"/>
                </a:ext>
              </a:extLst>
            </p:cNvPr>
            <p:cNvSpPr>
              <a:spLocks noChangeShapeType="1"/>
            </p:cNvSpPr>
            <p:nvPr/>
          </p:nvSpPr>
          <p:spPr bwMode="auto">
            <a:xfrm>
              <a:off x="5062537" y="4219575"/>
              <a:ext cx="0" cy="652463"/>
            </a:xfrm>
            <a:prstGeom prst="line">
              <a:avLst/>
            </a:prstGeom>
            <a:noFill/>
            <a:ln w="38100" cap="flat" cmpd="sng">
              <a:solidFill>
                <a:srgbClr val="0000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 name="Line 10">
              <a:extLst>
                <a:ext uri="{FF2B5EF4-FFF2-40B4-BE49-F238E27FC236}">
                  <a16:creationId xmlns:a16="http://schemas.microsoft.com/office/drawing/2014/main" id="{2AD02CBB-43E6-4F7F-9C24-BE531F7CE9C5}"/>
                </a:ext>
              </a:extLst>
            </p:cNvPr>
            <p:cNvSpPr>
              <a:spLocks noChangeShapeType="1"/>
            </p:cNvSpPr>
            <p:nvPr/>
          </p:nvSpPr>
          <p:spPr bwMode="auto">
            <a:xfrm flipV="1">
              <a:off x="4054475" y="4864100"/>
              <a:ext cx="0" cy="652463"/>
            </a:xfrm>
            <a:prstGeom prst="line">
              <a:avLst/>
            </a:prstGeom>
            <a:noFill/>
            <a:ln w="25400" cap="flat" cmpd="sng">
              <a:solidFill>
                <a:srgbClr val="0000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 name="Line 11">
              <a:extLst>
                <a:ext uri="{FF2B5EF4-FFF2-40B4-BE49-F238E27FC236}">
                  <a16:creationId xmlns:a16="http://schemas.microsoft.com/office/drawing/2014/main" id="{FF8DDED0-E6B9-4258-8E1A-71D9C613A929}"/>
                </a:ext>
              </a:extLst>
            </p:cNvPr>
            <p:cNvSpPr>
              <a:spLocks noChangeShapeType="1"/>
            </p:cNvSpPr>
            <p:nvPr/>
          </p:nvSpPr>
          <p:spPr bwMode="auto">
            <a:xfrm flipV="1">
              <a:off x="7688262" y="4849813"/>
              <a:ext cx="0" cy="650875"/>
            </a:xfrm>
            <a:prstGeom prst="line">
              <a:avLst/>
            </a:prstGeom>
            <a:noFill/>
            <a:ln w="25400" cap="flat" cmpd="sng">
              <a:solidFill>
                <a:srgbClr val="0000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1" name="Line 12">
              <a:extLst>
                <a:ext uri="{FF2B5EF4-FFF2-40B4-BE49-F238E27FC236}">
                  <a16:creationId xmlns:a16="http://schemas.microsoft.com/office/drawing/2014/main" id="{6CC68D35-54B1-4592-9C92-2A065497C332}"/>
                </a:ext>
              </a:extLst>
            </p:cNvPr>
            <p:cNvSpPr>
              <a:spLocks noChangeShapeType="1"/>
            </p:cNvSpPr>
            <p:nvPr/>
          </p:nvSpPr>
          <p:spPr bwMode="auto">
            <a:xfrm>
              <a:off x="6677025" y="4219575"/>
              <a:ext cx="0" cy="652463"/>
            </a:xfrm>
            <a:prstGeom prst="line">
              <a:avLst/>
            </a:prstGeom>
            <a:noFill/>
            <a:ln w="38100" cap="flat" cmpd="sng">
              <a:solidFill>
                <a:srgbClr val="0000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2" name="Group 20">
              <a:extLst>
                <a:ext uri="{FF2B5EF4-FFF2-40B4-BE49-F238E27FC236}">
                  <a16:creationId xmlns:a16="http://schemas.microsoft.com/office/drawing/2014/main" id="{7A90781F-4AB2-46A3-9ED0-4CC47213ED70}"/>
                </a:ext>
              </a:extLst>
            </p:cNvPr>
            <p:cNvGrpSpPr/>
            <p:nvPr/>
          </p:nvGrpSpPr>
          <p:grpSpPr bwMode="auto">
            <a:xfrm>
              <a:off x="3176587" y="3957638"/>
              <a:ext cx="5410200" cy="1905000"/>
              <a:chOff x="0" y="0"/>
              <a:chExt cx="3408" cy="1200"/>
            </a:xfrm>
          </p:grpSpPr>
          <p:sp>
            <p:nvSpPr>
              <p:cNvPr id="13" name="Line 14">
                <a:extLst>
                  <a:ext uri="{FF2B5EF4-FFF2-40B4-BE49-F238E27FC236}">
                    <a16:creationId xmlns:a16="http://schemas.microsoft.com/office/drawing/2014/main" id="{D3388539-AC88-4FBC-8D4F-429F59E41615}"/>
                  </a:ext>
                </a:extLst>
              </p:cNvPr>
              <p:cNvSpPr>
                <a:spLocks noChangeShapeType="1"/>
              </p:cNvSpPr>
              <p:nvPr/>
            </p:nvSpPr>
            <p:spPr bwMode="auto">
              <a:xfrm flipV="1">
                <a:off x="1056" y="0"/>
                <a:ext cx="0" cy="480"/>
              </a:xfrm>
              <a:prstGeom prst="line">
                <a:avLst/>
              </a:prstGeom>
              <a:noFill/>
              <a:ln w="57150"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 name="Line 15">
                <a:extLst>
                  <a:ext uri="{FF2B5EF4-FFF2-40B4-BE49-F238E27FC236}">
                    <a16:creationId xmlns:a16="http://schemas.microsoft.com/office/drawing/2014/main" id="{5BF46F38-C1E1-4EF0-B97A-DEA01BDB8C0A}"/>
                  </a:ext>
                </a:extLst>
              </p:cNvPr>
              <p:cNvSpPr>
                <a:spLocks noChangeShapeType="1"/>
              </p:cNvSpPr>
              <p:nvPr/>
            </p:nvSpPr>
            <p:spPr bwMode="auto">
              <a:xfrm flipV="1">
                <a:off x="2400" y="0"/>
                <a:ext cx="0" cy="480"/>
              </a:xfrm>
              <a:prstGeom prst="line">
                <a:avLst/>
              </a:prstGeom>
              <a:noFill/>
              <a:ln w="57150"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 name="Line 16">
                <a:extLst>
                  <a:ext uri="{FF2B5EF4-FFF2-40B4-BE49-F238E27FC236}">
                    <a16:creationId xmlns:a16="http://schemas.microsoft.com/office/drawing/2014/main" id="{740F3952-AD29-452B-B02B-F9B95F696585}"/>
                  </a:ext>
                </a:extLst>
              </p:cNvPr>
              <p:cNvSpPr>
                <a:spLocks noChangeShapeType="1"/>
              </p:cNvSpPr>
              <p:nvPr/>
            </p:nvSpPr>
            <p:spPr bwMode="auto">
              <a:xfrm>
                <a:off x="0" y="480"/>
                <a:ext cx="3408" cy="0"/>
              </a:xfrm>
              <a:prstGeom prst="line">
                <a:avLst/>
              </a:prstGeom>
              <a:noFill/>
              <a:ln w="57150"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 name="Line 17">
                <a:extLst>
                  <a:ext uri="{FF2B5EF4-FFF2-40B4-BE49-F238E27FC236}">
                    <a16:creationId xmlns:a16="http://schemas.microsoft.com/office/drawing/2014/main" id="{40DC09C5-FD24-4946-BDA1-29F03EB6BE22}"/>
                  </a:ext>
                </a:extLst>
              </p:cNvPr>
              <p:cNvSpPr>
                <a:spLocks noChangeShapeType="1"/>
              </p:cNvSpPr>
              <p:nvPr/>
            </p:nvSpPr>
            <p:spPr bwMode="auto">
              <a:xfrm>
                <a:off x="432" y="480"/>
                <a:ext cx="0" cy="720"/>
              </a:xfrm>
              <a:prstGeom prst="line">
                <a:avLst/>
              </a:prstGeom>
              <a:noFill/>
              <a:ln w="57150"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 name="Line 18">
                <a:extLst>
                  <a:ext uri="{FF2B5EF4-FFF2-40B4-BE49-F238E27FC236}">
                    <a16:creationId xmlns:a16="http://schemas.microsoft.com/office/drawing/2014/main" id="{BEEFF9F1-2940-40F2-A36C-638579FE8FAB}"/>
                  </a:ext>
                </a:extLst>
              </p:cNvPr>
              <p:cNvSpPr>
                <a:spLocks noChangeShapeType="1"/>
              </p:cNvSpPr>
              <p:nvPr/>
            </p:nvSpPr>
            <p:spPr bwMode="auto">
              <a:xfrm>
                <a:off x="1728" y="480"/>
                <a:ext cx="0" cy="720"/>
              </a:xfrm>
              <a:prstGeom prst="line">
                <a:avLst/>
              </a:prstGeom>
              <a:noFill/>
              <a:ln w="57150"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8" name="Line 19">
                <a:extLst>
                  <a:ext uri="{FF2B5EF4-FFF2-40B4-BE49-F238E27FC236}">
                    <a16:creationId xmlns:a16="http://schemas.microsoft.com/office/drawing/2014/main" id="{D3DCF69B-860C-4A23-A3EB-C69F0E39FA49}"/>
                  </a:ext>
                </a:extLst>
              </p:cNvPr>
              <p:cNvSpPr>
                <a:spLocks noChangeShapeType="1"/>
              </p:cNvSpPr>
              <p:nvPr/>
            </p:nvSpPr>
            <p:spPr bwMode="auto">
              <a:xfrm>
                <a:off x="2976" y="480"/>
                <a:ext cx="0" cy="720"/>
              </a:xfrm>
              <a:prstGeom prst="line">
                <a:avLst/>
              </a:prstGeom>
              <a:noFill/>
              <a:ln w="57150"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pic>
          <p:nvPicPr>
            <p:cNvPr id="19" name="Picture 20">
              <a:extLst>
                <a:ext uri="{FF2B5EF4-FFF2-40B4-BE49-F238E27FC236}">
                  <a16:creationId xmlns:a16="http://schemas.microsoft.com/office/drawing/2014/main" id="{FE9A078B-2616-491E-884E-607A09098E1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25" y="3514725"/>
              <a:ext cx="928687"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 name="Picture 21">
              <a:extLst>
                <a:ext uri="{FF2B5EF4-FFF2-40B4-BE49-F238E27FC236}">
                  <a16:creationId xmlns:a16="http://schemas.microsoft.com/office/drawing/2014/main" id="{0ADDD797-4956-4B62-9B50-EE5160AC7D6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3675" y="3514725"/>
              <a:ext cx="928687"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1" name="Group 29">
              <a:extLst>
                <a:ext uri="{FF2B5EF4-FFF2-40B4-BE49-F238E27FC236}">
                  <a16:creationId xmlns:a16="http://schemas.microsoft.com/office/drawing/2014/main" id="{E43EA476-CE08-493B-ABB7-8A1E3BA246DA}"/>
                </a:ext>
              </a:extLst>
            </p:cNvPr>
            <p:cNvGrpSpPr/>
            <p:nvPr/>
          </p:nvGrpSpPr>
          <p:grpSpPr bwMode="auto">
            <a:xfrm>
              <a:off x="3419475" y="5707063"/>
              <a:ext cx="4957762" cy="539750"/>
              <a:chOff x="0" y="0"/>
              <a:chExt cx="2776" cy="302"/>
            </a:xfrm>
          </p:grpSpPr>
          <p:pic>
            <p:nvPicPr>
              <p:cNvPr id="22" name="Picture 23">
                <a:extLst>
                  <a:ext uri="{FF2B5EF4-FFF2-40B4-BE49-F238E27FC236}">
                    <a16:creationId xmlns:a16="http://schemas.microsoft.com/office/drawing/2014/main" id="{D14322E1-1C9B-4237-89D6-600DFEB0023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 y="0"/>
                <a:ext cx="520"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3" name="Picture 24">
                <a:extLst>
                  <a:ext uri="{FF2B5EF4-FFF2-40B4-BE49-F238E27FC236}">
                    <a16:creationId xmlns:a16="http://schemas.microsoft.com/office/drawing/2014/main" id="{3AC8E71D-8968-4E3F-A503-D4176B2ADD8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 y="0"/>
                <a:ext cx="520"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4" name="Picture 25">
                <a:extLst>
                  <a:ext uri="{FF2B5EF4-FFF2-40B4-BE49-F238E27FC236}">
                    <a16:creationId xmlns:a16="http://schemas.microsoft.com/office/drawing/2014/main" id="{D1458786-D1B7-44BE-A54E-00F7B189ED7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20"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25" name="Group 33">
              <a:extLst>
                <a:ext uri="{FF2B5EF4-FFF2-40B4-BE49-F238E27FC236}">
                  <a16:creationId xmlns:a16="http://schemas.microsoft.com/office/drawing/2014/main" id="{EFE3C6AD-0BFD-469C-B358-9524500E8625}"/>
                </a:ext>
              </a:extLst>
            </p:cNvPr>
            <p:cNvGrpSpPr/>
            <p:nvPr/>
          </p:nvGrpSpPr>
          <p:grpSpPr bwMode="auto">
            <a:xfrm>
              <a:off x="5438775" y="4821238"/>
              <a:ext cx="963612" cy="463550"/>
              <a:chOff x="0" y="0"/>
              <a:chExt cx="540" cy="260"/>
            </a:xfrm>
          </p:grpSpPr>
          <p:sp>
            <p:nvSpPr>
              <p:cNvPr id="26" name="Rectangle 27">
                <a:extLst>
                  <a:ext uri="{FF2B5EF4-FFF2-40B4-BE49-F238E27FC236}">
                    <a16:creationId xmlns:a16="http://schemas.microsoft.com/office/drawing/2014/main" id="{D7D87E4A-35BE-46F1-9A8D-E65145599F83}"/>
                  </a:ext>
                </a:extLst>
              </p:cNvPr>
              <p:cNvSpPr>
                <a:spLocks noChangeArrowheads="1"/>
              </p:cNvSpPr>
              <p:nvPr/>
            </p:nvSpPr>
            <p:spPr bwMode="auto">
              <a:xfrm>
                <a:off x="0" y="0"/>
                <a:ext cx="464" cy="184"/>
              </a:xfrm>
              <a:prstGeom prst="rect">
                <a:avLst/>
              </a:prstGeom>
              <a:solidFill>
                <a:schemeClr val="bg1"/>
              </a:solidFill>
              <a:ln w="12700" cap="flat" cmpd="sng">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1431" tIns="30362" rIns="21431" bIns="30362"/>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7" name="Rectangle 28">
                <a:extLst>
                  <a:ext uri="{FF2B5EF4-FFF2-40B4-BE49-F238E27FC236}">
                    <a16:creationId xmlns:a16="http://schemas.microsoft.com/office/drawing/2014/main" id="{D3046584-CA13-48DD-80BF-E364248CE79B}"/>
                  </a:ext>
                </a:extLst>
              </p:cNvPr>
              <p:cNvSpPr>
                <a:spLocks noChangeArrowheads="1"/>
              </p:cNvSpPr>
              <p:nvPr/>
            </p:nvSpPr>
            <p:spPr bwMode="auto">
              <a:xfrm>
                <a:off x="52" y="28"/>
                <a:ext cx="488"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1431" tIns="30362" rIns="21431" bIns="30362"/>
              <a:lstStyle>
                <a:lvl1pPr defTabSz="1028700">
                  <a:defRPr>
                    <a:solidFill>
                      <a:schemeClr val="tx1"/>
                    </a:solidFill>
                    <a:latin typeface="Calibri" panose="020F0502020204030204" pitchFamily="34" charset="0"/>
                    <a:ea typeface="宋体" panose="02010600030101010101" pitchFamily="2" charset="-122"/>
                  </a:defRPr>
                </a:lvl1pPr>
                <a:lvl2pPr marL="742950" indent="-285750" defTabSz="1028700">
                  <a:defRPr>
                    <a:solidFill>
                      <a:schemeClr val="tx1"/>
                    </a:solidFill>
                    <a:latin typeface="Calibri" panose="020F0502020204030204" pitchFamily="34" charset="0"/>
                    <a:ea typeface="宋体" panose="02010600030101010101" pitchFamily="2" charset="-122"/>
                  </a:defRPr>
                </a:lvl2pPr>
                <a:lvl3pPr marL="1143000" indent="-228600" defTabSz="1028700">
                  <a:defRPr>
                    <a:solidFill>
                      <a:schemeClr val="tx1"/>
                    </a:solidFill>
                    <a:latin typeface="Calibri" panose="020F0502020204030204" pitchFamily="34" charset="0"/>
                    <a:ea typeface="宋体" panose="02010600030101010101" pitchFamily="2" charset="-122"/>
                  </a:defRPr>
                </a:lvl3pPr>
                <a:lvl4pPr marL="1600200" indent="-228600" defTabSz="1028700">
                  <a:defRPr>
                    <a:solidFill>
                      <a:schemeClr val="tx1"/>
                    </a:solidFill>
                    <a:latin typeface="Calibri" panose="020F0502020204030204" pitchFamily="34" charset="0"/>
                    <a:ea typeface="宋体" panose="02010600030101010101" pitchFamily="2" charset="-122"/>
                  </a:defRPr>
                </a:lvl4pPr>
                <a:lvl5pPr marL="2057400" indent="-228600" defTabSz="1028700">
                  <a:defRPr>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nSpc>
                    <a:spcPts val="2140"/>
                  </a:lnSpc>
                </a:pPr>
                <a:r>
                  <a:rPr lang="en-US" altLang="zh-CN" b="1">
                    <a:solidFill>
                      <a:srgbClr val="000000"/>
                    </a:solidFill>
                    <a:latin typeface="Helvetica" panose="020B0604020202020204" pitchFamily="34" charset="0"/>
                  </a:rPr>
                  <a:t>Hello</a:t>
                </a:r>
              </a:p>
            </p:txBody>
          </p:sp>
        </p:grpSp>
        <p:sp>
          <p:nvSpPr>
            <p:cNvPr id="28" name="Rectangle 29">
              <a:extLst>
                <a:ext uri="{FF2B5EF4-FFF2-40B4-BE49-F238E27FC236}">
                  <a16:creationId xmlns:a16="http://schemas.microsoft.com/office/drawing/2014/main" id="{780ED636-A036-4FCE-BD94-168BEEA306C2}"/>
                </a:ext>
              </a:extLst>
            </p:cNvPr>
            <p:cNvSpPr>
              <a:spLocks noChangeArrowheads="1"/>
            </p:cNvSpPr>
            <p:nvPr/>
          </p:nvSpPr>
          <p:spPr bwMode="auto">
            <a:xfrm>
              <a:off x="4729162" y="3695700"/>
              <a:ext cx="6477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1431" tIns="30362" rIns="21431" bIns="30362"/>
            <a:lstStyle>
              <a:lvl1pPr defTabSz="1028700">
                <a:tabLst>
                  <a:tab pos="514350" algn="l"/>
                  <a:tab pos="1028700" algn="l"/>
                  <a:tab pos="1543050" algn="l"/>
                </a:tabLst>
                <a:defRPr>
                  <a:solidFill>
                    <a:schemeClr val="tx1"/>
                  </a:solidFill>
                  <a:latin typeface="Calibri" panose="020F0502020204030204" pitchFamily="34" charset="0"/>
                  <a:ea typeface="宋体" panose="02010600030101010101" pitchFamily="2" charset="-122"/>
                </a:defRPr>
              </a:lvl1pPr>
              <a:lvl2pPr marL="742950" indent="-285750" defTabSz="1028700">
                <a:tabLst>
                  <a:tab pos="514350" algn="l"/>
                  <a:tab pos="1028700" algn="l"/>
                  <a:tab pos="1543050" algn="l"/>
                </a:tabLst>
                <a:defRPr>
                  <a:solidFill>
                    <a:schemeClr val="tx1"/>
                  </a:solidFill>
                  <a:latin typeface="Calibri" panose="020F0502020204030204" pitchFamily="34" charset="0"/>
                  <a:ea typeface="宋体" panose="02010600030101010101" pitchFamily="2" charset="-122"/>
                </a:defRPr>
              </a:lvl2pPr>
              <a:lvl3pPr marL="1143000" indent="-228600" defTabSz="1028700">
                <a:tabLst>
                  <a:tab pos="514350" algn="l"/>
                  <a:tab pos="1028700" algn="l"/>
                  <a:tab pos="1543050" algn="l"/>
                </a:tabLst>
                <a:defRPr>
                  <a:solidFill>
                    <a:schemeClr val="tx1"/>
                  </a:solidFill>
                  <a:latin typeface="Calibri" panose="020F0502020204030204" pitchFamily="34" charset="0"/>
                  <a:ea typeface="宋体" panose="02010600030101010101" pitchFamily="2" charset="-122"/>
                </a:defRPr>
              </a:lvl3pPr>
              <a:lvl4pPr marL="1600200" indent="-228600" defTabSz="1028700">
                <a:tabLst>
                  <a:tab pos="514350" algn="l"/>
                  <a:tab pos="1028700" algn="l"/>
                  <a:tab pos="1543050" algn="l"/>
                </a:tabLst>
                <a:defRPr>
                  <a:solidFill>
                    <a:schemeClr val="tx1"/>
                  </a:solidFill>
                  <a:latin typeface="Calibri" panose="020F0502020204030204" pitchFamily="34" charset="0"/>
                  <a:ea typeface="宋体" panose="02010600030101010101" pitchFamily="2" charset="-122"/>
                </a:defRPr>
              </a:lvl4pPr>
              <a:lvl5pPr marL="2057400" indent="-228600" defTabSz="1028700">
                <a:tabLst>
                  <a:tab pos="514350" algn="l"/>
                  <a:tab pos="1028700" algn="l"/>
                  <a:tab pos="1543050" algn="l"/>
                </a:tabLst>
                <a:defRPr>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buFont typeface="Arial" panose="020B0604020202020204" pitchFamily="34" charset="0"/>
                <a:tabLst>
                  <a:tab pos="514350" algn="l"/>
                  <a:tab pos="1028700" algn="l"/>
                  <a:tab pos="1543050" algn="l"/>
                </a:tabLst>
                <a:defRPr>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buFont typeface="Arial" panose="020B0604020202020204" pitchFamily="34" charset="0"/>
                <a:tabLst>
                  <a:tab pos="514350" algn="l"/>
                  <a:tab pos="1028700" algn="l"/>
                  <a:tab pos="1543050" algn="l"/>
                </a:tabLst>
                <a:defRPr>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buFont typeface="Arial" panose="020B0604020202020204" pitchFamily="34" charset="0"/>
                <a:tabLst>
                  <a:tab pos="514350" algn="l"/>
                  <a:tab pos="1028700" algn="l"/>
                  <a:tab pos="1543050" algn="l"/>
                </a:tabLst>
                <a:defRPr>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buFont typeface="Arial" panose="020B0604020202020204" pitchFamily="34" charset="0"/>
                <a:tabLst>
                  <a:tab pos="514350" algn="l"/>
                  <a:tab pos="1028700" algn="l"/>
                  <a:tab pos="1543050" algn="l"/>
                </a:tabLst>
                <a:defRPr>
                  <a:solidFill>
                    <a:schemeClr val="tx1"/>
                  </a:solidFill>
                  <a:latin typeface="Calibri" panose="020F0502020204030204" pitchFamily="34" charset="0"/>
                  <a:ea typeface="宋体" panose="02010600030101010101" pitchFamily="2" charset="-122"/>
                </a:defRPr>
              </a:lvl9pPr>
            </a:lstStyle>
            <a:p>
              <a:pPr>
                <a:lnSpc>
                  <a:spcPts val="2700"/>
                </a:lnSpc>
              </a:pPr>
              <a:r>
                <a:rPr lang="en-US" altLang="zh-CN" sz="1500" b="1">
                  <a:solidFill>
                    <a:schemeClr val="bg1"/>
                  </a:solidFill>
                  <a:latin typeface="Helvetica" panose="020B0604020202020204" pitchFamily="34" charset="0"/>
                </a:rPr>
                <a:t>DR</a:t>
              </a:r>
            </a:p>
          </p:txBody>
        </p:sp>
        <p:sp>
          <p:nvSpPr>
            <p:cNvPr id="29" name="Rectangle 30">
              <a:extLst>
                <a:ext uri="{FF2B5EF4-FFF2-40B4-BE49-F238E27FC236}">
                  <a16:creationId xmlns:a16="http://schemas.microsoft.com/office/drawing/2014/main" id="{407D5E1F-E987-4AC6-B447-30D1E87D558B}"/>
                </a:ext>
              </a:extLst>
            </p:cNvPr>
            <p:cNvSpPr>
              <a:spLocks noChangeArrowheads="1"/>
            </p:cNvSpPr>
            <p:nvPr/>
          </p:nvSpPr>
          <p:spPr bwMode="auto">
            <a:xfrm>
              <a:off x="6780212" y="3695700"/>
              <a:ext cx="790575"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1431" tIns="30362" rIns="21431" bIns="30362"/>
            <a:lstStyle>
              <a:lvl1pPr defTabSz="1028700">
                <a:tabLst>
                  <a:tab pos="514350" algn="l"/>
                  <a:tab pos="1028700" algn="l"/>
                  <a:tab pos="1543050" algn="l"/>
                </a:tabLst>
                <a:defRPr>
                  <a:solidFill>
                    <a:schemeClr val="tx1"/>
                  </a:solidFill>
                  <a:latin typeface="Calibri" panose="020F0502020204030204" pitchFamily="34" charset="0"/>
                  <a:ea typeface="宋体" panose="02010600030101010101" pitchFamily="2" charset="-122"/>
                </a:defRPr>
              </a:lvl1pPr>
              <a:lvl2pPr marL="742950" indent="-285750" defTabSz="1028700">
                <a:tabLst>
                  <a:tab pos="514350" algn="l"/>
                  <a:tab pos="1028700" algn="l"/>
                  <a:tab pos="1543050" algn="l"/>
                </a:tabLst>
                <a:defRPr>
                  <a:solidFill>
                    <a:schemeClr val="tx1"/>
                  </a:solidFill>
                  <a:latin typeface="Calibri" panose="020F0502020204030204" pitchFamily="34" charset="0"/>
                  <a:ea typeface="宋体" panose="02010600030101010101" pitchFamily="2" charset="-122"/>
                </a:defRPr>
              </a:lvl2pPr>
              <a:lvl3pPr marL="1143000" indent="-228600" defTabSz="1028700">
                <a:tabLst>
                  <a:tab pos="514350" algn="l"/>
                  <a:tab pos="1028700" algn="l"/>
                  <a:tab pos="1543050" algn="l"/>
                </a:tabLst>
                <a:defRPr>
                  <a:solidFill>
                    <a:schemeClr val="tx1"/>
                  </a:solidFill>
                  <a:latin typeface="Calibri" panose="020F0502020204030204" pitchFamily="34" charset="0"/>
                  <a:ea typeface="宋体" panose="02010600030101010101" pitchFamily="2" charset="-122"/>
                </a:defRPr>
              </a:lvl3pPr>
              <a:lvl4pPr marL="1600200" indent="-228600" defTabSz="1028700">
                <a:tabLst>
                  <a:tab pos="514350" algn="l"/>
                  <a:tab pos="1028700" algn="l"/>
                  <a:tab pos="1543050" algn="l"/>
                </a:tabLst>
                <a:defRPr>
                  <a:solidFill>
                    <a:schemeClr val="tx1"/>
                  </a:solidFill>
                  <a:latin typeface="Calibri" panose="020F0502020204030204" pitchFamily="34" charset="0"/>
                  <a:ea typeface="宋体" panose="02010600030101010101" pitchFamily="2" charset="-122"/>
                </a:defRPr>
              </a:lvl4pPr>
              <a:lvl5pPr marL="2057400" indent="-228600" defTabSz="1028700">
                <a:tabLst>
                  <a:tab pos="514350" algn="l"/>
                  <a:tab pos="1028700" algn="l"/>
                  <a:tab pos="1543050" algn="l"/>
                </a:tabLst>
                <a:defRPr>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buFont typeface="Arial" panose="020B0604020202020204" pitchFamily="34" charset="0"/>
                <a:tabLst>
                  <a:tab pos="514350" algn="l"/>
                  <a:tab pos="1028700" algn="l"/>
                  <a:tab pos="1543050" algn="l"/>
                </a:tabLst>
                <a:defRPr>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buFont typeface="Arial" panose="020B0604020202020204" pitchFamily="34" charset="0"/>
                <a:tabLst>
                  <a:tab pos="514350" algn="l"/>
                  <a:tab pos="1028700" algn="l"/>
                  <a:tab pos="1543050" algn="l"/>
                </a:tabLst>
                <a:defRPr>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buFont typeface="Arial" panose="020B0604020202020204" pitchFamily="34" charset="0"/>
                <a:tabLst>
                  <a:tab pos="514350" algn="l"/>
                  <a:tab pos="1028700" algn="l"/>
                  <a:tab pos="1543050" algn="l"/>
                </a:tabLst>
                <a:defRPr>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buFont typeface="Arial" panose="020B0604020202020204" pitchFamily="34" charset="0"/>
                <a:tabLst>
                  <a:tab pos="514350" algn="l"/>
                  <a:tab pos="1028700" algn="l"/>
                  <a:tab pos="1543050" algn="l"/>
                </a:tabLst>
                <a:defRPr>
                  <a:solidFill>
                    <a:schemeClr val="tx1"/>
                  </a:solidFill>
                  <a:latin typeface="Calibri" panose="020F0502020204030204" pitchFamily="34" charset="0"/>
                  <a:ea typeface="宋体" panose="02010600030101010101" pitchFamily="2" charset="-122"/>
                </a:defRPr>
              </a:lvl9pPr>
            </a:lstStyle>
            <a:p>
              <a:pPr>
                <a:lnSpc>
                  <a:spcPts val="2700"/>
                </a:lnSpc>
              </a:pPr>
              <a:r>
                <a:rPr lang="en-US" altLang="zh-CN" sz="1500" b="1">
                  <a:solidFill>
                    <a:schemeClr val="bg1"/>
                  </a:solidFill>
                  <a:latin typeface="Helvetica" panose="020B0604020202020204" pitchFamily="34" charset="0"/>
                </a:rPr>
                <a:t>BDR</a:t>
              </a:r>
            </a:p>
          </p:txBody>
        </p:sp>
      </p:grpSp>
    </p:spTree>
    <p:extLst>
      <p:ext uri="{BB962C8B-B14F-4D97-AF65-F5344CB8AC3E}">
        <p14:creationId xmlns:p14="http://schemas.microsoft.com/office/powerpoint/2010/main" val="1833444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544E01-77D8-4D7F-AC77-A145DBC88570}"/>
              </a:ext>
            </a:extLst>
          </p:cNvPr>
          <p:cNvSpPr>
            <a:spLocks noGrp="1"/>
          </p:cNvSpPr>
          <p:nvPr>
            <p:ph type="title"/>
          </p:nvPr>
        </p:nvSpPr>
        <p:spPr/>
        <p:txBody>
          <a:bodyPr/>
          <a:lstStyle/>
          <a:p>
            <a:r>
              <a:rPr lang="en-US" altLang="zh-CN" dirty="0"/>
              <a:t>OSPF</a:t>
            </a:r>
            <a:r>
              <a:rPr lang="zh-CN" altLang="en-US" dirty="0"/>
              <a:t>网络类型</a:t>
            </a:r>
            <a:r>
              <a:rPr lang="en-US" altLang="zh-CN" dirty="0"/>
              <a:t>-</a:t>
            </a:r>
            <a:r>
              <a:rPr lang="zh-CN" altLang="en-US" dirty="0"/>
              <a:t>广播类型</a:t>
            </a:r>
          </a:p>
        </p:txBody>
      </p:sp>
      <p:sp>
        <p:nvSpPr>
          <p:cNvPr id="3" name="内容占位符 2">
            <a:extLst>
              <a:ext uri="{FF2B5EF4-FFF2-40B4-BE49-F238E27FC236}">
                <a16:creationId xmlns:a16="http://schemas.microsoft.com/office/drawing/2014/main" id="{CEFDD1C7-46C6-44F1-9640-9988E857FBC8}"/>
              </a:ext>
            </a:extLst>
          </p:cNvPr>
          <p:cNvSpPr>
            <a:spLocks noGrp="1"/>
          </p:cNvSpPr>
          <p:nvPr>
            <p:ph idx="1"/>
          </p:nvPr>
        </p:nvSpPr>
        <p:spPr/>
        <p:txBody>
          <a:bodyPr/>
          <a:lstStyle/>
          <a:p>
            <a:pPr>
              <a:lnSpc>
                <a:spcPct val="150000"/>
              </a:lnSpc>
            </a:pPr>
            <a:r>
              <a:rPr lang="zh-CN" altLang="en-US" dirty="0"/>
              <a:t>以</a:t>
            </a:r>
            <a:r>
              <a:rPr lang="zh-CN" altLang="en-US" dirty="0">
                <a:solidFill>
                  <a:srgbClr val="FF0000"/>
                </a:solidFill>
              </a:rPr>
              <a:t>组播</a:t>
            </a:r>
            <a:r>
              <a:rPr lang="zh-CN" altLang="en-US" dirty="0"/>
              <a:t>形式发送</a:t>
            </a:r>
            <a:r>
              <a:rPr lang="en-US" altLang="zh-CN" dirty="0"/>
              <a:t>Hello</a:t>
            </a:r>
            <a:r>
              <a:rPr lang="zh-CN" altLang="en-US" dirty="0"/>
              <a:t>报文、</a:t>
            </a:r>
            <a:r>
              <a:rPr lang="en-US" altLang="zh-CN" dirty="0"/>
              <a:t>LSU</a:t>
            </a:r>
            <a:r>
              <a:rPr lang="zh-CN" altLang="en-US" dirty="0"/>
              <a:t>报文和</a:t>
            </a:r>
            <a:r>
              <a:rPr lang="en-US" altLang="zh-CN" dirty="0" err="1"/>
              <a:t>LSAck</a:t>
            </a:r>
            <a:r>
              <a:rPr lang="zh-CN" altLang="en-US" dirty="0"/>
              <a:t>报文。</a:t>
            </a:r>
            <a:endParaRPr lang="en-US" altLang="zh-CN" dirty="0"/>
          </a:p>
          <a:p>
            <a:pPr>
              <a:lnSpc>
                <a:spcPct val="150000"/>
              </a:lnSpc>
            </a:pPr>
            <a:r>
              <a:rPr lang="en-US" altLang="zh-CN" dirty="0">
                <a:solidFill>
                  <a:srgbClr val="FF0000"/>
                </a:solidFill>
              </a:rPr>
              <a:t>224.0.0.5</a:t>
            </a:r>
            <a:r>
              <a:rPr lang="zh-CN" altLang="en-US" dirty="0"/>
              <a:t>的组播地址为</a:t>
            </a:r>
            <a:r>
              <a:rPr lang="en-US" altLang="zh-CN" dirty="0"/>
              <a:t>OSPF</a:t>
            </a:r>
            <a:r>
              <a:rPr lang="zh-CN" altLang="en-US" dirty="0"/>
              <a:t>设备的预留</a:t>
            </a:r>
            <a:r>
              <a:rPr lang="en-US" altLang="zh-CN" dirty="0"/>
              <a:t>IP</a:t>
            </a:r>
            <a:r>
              <a:rPr lang="zh-CN" altLang="en-US" dirty="0"/>
              <a:t>组播地址；</a:t>
            </a:r>
            <a:r>
              <a:rPr lang="en-US" altLang="zh-CN" dirty="0">
                <a:solidFill>
                  <a:srgbClr val="FF0000"/>
                </a:solidFill>
              </a:rPr>
              <a:t>224.0.0.6</a:t>
            </a:r>
            <a:r>
              <a:rPr lang="zh-CN" altLang="en-US" dirty="0"/>
              <a:t>的组播地址为</a:t>
            </a:r>
            <a:r>
              <a:rPr lang="en-US" altLang="zh-CN" dirty="0"/>
              <a:t>OSPF DR/BDR</a:t>
            </a:r>
            <a:r>
              <a:rPr lang="zh-CN" altLang="en-US" dirty="0"/>
              <a:t>（ </a:t>
            </a:r>
            <a:r>
              <a:rPr lang="en-US" altLang="zh-CN" dirty="0"/>
              <a:t>Backup Designated Router</a:t>
            </a:r>
            <a:r>
              <a:rPr lang="zh-CN" altLang="en-US" dirty="0"/>
              <a:t>）的预留</a:t>
            </a:r>
            <a:r>
              <a:rPr lang="en-US" altLang="zh-CN" dirty="0"/>
              <a:t>IP</a:t>
            </a:r>
            <a:r>
              <a:rPr lang="zh-CN" altLang="en-US" dirty="0"/>
              <a:t>组播地址。</a:t>
            </a:r>
          </a:p>
          <a:p>
            <a:pPr>
              <a:lnSpc>
                <a:spcPct val="150000"/>
              </a:lnSpc>
            </a:pPr>
            <a:r>
              <a:rPr lang="zh-CN" altLang="en-US" dirty="0"/>
              <a:t>以单播形式发送</a:t>
            </a:r>
            <a:r>
              <a:rPr lang="en-US" altLang="zh-CN" dirty="0"/>
              <a:t>DD</a:t>
            </a:r>
            <a:r>
              <a:rPr lang="zh-CN" altLang="en-US" dirty="0"/>
              <a:t>报文和</a:t>
            </a:r>
            <a:r>
              <a:rPr lang="en-US" altLang="zh-CN" dirty="0"/>
              <a:t>LSR</a:t>
            </a:r>
            <a:r>
              <a:rPr lang="zh-CN" altLang="en-US" dirty="0"/>
              <a:t>报文。</a:t>
            </a:r>
          </a:p>
          <a:p>
            <a:pPr>
              <a:lnSpc>
                <a:spcPct val="150000"/>
              </a:lnSpc>
            </a:pPr>
            <a:endParaRPr lang="zh-CN" altLang="en-US" dirty="0"/>
          </a:p>
        </p:txBody>
      </p:sp>
    </p:spTree>
    <p:extLst>
      <p:ext uri="{BB962C8B-B14F-4D97-AF65-F5344CB8AC3E}">
        <p14:creationId xmlns:p14="http://schemas.microsoft.com/office/powerpoint/2010/main" val="3907462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6A3652-11E3-4AB5-AB34-566422212A95}"/>
              </a:ext>
            </a:extLst>
          </p:cNvPr>
          <p:cNvSpPr>
            <a:spLocks noGrp="1"/>
          </p:cNvSpPr>
          <p:nvPr>
            <p:ph type="title"/>
          </p:nvPr>
        </p:nvSpPr>
        <p:spPr/>
        <p:txBody>
          <a:bodyPr/>
          <a:lstStyle/>
          <a:p>
            <a:r>
              <a:rPr lang="en-US" altLang="zh-CN" dirty="0"/>
              <a:t>OSPF</a:t>
            </a:r>
            <a:r>
              <a:rPr lang="zh-CN" altLang="en-US" dirty="0"/>
              <a:t>网络类型</a:t>
            </a:r>
            <a:r>
              <a:rPr lang="en-US" altLang="zh-CN" dirty="0"/>
              <a:t>-</a:t>
            </a:r>
            <a:r>
              <a:rPr lang="zh-CN" altLang="en-US" dirty="0"/>
              <a:t>广播类型</a:t>
            </a:r>
          </a:p>
        </p:txBody>
      </p:sp>
      <p:pic>
        <p:nvPicPr>
          <p:cNvPr id="4" name="图片 3">
            <a:extLst>
              <a:ext uri="{FF2B5EF4-FFF2-40B4-BE49-F238E27FC236}">
                <a16:creationId xmlns:a16="http://schemas.microsoft.com/office/drawing/2014/main" id="{A35F9CAC-43D6-479D-B766-2949837F494B}"/>
              </a:ext>
            </a:extLst>
          </p:cNvPr>
          <p:cNvPicPr>
            <a:picLocks noChangeAspect="1"/>
          </p:cNvPicPr>
          <p:nvPr/>
        </p:nvPicPr>
        <p:blipFill>
          <a:blip r:embed="rId2"/>
          <a:stretch>
            <a:fillRect/>
          </a:stretch>
        </p:blipFill>
        <p:spPr>
          <a:xfrm>
            <a:off x="850220" y="1583574"/>
            <a:ext cx="4638095" cy="4057143"/>
          </a:xfrm>
          <a:prstGeom prst="rect">
            <a:avLst/>
          </a:prstGeom>
        </p:spPr>
      </p:pic>
      <p:sp>
        <p:nvSpPr>
          <p:cNvPr id="5" name="文本框 4">
            <a:extLst>
              <a:ext uri="{FF2B5EF4-FFF2-40B4-BE49-F238E27FC236}">
                <a16:creationId xmlns:a16="http://schemas.microsoft.com/office/drawing/2014/main" id="{944EF3BC-BEDA-4744-A529-EF93E6945AA7}"/>
              </a:ext>
            </a:extLst>
          </p:cNvPr>
          <p:cNvSpPr txBox="1"/>
          <p:nvPr/>
        </p:nvSpPr>
        <p:spPr>
          <a:xfrm>
            <a:off x="2732290" y="6017705"/>
            <a:ext cx="873957" cy="369332"/>
          </a:xfrm>
          <a:prstGeom prst="rect">
            <a:avLst/>
          </a:prstGeom>
          <a:noFill/>
        </p:spPr>
        <p:txBody>
          <a:bodyPr wrap="none" rtlCol="0">
            <a:spAutoFit/>
          </a:bodyPr>
          <a:lstStyle/>
          <a:p>
            <a:r>
              <a:rPr lang="en-US" altLang="zh-CN" b="1" dirty="0"/>
              <a:t>HELLO</a:t>
            </a:r>
            <a:endParaRPr lang="zh-CN" altLang="en-US" b="1" dirty="0"/>
          </a:p>
        </p:txBody>
      </p:sp>
      <p:pic>
        <p:nvPicPr>
          <p:cNvPr id="6" name="图片 5">
            <a:extLst>
              <a:ext uri="{FF2B5EF4-FFF2-40B4-BE49-F238E27FC236}">
                <a16:creationId xmlns:a16="http://schemas.microsoft.com/office/drawing/2014/main" id="{5A2DAA37-9CDC-4E87-9F57-A407770EEF2A}"/>
              </a:ext>
            </a:extLst>
          </p:cNvPr>
          <p:cNvPicPr>
            <a:picLocks noChangeAspect="1"/>
          </p:cNvPicPr>
          <p:nvPr/>
        </p:nvPicPr>
        <p:blipFill>
          <a:blip r:embed="rId3"/>
          <a:stretch>
            <a:fillRect/>
          </a:stretch>
        </p:blipFill>
        <p:spPr>
          <a:xfrm>
            <a:off x="6385800" y="1583574"/>
            <a:ext cx="4438470" cy="4057200"/>
          </a:xfrm>
          <a:prstGeom prst="rect">
            <a:avLst/>
          </a:prstGeom>
        </p:spPr>
      </p:pic>
      <p:sp>
        <p:nvSpPr>
          <p:cNvPr id="7" name="文本框 6">
            <a:extLst>
              <a:ext uri="{FF2B5EF4-FFF2-40B4-BE49-F238E27FC236}">
                <a16:creationId xmlns:a16="http://schemas.microsoft.com/office/drawing/2014/main" id="{48711C66-A22D-4239-A1DE-083A69B1F34C}"/>
              </a:ext>
            </a:extLst>
          </p:cNvPr>
          <p:cNvSpPr txBox="1"/>
          <p:nvPr/>
        </p:nvSpPr>
        <p:spPr>
          <a:xfrm>
            <a:off x="8168056" y="5833039"/>
            <a:ext cx="1048685" cy="369332"/>
          </a:xfrm>
          <a:prstGeom prst="rect">
            <a:avLst/>
          </a:prstGeom>
          <a:noFill/>
        </p:spPr>
        <p:txBody>
          <a:bodyPr wrap="none" rtlCol="0">
            <a:spAutoFit/>
          </a:bodyPr>
          <a:lstStyle/>
          <a:p>
            <a:r>
              <a:rPr lang="en-US" altLang="zh-CN" b="1" dirty="0"/>
              <a:t>UPDATE</a:t>
            </a:r>
            <a:endParaRPr lang="zh-CN" altLang="en-US" b="1" dirty="0"/>
          </a:p>
        </p:txBody>
      </p:sp>
      <p:sp>
        <p:nvSpPr>
          <p:cNvPr id="8" name="椭圆 7">
            <a:extLst>
              <a:ext uri="{FF2B5EF4-FFF2-40B4-BE49-F238E27FC236}">
                <a16:creationId xmlns:a16="http://schemas.microsoft.com/office/drawing/2014/main" id="{B2D13769-25F2-423C-889A-E604EC0C9B0F}"/>
              </a:ext>
            </a:extLst>
          </p:cNvPr>
          <p:cNvSpPr/>
          <p:nvPr/>
        </p:nvSpPr>
        <p:spPr>
          <a:xfrm>
            <a:off x="4661941" y="1469036"/>
            <a:ext cx="838394" cy="4347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390E3091-FAD3-4E3C-AD06-FFED057DFB90}"/>
              </a:ext>
            </a:extLst>
          </p:cNvPr>
          <p:cNvSpPr/>
          <p:nvPr/>
        </p:nvSpPr>
        <p:spPr>
          <a:xfrm>
            <a:off x="9197659" y="1404078"/>
            <a:ext cx="838394" cy="4347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3986AF8-6F88-42C7-9C10-F5B78118E980}"/>
              </a:ext>
            </a:extLst>
          </p:cNvPr>
          <p:cNvSpPr/>
          <p:nvPr/>
        </p:nvSpPr>
        <p:spPr>
          <a:xfrm>
            <a:off x="1319134" y="2338466"/>
            <a:ext cx="2923082" cy="224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DE7A98EB-26D5-40BE-8233-BA25085D7655}"/>
              </a:ext>
            </a:extLst>
          </p:cNvPr>
          <p:cNvSpPr/>
          <p:nvPr/>
        </p:nvSpPr>
        <p:spPr>
          <a:xfrm>
            <a:off x="6508229" y="2116112"/>
            <a:ext cx="2923082" cy="224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25959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9A449AD6-675D-4832-A938-ADA46544415E}"/>
              </a:ext>
            </a:extLst>
          </p:cNvPr>
          <p:cNvSpPr>
            <a:spLocks noGrp="1"/>
          </p:cNvSpPr>
          <p:nvPr>
            <p:ph type="title"/>
          </p:nvPr>
        </p:nvSpPr>
        <p:spPr/>
        <p:txBody>
          <a:bodyPr/>
          <a:lstStyle/>
          <a:p>
            <a:r>
              <a:rPr lang="en-US" altLang="zh-CN" dirty="0"/>
              <a:t>OSPF</a:t>
            </a:r>
            <a:r>
              <a:rPr lang="zh-CN" altLang="en-US" dirty="0"/>
              <a:t>网络类型</a:t>
            </a:r>
            <a:r>
              <a:rPr lang="en-US" altLang="zh-CN" dirty="0"/>
              <a:t>-</a:t>
            </a:r>
            <a:r>
              <a:rPr lang="zh-CN" altLang="en-US" dirty="0"/>
              <a:t>广播类型</a:t>
            </a:r>
          </a:p>
        </p:txBody>
      </p:sp>
      <p:pic>
        <p:nvPicPr>
          <p:cNvPr id="5" name="内容占位符 4">
            <a:extLst>
              <a:ext uri="{FF2B5EF4-FFF2-40B4-BE49-F238E27FC236}">
                <a16:creationId xmlns:a16="http://schemas.microsoft.com/office/drawing/2014/main" id="{99B5A15C-7AB7-46CC-9E80-82CA84A0EBB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194" y="1825625"/>
            <a:ext cx="4799103" cy="4500000"/>
          </a:xfrm>
        </p:spPr>
      </p:pic>
      <p:sp>
        <p:nvSpPr>
          <p:cNvPr id="7" name="内容占位符 6">
            <a:extLst>
              <a:ext uri="{FF2B5EF4-FFF2-40B4-BE49-F238E27FC236}">
                <a16:creationId xmlns:a16="http://schemas.microsoft.com/office/drawing/2014/main" id="{034427AD-B5DB-4907-A438-66DD97BD23E1}"/>
              </a:ext>
            </a:extLst>
          </p:cNvPr>
          <p:cNvSpPr>
            <a:spLocks noGrp="1"/>
          </p:cNvSpPr>
          <p:nvPr>
            <p:ph sz="half" idx="2"/>
          </p:nvPr>
        </p:nvSpPr>
        <p:spPr>
          <a:xfrm>
            <a:off x="5785338" y="1825625"/>
            <a:ext cx="5926016" cy="4821360"/>
          </a:xfrm>
        </p:spPr>
        <p:txBody>
          <a:bodyPr>
            <a:normAutofit fontScale="85000" lnSpcReduction="10000"/>
          </a:bodyPr>
          <a:lstStyle/>
          <a:p>
            <a:pPr marL="0" indent="0">
              <a:lnSpc>
                <a:spcPct val="120000"/>
              </a:lnSpc>
              <a:buNone/>
            </a:pPr>
            <a:r>
              <a:rPr lang="zh-CN" altLang="en-US" sz="2400" dirty="0"/>
              <a:t>建立邻居关系</a:t>
            </a:r>
            <a:endParaRPr lang="en-US" altLang="zh-CN" sz="2400" dirty="0"/>
          </a:p>
          <a:p>
            <a:pPr>
              <a:lnSpc>
                <a:spcPct val="120000"/>
              </a:lnSpc>
            </a:pPr>
            <a:r>
              <a:rPr lang="en-US" altLang="zh-CN" sz="2400" dirty="0"/>
              <a:t>A</a:t>
            </a:r>
            <a:r>
              <a:rPr lang="zh-CN" altLang="en-US" sz="2400" dirty="0"/>
              <a:t>发送了一个</a:t>
            </a:r>
            <a:r>
              <a:rPr lang="en-US" altLang="zh-CN" sz="2400" dirty="0"/>
              <a:t>Hello</a:t>
            </a:r>
            <a:r>
              <a:rPr lang="zh-CN" altLang="en-US" sz="2400" dirty="0"/>
              <a:t>报文（使用组播地址</a:t>
            </a:r>
            <a:r>
              <a:rPr lang="en-US" altLang="zh-CN" sz="2400" dirty="0"/>
              <a:t>224.0.0.5</a:t>
            </a:r>
            <a:r>
              <a:rPr lang="zh-CN" altLang="en-US" sz="2400" dirty="0"/>
              <a:t>）。此时，</a:t>
            </a:r>
            <a:r>
              <a:rPr lang="en-US" altLang="zh-CN" sz="2400" dirty="0"/>
              <a:t>A</a:t>
            </a:r>
            <a:r>
              <a:rPr lang="zh-CN" altLang="en-US" sz="2400" dirty="0"/>
              <a:t>认为自己是</a:t>
            </a:r>
            <a:r>
              <a:rPr lang="en-US" altLang="zh-CN" sz="2400" dirty="0"/>
              <a:t>DR</a:t>
            </a:r>
            <a:r>
              <a:rPr lang="zh-CN" altLang="en-US" sz="2400" dirty="0"/>
              <a:t>路由器（</a:t>
            </a:r>
            <a:r>
              <a:rPr lang="en-US" altLang="zh-CN" sz="2400" dirty="0"/>
              <a:t>DR=1.1.1.1</a:t>
            </a:r>
            <a:r>
              <a:rPr lang="zh-CN" altLang="en-US" sz="2400" dirty="0"/>
              <a:t>），但不确定邻居是哪台路由器（</a:t>
            </a:r>
            <a:r>
              <a:rPr lang="en-US" altLang="zh-CN" sz="2400" dirty="0"/>
              <a:t>Neighbors Seen=0</a:t>
            </a:r>
            <a:r>
              <a:rPr lang="zh-CN" altLang="en-US" sz="2400" dirty="0"/>
              <a:t>）。</a:t>
            </a:r>
          </a:p>
          <a:p>
            <a:pPr>
              <a:lnSpc>
                <a:spcPct val="120000"/>
              </a:lnSpc>
            </a:pPr>
            <a:r>
              <a:rPr lang="en-US" altLang="zh-CN" sz="2400" dirty="0"/>
              <a:t>B</a:t>
            </a:r>
            <a:r>
              <a:rPr lang="zh-CN" altLang="en-US" sz="2400" dirty="0"/>
              <a:t>收到</a:t>
            </a:r>
            <a:r>
              <a:rPr lang="en-US" altLang="zh-CN" sz="2400" dirty="0"/>
              <a:t>A</a:t>
            </a:r>
            <a:r>
              <a:rPr lang="zh-CN" altLang="en-US" sz="2400" dirty="0"/>
              <a:t>发送的</a:t>
            </a:r>
            <a:r>
              <a:rPr lang="en-US" altLang="zh-CN" sz="2400" dirty="0"/>
              <a:t>Hello</a:t>
            </a:r>
            <a:r>
              <a:rPr lang="zh-CN" altLang="en-US" sz="2400" dirty="0"/>
              <a:t>报文后，发送一个</a:t>
            </a:r>
            <a:r>
              <a:rPr lang="en-US" altLang="zh-CN" sz="2400" dirty="0"/>
              <a:t>Hello</a:t>
            </a:r>
            <a:r>
              <a:rPr lang="zh-CN" altLang="en-US" sz="2400" dirty="0"/>
              <a:t>报文回应给</a:t>
            </a:r>
            <a:r>
              <a:rPr lang="en-US" altLang="zh-CN" sz="2400" dirty="0"/>
              <a:t>A</a:t>
            </a:r>
            <a:r>
              <a:rPr lang="zh-CN" altLang="en-US" sz="2400" dirty="0"/>
              <a:t>，并且在报文中的</a:t>
            </a:r>
            <a:r>
              <a:rPr lang="en-US" altLang="zh-CN" sz="2400" dirty="0"/>
              <a:t>Neighbors Seen</a:t>
            </a:r>
            <a:r>
              <a:rPr lang="zh-CN" altLang="en-US" sz="2400" dirty="0"/>
              <a:t>字段中填入</a:t>
            </a:r>
            <a:r>
              <a:rPr lang="en-US" altLang="zh-CN" sz="2400" dirty="0"/>
              <a:t>A</a:t>
            </a:r>
            <a:r>
              <a:rPr lang="zh-CN" altLang="en-US" sz="2400" dirty="0"/>
              <a:t>的</a:t>
            </a:r>
            <a:r>
              <a:rPr lang="en-US" altLang="zh-CN" sz="2400" dirty="0"/>
              <a:t>Router ID</a:t>
            </a:r>
            <a:r>
              <a:rPr lang="zh-CN" altLang="en-US" sz="2400" dirty="0"/>
              <a:t>（</a:t>
            </a:r>
            <a:r>
              <a:rPr lang="en-US" altLang="zh-CN" sz="2400" dirty="0"/>
              <a:t>Neighbors Seen=1.1.1.1</a:t>
            </a:r>
            <a:r>
              <a:rPr lang="zh-CN" altLang="en-US" sz="2400" dirty="0"/>
              <a:t>），表示已收到</a:t>
            </a:r>
            <a:r>
              <a:rPr lang="en-US" altLang="zh-CN" sz="2400" dirty="0"/>
              <a:t>A</a:t>
            </a:r>
            <a:r>
              <a:rPr lang="zh-CN" altLang="en-US" sz="2400" dirty="0"/>
              <a:t>的</a:t>
            </a:r>
            <a:r>
              <a:rPr lang="en-US" altLang="zh-CN" sz="2400" dirty="0"/>
              <a:t>Hello</a:t>
            </a:r>
            <a:r>
              <a:rPr lang="zh-CN" altLang="en-US" sz="2400" dirty="0"/>
              <a:t>报文，并且宣告</a:t>
            </a:r>
            <a:r>
              <a:rPr lang="en-US" altLang="zh-CN" sz="2400" dirty="0"/>
              <a:t>DR</a:t>
            </a:r>
            <a:r>
              <a:rPr lang="zh-CN" altLang="en-US" sz="2400" dirty="0"/>
              <a:t>路由器是</a:t>
            </a:r>
            <a:r>
              <a:rPr lang="en-US" altLang="zh-CN" sz="2400" dirty="0"/>
              <a:t>B</a:t>
            </a:r>
            <a:r>
              <a:rPr lang="zh-CN" altLang="en-US" sz="2400" dirty="0"/>
              <a:t>（</a:t>
            </a:r>
            <a:r>
              <a:rPr lang="en-US" altLang="zh-CN" sz="2400" dirty="0"/>
              <a:t>DR=2.2.2.2</a:t>
            </a:r>
            <a:r>
              <a:rPr lang="zh-CN" altLang="en-US" sz="2400" dirty="0"/>
              <a:t>），然后</a:t>
            </a:r>
            <a:r>
              <a:rPr lang="en-US" altLang="zh-CN" sz="2400" dirty="0"/>
              <a:t>B</a:t>
            </a:r>
            <a:r>
              <a:rPr lang="zh-CN" altLang="en-US" sz="2400" dirty="0"/>
              <a:t>的邻居状态机置为</a:t>
            </a:r>
            <a:r>
              <a:rPr lang="en-US" altLang="zh-CN" sz="2400" dirty="0"/>
              <a:t>Init</a:t>
            </a:r>
            <a:r>
              <a:rPr lang="zh-CN" altLang="en-US" sz="2400" dirty="0"/>
              <a:t>。</a:t>
            </a:r>
          </a:p>
          <a:p>
            <a:pPr>
              <a:lnSpc>
                <a:spcPct val="120000"/>
              </a:lnSpc>
            </a:pPr>
            <a:r>
              <a:rPr lang="en-US" altLang="zh-CN" sz="2400" dirty="0"/>
              <a:t>A</a:t>
            </a:r>
            <a:r>
              <a:rPr lang="zh-CN" altLang="en-US" sz="2400" dirty="0"/>
              <a:t>收到</a:t>
            </a:r>
            <a:r>
              <a:rPr lang="en-US" altLang="zh-CN" sz="2400" dirty="0"/>
              <a:t>B</a:t>
            </a:r>
            <a:r>
              <a:rPr lang="zh-CN" altLang="en-US" sz="2400" dirty="0"/>
              <a:t>回应的</a:t>
            </a:r>
            <a:r>
              <a:rPr lang="en-US" altLang="zh-CN" sz="2400" dirty="0"/>
              <a:t>Hello</a:t>
            </a:r>
            <a:r>
              <a:rPr lang="zh-CN" altLang="en-US" sz="2400" dirty="0"/>
              <a:t>报文后，将邻居状态机置为</a:t>
            </a:r>
            <a:r>
              <a:rPr lang="en-US" altLang="zh-CN" sz="2400" dirty="0"/>
              <a:t>2-way</a:t>
            </a:r>
            <a:r>
              <a:rPr lang="zh-CN" altLang="en-US" sz="2400" dirty="0"/>
              <a:t>状态。</a:t>
            </a:r>
            <a:endParaRPr lang="en-US" altLang="zh-CN" sz="2400" dirty="0"/>
          </a:p>
        </p:txBody>
      </p:sp>
      <p:sp>
        <p:nvSpPr>
          <p:cNvPr id="8" name="矩形 7">
            <a:extLst>
              <a:ext uri="{FF2B5EF4-FFF2-40B4-BE49-F238E27FC236}">
                <a16:creationId xmlns:a16="http://schemas.microsoft.com/office/drawing/2014/main" id="{30F2F291-0392-45C4-AF31-EE6510231508}"/>
              </a:ext>
            </a:extLst>
          </p:cNvPr>
          <p:cNvSpPr/>
          <p:nvPr/>
        </p:nvSpPr>
        <p:spPr>
          <a:xfrm>
            <a:off x="838194" y="2725615"/>
            <a:ext cx="4799103" cy="82647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27122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9A449AD6-675D-4832-A938-ADA46544415E}"/>
              </a:ext>
            </a:extLst>
          </p:cNvPr>
          <p:cNvSpPr>
            <a:spLocks noGrp="1"/>
          </p:cNvSpPr>
          <p:nvPr>
            <p:ph type="title"/>
          </p:nvPr>
        </p:nvSpPr>
        <p:spPr/>
        <p:txBody>
          <a:bodyPr/>
          <a:lstStyle/>
          <a:p>
            <a:r>
              <a:rPr lang="en-US" altLang="zh-CN" dirty="0"/>
              <a:t>OSPF</a:t>
            </a:r>
            <a:r>
              <a:rPr lang="zh-CN" altLang="en-US" dirty="0"/>
              <a:t>网络类型</a:t>
            </a:r>
            <a:r>
              <a:rPr lang="en-US" altLang="zh-CN" dirty="0"/>
              <a:t>-</a:t>
            </a:r>
            <a:r>
              <a:rPr lang="zh-CN" altLang="en-US" dirty="0"/>
              <a:t>广播类型</a:t>
            </a:r>
          </a:p>
        </p:txBody>
      </p:sp>
      <p:pic>
        <p:nvPicPr>
          <p:cNvPr id="5" name="内容占位符 4">
            <a:extLst>
              <a:ext uri="{FF2B5EF4-FFF2-40B4-BE49-F238E27FC236}">
                <a16:creationId xmlns:a16="http://schemas.microsoft.com/office/drawing/2014/main" id="{99B5A15C-7AB7-46CC-9E80-82CA84A0EBB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194" y="1825625"/>
            <a:ext cx="4799103" cy="4500000"/>
          </a:xfrm>
        </p:spPr>
      </p:pic>
      <p:sp>
        <p:nvSpPr>
          <p:cNvPr id="7" name="内容占位符 6">
            <a:extLst>
              <a:ext uri="{FF2B5EF4-FFF2-40B4-BE49-F238E27FC236}">
                <a16:creationId xmlns:a16="http://schemas.microsoft.com/office/drawing/2014/main" id="{034427AD-B5DB-4907-A438-66DD97BD23E1}"/>
              </a:ext>
            </a:extLst>
          </p:cNvPr>
          <p:cNvSpPr>
            <a:spLocks noGrp="1"/>
          </p:cNvSpPr>
          <p:nvPr>
            <p:ph sz="half" idx="2"/>
          </p:nvPr>
        </p:nvSpPr>
        <p:spPr>
          <a:xfrm>
            <a:off x="5785338" y="1825625"/>
            <a:ext cx="5926016" cy="4821360"/>
          </a:xfrm>
        </p:spPr>
        <p:txBody>
          <a:bodyPr>
            <a:normAutofit fontScale="85000" lnSpcReduction="10000"/>
          </a:bodyPr>
          <a:lstStyle/>
          <a:p>
            <a:pPr marL="0" indent="0">
              <a:lnSpc>
                <a:spcPct val="120000"/>
              </a:lnSpc>
              <a:buNone/>
            </a:pPr>
            <a:r>
              <a:rPr lang="zh-CN" altLang="en-US" sz="2400" dirty="0"/>
              <a:t>主</a:t>
            </a:r>
            <a:r>
              <a:rPr lang="en-US" altLang="zh-CN" sz="2400" dirty="0"/>
              <a:t>/</a:t>
            </a:r>
            <a:r>
              <a:rPr lang="zh-CN" altLang="en-US" sz="2400" dirty="0"/>
              <a:t>从关系协商、</a:t>
            </a:r>
            <a:r>
              <a:rPr lang="en-US" altLang="zh-CN" sz="2400" dirty="0"/>
              <a:t>DD</a:t>
            </a:r>
            <a:r>
              <a:rPr lang="zh-CN" altLang="en-US" sz="2400" dirty="0"/>
              <a:t>报文交换</a:t>
            </a:r>
            <a:endParaRPr lang="en-US" altLang="zh-CN" sz="2400" dirty="0"/>
          </a:p>
          <a:p>
            <a:pPr>
              <a:lnSpc>
                <a:spcPct val="120000"/>
              </a:lnSpc>
            </a:pPr>
            <a:r>
              <a:rPr lang="en-US" altLang="zh-CN" sz="2400" dirty="0"/>
              <a:t>A</a:t>
            </a:r>
            <a:r>
              <a:rPr lang="zh-CN" altLang="en-US" sz="2400" dirty="0"/>
              <a:t>和</a:t>
            </a:r>
            <a:r>
              <a:rPr lang="en-US" altLang="zh-CN" sz="2400" dirty="0"/>
              <a:t>B</a:t>
            </a:r>
            <a:r>
              <a:rPr lang="zh-CN" altLang="en-US" sz="2400" dirty="0"/>
              <a:t>均发送</a:t>
            </a:r>
            <a:r>
              <a:rPr lang="en-US" altLang="zh-CN" sz="2400" dirty="0"/>
              <a:t>DD</a:t>
            </a:r>
            <a:r>
              <a:rPr lang="zh-CN" altLang="en-US" sz="2400" dirty="0"/>
              <a:t>报文，</a:t>
            </a:r>
            <a:r>
              <a:rPr lang="en-US" altLang="zh-CN" sz="2400" dirty="0"/>
              <a:t>DD</a:t>
            </a:r>
            <a:r>
              <a:rPr lang="zh-CN" altLang="en-US" sz="2400" dirty="0"/>
              <a:t>报文中包含了对</a:t>
            </a:r>
            <a:r>
              <a:rPr lang="en-US" altLang="zh-CN" sz="2400" dirty="0"/>
              <a:t>LSDB</a:t>
            </a:r>
            <a:r>
              <a:rPr lang="zh-CN" altLang="en-US" sz="2400" dirty="0"/>
              <a:t>中</a:t>
            </a:r>
            <a:r>
              <a:rPr lang="en-US" altLang="zh-CN" sz="2400" dirty="0"/>
              <a:t>LSA</a:t>
            </a:r>
            <a:r>
              <a:rPr lang="zh-CN" altLang="en-US" sz="2400" dirty="0"/>
              <a:t>的摘要描述。</a:t>
            </a:r>
            <a:endParaRPr lang="en-US" altLang="zh-CN" sz="2400" dirty="0"/>
          </a:p>
          <a:p>
            <a:pPr>
              <a:lnSpc>
                <a:spcPct val="120000"/>
              </a:lnSpc>
            </a:pPr>
            <a:r>
              <a:rPr lang="en-US" altLang="zh-CN" sz="2400" dirty="0"/>
              <a:t>B</a:t>
            </a:r>
            <a:r>
              <a:rPr lang="zh-CN" altLang="en-US" sz="2400" dirty="0"/>
              <a:t>收到</a:t>
            </a:r>
            <a:r>
              <a:rPr lang="en-US" altLang="zh-CN" sz="2400" dirty="0"/>
              <a:t>A</a:t>
            </a:r>
            <a:r>
              <a:rPr lang="zh-CN" altLang="en-US" sz="2400" dirty="0"/>
              <a:t>的</a:t>
            </a:r>
            <a:r>
              <a:rPr lang="en-US" altLang="zh-CN" sz="2400" dirty="0"/>
              <a:t>DD</a:t>
            </a:r>
            <a:r>
              <a:rPr lang="zh-CN" altLang="en-US" sz="2400" dirty="0"/>
              <a:t>报文后，将</a:t>
            </a:r>
            <a:r>
              <a:rPr lang="en-US" altLang="zh-CN" sz="2400" dirty="0"/>
              <a:t>A</a:t>
            </a:r>
            <a:r>
              <a:rPr lang="zh-CN" altLang="en-US" sz="2400" dirty="0"/>
              <a:t>的邻居状态机改为</a:t>
            </a:r>
            <a:r>
              <a:rPr lang="en-US" altLang="zh-CN" sz="2400" dirty="0" err="1"/>
              <a:t>Exstart</a:t>
            </a:r>
            <a:r>
              <a:rPr lang="zh-CN" altLang="en-US" sz="2400" dirty="0"/>
              <a:t>，并且回应了一个</a:t>
            </a:r>
            <a:r>
              <a:rPr lang="en-US" altLang="zh-CN" sz="2400" dirty="0"/>
              <a:t>DD</a:t>
            </a:r>
            <a:r>
              <a:rPr lang="zh-CN" altLang="en-US" sz="2400" dirty="0"/>
              <a:t>报文。</a:t>
            </a:r>
            <a:endParaRPr lang="en-US" altLang="zh-CN" sz="2400" dirty="0"/>
          </a:p>
          <a:p>
            <a:pPr>
              <a:lnSpc>
                <a:spcPct val="120000"/>
              </a:lnSpc>
            </a:pPr>
            <a:r>
              <a:rPr lang="en-US" altLang="zh-CN" sz="2400" dirty="0"/>
              <a:t>A</a:t>
            </a:r>
            <a:r>
              <a:rPr lang="zh-CN" altLang="en-US" sz="2400" dirty="0"/>
              <a:t>收到报文后，同意</a:t>
            </a:r>
            <a:r>
              <a:rPr lang="en-US" altLang="zh-CN" sz="2400" dirty="0"/>
              <a:t>B</a:t>
            </a:r>
            <a:r>
              <a:rPr lang="zh-CN" altLang="en-US" sz="2400" dirty="0"/>
              <a:t>为</a:t>
            </a:r>
            <a:r>
              <a:rPr lang="en-US" altLang="zh-CN" sz="2400" dirty="0"/>
              <a:t>Master</a:t>
            </a:r>
            <a:r>
              <a:rPr lang="zh-CN" altLang="en-US" sz="2400" dirty="0"/>
              <a:t>，并将</a:t>
            </a:r>
            <a:r>
              <a:rPr lang="en-US" altLang="zh-CN" sz="2400" dirty="0"/>
              <a:t>B</a:t>
            </a:r>
            <a:r>
              <a:rPr lang="zh-CN" altLang="en-US" sz="2400" dirty="0"/>
              <a:t>的邻居状态机改为</a:t>
            </a:r>
            <a:r>
              <a:rPr lang="en-US" altLang="zh-CN" sz="2400" dirty="0"/>
              <a:t>Exchange</a:t>
            </a:r>
            <a:r>
              <a:rPr lang="zh-CN" altLang="en-US" sz="2400" dirty="0"/>
              <a:t>。</a:t>
            </a:r>
            <a:endParaRPr lang="en-US" altLang="zh-CN" sz="2400" dirty="0"/>
          </a:p>
          <a:p>
            <a:pPr>
              <a:lnSpc>
                <a:spcPct val="120000"/>
              </a:lnSpc>
            </a:pPr>
            <a:r>
              <a:rPr lang="en-US" altLang="zh-CN" sz="2400" dirty="0"/>
              <a:t>B</a:t>
            </a:r>
            <a:r>
              <a:rPr lang="zh-CN" altLang="en-US" sz="2400" dirty="0"/>
              <a:t>收到报文后，将</a:t>
            </a:r>
            <a:r>
              <a:rPr lang="en-US" altLang="zh-CN" sz="2400" dirty="0"/>
              <a:t>A</a:t>
            </a:r>
            <a:r>
              <a:rPr lang="zh-CN" altLang="en-US" sz="2400" dirty="0"/>
              <a:t>的邻居状态机改为</a:t>
            </a:r>
            <a:r>
              <a:rPr lang="en-US" altLang="zh-CN" sz="2400" dirty="0"/>
              <a:t>Exchange</a:t>
            </a:r>
            <a:r>
              <a:rPr lang="zh-CN" altLang="en-US" sz="2400" dirty="0"/>
              <a:t>，并发送新的</a:t>
            </a:r>
            <a:r>
              <a:rPr lang="en-US" altLang="zh-CN" sz="2400" dirty="0"/>
              <a:t>DD</a:t>
            </a:r>
            <a:r>
              <a:rPr lang="zh-CN" altLang="en-US" sz="2400" dirty="0"/>
              <a:t>报文来描述自己的</a:t>
            </a:r>
            <a:r>
              <a:rPr lang="en-US" altLang="zh-CN" sz="2400" dirty="0"/>
              <a:t>LSA</a:t>
            </a:r>
            <a:r>
              <a:rPr lang="zh-CN" altLang="en-US" sz="2400" dirty="0"/>
              <a:t>摘要，此时</a:t>
            </a:r>
            <a:r>
              <a:rPr lang="en-US" altLang="zh-CN" sz="2400" dirty="0"/>
              <a:t>B</a:t>
            </a:r>
            <a:r>
              <a:rPr lang="zh-CN" altLang="en-US" sz="2400" dirty="0"/>
              <a:t>将报文的序列号改为</a:t>
            </a:r>
            <a:r>
              <a:rPr lang="en-US" altLang="zh-CN" sz="2400" dirty="0"/>
              <a:t>Seq=y+1</a:t>
            </a:r>
            <a:r>
              <a:rPr lang="zh-CN" altLang="en-US" sz="2400" dirty="0"/>
              <a:t>。</a:t>
            </a:r>
            <a:endParaRPr lang="en-US" altLang="zh-CN" sz="2400" dirty="0"/>
          </a:p>
          <a:p>
            <a:pPr>
              <a:lnSpc>
                <a:spcPct val="120000"/>
              </a:lnSpc>
            </a:pPr>
            <a:r>
              <a:rPr lang="zh-CN" altLang="en-US" sz="2400" dirty="0"/>
              <a:t>上述过程持续进行，直至最后一个</a:t>
            </a:r>
            <a:r>
              <a:rPr lang="en-US" altLang="zh-CN" sz="2400" dirty="0"/>
              <a:t>DD</a:t>
            </a:r>
            <a:r>
              <a:rPr lang="zh-CN" altLang="en-US" sz="2400" dirty="0"/>
              <a:t>报文发送，</a:t>
            </a:r>
            <a:r>
              <a:rPr lang="en-US" altLang="zh-CN" sz="2400" dirty="0"/>
              <a:t>M=0</a:t>
            </a:r>
            <a:r>
              <a:rPr lang="zh-CN" altLang="en-US" sz="2400" dirty="0"/>
              <a:t>。</a:t>
            </a:r>
            <a:endParaRPr lang="en-US" altLang="zh-CN" sz="2400" dirty="0"/>
          </a:p>
        </p:txBody>
      </p:sp>
      <p:sp>
        <p:nvSpPr>
          <p:cNvPr id="8" name="矩形 7">
            <a:extLst>
              <a:ext uri="{FF2B5EF4-FFF2-40B4-BE49-F238E27FC236}">
                <a16:creationId xmlns:a16="http://schemas.microsoft.com/office/drawing/2014/main" id="{30F2F291-0392-45C4-AF31-EE6510231508}"/>
              </a:ext>
            </a:extLst>
          </p:cNvPr>
          <p:cNvSpPr/>
          <p:nvPr/>
        </p:nvSpPr>
        <p:spPr>
          <a:xfrm>
            <a:off x="838194" y="3429000"/>
            <a:ext cx="4799103" cy="22156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52849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9A449AD6-675D-4832-A938-ADA46544415E}"/>
              </a:ext>
            </a:extLst>
          </p:cNvPr>
          <p:cNvSpPr>
            <a:spLocks noGrp="1"/>
          </p:cNvSpPr>
          <p:nvPr>
            <p:ph type="title"/>
          </p:nvPr>
        </p:nvSpPr>
        <p:spPr/>
        <p:txBody>
          <a:bodyPr/>
          <a:lstStyle/>
          <a:p>
            <a:r>
              <a:rPr lang="en-US" altLang="zh-CN" dirty="0"/>
              <a:t>OSPF</a:t>
            </a:r>
            <a:r>
              <a:rPr lang="zh-CN" altLang="en-US" dirty="0"/>
              <a:t>网络类型</a:t>
            </a:r>
            <a:r>
              <a:rPr lang="en-US" altLang="zh-CN" dirty="0"/>
              <a:t>-</a:t>
            </a:r>
            <a:r>
              <a:rPr lang="zh-CN" altLang="en-US" dirty="0"/>
              <a:t>广播类型</a:t>
            </a:r>
          </a:p>
        </p:txBody>
      </p:sp>
      <p:pic>
        <p:nvPicPr>
          <p:cNvPr id="5" name="内容占位符 4">
            <a:extLst>
              <a:ext uri="{FF2B5EF4-FFF2-40B4-BE49-F238E27FC236}">
                <a16:creationId xmlns:a16="http://schemas.microsoft.com/office/drawing/2014/main" id="{99B5A15C-7AB7-46CC-9E80-82CA84A0EBB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194" y="1825625"/>
            <a:ext cx="4799103" cy="4500000"/>
          </a:xfrm>
        </p:spPr>
      </p:pic>
      <p:sp>
        <p:nvSpPr>
          <p:cNvPr id="7" name="内容占位符 6">
            <a:extLst>
              <a:ext uri="{FF2B5EF4-FFF2-40B4-BE49-F238E27FC236}">
                <a16:creationId xmlns:a16="http://schemas.microsoft.com/office/drawing/2014/main" id="{034427AD-B5DB-4907-A438-66DD97BD23E1}"/>
              </a:ext>
            </a:extLst>
          </p:cNvPr>
          <p:cNvSpPr>
            <a:spLocks noGrp="1"/>
          </p:cNvSpPr>
          <p:nvPr>
            <p:ph sz="half" idx="2"/>
          </p:nvPr>
        </p:nvSpPr>
        <p:spPr>
          <a:xfrm>
            <a:off x="5785338" y="1825625"/>
            <a:ext cx="5926016" cy="4821360"/>
          </a:xfrm>
        </p:spPr>
        <p:txBody>
          <a:bodyPr>
            <a:normAutofit fontScale="92500" lnSpcReduction="20000"/>
          </a:bodyPr>
          <a:lstStyle/>
          <a:p>
            <a:pPr marL="0" indent="0">
              <a:lnSpc>
                <a:spcPct val="120000"/>
              </a:lnSpc>
              <a:buNone/>
            </a:pPr>
            <a:r>
              <a:rPr lang="en-US" altLang="zh-CN" sz="2400" dirty="0"/>
              <a:t>LSDB</a:t>
            </a:r>
            <a:r>
              <a:rPr lang="zh-CN" altLang="en-US" sz="2400" dirty="0"/>
              <a:t>同步（</a:t>
            </a:r>
            <a:r>
              <a:rPr lang="en-US" altLang="zh-CN" sz="2400" dirty="0"/>
              <a:t>LSA</a:t>
            </a:r>
            <a:r>
              <a:rPr lang="zh-CN" altLang="en-US" sz="2400" dirty="0"/>
              <a:t>请求、</a:t>
            </a:r>
            <a:r>
              <a:rPr lang="en-US" altLang="zh-CN" sz="2400" dirty="0"/>
              <a:t>LSA</a:t>
            </a:r>
            <a:r>
              <a:rPr lang="zh-CN" altLang="en-US" sz="2400" dirty="0"/>
              <a:t>传输、</a:t>
            </a:r>
            <a:r>
              <a:rPr lang="en-US" altLang="zh-CN" sz="2400" dirty="0"/>
              <a:t>LSA</a:t>
            </a:r>
            <a:r>
              <a:rPr lang="zh-CN" altLang="en-US" sz="2400" dirty="0"/>
              <a:t>应答）</a:t>
            </a:r>
            <a:endParaRPr lang="en-US" altLang="zh-CN" sz="2400" dirty="0"/>
          </a:p>
          <a:p>
            <a:pPr>
              <a:lnSpc>
                <a:spcPct val="120000"/>
              </a:lnSpc>
            </a:pPr>
            <a:r>
              <a:rPr lang="en-US" altLang="zh-CN" sz="2400" dirty="0"/>
              <a:t>A</a:t>
            </a:r>
            <a:r>
              <a:rPr lang="zh-CN" altLang="en-US" sz="2400" dirty="0"/>
              <a:t>收到最后一个</a:t>
            </a:r>
            <a:r>
              <a:rPr lang="en-US" altLang="zh-CN" sz="2400" dirty="0"/>
              <a:t>DD</a:t>
            </a:r>
            <a:r>
              <a:rPr lang="zh-CN" altLang="en-US" sz="2400" dirty="0"/>
              <a:t>报文后，发现</a:t>
            </a:r>
            <a:r>
              <a:rPr lang="en-US" altLang="zh-CN" sz="2400" dirty="0"/>
              <a:t>B</a:t>
            </a:r>
            <a:r>
              <a:rPr lang="zh-CN" altLang="en-US" sz="2400" dirty="0"/>
              <a:t>的数据库中有许多</a:t>
            </a:r>
            <a:r>
              <a:rPr lang="en-US" altLang="zh-CN" sz="2400" dirty="0"/>
              <a:t>LSA</a:t>
            </a:r>
            <a:r>
              <a:rPr lang="zh-CN" altLang="en-US" sz="2400" dirty="0"/>
              <a:t>是自己没有的，将邻居状态机改为</a:t>
            </a:r>
            <a:r>
              <a:rPr lang="en-US" altLang="zh-CN" sz="2400" dirty="0"/>
              <a:t>Loading</a:t>
            </a:r>
            <a:r>
              <a:rPr lang="zh-CN" altLang="en-US" sz="2400" dirty="0"/>
              <a:t>状态。</a:t>
            </a:r>
            <a:endParaRPr lang="en-US" altLang="zh-CN" sz="2400" dirty="0"/>
          </a:p>
          <a:p>
            <a:pPr>
              <a:lnSpc>
                <a:spcPct val="120000"/>
              </a:lnSpc>
            </a:pPr>
            <a:r>
              <a:rPr lang="en-US" altLang="zh-CN" sz="2400" dirty="0"/>
              <a:t>B</a:t>
            </a:r>
            <a:r>
              <a:rPr lang="zh-CN" altLang="en-US" sz="2400" dirty="0"/>
              <a:t>也收到了</a:t>
            </a:r>
            <a:r>
              <a:rPr lang="en-US" altLang="zh-CN" sz="2400" dirty="0"/>
              <a:t>A</a:t>
            </a:r>
            <a:r>
              <a:rPr lang="zh-CN" altLang="en-US" sz="2400" dirty="0"/>
              <a:t>的最后一个</a:t>
            </a:r>
            <a:r>
              <a:rPr lang="en-US" altLang="zh-CN" sz="2400" dirty="0"/>
              <a:t>DD</a:t>
            </a:r>
            <a:r>
              <a:rPr lang="zh-CN" altLang="en-US" sz="2400" dirty="0"/>
              <a:t>报文，但</a:t>
            </a:r>
            <a:r>
              <a:rPr lang="en-US" altLang="zh-CN" sz="2400" dirty="0"/>
              <a:t>B</a:t>
            </a:r>
            <a:r>
              <a:rPr lang="zh-CN" altLang="en-US" sz="2400" dirty="0"/>
              <a:t>都已经有了，直接将</a:t>
            </a:r>
            <a:r>
              <a:rPr lang="en-US" altLang="zh-CN" sz="2400" dirty="0"/>
              <a:t>A</a:t>
            </a:r>
            <a:r>
              <a:rPr lang="zh-CN" altLang="en-US" sz="2400" dirty="0"/>
              <a:t>的邻居状态机改为</a:t>
            </a:r>
            <a:r>
              <a:rPr lang="en-US" altLang="zh-CN" sz="2400" dirty="0"/>
              <a:t>Full</a:t>
            </a:r>
            <a:r>
              <a:rPr lang="zh-CN" altLang="en-US" sz="2400" dirty="0"/>
              <a:t>状态。</a:t>
            </a:r>
            <a:endParaRPr lang="en-US" altLang="zh-CN" sz="2400" dirty="0"/>
          </a:p>
          <a:p>
            <a:pPr>
              <a:lnSpc>
                <a:spcPct val="120000"/>
              </a:lnSpc>
            </a:pPr>
            <a:r>
              <a:rPr lang="en-US" altLang="zh-CN" sz="2400" dirty="0"/>
              <a:t>A</a:t>
            </a:r>
            <a:r>
              <a:rPr lang="zh-CN" altLang="en-US" sz="2400" dirty="0"/>
              <a:t>发送</a:t>
            </a:r>
            <a:r>
              <a:rPr lang="en-US" altLang="zh-CN" sz="2400" dirty="0"/>
              <a:t>LSR</a:t>
            </a:r>
            <a:r>
              <a:rPr lang="zh-CN" altLang="en-US" sz="2400" dirty="0"/>
              <a:t>报文向</a:t>
            </a:r>
            <a:r>
              <a:rPr lang="en-US" altLang="zh-CN" sz="2400" dirty="0"/>
              <a:t>B</a:t>
            </a:r>
            <a:r>
              <a:rPr lang="zh-CN" altLang="en-US" sz="2400" dirty="0"/>
              <a:t>请求更新</a:t>
            </a:r>
            <a:r>
              <a:rPr lang="en-US" altLang="zh-CN" sz="2400" dirty="0"/>
              <a:t>LSA</a:t>
            </a:r>
            <a:r>
              <a:rPr lang="zh-CN" altLang="en-US" sz="2400" dirty="0"/>
              <a:t>。</a:t>
            </a:r>
            <a:r>
              <a:rPr lang="en-US" altLang="zh-CN" sz="2400" dirty="0"/>
              <a:t>B</a:t>
            </a:r>
            <a:r>
              <a:rPr lang="zh-CN" altLang="en-US" sz="2400" dirty="0"/>
              <a:t>用</a:t>
            </a:r>
            <a:r>
              <a:rPr lang="en-US" altLang="zh-CN" sz="2400" dirty="0"/>
              <a:t>LSU</a:t>
            </a:r>
            <a:r>
              <a:rPr lang="zh-CN" altLang="en-US" sz="2400" dirty="0"/>
              <a:t>报文来回应请求。</a:t>
            </a:r>
            <a:r>
              <a:rPr lang="en-US" altLang="zh-CN" sz="2400" dirty="0"/>
              <a:t>A</a:t>
            </a:r>
            <a:r>
              <a:rPr lang="zh-CN" altLang="en-US" sz="2400" dirty="0"/>
              <a:t>收到后，发送</a:t>
            </a:r>
            <a:r>
              <a:rPr lang="en-US" altLang="zh-CN" sz="2400" dirty="0" err="1"/>
              <a:t>LSAck</a:t>
            </a:r>
            <a:r>
              <a:rPr lang="zh-CN" altLang="en-US" sz="2400" dirty="0"/>
              <a:t>报文确认。</a:t>
            </a:r>
            <a:endParaRPr lang="en-US" altLang="zh-CN" sz="2400" dirty="0"/>
          </a:p>
          <a:p>
            <a:pPr>
              <a:lnSpc>
                <a:spcPct val="120000"/>
              </a:lnSpc>
            </a:pPr>
            <a:r>
              <a:rPr lang="zh-CN" altLang="en-US" sz="2400" dirty="0"/>
              <a:t>上述过程持续到</a:t>
            </a:r>
            <a:r>
              <a:rPr lang="en-US" altLang="zh-CN" sz="2400" dirty="0"/>
              <a:t>A</a:t>
            </a:r>
            <a:r>
              <a:rPr lang="zh-CN" altLang="en-US" sz="2400" dirty="0"/>
              <a:t>中的</a:t>
            </a:r>
            <a:r>
              <a:rPr lang="en-US" altLang="zh-CN" sz="2400" dirty="0"/>
              <a:t>LSA</a:t>
            </a:r>
            <a:r>
              <a:rPr lang="zh-CN" altLang="en-US" sz="2400" dirty="0"/>
              <a:t>与</a:t>
            </a:r>
            <a:r>
              <a:rPr lang="en-US" altLang="zh-CN" sz="2400" dirty="0"/>
              <a:t>B</a:t>
            </a:r>
            <a:r>
              <a:rPr lang="zh-CN" altLang="en-US" sz="2400" dirty="0"/>
              <a:t>的</a:t>
            </a:r>
            <a:r>
              <a:rPr lang="en-US" altLang="zh-CN" sz="2400" dirty="0"/>
              <a:t>LSA</a:t>
            </a:r>
            <a:r>
              <a:rPr lang="zh-CN" altLang="en-US" sz="2400" dirty="0"/>
              <a:t>完全同步为止，此时</a:t>
            </a:r>
            <a:r>
              <a:rPr lang="en-US" altLang="zh-CN" sz="2400" dirty="0"/>
              <a:t>A</a:t>
            </a:r>
            <a:r>
              <a:rPr lang="zh-CN" altLang="en-US" sz="2400" dirty="0"/>
              <a:t>将</a:t>
            </a:r>
            <a:r>
              <a:rPr lang="en-US" altLang="zh-CN" sz="2400" dirty="0"/>
              <a:t>B</a:t>
            </a:r>
            <a:r>
              <a:rPr lang="zh-CN" altLang="en-US" sz="2400" dirty="0"/>
              <a:t>的邻居状态机改为</a:t>
            </a:r>
            <a:r>
              <a:rPr lang="en-US" altLang="zh-CN" sz="2400" dirty="0"/>
              <a:t>Full</a:t>
            </a:r>
            <a:r>
              <a:rPr lang="zh-CN" altLang="en-US" sz="2400" dirty="0"/>
              <a:t>状态。</a:t>
            </a:r>
            <a:endParaRPr lang="en-US" altLang="zh-CN" sz="2400" dirty="0"/>
          </a:p>
          <a:p>
            <a:pPr>
              <a:lnSpc>
                <a:spcPct val="120000"/>
              </a:lnSpc>
            </a:pPr>
            <a:r>
              <a:rPr lang="zh-CN" altLang="en-US" sz="2400" dirty="0"/>
              <a:t>当路由器交换完</a:t>
            </a:r>
            <a:r>
              <a:rPr lang="en-US" altLang="zh-CN" sz="2400" dirty="0"/>
              <a:t>DD</a:t>
            </a:r>
            <a:r>
              <a:rPr lang="zh-CN" altLang="en-US" sz="2400" dirty="0"/>
              <a:t>报文并更新所有的</a:t>
            </a:r>
            <a:r>
              <a:rPr lang="en-US" altLang="zh-CN" sz="2400" dirty="0"/>
              <a:t>LSA</a:t>
            </a:r>
            <a:r>
              <a:rPr lang="zh-CN" altLang="en-US" sz="2400" dirty="0"/>
              <a:t>后，此时邻接关系建立完成。</a:t>
            </a:r>
            <a:endParaRPr lang="en-US" altLang="zh-CN" sz="2400" dirty="0"/>
          </a:p>
        </p:txBody>
      </p:sp>
      <p:sp>
        <p:nvSpPr>
          <p:cNvPr id="8" name="矩形 7">
            <a:extLst>
              <a:ext uri="{FF2B5EF4-FFF2-40B4-BE49-F238E27FC236}">
                <a16:creationId xmlns:a16="http://schemas.microsoft.com/office/drawing/2014/main" id="{30F2F291-0392-45C4-AF31-EE6510231508}"/>
              </a:ext>
            </a:extLst>
          </p:cNvPr>
          <p:cNvSpPr/>
          <p:nvPr/>
        </p:nvSpPr>
        <p:spPr>
          <a:xfrm flipV="1">
            <a:off x="838194" y="5468814"/>
            <a:ext cx="4799103" cy="85680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33403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BB53D-844C-466B-887E-35C34E823AAE}"/>
              </a:ext>
            </a:extLst>
          </p:cNvPr>
          <p:cNvSpPr>
            <a:spLocks noGrp="1"/>
          </p:cNvSpPr>
          <p:nvPr>
            <p:ph type="title"/>
          </p:nvPr>
        </p:nvSpPr>
        <p:spPr/>
        <p:txBody>
          <a:bodyPr/>
          <a:lstStyle/>
          <a:p>
            <a:r>
              <a:rPr lang="en-US" altLang="zh-CN" dirty="0"/>
              <a:t>OSPF</a:t>
            </a:r>
            <a:r>
              <a:rPr lang="zh-CN" altLang="en-US" dirty="0"/>
              <a:t>网络类型</a:t>
            </a:r>
            <a:r>
              <a:rPr lang="en-US" altLang="zh-CN" dirty="0"/>
              <a:t>-NBMA</a:t>
            </a:r>
            <a:r>
              <a:rPr lang="zh-CN" altLang="en-US" dirty="0"/>
              <a:t>类型</a:t>
            </a:r>
          </a:p>
        </p:txBody>
      </p:sp>
      <p:sp>
        <p:nvSpPr>
          <p:cNvPr id="3" name="内容占位符 2">
            <a:extLst>
              <a:ext uri="{FF2B5EF4-FFF2-40B4-BE49-F238E27FC236}">
                <a16:creationId xmlns:a16="http://schemas.microsoft.com/office/drawing/2014/main" id="{E6A1E171-F190-4D29-ADBB-B0DE188EAA8F}"/>
              </a:ext>
            </a:extLst>
          </p:cNvPr>
          <p:cNvSpPr>
            <a:spLocks noGrp="1"/>
          </p:cNvSpPr>
          <p:nvPr>
            <p:ph idx="1"/>
          </p:nvPr>
        </p:nvSpPr>
        <p:spPr/>
        <p:txBody>
          <a:bodyPr/>
          <a:lstStyle/>
          <a:p>
            <a:pPr>
              <a:lnSpc>
                <a:spcPct val="150000"/>
              </a:lnSpc>
            </a:pPr>
            <a:r>
              <a:rPr lang="en-US" altLang="zh-CN" dirty="0"/>
              <a:t>Non-Broadcast Multi-Access</a:t>
            </a:r>
          </a:p>
          <a:p>
            <a:pPr>
              <a:lnSpc>
                <a:spcPct val="150000"/>
              </a:lnSpc>
            </a:pPr>
            <a:r>
              <a:rPr lang="zh-CN" altLang="en-US" dirty="0"/>
              <a:t>和广播类型一样，需要选举</a:t>
            </a:r>
            <a:r>
              <a:rPr lang="en-US" altLang="zh-CN" dirty="0"/>
              <a:t>DR</a:t>
            </a:r>
            <a:r>
              <a:rPr lang="zh-CN" altLang="en-US" dirty="0"/>
              <a:t>、</a:t>
            </a:r>
            <a:r>
              <a:rPr lang="en-US" altLang="zh-CN" dirty="0"/>
              <a:t>BDR</a:t>
            </a:r>
          </a:p>
          <a:p>
            <a:pPr>
              <a:lnSpc>
                <a:spcPct val="150000"/>
              </a:lnSpc>
            </a:pPr>
            <a:r>
              <a:rPr lang="zh-CN" altLang="en-US" dirty="0"/>
              <a:t>以</a:t>
            </a:r>
            <a:r>
              <a:rPr lang="zh-CN" altLang="en-US" dirty="0">
                <a:solidFill>
                  <a:srgbClr val="FF0000"/>
                </a:solidFill>
              </a:rPr>
              <a:t>单播形式</a:t>
            </a:r>
            <a:r>
              <a:rPr lang="zh-CN" altLang="en-US" dirty="0"/>
              <a:t>发送协议报文（</a:t>
            </a:r>
            <a:r>
              <a:rPr lang="en-US" altLang="zh-CN" dirty="0"/>
              <a:t>Hello</a:t>
            </a:r>
            <a:r>
              <a:rPr lang="zh-CN" altLang="en-US" dirty="0"/>
              <a:t>报文、</a:t>
            </a:r>
            <a:r>
              <a:rPr lang="en-US" altLang="zh-CN" dirty="0"/>
              <a:t>DD</a:t>
            </a:r>
            <a:r>
              <a:rPr lang="zh-CN" altLang="en-US" dirty="0"/>
              <a:t>报文、</a:t>
            </a:r>
            <a:r>
              <a:rPr lang="en-US" altLang="zh-CN" dirty="0"/>
              <a:t>LSR</a:t>
            </a:r>
            <a:r>
              <a:rPr lang="zh-CN" altLang="en-US" dirty="0"/>
              <a:t>报文、</a:t>
            </a:r>
            <a:r>
              <a:rPr lang="en-US" altLang="zh-CN" dirty="0"/>
              <a:t>LSU</a:t>
            </a:r>
            <a:r>
              <a:rPr lang="zh-CN" altLang="en-US" dirty="0"/>
              <a:t>报文、</a:t>
            </a:r>
            <a:r>
              <a:rPr lang="en-US" altLang="zh-CN" dirty="0" err="1"/>
              <a:t>LSAck</a:t>
            </a:r>
            <a:r>
              <a:rPr lang="zh-CN" altLang="en-US" dirty="0"/>
              <a:t>报文）</a:t>
            </a:r>
          </a:p>
        </p:txBody>
      </p:sp>
    </p:spTree>
    <p:extLst>
      <p:ext uri="{BB962C8B-B14F-4D97-AF65-F5344CB8AC3E}">
        <p14:creationId xmlns:p14="http://schemas.microsoft.com/office/powerpoint/2010/main" val="30625524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EBB7EF-A00F-40FA-A78A-FDCCC7C73951}"/>
              </a:ext>
            </a:extLst>
          </p:cNvPr>
          <p:cNvSpPr>
            <a:spLocks noGrp="1"/>
          </p:cNvSpPr>
          <p:nvPr>
            <p:ph type="title"/>
          </p:nvPr>
        </p:nvSpPr>
        <p:spPr/>
        <p:txBody>
          <a:bodyPr/>
          <a:lstStyle/>
          <a:p>
            <a:r>
              <a:rPr lang="en-US" altLang="zh-CN" dirty="0"/>
              <a:t>OSPF</a:t>
            </a:r>
            <a:r>
              <a:rPr lang="zh-CN" altLang="en-US" dirty="0"/>
              <a:t>网络类型</a:t>
            </a:r>
            <a:r>
              <a:rPr lang="en-US" altLang="zh-CN" dirty="0"/>
              <a:t>-NBMA</a:t>
            </a:r>
            <a:r>
              <a:rPr lang="zh-CN" altLang="en-US" dirty="0"/>
              <a:t>类型</a:t>
            </a:r>
          </a:p>
        </p:txBody>
      </p:sp>
      <p:pic>
        <p:nvPicPr>
          <p:cNvPr id="4" name="图片 3">
            <a:extLst>
              <a:ext uri="{FF2B5EF4-FFF2-40B4-BE49-F238E27FC236}">
                <a16:creationId xmlns:a16="http://schemas.microsoft.com/office/drawing/2014/main" id="{71933D74-DEC1-46F4-872F-CDD664DD27F0}"/>
              </a:ext>
            </a:extLst>
          </p:cNvPr>
          <p:cNvPicPr>
            <a:picLocks noChangeAspect="1"/>
          </p:cNvPicPr>
          <p:nvPr/>
        </p:nvPicPr>
        <p:blipFill>
          <a:blip r:embed="rId2"/>
          <a:stretch>
            <a:fillRect/>
          </a:stretch>
        </p:blipFill>
        <p:spPr>
          <a:xfrm>
            <a:off x="838200" y="1825625"/>
            <a:ext cx="4857143" cy="3790476"/>
          </a:xfrm>
          <a:prstGeom prst="rect">
            <a:avLst/>
          </a:prstGeom>
        </p:spPr>
      </p:pic>
      <p:sp>
        <p:nvSpPr>
          <p:cNvPr id="5" name="文本框 4">
            <a:extLst>
              <a:ext uri="{FF2B5EF4-FFF2-40B4-BE49-F238E27FC236}">
                <a16:creationId xmlns:a16="http://schemas.microsoft.com/office/drawing/2014/main" id="{5957A3C3-2E46-43DC-AD6E-05621296C788}"/>
              </a:ext>
            </a:extLst>
          </p:cNvPr>
          <p:cNvSpPr txBox="1"/>
          <p:nvPr/>
        </p:nvSpPr>
        <p:spPr>
          <a:xfrm>
            <a:off x="2829792" y="5751038"/>
            <a:ext cx="873957" cy="369332"/>
          </a:xfrm>
          <a:prstGeom prst="rect">
            <a:avLst/>
          </a:prstGeom>
          <a:noFill/>
        </p:spPr>
        <p:txBody>
          <a:bodyPr wrap="none" rtlCol="0">
            <a:spAutoFit/>
          </a:bodyPr>
          <a:lstStyle/>
          <a:p>
            <a:r>
              <a:rPr lang="en-US" altLang="zh-CN" b="1" dirty="0"/>
              <a:t>HELLO</a:t>
            </a:r>
            <a:endParaRPr lang="zh-CN" altLang="en-US" b="1" dirty="0"/>
          </a:p>
        </p:txBody>
      </p:sp>
      <p:pic>
        <p:nvPicPr>
          <p:cNvPr id="6" name="图片 5">
            <a:extLst>
              <a:ext uri="{FF2B5EF4-FFF2-40B4-BE49-F238E27FC236}">
                <a16:creationId xmlns:a16="http://schemas.microsoft.com/office/drawing/2014/main" id="{FDF93130-5D0E-40BE-B391-0037249D82D2}"/>
              </a:ext>
            </a:extLst>
          </p:cNvPr>
          <p:cNvPicPr>
            <a:picLocks noChangeAspect="1"/>
          </p:cNvPicPr>
          <p:nvPr/>
        </p:nvPicPr>
        <p:blipFill>
          <a:blip r:embed="rId3"/>
          <a:stretch>
            <a:fillRect/>
          </a:stretch>
        </p:blipFill>
        <p:spPr>
          <a:xfrm>
            <a:off x="7102120" y="1825301"/>
            <a:ext cx="3623130" cy="3790800"/>
          </a:xfrm>
          <a:prstGeom prst="rect">
            <a:avLst/>
          </a:prstGeom>
        </p:spPr>
      </p:pic>
      <p:sp>
        <p:nvSpPr>
          <p:cNvPr id="7" name="文本框 6">
            <a:extLst>
              <a:ext uri="{FF2B5EF4-FFF2-40B4-BE49-F238E27FC236}">
                <a16:creationId xmlns:a16="http://schemas.microsoft.com/office/drawing/2014/main" id="{3F2CE933-9BE6-42FF-8512-E8A28E09531C}"/>
              </a:ext>
            </a:extLst>
          </p:cNvPr>
          <p:cNvSpPr txBox="1"/>
          <p:nvPr/>
        </p:nvSpPr>
        <p:spPr>
          <a:xfrm>
            <a:off x="8389342" y="5751038"/>
            <a:ext cx="1048685" cy="369332"/>
          </a:xfrm>
          <a:prstGeom prst="rect">
            <a:avLst/>
          </a:prstGeom>
          <a:noFill/>
        </p:spPr>
        <p:txBody>
          <a:bodyPr wrap="none" rtlCol="0">
            <a:spAutoFit/>
          </a:bodyPr>
          <a:lstStyle/>
          <a:p>
            <a:r>
              <a:rPr lang="en-US" altLang="zh-CN" b="1" dirty="0"/>
              <a:t>UPDATE</a:t>
            </a:r>
            <a:endParaRPr lang="zh-CN" altLang="en-US" b="1" dirty="0"/>
          </a:p>
        </p:txBody>
      </p:sp>
    </p:spTree>
    <p:extLst>
      <p:ext uri="{BB962C8B-B14F-4D97-AF65-F5344CB8AC3E}">
        <p14:creationId xmlns:p14="http://schemas.microsoft.com/office/powerpoint/2010/main" val="3161005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AD830D-0367-492F-90B9-3C60CDE35963}"/>
              </a:ext>
            </a:extLst>
          </p:cNvPr>
          <p:cNvSpPr>
            <a:spLocks noGrp="1"/>
          </p:cNvSpPr>
          <p:nvPr>
            <p:ph type="title"/>
          </p:nvPr>
        </p:nvSpPr>
        <p:spPr/>
        <p:txBody>
          <a:bodyPr/>
          <a:lstStyle/>
          <a:p>
            <a:r>
              <a:rPr lang="en-US" altLang="zh-CN" dirty="0"/>
              <a:t>OSPF</a:t>
            </a:r>
            <a:r>
              <a:rPr lang="zh-CN" altLang="en-US" dirty="0"/>
              <a:t>网络类型</a:t>
            </a:r>
            <a:r>
              <a:rPr lang="en-US" altLang="zh-CN" dirty="0"/>
              <a:t>-NBMA</a:t>
            </a:r>
            <a:r>
              <a:rPr lang="zh-CN" altLang="en-US" dirty="0"/>
              <a:t>类型</a:t>
            </a:r>
          </a:p>
        </p:txBody>
      </p:sp>
      <p:pic>
        <p:nvPicPr>
          <p:cNvPr id="5" name="内容占位符 4">
            <a:extLst>
              <a:ext uri="{FF2B5EF4-FFF2-40B4-BE49-F238E27FC236}">
                <a16:creationId xmlns:a16="http://schemas.microsoft.com/office/drawing/2014/main" id="{2D85A53D-FA81-4E31-8390-14D698D1BD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1737" y="1776875"/>
            <a:ext cx="5028526" cy="4716000"/>
          </a:xfrm>
        </p:spPr>
      </p:pic>
    </p:spTree>
    <p:extLst>
      <p:ext uri="{BB962C8B-B14F-4D97-AF65-F5344CB8AC3E}">
        <p14:creationId xmlns:p14="http://schemas.microsoft.com/office/powerpoint/2010/main" val="1940552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BC362B-84D9-4D1C-A8D4-41F2B4E3029D}"/>
              </a:ext>
            </a:extLst>
          </p:cNvPr>
          <p:cNvSpPr>
            <a:spLocks noGrp="1"/>
          </p:cNvSpPr>
          <p:nvPr>
            <p:ph type="title"/>
          </p:nvPr>
        </p:nvSpPr>
        <p:spPr/>
        <p:txBody>
          <a:bodyPr/>
          <a:lstStyle/>
          <a:p>
            <a:r>
              <a:rPr lang="zh-CN" altLang="en-US" dirty="0"/>
              <a:t>链路状态算法</a:t>
            </a:r>
          </a:p>
        </p:txBody>
      </p:sp>
      <p:sp>
        <p:nvSpPr>
          <p:cNvPr id="3" name="内容占位符 2">
            <a:extLst>
              <a:ext uri="{FF2B5EF4-FFF2-40B4-BE49-F238E27FC236}">
                <a16:creationId xmlns:a16="http://schemas.microsoft.com/office/drawing/2014/main" id="{BCD77396-4D5F-444D-9498-0CCF5D57F4B7}"/>
              </a:ext>
            </a:extLst>
          </p:cNvPr>
          <p:cNvSpPr>
            <a:spLocks noGrp="1"/>
          </p:cNvSpPr>
          <p:nvPr>
            <p:ph idx="1"/>
          </p:nvPr>
        </p:nvSpPr>
        <p:spPr/>
        <p:txBody>
          <a:bodyPr/>
          <a:lstStyle/>
          <a:p>
            <a:pPr>
              <a:lnSpc>
                <a:spcPct val="150000"/>
              </a:lnSpc>
            </a:pPr>
            <a:r>
              <a:rPr lang="zh-CN" altLang="en-US" dirty="0"/>
              <a:t>授人以鱼不如授人以渔</a:t>
            </a:r>
            <a:endParaRPr lang="en-US" altLang="zh-CN" dirty="0"/>
          </a:p>
          <a:p>
            <a:pPr>
              <a:lnSpc>
                <a:spcPct val="150000"/>
              </a:lnSpc>
            </a:pPr>
            <a:endParaRPr lang="en-US" altLang="zh-CN" dirty="0"/>
          </a:p>
          <a:p>
            <a:pPr>
              <a:lnSpc>
                <a:spcPct val="150000"/>
              </a:lnSpc>
            </a:pPr>
            <a:r>
              <a:rPr lang="zh-CN" altLang="en-US" dirty="0"/>
              <a:t>让路由器直接把自己手里的路由信息</a:t>
            </a:r>
            <a:r>
              <a:rPr lang="zh-CN" altLang="en-US" dirty="0">
                <a:solidFill>
                  <a:srgbClr val="FF0000"/>
                </a:solidFill>
              </a:rPr>
              <a:t>原原本本</a:t>
            </a:r>
            <a:r>
              <a:rPr lang="zh-CN" altLang="en-US" dirty="0"/>
              <a:t>、不加解读地直接转发给邻居，让邻居在获得了第一手信息之后</a:t>
            </a:r>
            <a:r>
              <a:rPr lang="zh-CN" altLang="en-US" dirty="0">
                <a:solidFill>
                  <a:srgbClr val="FF0000"/>
                </a:solidFill>
              </a:rPr>
              <a:t>自行判断</a:t>
            </a:r>
            <a:r>
              <a:rPr lang="zh-CN" altLang="en-US" dirty="0"/>
              <a:t>最佳路径。</a:t>
            </a:r>
          </a:p>
        </p:txBody>
      </p:sp>
    </p:spTree>
    <p:extLst>
      <p:ext uri="{BB962C8B-B14F-4D97-AF65-F5344CB8AC3E}">
        <p14:creationId xmlns:p14="http://schemas.microsoft.com/office/powerpoint/2010/main" val="4063062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1D87C2-8457-4EF3-8554-4B7BF94875FA}"/>
              </a:ext>
            </a:extLst>
          </p:cNvPr>
          <p:cNvSpPr>
            <a:spLocks noGrp="1"/>
          </p:cNvSpPr>
          <p:nvPr>
            <p:ph type="title"/>
          </p:nvPr>
        </p:nvSpPr>
        <p:spPr/>
        <p:txBody>
          <a:bodyPr/>
          <a:lstStyle/>
          <a:p>
            <a:r>
              <a:rPr lang="en-US" altLang="zh-CN" dirty="0"/>
              <a:t>OSPF</a:t>
            </a:r>
            <a:r>
              <a:rPr lang="zh-CN" altLang="en-US" dirty="0"/>
              <a:t>网络类型</a:t>
            </a:r>
            <a:r>
              <a:rPr lang="en-US" altLang="zh-CN" dirty="0"/>
              <a:t>-</a:t>
            </a:r>
            <a:r>
              <a:rPr lang="zh-CN" altLang="en-US" dirty="0"/>
              <a:t>点到点</a:t>
            </a:r>
            <a:r>
              <a:rPr lang="en-US" altLang="zh-CN" dirty="0"/>
              <a:t>/</a:t>
            </a:r>
            <a:r>
              <a:rPr lang="zh-CN" altLang="en-US" dirty="0"/>
              <a:t>点到多点</a:t>
            </a:r>
          </a:p>
        </p:txBody>
      </p:sp>
      <p:sp>
        <p:nvSpPr>
          <p:cNvPr id="3" name="内容占位符 2">
            <a:extLst>
              <a:ext uri="{FF2B5EF4-FFF2-40B4-BE49-F238E27FC236}">
                <a16:creationId xmlns:a16="http://schemas.microsoft.com/office/drawing/2014/main" id="{4E6C7CB4-45A5-467A-B9EB-61DAB940B030}"/>
              </a:ext>
            </a:extLst>
          </p:cNvPr>
          <p:cNvSpPr>
            <a:spLocks noGrp="1"/>
          </p:cNvSpPr>
          <p:nvPr>
            <p:ph idx="1"/>
          </p:nvPr>
        </p:nvSpPr>
        <p:spPr/>
        <p:txBody>
          <a:bodyPr/>
          <a:lstStyle/>
          <a:p>
            <a:pPr>
              <a:lnSpc>
                <a:spcPct val="150000"/>
              </a:lnSpc>
            </a:pPr>
            <a:r>
              <a:rPr lang="zh-CN" altLang="en-US" dirty="0"/>
              <a:t>邻接关系的建立过程和广播网络一样</a:t>
            </a:r>
            <a:endParaRPr lang="en-US" altLang="zh-CN" dirty="0"/>
          </a:p>
          <a:p>
            <a:pPr>
              <a:lnSpc>
                <a:spcPct val="150000"/>
              </a:lnSpc>
            </a:pPr>
            <a:r>
              <a:rPr lang="zh-CN" altLang="en-US" dirty="0"/>
              <a:t>不需要选举</a:t>
            </a:r>
            <a:r>
              <a:rPr lang="en-US" altLang="zh-CN" dirty="0"/>
              <a:t>DR</a:t>
            </a:r>
            <a:r>
              <a:rPr lang="zh-CN" altLang="en-US" dirty="0"/>
              <a:t>和</a:t>
            </a:r>
            <a:r>
              <a:rPr lang="en-US" altLang="zh-CN" dirty="0"/>
              <a:t>BDR</a:t>
            </a:r>
          </a:p>
          <a:p>
            <a:pPr>
              <a:lnSpc>
                <a:spcPct val="150000"/>
              </a:lnSpc>
            </a:pPr>
            <a:r>
              <a:rPr lang="en-US" altLang="zh-CN" dirty="0"/>
              <a:t>DD</a:t>
            </a:r>
            <a:r>
              <a:rPr lang="zh-CN" altLang="en-US" dirty="0"/>
              <a:t>报文是组播发送</a:t>
            </a:r>
          </a:p>
        </p:txBody>
      </p:sp>
    </p:spTree>
    <p:extLst>
      <p:ext uri="{BB962C8B-B14F-4D97-AF65-F5344CB8AC3E}">
        <p14:creationId xmlns:p14="http://schemas.microsoft.com/office/powerpoint/2010/main" val="24099942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2C8F92-9BCF-4C02-BA6A-49CFDC9BD74A}"/>
              </a:ext>
            </a:extLst>
          </p:cNvPr>
          <p:cNvSpPr>
            <a:spLocks noGrp="1"/>
          </p:cNvSpPr>
          <p:nvPr>
            <p:ph type="title"/>
          </p:nvPr>
        </p:nvSpPr>
        <p:spPr/>
        <p:txBody>
          <a:bodyPr/>
          <a:lstStyle/>
          <a:p>
            <a:r>
              <a:rPr lang="en-US" altLang="zh-CN" dirty="0"/>
              <a:t>OSPF</a:t>
            </a:r>
            <a:r>
              <a:rPr lang="zh-CN" altLang="en-US" dirty="0"/>
              <a:t>路由计算</a:t>
            </a:r>
          </a:p>
        </p:txBody>
      </p:sp>
      <p:sp>
        <p:nvSpPr>
          <p:cNvPr id="3" name="内容占位符 2">
            <a:extLst>
              <a:ext uri="{FF2B5EF4-FFF2-40B4-BE49-F238E27FC236}">
                <a16:creationId xmlns:a16="http://schemas.microsoft.com/office/drawing/2014/main" id="{23E1DBFA-012E-4197-8BEC-AC97620E59A3}"/>
              </a:ext>
            </a:extLst>
          </p:cNvPr>
          <p:cNvSpPr>
            <a:spLocks noGrp="1"/>
          </p:cNvSpPr>
          <p:nvPr>
            <p:ph idx="1"/>
          </p:nvPr>
        </p:nvSpPr>
        <p:spPr>
          <a:xfrm>
            <a:off x="838200" y="1825625"/>
            <a:ext cx="10515600" cy="2591037"/>
          </a:xfrm>
        </p:spPr>
        <p:txBody>
          <a:bodyPr>
            <a:normAutofit fontScale="77500" lnSpcReduction="20000"/>
          </a:bodyPr>
          <a:lstStyle/>
          <a:p>
            <a:pPr>
              <a:lnSpc>
                <a:spcPct val="150000"/>
              </a:lnSpc>
            </a:pPr>
            <a:r>
              <a:rPr lang="en-US" altLang="zh-CN" dirty="0"/>
              <a:t>OSPF</a:t>
            </a:r>
            <a:r>
              <a:rPr lang="zh-CN" altLang="en-US" dirty="0"/>
              <a:t>采用</a:t>
            </a:r>
            <a:r>
              <a:rPr lang="en-US" altLang="zh-CN" dirty="0">
                <a:solidFill>
                  <a:srgbClr val="FF0000"/>
                </a:solidFill>
              </a:rPr>
              <a:t>SPF</a:t>
            </a:r>
            <a:r>
              <a:rPr lang="zh-CN" altLang="en-US" dirty="0">
                <a:solidFill>
                  <a:srgbClr val="FF0000"/>
                </a:solidFill>
              </a:rPr>
              <a:t>（</a:t>
            </a:r>
            <a:r>
              <a:rPr lang="en-US" altLang="zh-CN" dirty="0">
                <a:solidFill>
                  <a:srgbClr val="FF0000"/>
                </a:solidFill>
              </a:rPr>
              <a:t>Shortest Path First</a:t>
            </a:r>
            <a:r>
              <a:rPr lang="zh-CN" altLang="en-US" dirty="0">
                <a:solidFill>
                  <a:srgbClr val="FF0000"/>
                </a:solidFill>
              </a:rPr>
              <a:t>）</a:t>
            </a:r>
            <a:r>
              <a:rPr lang="zh-CN" altLang="en-US" dirty="0"/>
              <a:t>算法计算路由，可以达到路由快速收敛的目的</a:t>
            </a:r>
            <a:endParaRPr lang="en-US" altLang="zh-CN" dirty="0"/>
          </a:p>
          <a:p>
            <a:pPr>
              <a:lnSpc>
                <a:spcPct val="150000"/>
              </a:lnSpc>
            </a:pPr>
            <a:r>
              <a:rPr lang="en-US" altLang="zh-CN" dirty="0"/>
              <a:t>OSPF</a:t>
            </a:r>
            <a:r>
              <a:rPr lang="zh-CN" altLang="en-US" dirty="0"/>
              <a:t>协议使用链路状态通告</a:t>
            </a:r>
            <a:r>
              <a:rPr lang="en-US" altLang="zh-CN" dirty="0"/>
              <a:t>LSA</a:t>
            </a:r>
            <a:r>
              <a:rPr lang="zh-CN" altLang="en-US" dirty="0"/>
              <a:t>描述网络拓扑，即有向图</a:t>
            </a:r>
            <a:endParaRPr lang="en-US" altLang="zh-CN" dirty="0"/>
          </a:p>
          <a:p>
            <a:pPr>
              <a:lnSpc>
                <a:spcPct val="150000"/>
              </a:lnSpc>
            </a:pPr>
            <a:r>
              <a:rPr lang="zh-CN" altLang="en-US" dirty="0"/>
              <a:t>每台路由器根据有向图，使用</a:t>
            </a:r>
            <a:r>
              <a:rPr lang="en-US" altLang="zh-CN" dirty="0"/>
              <a:t>SPF</a:t>
            </a:r>
            <a:r>
              <a:rPr lang="zh-CN" altLang="en-US" dirty="0"/>
              <a:t>算法计算出一棵以自己为根的最短路径树，这棵树给出了到自治系统中各节点的路由</a:t>
            </a:r>
          </a:p>
        </p:txBody>
      </p:sp>
      <p:pic>
        <p:nvPicPr>
          <p:cNvPr id="5" name="图片 4">
            <a:extLst>
              <a:ext uri="{FF2B5EF4-FFF2-40B4-BE49-F238E27FC236}">
                <a16:creationId xmlns:a16="http://schemas.microsoft.com/office/drawing/2014/main" id="{236AF0DE-1C08-4808-8B19-EE5A8003F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150" y="4416662"/>
            <a:ext cx="3695238" cy="1895238"/>
          </a:xfrm>
          <a:prstGeom prst="rect">
            <a:avLst/>
          </a:prstGeom>
        </p:spPr>
      </p:pic>
      <p:pic>
        <p:nvPicPr>
          <p:cNvPr id="7" name="图片 6">
            <a:extLst>
              <a:ext uri="{FF2B5EF4-FFF2-40B4-BE49-F238E27FC236}">
                <a16:creationId xmlns:a16="http://schemas.microsoft.com/office/drawing/2014/main" id="{276F0968-7991-4D84-94BB-707C945C01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416662"/>
            <a:ext cx="4448175" cy="1533525"/>
          </a:xfrm>
          <a:prstGeom prst="rect">
            <a:avLst/>
          </a:prstGeom>
        </p:spPr>
      </p:pic>
      <p:sp>
        <p:nvSpPr>
          <p:cNvPr id="8" name="箭头: 右 7">
            <a:extLst>
              <a:ext uri="{FF2B5EF4-FFF2-40B4-BE49-F238E27FC236}">
                <a16:creationId xmlns:a16="http://schemas.microsoft.com/office/drawing/2014/main" id="{060977D5-B8F4-4D86-B57A-54D817C043F3}"/>
              </a:ext>
            </a:extLst>
          </p:cNvPr>
          <p:cNvSpPr/>
          <p:nvPr/>
        </p:nvSpPr>
        <p:spPr>
          <a:xfrm>
            <a:off x="5023338" y="5029200"/>
            <a:ext cx="744416" cy="4220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619197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238691-A28E-4A17-90D5-F5D20A780A72}"/>
              </a:ext>
            </a:extLst>
          </p:cNvPr>
          <p:cNvSpPr>
            <a:spLocks noGrp="1"/>
          </p:cNvSpPr>
          <p:nvPr>
            <p:ph type="title"/>
          </p:nvPr>
        </p:nvSpPr>
        <p:spPr/>
        <p:txBody>
          <a:bodyPr/>
          <a:lstStyle/>
          <a:p>
            <a:r>
              <a:rPr lang="en-US" altLang="zh-CN" dirty="0"/>
              <a:t>OSPF</a:t>
            </a:r>
            <a:r>
              <a:rPr lang="zh-CN" altLang="en-US" dirty="0"/>
              <a:t>路由计算</a:t>
            </a:r>
          </a:p>
        </p:txBody>
      </p:sp>
      <p:sp>
        <p:nvSpPr>
          <p:cNvPr id="3" name="内容占位符 2">
            <a:extLst>
              <a:ext uri="{FF2B5EF4-FFF2-40B4-BE49-F238E27FC236}">
                <a16:creationId xmlns:a16="http://schemas.microsoft.com/office/drawing/2014/main" id="{6AA47888-F927-4C62-9ABD-ABFCCF1FE768}"/>
              </a:ext>
            </a:extLst>
          </p:cNvPr>
          <p:cNvSpPr>
            <a:spLocks noGrp="1"/>
          </p:cNvSpPr>
          <p:nvPr>
            <p:ph idx="1"/>
          </p:nvPr>
        </p:nvSpPr>
        <p:spPr/>
        <p:txBody>
          <a:bodyPr/>
          <a:lstStyle/>
          <a:p>
            <a:pPr marL="0" indent="0">
              <a:lnSpc>
                <a:spcPct val="150000"/>
              </a:lnSpc>
              <a:buNone/>
            </a:pPr>
            <a:r>
              <a:rPr lang="en-US" altLang="zh-CN" dirty="0"/>
              <a:t>COST</a:t>
            </a:r>
            <a:r>
              <a:rPr lang="zh-CN" altLang="en-US" dirty="0"/>
              <a:t>值计算</a:t>
            </a:r>
            <a:endParaRPr lang="en-US" altLang="zh-CN" dirty="0"/>
          </a:p>
          <a:p>
            <a:pPr>
              <a:lnSpc>
                <a:spcPct val="150000"/>
              </a:lnSpc>
            </a:pPr>
            <a:r>
              <a:rPr lang="zh-CN" altLang="en-US" dirty="0"/>
              <a:t>每一个激活</a:t>
            </a:r>
            <a:r>
              <a:rPr lang="en-US" altLang="zh-CN" dirty="0"/>
              <a:t>OSPF</a:t>
            </a:r>
            <a:r>
              <a:rPr lang="zh-CN" altLang="en-US" dirty="0"/>
              <a:t>的接口都有一个</a:t>
            </a:r>
            <a:r>
              <a:rPr lang="en-US" altLang="zh-CN" dirty="0"/>
              <a:t>cost</a:t>
            </a:r>
            <a:r>
              <a:rPr lang="zh-CN" altLang="en-US" dirty="0"/>
              <a:t>值。</a:t>
            </a:r>
            <a:r>
              <a:rPr lang="en-US" altLang="zh-CN" dirty="0"/>
              <a:t>OSPF</a:t>
            </a:r>
            <a:r>
              <a:rPr lang="zh-CN" altLang="en-US" dirty="0"/>
              <a:t>接口</a:t>
            </a:r>
            <a:r>
              <a:rPr lang="en-US" altLang="zh-CN" dirty="0"/>
              <a:t>cost=100M/</a:t>
            </a:r>
            <a:r>
              <a:rPr lang="zh-CN" altLang="en-US" dirty="0"/>
              <a:t>接口带宽，其中</a:t>
            </a:r>
            <a:r>
              <a:rPr lang="en-US" altLang="zh-CN" dirty="0"/>
              <a:t>100M</a:t>
            </a:r>
            <a:r>
              <a:rPr lang="zh-CN" altLang="en-US" dirty="0"/>
              <a:t>为</a:t>
            </a:r>
            <a:r>
              <a:rPr lang="en-US" altLang="zh-CN" dirty="0"/>
              <a:t>OSPF</a:t>
            </a:r>
            <a:r>
              <a:rPr lang="zh-CN" altLang="en-US" dirty="0"/>
              <a:t>的参考带宽</a:t>
            </a:r>
            <a:endParaRPr lang="en-US" altLang="zh-CN" dirty="0"/>
          </a:p>
          <a:p>
            <a:pPr>
              <a:lnSpc>
                <a:spcPct val="150000"/>
              </a:lnSpc>
            </a:pPr>
            <a:r>
              <a:rPr lang="zh-CN" altLang="en-US" dirty="0"/>
              <a:t>一条</a:t>
            </a:r>
            <a:r>
              <a:rPr lang="en-US" altLang="zh-CN" dirty="0"/>
              <a:t>OSPF</a:t>
            </a:r>
            <a:r>
              <a:rPr lang="zh-CN" altLang="en-US" dirty="0"/>
              <a:t>路由的</a:t>
            </a:r>
            <a:r>
              <a:rPr lang="en-US" altLang="zh-CN" dirty="0"/>
              <a:t>COST</a:t>
            </a:r>
            <a:r>
              <a:rPr lang="zh-CN" altLang="en-US" dirty="0"/>
              <a:t>由该路由从路由的起源一路到达本地的所有入接口</a:t>
            </a:r>
            <a:r>
              <a:rPr lang="en-US" altLang="zh-CN" dirty="0"/>
              <a:t>COST</a:t>
            </a:r>
            <a:r>
              <a:rPr lang="zh-CN" altLang="en-US" dirty="0"/>
              <a:t>值的总和</a:t>
            </a:r>
          </a:p>
        </p:txBody>
      </p:sp>
    </p:spTree>
    <p:extLst>
      <p:ext uri="{BB962C8B-B14F-4D97-AF65-F5344CB8AC3E}">
        <p14:creationId xmlns:p14="http://schemas.microsoft.com/office/powerpoint/2010/main" val="9242024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163DEB-0B42-437B-BE1E-430816C8941F}"/>
              </a:ext>
            </a:extLst>
          </p:cNvPr>
          <p:cNvSpPr>
            <a:spLocks noGrp="1"/>
          </p:cNvSpPr>
          <p:nvPr>
            <p:ph type="title"/>
          </p:nvPr>
        </p:nvSpPr>
        <p:spPr/>
        <p:txBody>
          <a:bodyPr/>
          <a:lstStyle/>
          <a:p>
            <a:r>
              <a:rPr lang="en-US" altLang="zh-CN" dirty="0"/>
              <a:t>OSPF</a:t>
            </a:r>
            <a:r>
              <a:rPr lang="zh-CN" altLang="en-US" dirty="0"/>
              <a:t>单区域配置</a:t>
            </a:r>
          </a:p>
        </p:txBody>
      </p:sp>
      <p:sp>
        <p:nvSpPr>
          <p:cNvPr id="3" name="内容占位符 2">
            <a:extLst>
              <a:ext uri="{FF2B5EF4-FFF2-40B4-BE49-F238E27FC236}">
                <a16:creationId xmlns:a16="http://schemas.microsoft.com/office/drawing/2014/main" id="{A9CE7540-E324-46C8-B469-14CF882FEF16}"/>
              </a:ext>
            </a:extLst>
          </p:cNvPr>
          <p:cNvSpPr>
            <a:spLocks noGrp="1"/>
          </p:cNvSpPr>
          <p:nvPr>
            <p:ph sz="half" idx="1"/>
          </p:nvPr>
        </p:nvSpPr>
        <p:spPr/>
        <p:txBody>
          <a:bodyPr>
            <a:normAutofit/>
          </a:bodyPr>
          <a:lstStyle/>
          <a:p>
            <a:pPr marL="0" indent="0">
              <a:lnSpc>
                <a:spcPct val="150000"/>
              </a:lnSpc>
              <a:buNone/>
            </a:pPr>
            <a:r>
              <a:rPr lang="zh-CN" altLang="en-US" dirty="0"/>
              <a:t>三步</a:t>
            </a:r>
            <a:endParaRPr lang="en-US" altLang="zh-CN" dirty="0"/>
          </a:p>
          <a:p>
            <a:pPr>
              <a:lnSpc>
                <a:spcPct val="150000"/>
              </a:lnSpc>
            </a:pPr>
            <a:r>
              <a:rPr lang="zh-CN" altLang="en-US" dirty="0">
                <a:solidFill>
                  <a:srgbClr val="FF0000"/>
                </a:solidFill>
              </a:rPr>
              <a:t>创建</a:t>
            </a:r>
            <a:r>
              <a:rPr lang="en-US" altLang="zh-CN" dirty="0">
                <a:solidFill>
                  <a:srgbClr val="FF0000"/>
                </a:solidFill>
              </a:rPr>
              <a:t>OSPF</a:t>
            </a:r>
            <a:r>
              <a:rPr lang="zh-CN" altLang="en-US" dirty="0">
                <a:solidFill>
                  <a:srgbClr val="FF0000"/>
                </a:solidFill>
              </a:rPr>
              <a:t>进程</a:t>
            </a:r>
            <a:endParaRPr lang="en-US" altLang="zh-CN" dirty="0">
              <a:solidFill>
                <a:srgbClr val="FF0000"/>
              </a:solidFill>
            </a:endParaRPr>
          </a:p>
          <a:p>
            <a:pPr>
              <a:lnSpc>
                <a:spcPct val="150000"/>
              </a:lnSpc>
            </a:pPr>
            <a:r>
              <a:rPr lang="zh-CN" altLang="en-US" dirty="0"/>
              <a:t>创建</a:t>
            </a:r>
            <a:r>
              <a:rPr lang="en-US" altLang="zh-CN" dirty="0"/>
              <a:t>OSPF</a:t>
            </a:r>
            <a:r>
              <a:rPr lang="zh-CN" altLang="en-US" dirty="0"/>
              <a:t>区域</a:t>
            </a:r>
            <a:endParaRPr lang="en-US" altLang="zh-CN" dirty="0"/>
          </a:p>
          <a:p>
            <a:pPr>
              <a:lnSpc>
                <a:spcPct val="150000"/>
              </a:lnSpc>
            </a:pPr>
            <a:r>
              <a:rPr lang="zh-CN" altLang="en-US" dirty="0"/>
              <a:t>使能</a:t>
            </a:r>
            <a:r>
              <a:rPr lang="en-US" altLang="zh-CN" dirty="0"/>
              <a:t>OSPF</a:t>
            </a:r>
            <a:endParaRPr lang="zh-CN" altLang="en-US" dirty="0"/>
          </a:p>
        </p:txBody>
      </p:sp>
      <p:sp>
        <p:nvSpPr>
          <p:cNvPr id="4" name="内容占位符 3">
            <a:extLst>
              <a:ext uri="{FF2B5EF4-FFF2-40B4-BE49-F238E27FC236}">
                <a16:creationId xmlns:a16="http://schemas.microsoft.com/office/drawing/2014/main" id="{F0CF22D7-EFAD-4216-8B44-CD31F4E6C604}"/>
              </a:ext>
            </a:extLst>
          </p:cNvPr>
          <p:cNvSpPr>
            <a:spLocks noGrp="1"/>
          </p:cNvSpPr>
          <p:nvPr>
            <p:ph sz="half" idx="2"/>
          </p:nvPr>
        </p:nvSpPr>
        <p:spPr>
          <a:xfrm>
            <a:off x="3833446" y="1825625"/>
            <a:ext cx="8124092" cy="4351338"/>
          </a:xfrm>
        </p:spPr>
        <p:txBody>
          <a:bodyPr>
            <a:normAutofit/>
          </a:bodyPr>
          <a:lstStyle/>
          <a:p>
            <a:pPr>
              <a:lnSpc>
                <a:spcPct val="170000"/>
              </a:lnSpc>
            </a:pPr>
            <a:r>
              <a:rPr lang="en-US" altLang="zh-CN" b="1" dirty="0" err="1">
                <a:solidFill>
                  <a:srgbClr val="FF0000"/>
                </a:solidFill>
              </a:rPr>
              <a:t>ospf</a:t>
            </a:r>
            <a:r>
              <a:rPr lang="en-US" altLang="zh-CN" dirty="0">
                <a:solidFill>
                  <a:srgbClr val="FF0000"/>
                </a:solidFill>
              </a:rPr>
              <a:t> [ </a:t>
            </a:r>
            <a:r>
              <a:rPr lang="en-US" altLang="zh-CN" i="1" dirty="0">
                <a:solidFill>
                  <a:srgbClr val="FF0000"/>
                </a:solidFill>
              </a:rPr>
              <a:t>process-id</a:t>
            </a:r>
            <a:r>
              <a:rPr lang="en-US" altLang="zh-CN" dirty="0">
                <a:solidFill>
                  <a:srgbClr val="FF0000"/>
                </a:solidFill>
              </a:rPr>
              <a:t> | </a:t>
            </a:r>
            <a:r>
              <a:rPr lang="en-US" altLang="zh-CN" b="1" dirty="0">
                <a:solidFill>
                  <a:srgbClr val="FF0000"/>
                </a:solidFill>
              </a:rPr>
              <a:t>router-id</a:t>
            </a:r>
            <a:r>
              <a:rPr lang="en-US" altLang="zh-CN" dirty="0">
                <a:solidFill>
                  <a:srgbClr val="FF0000"/>
                </a:solidFill>
              </a:rPr>
              <a:t> </a:t>
            </a:r>
            <a:r>
              <a:rPr lang="en-US" altLang="zh-CN" i="1" dirty="0" err="1">
                <a:solidFill>
                  <a:srgbClr val="FF0000"/>
                </a:solidFill>
              </a:rPr>
              <a:t>router-id</a:t>
            </a:r>
            <a:r>
              <a:rPr lang="en-US" altLang="zh-CN" dirty="0">
                <a:solidFill>
                  <a:srgbClr val="FF0000"/>
                </a:solidFill>
              </a:rPr>
              <a:t> | </a:t>
            </a:r>
            <a:r>
              <a:rPr lang="en-US" altLang="zh-CN" b="1" dirty="0" err="1">
                <a:solidFill>
                  <a:srgbClr val="FF0000"/>
                </a:solidFill>
              </a:rPr>
              <a:t>vpn</a:t>
            </a:r>
            <a:r>
              <a:rPr lang="en-US" altLang="zh-CN" b="1" dirty="0">
                <a:solidFill>
                  <a:srgbClr val="FF0000"/>
                </a:solidFill>
              </a:rPr>
              <a:t>-instance</a:t>
            </a:r>
            <a:r>
              <a:rPr lang="en-US" altLang="zh-CN" dirty="0">
                <a:solidFill>
                  <a:srgbClr val="FF0000"/>
                </a:solidFill>
              </a:rPr>
              <a:t> </a:t>
            </a:r>
            <a:r>
              <a:rPr lang="en-US" altLang="zh-CN" i="1" dirty="0" err="1">
                <a:solidFill>
                  <a:srgbClr val="FF0000"/>
                </a:solidFill>
              </a:rPr>
              <a:t>vpn</a:t>
            </a:r>
            <a:r>
              <a:rPr lang="en-US" altLang="zh-CN" i="1" dirty="0">
                <a:solidFill>
                  <a:srgbClr val="FF0000"/>
                </a:solidFill>
              </a:rPr>
              <a:t>-instance-name</a:t>
            </a:r>
            <a:r>
              <a:rPr lang="en-US" altLang="zh-CN" dirty="0">
                <a:solidFill>
                  <a:srgbClr val="FF0000"/>
                </a:solidFill>
              </a:rPr>
              <a:t> ] </a:t>
            </a:r>
            <a:endParaRPr lang="en-US" altLang="zh-CN" baseline="30000" dirty="0">
              <a:solidFill>
                <a:srgbClr val="FF0000"/>
              </a:solidFill>
            </a:endParaRPr>
          </a:p>
          <a:p>
            <a:pPr lvl="1">
              <a:lnSpc>
                <a:spcPct val="170000"/>
              </a:lnSpc>
            </a:pPr>
            <a:r>
              <a:rPr lang="en-US" altLang="zh-CN" dirty="0"/>
              <a:t>process-id</a:t>
            </a:r>
            <a:r>
              <a:rPr lang="zh-CN" altLang="en-US" dirty="0"/>
              <a:t>为进程号，缺省值为</a:t>
            </a:r>
            <a:r>
              <a:rPr lang="en-US" altLang="zh-CN" dirty="0"/>
              <a:t>1</a:t>
            </a:r>
            <a:r>
              <a:rPr lang="zh-CN" altLang="en-US" dirty="0"/>
              <a:t>。</a:t>
            </a:r>
            <a:endParaRPr lang="en-US" altLang="zh-CN" dirty="0"/>
          </a:p>
          <a:p>
            <a:pPr lvl="1">
              <a:lnSpc>
                <a:spcPct val="170000"/>
              </a:lnSpc>
            </a:pPr>
            <a:r>
              <a:rPr lang="en-US" altLang="zh-CN" dirty="0"/>
              <a:t>router-id </a:t>
            </a:r>
            <a:r>
              <a:rPr lang="en-US" altLang="zh-CN" dirty="0" err="1"/>
              <a:t>router-id</a:t>
            </a:r>
            <a:r>
              <a:rPr lang="zh-CN" altLang="en-US" dirty="0"/>
              <a:t>为路由器的</a:t>
            </a:r>
            <a:r>
              <a:rPr lang="en-US" altLang="zh-CN" dirty="0"/>
              <a:t>ID</a:t>
            </a:r>
            <a:r>
              <a:rPr lang="zh-CN" altLang="en-US" dirty="0"/>
              <a:t>号。</a:t>
            </a:r>
            <a:endParaRPr lang="en-US" altLang="zh-CN" dirty="0"/>
          </a:p>
          <a:p>
            <a:pPr lvl="1">
              <a:lnSpc>
                <a:spcPct val="170000"/>
              </a:lnSpc>
            </a:pPr>
            <a:r>
              <a:rPr lang="en-US" altLang="zh-CN" dirty="0" err="1"/>
              <a:t>vpn</a:t>
            </a:r>
            <a:r>
              <a:rPr lang="en-US" altLang="zh-CN" dirty="0"/>
              <a:t>-instance </a:t>
            </a:r>
            <a:r>
              <a:rPr lang="en-US" altLang="zh-CN" dirty="0" err="1"/>
              <a:t>vpn</a:t>
            </a:r>
            <a:r>
              <a:rPr lang="en-US" altLang="zh-CN" dirty="0"/>
              <a:t>-instance-name</a:t>
            </a:r>
            <a:r>
              <a:rPr lang="zh-CN" altLang="en-US" dirty="0"/>
              <a:t>表示</a:t>
            </a:r>
            <a:r>
              <a:rPr lang="en-US" altLang="zh-CN" dirty="0"/>
              <a:t>VPN</a:t>
            </a:r>
            <a:r>
              <a:rPr lang="zh-CN" altLang="en-US" dirty="0"/>
              <a:t>实例。</a:t>
            </a:r>
            <a:endParaRPr lang="en-US" altLang="zh-CN" dirty="0"/>
          </a:p>
          <a:p>
            <a:pPr>
              <a:lnSpc>
                <a:spcPct val="170000"/>
              </a:lnSpc>
            </a:pPr>
            <a:endParaRPr lang="zh-CN" altLang="en-US" dirty="0"/>
          </a:p>
        </p:txBody>
      </p:sp>
    </p:spTree>
    <p:extLst>
      <p:ext uri="{BB962C8B-B14F-4D97-AF65-F5344CB8AC3E}">
        <p14:creationId xmlns:p14="http://schemas.microsoft.com/office/powerpoint/2010/main" val="19715411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163DEB-0B42-437B-BE1E-430816C8941F}"/>
              </a:ext>
            </a:extLst>
          </p:cNvPr>
          <p:cNvSpPr>
            <a:spLocks noGrp="1"/>
          </p:cNvSpPr>
          <p:nvPr>
            <p:ph type="title"/>
          </p:nvPr>
        </p:nvSpPr>
        <p:spPr/>
        <p:txBody>
          <a:bodyPr/>
          <a:lstStyle/>
          <a:p>
            <a:r>
              <a:rPr lang="en-US" altLang="zh-CN" dirty="0"/>
              <a:t>OSPF</a:t>
            </a:r>
            <a:r>
              <a:rPr lang="zh-CN" altLang="en-US" dirty="0"/>
              <a:t>单区域配置</a:t>
            </a:r>
          </a:p>
        </p:txBody>
      </p:sp>
      <p:sp>
        <p:nvSpPr>
          <p:cNvPr id="3" name="内容占位符 2">
            <a:extLst>
              <a:ext uri="{FF2B5EF4-FFF2-40B4-BE49-F238E27FC236}">
                <a16:creationId xmlns:a16="http://schemas.microsoft.com/office/drawing/2014/main" id="{A9CE7540-E324-46C8-B469-14CF882FEF16}"/>
              </a:ext>
            </a:extLst>
          </p:cNvPr>
          <p:cNvSpPr>
            <a:spLocks noGrp="1"/>
          </p:cNvSpPr>
          <p:nvPr>
            <p:ph sz="half" idx="1"/>
          </p:nvPr>
        </p:nvSpPr>
        <p:spPr/>
        <p:txBody>
          <a:bodyPr>
            <a:normAutofit/>
          </a:bodyPr>
          <a:lstStyle/>
          <a:p>
            <a:pPr marL="0" indent="0">
              <a:lnSpc>
                <a:spcPct val="150000"/>
              </a:lnSpc>
              <a:buNone/>
            </a:pPr>
            <a:r>
              <a:rPr lang="zh-CN" altLang="en-US" dirty="0"/>
              <a:t>三步</a:t>
            </a:r>
            <a:endParaRPr lang="en-US" altLang="zh-CN" dirty="0"/>
          </a:p>
          <a:p>
            <a:pPr>
              <a:lnSpc>
                <a:spcPct val="150000"/>
              </a:lnSpc>
            </a:pPr>
            <a:r>
              <a:rPr lang="zh-CN" altLang="en-US" dirty="0"/>
              <a:t>创建</a:t>
            </a:r>
            <a:r>
              <a:rPr lang="en-US" altLang="zh-CN" dirty="0"/>
              <a:t>OSPF</a:t>
            </a:r>
            <a:r>
              <a:rPr lang="zh-CN" altLang="en-US" dirty="0"/>
              <a:t>进程</a:t>
            </a:r>
            <a:endParaRPr lang="en-US" altLang="zh-CN" dirty="0"/>
          </a:p>
          <a:p>
            <a:pPr>
              <a:lnSpc>
                <a:spcPct val="150000"/>
              </a:lnSpc>
            </a:pPr>
            <a:r>
              <a:rPr lang="zh-CN" altLang="en-US" dirty="0">
                <a:solidFill>
                  <a:srgbClr val="FF0000"/>
                </a:solidFill>
              </a:rPr>
              <a:t>创建</a:t>
            </a:r>
            <a:r>
              <a:rPr lang="en-US" altLang="zh-CN" dirty="0">
                <a:solidFill>
                  <a:srgbClr val="FF0000"/>
                </a:solidFill>
              </a:rPr>
              <a:t>OSPF</a:t>
            </a:r>
            <a:r>
              <a:rPr lang="zh-CN" altLang="en-US" dirty="0">
                <a:solidFill>
                  <a:srgbClr val="FF0000"/>
                </a:solidFill>
              </a:rPr>
              <a:t>区域</a:t>
            </a:r>
            <a:endParaRPr lang="en-US" altLang="zh-CN" dirty="0">
              <a:solidFill>
                <a:srgbClr val="FF0000"/>
              </a:solidFill>
            </a:endParaRPr>
          </a:p>
          <a:p>
            <a:pPr>
              <a:lnSpc>
                <a:spcPct val="150000"/>
              </a:lnSpc>
            </a:pPr>
            <a:r>
              <a:rPr lang="zh-CN" altLang="en-US" dirty="0"/>
              <a:t>使能</a:t>
            </a:r>
            <a:r>
              <a:rPr lang="en-US" altLang="zh-CN" dirty="0"/>
              <a:t>OSPF</a:t>
            </a:r>
            <a:endParaRPr lang="zh-CN" altLang="en-US" dirty="0"/>
          </a:p>
        </p:txBody>
      </p:sp>
      <p:sp>
        <p:nvSpPr>
          <p:cNvPr id="4" name="内容占位符 3">
            <a:extLst>
              <a:ext uri="{FF2B5EF4-FFF2-40B4-BE49-F238E27FC236}">
                <a16:creationId xmlns:a16="http://schemas.microsoft.com/office/drawing/2014/main" id="{F0CF22D7-EFAD-4216-8B44-CD31F4E6C604}"/>
              </a:ext>
            </a:extLst>
          </p:cNvPr>
          <p:cNvSpPr>
            <a:spLocks noGrp="1"/>
          </p:cNvSpPr>
          <p:nvPr>
            <p:ph sz="half" idx="2"/>
          </p:nvPr>
        </p:nvSpPr>
        <p:spPr>
          <a:xfrm>
            <a:off x="3833446" y="1825625"/>
            <a:ext cx="8124092" cy="4351338"/>
          </a:xfrm>
        </p:spPr>
        <p:txBody>
          <a:bodyPr>
            <a:normAutofit/>
          </a:bodyPr>
          <a:lstStyle/>
          <a:p>
            <a:pPr>
              <a:lnSpc>
                <a:spcPct val="170000"/>
              </a:lnSpc>
            </a:pPr>
            <a:r>
              <a:rPr lang="en-US" altLang="zh-CN" b="1" dirty="0" err="1"/>
              <a:t>ospf</a:t>
            </a:r>
            <a:r>
              <a:rPr lang="en-US" altLang="zh-CN" dirty="0"/>
              <a:t> [ </a:t>
            </a:r>
            <a:r>
              <a:rPr lang="en-US" altLang="zh-CN" i="1" dirty="0"/>
              <a:t>process-id</a:t>
            </a:r>
            <a:r>
              <a:rPr lang="en-US" altLang="zh-CN" dirty="0"/>
              <a:t> | </a:t>
            </a:r>
            <a:r>
              <a:rPr lang="en-US" altLang="zh-CN" b="1" dirty="0"/>
              <a:t>router-id</a:t>
            </a:r>
            <a:r>
              <a:rPr lang="en-US" altLang="zh-CN" dirty="0"/>
              <a:t> </a:t>
            </a:r>
            <a:r>
              <a:rPr lang="en-US" altLang="zh-CN" i="1" dirty="0" err="1"/>
              <a:t>router-id</a:t>
            </a:r>
            <a:r>
              <a:rPr lang="en-US" altLang="zh-CN" dirty="0"/>
              <a:t> | </a:t>
            </a:r>
            <a:r>
              <a:rPr lang="en-US" altLang="zh-CN" b="1" dirty="0" err="1"/>
              <a:t>vpn</a:t>
            </a:r>
            <a:r>
              <a:rPr lang="en-US" altLang="zh-CN" b="1" dirty="0"/>
              <a:t>-instance</a:t>
            </a:r>
            <a:r>
              <a:rPr lang="en-US" altLang="zh-CN" dirty="0"/>
              <a:t> </a:t>
            </a:r>
            <a:r>
              <a:rPr lang="en-US" altLang="zh-CN" i="1" dirty="0" err="1"/>
              <a:t>vpn</a:t>
            </a:r>
            <a:r>
              <a:rPr lang="en-US" altLang="zh-CN" i="1" dirty="0"/>
              <a:t>-instance-name</a:t>
            </a:r>
            <a:r>
              <a:rPr lang="en-US" altLang="zh-CN" dirty="0"/>
              <a:t> ]</a:t>
            </a:r>
          </a:p>
          <a:p>
            <a:pPr>
              <a:lnSpc>
                <a:spcPct val="170000"/>
              </a:lnSpc>
            </a:pPr>
            <a:r>
              <a:rPr lang="en-US" altLang="zh-CN" b="1" dirty="0">
                <a:solidFill>
                  <a:srgbClr val="FF0000"/>
                </a:solidFill>
              </a:rPr>
              <a:t>area</a:t>
            </a:r>
            <a:r>
              <a:rPr lang="en-US" altLang="zh-CN" dirty="0">
                <a:solidFill>
                  <a:srgbClr val="FF0000"/>
                </a:solidFill>
              </a:rPr>
              <a:t> </a:t>
            </a:r>
            <a:r>
              <a:rPr lang="en-US" altLang="zh-CN" i="1" dirty="0">
                <a:solidFill>
                  <a:srgbClr val="FF0000"/>
                </a:solidFill>
              </a:rPr>
              <a:t>area-id</a:t>
            </a:r>
            <a:endParaRPr lang="zh-CN" altLang="en-US" dirty="0">
              <a:solidFill>
                <a:srgbClr val="FF0000"/>
              </a:solidFill>
            </a:endParaRPr>
          </a:p>
        </p:txBody>
      </p:sp>
    </p:spTree>
    <p:extLst>
      <p:ext uri="{BB962C8B-B14F-4D97-AF65-F5344CB8AC3E}">
        <p14:creationId xmlns:p14="http://schemas.microsoft.com/office/powerpoint/2010/main" val="2976799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163DEB-0B42-437B-BE1E-430816C8941F}"/>
              </a:ext>
            </a:extLst>
          </p:cNvPr>
          <p:cNvSpPr>
            <a:spLocks noGrp="1"/>
          </p:cNvSpPr>
          <p:nvPr>
            <p:ph type="title"/>
          </p:nvPr>
        </p:nvSpPr>
        <p:spPr/>
        <p:txBody>
          <a:bodyPr/>
          <a:lstStyle/>
          <a:p>
            <a:r>
              <a:rPr lang="en-US" altLang="zh-CN" dirty="0"/>
              <a:t>OSPF</a:t>
            </a:r>
            <a:r>
              <a:rPr lang="zh-CN" altLang="en-US" dirty="0"/>
              <a:t>单区域配置</a:t>
            </a:r>
          </a:p>
        </p:txBody>
      </p:sp>
      <p:sp>
        <p:nvSpPr>
          <p:cNvPr id="3" name="内容占位符 2">
            <a:extLst>
              <a:ext uri="{FF2B5EF4-FFF2-40B4-BE49-F238E27FC236}">
                <a16:creationId xmlns:a16="http://schemas.microsoft.com/office/drawing/2014/main" id="{A9CE7540-E324-46C8-B469-14CF882FEF16}"/>
              </a:ext>
            </a:extLst>
          </p:cNvPr>
          <p:cNvSpPr>
            <a:spLocks noGrp="1"/>
          </p:cNvSpPr>
          <p:nvPr>
            <p:ph sz="half" idx="1"/>
          </p:nvPr>
        </p:nvSpPr>
        <p:spPr/>
        <p:txBody>
          <a:bodyPr>
            <a:normAutofit fontScale="92500" lnSpcReduction="10000"/>
          </a:bodyPr>
          <a:lstStyle/>
          <a:p>
            <a:pPr marL="0" indent="0">
              <a:lnSpc>
                <a:spcPct val="150000"/>
              </a:lnSpc>
              <a:buNone/>
            </a:pPr>
            <a:r>
              <a:rPr lang="zh-CN" altLang="en-US" dirty="0"/>
              <a:t>三步</a:t>
            </a:r>
            <a:endParaRPr lang="en-US" altLang="zh-CN" dirty="0"/>
          </a:p>
          <a:p>
            <a:pPr>
              <a:lnSpc>
                <a:spcPct val="150000"/>
              </a:lnSpc>
            </a:pPr>
            <a:r>
              <a:rPr lang="zh-CN" altLang="en-US" dirty="0"/>
              <a:t>创建</a:t>
            </a:r>
            <a:r>
              <a:rPr lang="en-US" altLang="zh-CN" dirty="0"/>
              <a:t>OSPF</a:t>
            </a:r>
            <a:r>
              <a:rPr lang="zh-CN" altLang="en-US" dirty="0"/>
              <a:t>进程</a:t>
            </a:r>
            <a:endParaRPr lang="en-US" altLang="zh-CN" dirty="0"/>
          </a:p>
          <a:p>
            <a:pPr>
              <a:lnSpc>
                <a:spcPct val="150000"/>
              </a:lnSpc>
            </a:pPr>
            <a:r>
              <a:rPr lang="zh-CN" altLang="en-US" dirty="0"/>
              <a:t>创建</a:t>
            </a:r>
            <a:r>
              <a:rPr lang="en-US" altLang="zh-CN" dirty="0"/>
              <a:t>OSPF</a:t>
            </a:r>
            <a:r>
              <a:rPr lang="zh-CN" altLang="en-US" dirty="0"/>
              <a:t>区域</a:t>
            </a:r>
            <a:endParaRPr lang="en-US" altLang="zh-CN" dirty="0"/>
          </a:p>
          <a:p>
            <a:pPr>
              <a:lnSpc>
                <a:spcPct val="150000"/>
              </a:lnSpc>
            </a:pPr>
            <a:r>
              <a:rPr lang="zh-CN" altLang="en-US" dirty="0">
                <a:solidFill>
                  <a:srgbClr val="FF0000"/>
                </a:solidFill>
              </a:rPr>
              <a:t>使能</a:t>
            </a:r>
            <a:r>
              <a:rPr lang="en-US" altLang="zh-CN" dirty="0">
                <a:solidFill>
                  <a:srgbClr val="FF0000"/>
                </a:solidFill>
              </a:rPr>
              <a:t>OSPF</a:t>
            </a:r>
            <a:endParaRPr lang="zh-CN" altLang="en-US" dirty="0">
              <a:solidFill>
                <a:srgbClr val="FF0000"/>
              </a:solidFill>
            </a:endParaRPr>
          </a:p>
        </p:txBody>
      </p:sp>
      <p:sp>
        <p:nvSpPr>
          <p:cNvPr id="4" name="内容占位符 3">
            <a:extLst>
              <a:ext uri="{FF2B5EF4-FFF2-40B4-BE49-F238E27FC236}">
                <a16:creationId xmlns:a16="http://schemas.microsoft.com/office/drawing/2014/main" id="{F0CF22D7-EFAD-4216-8B44-CD31F4E6C604}"/>
              </a:ext>
            </a:extLst>
          </p:cNvPr>
          <p:cNvSpPr>
            <a:spLocks noGrp="1"/>
          </p:cNvSpPr>
          <p:nvPr>
            <p:ph sz="half" idx="2"/>
          </p:nvPr>
        </p:nvSpPr>
        <p:spPr>
          <a:xfrm>
            <a:off x="3833446" y="1825625"/>
            <a:ext cx="8124092" cy="4351338"/>
          </a:xfrm>
        </p:spPr>
        <p:txBody>
          <a:bodyPr>
            <a:normAutofit fontScale="92500" lnSpcReduction="10000"/>
          </a:bodyPr>
          <a:lstStyle/>
          <a:p>
            <a:pPr>
              <a:lnSpc>
                <a:spcPct val="170000"/>
              </a:lnSpc>
            </a:pPr>
            <a:r>
              <a:rPr lang="en-US" altLang="zh-CN" b="1" dirty="0" err="1"/>
              <a:t>ospf</a:t>
            </a:r>
            <a:r>
              <a:rPr lang="en-US" altLang="zh-CN" dirty="0"/>
              <a:t> [ </a:t>
            </a:r>
            <a:r>
              <a:rPr lang="en-US" altLang="zh-CN" i="1" dirty="0"/>
              <a:t>process-id</a:t>
            </a:r>
            <a:r>
              <a:rPr lang="en-US" altLang="zh-CN" dirty="0"/>
              <a:t> | </a:t>
            </a:r>
            <a:r>
              <a:rPr lang="en-US" altLang="zh-CN" b="1" dirty="0"/>
              <a:t>router-id</a:t>
            </a:r>
            <a:r>
              <a:rPr lang="en-US" altLang="zh-CN" dirty="0"/>
              <a:t> </a:t>
            </a:r>
            <a:r>
              <a:rPr lang="en-US" altLang="zh-CN" i="1" dirty="0" err="1"/>
              <a:t>router-id</a:t>
            </a:r>
            <a:r>
              <a:rPr lang="en-US" altLang="zh-CN" dirty="0"/>
              <a:t> | </a:t>
            </a:r>
            <a:r>
              <a:rPr lang="en-US" altLang="zh-CN" b="1" dirty="0" err="1"/>
              <a:t>vpn</a:t>
            </a:r>
            <a:r>
              <a:rPr lang="en-US" altLang="zh-CN" b="1" dirty="0"/>
              <a:t>-instance</a:t>
            </a:r>
            <a:r>
              <a:rPr lang="en-US" altLang="zh-CN" dirty="0"/>
              <a:t> </a:t>
            </a:r>
            <a:r>
              <a:rPr lang="en-US" altLang="zh-CN" i="1" dirty="0" err="1"/>
              <a:t>vpn</a:t>
            </a:r>
            <a:r>
              <a:rPr lang="en-US" altLang="zh-CN" i="1" dirty="0"/>
              <a:t>-instance-name</a:t>
            </a:r>
            <a:r>
              <a:rPr lang="en-US" altLang="zh-CN" dirty="0"/>
              <a:t> ]</a:t>
            </a:r>
          </a:p>
          <a:p>
            <a:pPr>
              <a:lnSpc>
                <a:spcPct val="170000"/>
              </a:lnSpc>
            </a:pPr>
            <a:r>
              <a:rPr lang="en-US" altLang="zh-CN" b="1" dirty="0"/>
              <a:t>area</a:t>
            </a:r>
            <a:r>
              <a:rPr lang="en-US" altLang="zh-CN" dirty="0"/>
              <a:t> </a:t>
            </a:r>
            <a:r>
              <a:rPr lang="en-US" altLang="zh-CN" i="1" dirty="0"/>
              <a:t>area-id</a:t>
            </a:r>
          </a:p>
          <a:p>
            <a:pPr>
              <a:lnSpc>
                <a:spcPct val="170000"/>
              </a:lnSpc>
            </a:pPr>
            <a:r>
              <a:rPr lang="en-US" altLang="zh-CN" b="1" dirty="0">
                <a:solidFill>
                  <a:srgbClr val="FF0000"/>
                </a:solidFill>
              </a:rPr>
              <a:t>network</a:t>
            </a:r>
            <a:r>
              <a:rPr lang="en-US" altLang="zh-CN" dirty="0">
                <a:solidFill>
                  <a:srgbClr val="FF0000"/>
                </a:solidFill>
              </a:rPr>
              <a:t> </a:t>
            </a:r>
            <a:r>
              <a:rPr lang="en-US" altLang="zh-CN" i="1" dirty="0" err="1">
                <a:solidFill>
                  <a:srgbClr val="FF0000"/>
                </a:solidFill>
              </a:rPr>
              <a:t>ip</a:t>
            </a:r>
            <a:r>
              <a:rPr lang="en-US" altLang="zh-CN" i="1" dirty="0">
                <a:solidFill>
                  <a:srgbClr val="FF0000"/>
                </a:solidFill>
              </a:rPr>
              <a:t>-address</a:t>
            </a:r>
            <a:r>
              <a:rPr lang="en-US" altLang="zh-CN" dirty="0">
                <a:solidFill>
                  <a:srgbClr val="FF0000"/>
                </a:solidFill>
              </a:rPr>
              <a:t> </a:t>
            </a:r>
            <a:r>
              <a:rPr lang="en-US" altLang="zh-CN" i="1" dirty="0">
                <a:solidFill>
                  <a:srgbClr val="FF0000"/>
                </a:solidFill>
              </a:rPr>
              <a:t>wildcard-mask</a:t>
            </a:r>
          </a:p>
          <a:p>
            <a:pPr>
              <a:lnSpc>
                <a:spcPct val="170000"/>
              </a:lnSpc>
            </a:pPr>
            <a:r>
              <a:rPr lang="en-US" altLang="zh-CN" b="1" dirty="0" err="1">
                <a:solidFill>
                  <a:srgbClr val="FF0000"/>
                </a:solidFill>
              </a:rPr>
              <a:t>ospf</a:t>
            </a:r>
            <a:r>
              <a:rPr lang="en-US" altLang="zh-CN" b="1" dirty="0">
                <a:solidFill>
                  <a:srgbClr val="FF0000"/>
                </a:solidFill>
              </a:rPr>
              <a:t> enable</a:t>
            </a:r>
            <a:r>
              <a:rPr lang="en-US" altLang="zh-CN" dirty="0">
                <a:solidFill>
                  <a:srgbClr val="FF0000"/>
                </a:solidFill>
              </a:rPr>
              <a:t> [ </a:t>
            </a:r>
            <a:r>
              <a:rPr lang="en-US" altLang="zh-CN" i="1" dirty="0">
                <a:solidFill>
                  <a:srgbClr val="FF0000"/>
                </a:solidFill>
              </a:rPr>
              <a:t>process-id</a:t>
            </a:r>
            <a:r>
              <a:rPr lang="en-US" altLang="zh-CN" dirty="0">
                <a:solidFill>
                  <a:srgbClr val="FF0000"/>
                </a:solidFill>
              </a:rPr>
              <a:t> ] </a:t>
            </a:r>
            <a:r>
              <a:rPr lang="en-US" altLang="zh-CN" b="1" dirty="0">
                <a:solidFill>
                  <a:srgbClr val="FF0000"/>
                </a:solidFill>
              </a:rPr>
              <a:t>area</a:t>
            </a:r>
            <a:r>
              <a:rPr lang="en-US" altLang="zh-CN" dirty="0">
                <a:solidFill>
                  <a:srgbClr val="FF0000"/>
                </a:solidFill>
              </a:rPr>
              <a:t> </a:t>
            </a:r>
            <a:r>
              <a:rPr lang="en-US" altLang="zh-CN" i="1" dirty="0">
                <a:solidFill>
                  <a:srgbClr val="FF0000"/>
                </a:solidFill>
              </a:rPr>
              <a:t>area-id</a:t>
            </a:r>
            <a:r>
              <a:rPr lang="zh-CN" altLang="en-US" dirty="0">
                <a:solidFill>
                  <a:srgbClr val="FF0000"/>
                </a:solidFill>
              </a:rPr>
              <a:t>，在接口上使能</a:t>
            </a:r>
            <a:r>
              <a:rPr lang="en-US" altLang="zh-CN" dirty="0">
                <a:solidFill>
                  <a:srgbClr val="FF0000"/>
                </a:solidFill>
              </a:rPr>
              <a:t>OSPF</a:t>
            </a:r>
            <a:endParaRPr lang="en-US" altLang="zh-CN" i="1" dirty="0">
              <a:solidFill>
                <a:srgbClr val="FF0000"/>
              </a:solidFill>
            </a:endParaRPr>
          </a:p>
          <a:p>
            <a:pPr>
              <a:lnSpc>
                <a:spcPct val="170000"/>
              </a:lnSpc>
            </a:pPr>
            <a:endParaRPr lang="zh-CN" altLang="en-US" dirty="0"/>
          </a:p>
        </p:txBody>
      </p:sp>
    </p:spTree>
    <p:extLst>
      <p:ext uri="{BB962C8B-B14F-4D97-AF65-F5344CB8AC3E}">
        <p14:creationId xmlns:p14="http://schemas.microsoft.com/office/powerpoint/2010/main" val="7254744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ABAC08-DA51-46BC-B9CC-56E415F565F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ECE35F5-93F0-42B0-AE76-F91F0A021181}"/>
              </a:ext>
            </a:extLst>
          </p:cNvPr>
          <p:cNvSpPr>
            <a:spLocks noGrp="1"/>
          </p:cNvSpPr>
          <p:nvPr>
            <p:ph sz="half" idx="1"/>
          </p:nvPr>
        </p:nvSpPr>
        <p:spPr/>
        <p:txBody>
          <a:bodyPr>
            <a:normAutofit/>
          </a:bodyPr>
          <a:lstStyle/>
          <a:p>
            <a:pPr marL="0" indent="0">
              <a:lnSpc>
                <a:spcPct val="150000"/>
              </a:lnSpc>
              <a:buNone/>
            </a:pPr>
            <a:r>
              <a:rPr lang="en-US" altLang="zh-CN" dirty="0"/>
              <a:t>R1</a:t>
            </a:r>
          </a:p>
          <a:p>
            <a:pPr marL="0" indent="0">
              <a:buNone/>
            </a:pPr>
            <a:r>
              <a:rPr lang="en-US" altLang="zh-CN" b="1" dirty="0" err="1">
                <a:solidFill>
                  <a:srgbClr val="FF0000"/>
                </a:solidFill>
              </a:rPr>
              <a:t>ospf</a:t>
            </a:r>
            <a:r>
              <a:rPr lang="en-US" altLang="zh-CN" b="1" dirty="0">
                <a:solidFill>
                  <a:srgbClr val="FF0000"/>
                </a:solidFill>
              </a:rPr>
              <a:t> 1</a:t>
            </a:r>
            <a:endParaRPr lang="zh-CN" altLang="en-US" b="1" dirty="0">
              <a:solidFill>
                <a:srgbClr val="FF0000"/>
              </a:solidFill>
            </a:endParaRPr>
          </a:p>
          <a:p>
            <a:pPr marL="0" indent="0">
              <a:buNone/>
            </a:pPr>
            <a:r>
              <a:rPr lang="zh-CN" altLang="en-US" b="1" dirty="0">
                <a:solidFill>
                  <a:srgbClr val="FF0000"/>
                </a:solidFill>
              </a:rPr>
              <a:t> </a:t>
            </a:r>
            <a:r>
              <a:rPr lang="en-US" altLang="zh-CN" b="1" dirty="0">
                <a:solidFill>
                  <a:srgbClr val="FF0000"/>
                </a:solidFill>
              </a:rPr>
              <a:t>area 0.0.0.0</a:t>
            </a:r>
            <a:endParaRPr lang="zh-CN" altLang="en-US" b="1" dirty="0">
              <a:solidFill>
                <a:srgbClr val="FF0000"/>
              </a:solidFill>
            </a:endParaRPr>
          </a:p>
          <a:p>
            <a:pPr marL="0" indent="0">
              <a:buNone/>
            </a:pPr>
            <a:r>
              <a:rPr lang="zh-CN" altLang="en-US" b="1" dirty="0">
                <a:solidFill>
                  <a:srgbClr val="FF0000"/>
                </a:solidFill>
              </a:rPr>
              <a:t>  </a:t>
            </a:r>
            <a:r>
              <a:rPr lang="en-US" altLang="zh-CN" b="1" dirty="0">
                <a:solidFill>
                  <a:srgbClr val="FF0000"/>
                </a:solidFill>
              </a:rPr>
              <a:t>network 12.1.1.0 0.0.0.255</a:t>
            </a:r>
            <a:endParaRPr lang="zh-CN" altLang="en-US" b="1" dirty="0">
              <a:solidFill>
                <a:srgbClr val="FF0000"/>
              </a:solidFill>
            </a:endParaRPr>
          </a:p>
          <a:p>
            <a:pPr marL="0" indent="0">
              <a:buNone/>
            </a:pPr>
            <a:r>
              <a:rPr lang="zh-CN" altLang="en-US" b="1" dirty="0">
                <a:solidFill>
                  <a:srgbClr val="FF0000"/>
                </a:solidFill>
              </a:rPr>
              <a:t>  </a:t>
            </a:r>
            <a:r>
              <a:rPr lang="en-US" altLang="zh-CN" b="1" dirty="0">
                <a:solidFill>
                  <a:srgbClr val="FF0000"/>
                </a:solidFill>
              </a:rPr>
              <a:t>network 192.168.1.0 0.0.0.255</a:t>
            </a:r>
            <a:endParaRPr lang="zh-CN" altLang="en-US" b="1" dirty="0">
              <a:solidFill>
                <a:srgbClr val="FF0000"/>
              </a:solidFill>
            </a:endParaRPr>
          </a:p>
          <a:p>
            <a:pPr marL="0" indent="0">
              <a:buNone/>
            </a:pPr>
            <a:r>
              <a:rPr lang="zh-CN" altLang="en-US" b="1" dirty="0">
                <a:solidFill>
                  <a:srgbClr val="FF0000"/>
                </a:solidFill>
              </a:rPr>
              <a:t>  </a:t>
            </a:r>
            <a:r>
              <a:rPr lang="en-US" altLang="zh-CN" b="1" dirty="0">
                <a:solidFill>
                  <a:srgbClr val="FF0000"/>
                </a:solidFill>
              </a:rPr>
              <a:t>network 13.1.1.0 0.0.0.255</a:t>
            </a:r>
            <a:endParaRPr lang="zh-CN" altLang="en-US" b="1" dirty="0">
              <a:solidFill>
                <a:srgbClr val="FF0000"/>
              </a:solidFill>
            </a:endParaRPr>
          </a:p>
        </p:txBody>
      </p:sp>
      <p:sp>
        <p:nvSpPr>
          <p:cNvPr id="4" name="内容占位符 3">
            <a:extLst>
              <a:ext uri="{FF2B5EF4-FFF2-40B4-BE49-F238E27FC236}">
                <a16:creationId xmlns:a16="http://schemas.microsoft.com/office/drawing/2014/main" id="{6E255AE5-98EB-4257-B987-2A9D4B873B40}"/>
              </a:ext>
            </a:extLst>
          </p:cNvPr>
          <p:cNvSpPr>
            <a:spLocks noGrp="1"/>
          </p:cNvSpPr>
          <p:nvPr>
            <p:ph sz="half" idx="2"/>
          </p:nvPr>
        </p:nvSpPr>
        <p:spPr/>
        <p:txBody>
          <a:bodyPr>
            <a:normAutofit/>
          </a:bodyPr>
          <a:lstStyle/>
          <a:p>
            <a:endParaRPr lang="zh-CN" altLang="en-US"/>
          </a:p>
        </p:txBody>
      </p:sp>
      <p:pic>
        <p:nvPicPr>
          <p:cNvPr id="5" name="图片 4">
            <a:extLst>
              <a:ext uri="{FF2B5EF4-FFF2-40B4-BE49-F238E27FC236}">
                <a16:creationId xmlns:a16="http://schemas.microsoft.com/office/drawing/2014/main" id="{7DF62D2B-A364-4ACF-B00B-A91FB07E244F}"/>
              </a:ext>
            </a:extLst>
          </p:cNvPr>
          <p:cNvPicPr>
            <a:picLocks noChangeAspect="1"/>
          </p:cNvPicPr>
          <p:nvPr/>
        </p:nvPicPr>
        <p:blipFill>
          <a:blip r:embed="rId3"/>
          <a:stretch>
            <a:fillRect/>
          </a:stretch>
        </p:blipFill>
        <p:spPr>
          <a:xfrm>
            <a:off x="6230815" y="1167095"/>
            <a:ext cx="5580952" cy="4523809"/>
          </a:xfrm>
          <a:prstGeom prst="rect">
            <a:avLst/>
          </a:prstGeom>
        </p:spPr>
      </p:pic>
    </p:spTree>
    <p:extLst>
      <p:ext uri="{BB962C8B-B14F-4D97-AF65-F5344CB8AC3E}">
        <p14:creationId xmlns:p14="http://schemas.microsoft.com/office/powerpoint/2010/main" val="3486673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ABAC08-DA51-46BC-B9CC-56E415F565F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ECE35F5-93F0-42B0-AE76-F91F0A021181}"/>
              </a:ext>
            </a:extLst>
          </p:cNvPr>
          <p:cNvSpPr>
            <a:spLocks noGrp="1"/>
          </p:cNvSpPr>
          <p:nvPr>
            <p:ph sz="half" idx="1"/>
          </p:nvPr>
        </p:nvSpPr>
        <p:spPr/>
        <p:txBody>
          <a:bodyPr>
            <a:normAutofit/>
          </a:bodyPr>
          <a:lstStyle/>
          <a:p>
            <a:pPr marL="0" indent="0">
              <a:lnSpc>
                <a:spcPct val="150000"/>
              </a:lnSpc>
              <a:buNone/>
            </a:pPr>
            <a:r>
              <a:rPr lang="en-US" altLang="zh-CN" dirty="0"/>
              <a:t>R2</a:t>
            </a:r>
          </a:p>
          <a:p>
            <a:pPr marL="0" indent="0">
              <a:buNone/>
            </a:pPr>
            <a:r>
              <a:rPr lang="en-US" altLang="zh-CN" b="1" dirty="0" err="1">
                <a:solidFill>
                  <a:srgbClr val="FF0000"/>
                </a:solidFill>
              </a:rPr>
              <a:t>ospf</a:t>
            </a:r>
            <a:r>
              <a:rPr lang="en-US" altLang="zh-CN" b="1" dirty="0">
                <a:solidFill>
                  <a:srgbClr val="FF0000"/>
                </a:solidFill>
              </a:rPr>
              <a:t> 1</a:t>
            </a:r>
            <a:endParaRPr lang="zh-CN" altLang="en-US" b="1" dirty="0">
              <a:solidFill>
                <a:srgbClr val="FF0000"/>
              </a:solidFill>
            </a:endParaRPr>
          </a:p>
          <a:p>
            <a:pPr marL="0" indent="0">
              <a:buNone/>
            </a:pPr>
            <a:r>
              <a:rPr lang="zh-CN" altLang="en-US" b="1" dirty="0">
                <a:solidFill>
                  <a:srgbClr val="FF0000"/>
                </a:solidFill>
              </a:rPr>
              <a:t> </a:t>
            </a:r>
            <a:r>
              <a:rPr lang="en-US" altLang="zh-CN" b="1" dirty="0">
                <a:solidFill>
                  <a:srgbClr val="FF0000"/>
                </a:solidFill>
              </a:rPr>
              <a:t>area 0.0.0.0</a:t>
            </a:r>
            <a:endParaRPr lang="zh-CN" altLang="en-US" b="1" dirty="0">
              <a:solidFill>
                <a:srgbClr val="FF0000"/>
              </a:solidFill>
            </a:endParaRPr>
          </a:p>
          <a:p>
            <a:pPr marL="0" indent="0">
              <a:buNone/>
            </a:pPr>
            <a:r>
              <a:rPr lang="zh-CN" altLang="en-US" b="1" dirty="0">
                <a:solidFill>
                  <a:srgbClr val="FF0000"/>
                </a:solidFill>
              </a:rPr>
              <a:t>  </a:t>
            </a:r>
            <a:r>
              <a:rPr lang="en-US" altLang="zh-CN" b="1" dirty="0">
                <a:solidFill>
                  <a:srgbClr val="FF0000"/>
                </a:solidFill>
              </a:rPr>
              <a:t>network 12.1.1.0 0.0.0.255</a:t>
            </a:r>
            <a:endParaRPr lang="zh-CN" altLang="en-US" b="1" dirty="0">
              <a:solidFill>
                <a:srgbClr val="FF0000"/>
              </a:solidFill>
            </a:endParaRPr>
          </a:p>
          <a:p>
            <a:pPr marL="0" indent="0">
              <a:buNone/>
            </a:pPr>
            <a:r>
              <a:rPr lang="zh-CN" altLang="en-US" b="1" dirty="0">
                <a:solidFill>
                  <a:srgbClr val="FF0000"/>
                </a:solidFill>
              </a:rPr>
              <a:t>  </a:t>
            </a:r>
            <a:r>
              <a:rPr lang="en-US" altLang="zh-CN" b="1" dirty="0">
                <a:solidFill>
                  <a:srgbClr val="FF0000"/>
                </a:solidFill>
              </a:rPr>
              <a:t>network 192.168.2.0 0.0.0.255</a:t>
            </a:r>
            <a:endParaRPr lang="zh-CN" altLang="en-US" b="1" dirty="0">
              <a:solidFill>
                <a:srgbClr val="FF0000"/>
              </a:solidFill>
            </a:endParaRPr>
          </a:p>
          <a:p>
            <a:pPr marL="0" indent="0">
              <a:buNone/>
            </a:pPr>
            <a:r>
              <a:rPr lang="zh-CN" altLang="en-US" b="1" dirty="0">
                <a:solidFill>
                  <a:srgbClr val="FF0000"/>
                </a:solidFill>
              </a:rPr>
              <a:t>  </a:t>
            </a:r>
            <a:r>
              <a:rPr lang="en-US" altLang="zh-CN" b="1" dirty="0">
                <a:solidFill>
                  <a:srgbClr val="FF0000"/>
                </a:solidFill>
              </a:rPr>
              <a:t>network 23.1.1.0 0.0.0.255</a:t>
            </a:r>
            <a:endParaRPr lang="zh-CN" altLang="en-US" b="1" dirty="0">
              <a:solidFill>
                <a:srgbClr val="FF0000"/>
              </a:solidFill>
            </a:endParaRPr>
          </a:p>
          <a:p>
            <a:pPr marL="0" indent="0">
              <a:lnSpc>
                <a:spcPct val="150000"/>
              </a:lnSpc>
              <a:buNone/>
            </a:pPr>
            <a:endParaRPr lang="zh-CN" altLang="en-US" dirty="0"/>
          </a:p>
        </p:txBody>
      </p:sp>
      <p:sp>
        <p:nvSpPr>
          <p:cNvPr id="4" name="内容占位符 3">
            <a:extLst>
              <a:ext uri="{FF2B5EF4-FFF2-40B4-BE49-F238E27FC236}">
                <a16:creationId xmlns:a16="http://schemas.microsoft.com/office/drawing/2014/main" id="{6E255AE5-98EB-4257-B987-2A9D4B873B40}"/>
              </a:ext>
            </a:extLst>
          </p:cNvPr>
          <p:cNvSpPr>
            <a:spLocks noGrp="1"/>
          </p:cNvSpPr>
          <p:nvPr>
            <p:ph sz="half" idx="2"/>
          </p:nvPr>
        </p:nvSpPr>
        <p:spPr/>
        <p:txBody>
          <a:bodyPr>
            <a:normAutofit/>
          </a:bodyPr>
          <a:lstStyle/>
          <a:p>
            <a:endParaRPr lang="zh-CN" altLang="en-US"/>
          </a:p>
        </p:txBody>
      </p:sp>
      <p:pic>
        <p:nvPicPr>
          <p:cNvPr id="5" name="图片 4">
            <a:extLst>
              <a:ext uri="{FF2B5EF4-FFF2-40B4-BE49-F238E27FC236}">
                <a16:creationId xmlns:a16="http://schemas.microsoft.com/office/drawing/2014/main" id="{7DF62D2B-A364-4ACF-B00B-A91FB07E244F}"/>
              </a:ext>
            </a:extLst>
          </p:cNvPr>
          <p:cNvPicPr>
            <a:picLocks noChangeAspect="1"/>
          </p:cNvPicPr>
          <p:nvPr/>
        </p:nvPicPr>
        <p:blipFill>
          <a:blip r:embed="rId3"/>
          <a:stretch>
            <a:fillRect/>
          </a:stretch>
        </p:blipFill>
        <p:spPr>
          <a:xfrm>
            <a:off x="6230815" y="1167095"/>
            <a:ext cx="5580952" cy="4523809"/>
          </a:xfrm>
          <a:prstGeom prst="rect">
            <a:avLst/>
          </a:prstGeom>
        </p:spPr>
      </p:pic>
    </p:spTree>
    <p:extLst>
      <p:ext uri="{BB962C8B-B14F-4D97-AF65-F5344CB8AC3E}">
        <p14:creationId xmlns:p14="http://schemas.microsoft.com/office/powerpoint/2010/main" val="3344093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ABAC08-DA51-46BC-B9CC-56E415F565F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ECE35F5-93F0-42B0-AE76-F91F0A021181}"/>
              </a:ext>
            </a:extLst>
          </p:cNvPr>
          <p:cNvSpPr>
            <a:spLocks noGrp="1"/>
          </p:cNvSpPr>
          <p:nvPr>
            <p:ph sz="half" idx="1"/>
          </p:nvPr>
        </p:nvSpPr>
        <p:spPr/>
        <p:txBody>
          <a:bodyPr>
            <a:normAutofit/>
          </a:bodyPr>
          <a:lstStyle/>
          <a:p>
            <a:pPr marL="0" indent="0">
              <a:lnSpc>
                <a:spcPct val="150000"/>
              </a:lnSpc>
              <a:buNone/>
            </a:pPr>
            <a:r>
              <a:rPr lang="en-US" altLang="zh-CN" dirty="0"/>
              <a:t>R3</a:t>
            </a:r>
          </a:p>
          <a:p>
            <a:pPr marL="0" indent="0">
              <a:buNone/>
            </a:pPr>
            <a:r>
              <a:rPr lang="en-US" altLang="zh-CN" b="1" dirty="0" err="1">
                <a:solidFill>
                  <a:srgbClr val="FF0000"/>
                </a:solidFill>
              </a:rPr>
              <a:t>ospf</a:t>
            </a:r>
            <a:r>
              <a:rPr lang="en-US" altLang="zh-CN" b="1" dirty="0">
                <a:solidFill>
                  <a:srgbClr val="FF0000"/>
                </a:solidFill>
              </a:rPr>
              <a:t> 1</a:t>
            </a:r>
            <a:endParaRPr lang="zh-CN" altLang="en-US" b="1" dirty="0">
              <a:solidFill>
                <a:srgbClr val="FF0000"/>
              </a:solidFill>
            </a:endParaRPr>
          </a:p>
          <a:p>
            <a:pPr marL="0" indent="0">
              <a:buNone/>
            </a:pPr>
            <a:r>
              <a:rPr lang="zh-CN" altLang="en-US" b="1" dirty="0">
                <a:solidFill>
                  <a:srgbClr val="FF0000"/>
                </a:solidFill>
              </a:rPr>
              <a:t> </a:t>
            </a:r>
            <a:r>
              <a:rPr lang="en-US" altLang="zh-CN" b="1" dirty="0">
                <a:solidFill>
                  <a:srgbClr val="FF0000"/>
                </a:solidFill>
              </a:rPr>
              <a:t>area 0.0.0.0</a:t>
            </a:r>
            <a:endParaRPr lang="zh-CN" altLang="en-US" b="1" dirty="0">
              <a:solidFill>
                <a:srgbClr val="FF0000"/>
              </a:solidFill>
            </a:endParaRPr>
          </a:p>
          <a:p>
            <a:pPr marL="0" indent="0">
              <a:buNone/>
            </a:pPr>
            <a:r>
              <a:rPr lang="zh-CN" altLang="en-US" b="1" dirty="0">
                <a:solidFill>
                  <a:srgbClr val="FF0000"/>
                </a:solidFill>
              </a:rPr>
              <a:t>  </a:t>
            </a:r>
            <a:r>
              <a:rPr lang="en-US" altLang="zh-CN" b="1" dirty="0">
                <a:solidFill>
                  <a:srgbClr val="FF0000"/>
                </a:solidFill>
              </a:rPr>
              <a:t>network 192.168.3.0 0.0.0.255</a:t>
            </a:r>
            <a:endParaRPr lang="zh-CN" altLang="en-US" b="1" dirty="0">
              <a:solidFill>
                <a:srgbClr val="FF0000"/>
              </a:solidFill>
            </a:endParaRPr>
          </a:p>
          <a:p>
            <a:pPr marL="0" indent="0">
              <a:buNone/>
            </a:pPr>
            <a:r>
              <a:rPr lang="zh-CN" altLang="en-US" b="1" dirty="0">
                <a:solidFill>
                  <a:srgbClr val="FF0000"/>
                </a:solidFill>
              </a:rPr>
              <a:t>  </a:t>
            </a:r>
            <a:r>
              <a:rPr lang="en-US" altLang="zh-CN" b="1" dirty="0">
                <a:solidFill>
                  <a:srgbClr val="FF0000"/>
                </a:solidFill>
              </a:rPr>
              <a:t>network 13.1.1.0 0.0.0.255</a:t>
            </a:r>
            <a:endParaRPr lang="zh-CN" altLang="en-US" b="1" dirty="0">
              <a:solidFill>
                <a:srgbClr val="FF0000"/>
              </a:solidFill>
            </a:endParaRPr>
          </a:p>
          <a:p>
            <a:pPr marL="0" indent="0">
              <a:buNone/>
            </a:pPr>
            <a:r>
              <a:rPr lang="zh-CN" altLang="en-US" b="1" dirty="0">
                <a:solidFill>
                  <a:srgbClr val="FF0000"/>
                </a:solidFill>
              </a:rPr>
              <a:t>  </a:t>
            </a:r>
            <a:r>
              <a:rPr lang="en-US" altLang="zh-CN" b="1" dirty="0">
                <a:solidFill>
                  <a:srgbClr val="FF0000"/>
                </a:solidFill>
              </a:rPr>
              <a:t>network 23.1.1.0 0.0.0.255</a:t>
            </a:r>
            <a:endParaRPr lang="zh-CN" altLang="en-US" b="1" dirty="0">
              <a:solidFill>
                <a:srgbClr val="FF0000"/>
              </a:solidFill>
            </a:endParaRPr>
          </a:p>
        </p:txBody>
      </p:sp>
      <p:sp>
        <p:nvSpPr>
          <p:cNvPr id="4" name="内容占位符 3">
            <a:extLst>
              <a:ext uri="{FF2B5EF4-FFF2-40B4-BE49-F238E27FC236}">
                <a16:creationId xmlns:a16="http://schemas.microsoft.com/office/drawing/2014/main" id="{6E255AE5-98EB-4257-B987-2A9D4B873B40}"/>
              </a:ext>
            </a:extLst>
          </p:cNvPr>
          <p:cNvSpPr>
            <a:spLocks noGrp="1"/>
          </p:cNvSpPr>
          <p:nvPr>
            <p:ph sz="half" idx="2"/>
          </p:nvPr>
        </p:nvSpPr>
        <p:spPr/>
        <p:txBody>
          <a:bodyPr>
            <a:normAutofit/>
          </a:bodyPr>
          <a:lstStyle/>
          <a:p>
            <a:endParaRPr lang="zh-CN" altLang="en-US"/>
          </a:p>
        </p:txBody>
      </p:sp>
      <p:pic>
        <p:nvPicPr>
          <p:cNvPr id="5" name="图片 4">
            <a:extLst>
              <a:ext uri="{FF2B5EF4-FFF2-40B4-BE49-F238E27FC236}">
                <a16:creationId xmlns:a16="http://schemas.microsoft.com/office/drawing/2014/main" id="{7DF62D2B-A364-4ACF-B00B-A91FB07E244F}"/>
              </a:ext>
            </a:extLst>
          </p:cNvPr>
          <p:cNvPicPr>
            <a:picLocks noChangeAspect="1"/>
          </p:cNvPicPr>
          <p:nvPr/>
        </p:nvPicPr>
        <p:blipFill>
          <a:blip r:embed="rId3"/>
          <a:stretch>
            <a:fillRect/>
          </a:stretch>
        </p:blipFill>
        <p:spPr>
          <a:xfrm>
            <a:off x="6230815" y="1167095"/>
            <a:ext cx="5580952" cy="4523809"/>
          </a:xfrm>
          <a:prstGeom prst="rect">
            <a:avLst/>
          </a:prstGeom>
        </p:spPr>
      </p:pic>
    </p:spTree>
    <p:extLst>
      <p:ext uri="{BB962C8B-B14F-4D97-AF65-F5344CB8AC3E}">
        <p14:creationId xmlns:p14="http://schemas.microsoft.com/office/powerpoint/2010/main" val="23686852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ABAC08-DA51-46BC-B9CC-56E415F565F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ECE35F5-93F0-42B0-AE76-F91F0A021181}"/>
              </a:ext>
            </a:extLst>
          </p:cNvPr>
          <p:cNvSpPr>
            <a:spLocks noGrp="1"/>
          </p:cNvSpPr>
          <p:nvPr>
            <p:ph sz="half" idx="1"/>
          </p:nvPr>
        </p:nvSpPr>
        <p:spPr/>
        <p:txBody>
          <a:bodyPr>
            <a:normAutofit/>
          </a:bodyPr>
          <a:lstStyle/>
          <a:p>
            <a:pPr marL="0" indent="0">
              <a:lnSpc>
                <a:spcPct val="150000"/>
              </a:lnSpc>
              <a:buNone/>
            </a:pPr>
            <a:endParaRPr lang="zh-CN" altLang="en-US" b="1" dirty="0">
              <a:solidFill>
                <a:srgbClr val="FF0000"/>
              </a:solidFill>
            </a:endParaRPr>
          </a:p>
        </p:txBody>
      </p:sp>
      <p:sp>
        <p:nvSpPr>
          <p:cNvPr id="4" name="内容占位符 3">
            <a:extLst>
              <a:ext uri="{FF2B5EF4-FFF2-40B4-BE49-F238E27FC236}">
                <a16:creationId xmlns:a16="http://schemas.microsoft.com/office/drawing/2014/main" id="{6E255AE5-98EB-4257-B987-2A9D4B873B40}"/>
              </a:ext>
            </a:extLst>
          </p:cNvPr>
          <p:cNvSpPr>
            <a:spLocks noGrp="1"/>
          </p:cNvSpPr>
          <p:nvPr>
            <p:ph sz="half" idx="2"/>
          </p:nvPr>
        </p:nvSpPr>
        <p:spPr/>
        <p:txBody>
          <a:bodyPr>
            <a:normAutofit/>
          </a:bodyPr>
          <a:lstStyle/>
          <a:p>
            <a:endParaRPr lang="zh-CN" altLang="en-US"/>
          </a:p>
        </p:txBody>
      </p:sp>
      <p:pic>
        <p:nvPicPr>
          <p:cNvPr id="5" name="图片 4">
            <a:extLst>
              <a:ext uri="{FF2B5EF4-FFF2-40B4-BE49-F238E27FC236}">
                <a16:creationId xmlns:a16="http://schemas.microsoft.com/office/drawing/2014/main" id="{7DF62D2B-A364-4ACF-B00B-A91FB07E244F}"/>
              </a:ext>
            </a:extLst>
          </p:cNvPr>
          <p:cNvPicPr>
            <a:picLocks noChangeAspect="1"/>
          </p:cNvPicPr>
          <p:nvPr/>
        </p:nvPicPr>
        <p:blipFill>
          <a:blip r:embed="rId3"/>
          <a:stretch>
            <a:fillRect/>
          </a:stretch>
        </p:blipFill>
        <p:spPr>
          <a:xfrm>
            <a:off x="6230815" y="1167095"/>
            <a:ext cx="5580952" cy="4523809"/>
          </a:xfrm>
          <a:prstGeom prst="rect">
            <a:avLst/>
          </a:prstGeom>
        </p:spPr>
      </p:pic>
      <p:pic>
        <p:nvPicPr>
          <p:cNvPr id="6" name="图片 5">
            <a:extLst>
              <a:ext uri="{FF2B5EF4-FFF2-40B4-BE49-F238E27FC236}">
                <a16:creationId xmlns:a16="http://schemas.microsoft.com/office/drawing/2014/main" id="{5B7178C7-6A1D-4D16-94EE-A0503CA6D5E6}"/>
              </a:ext>
            </a:extLst>
          </p:cNvPr>
          <p:cNvPicPr>
            <a:picLocks noChangeAspect="1"/>
          </p:cNvPicPr>
          <p:nvPr/>
        </p:nvPicPr>
        <p:blipFill>
          <a:blip r:embed="rId4"/>
          <a:stretch>
            <a:fillRect/>
          </a:stretch>
        </p:blipFill>
        <p:spPr>
          <a:xfrm>
            <a:off x="154625" y="116101"/>
            <a:ext cx="6076190" cy="3419048"/>
          </a:xfrm>
          <a:prstGeom prst="rect">
            <a:avLst/>
          </a:prstGeom>
        </p:spPr>
      </p:pic>
      <p:pic>
        <p:nvPicPr>
          <p:cNvPr id="7" name="图片 6">
            <a:extLst>
              <a:ext uri="{FF2B5EF4-FFF2-40B4-BE49-F238E27FC236}">
                <a16:creationId xmlns:a16="http://schemas.microsoft.com/office/drawing/2014/main" id="{DC47AE82-3FE4-4B7E-A37C-ECFE7A1AFFB2}"/>
              </a:ext>
            </a:extLst>
          </p:cNvPr>
          <p:cNvPicPr>
            <a:picLocks noChangeAspect="1"/>
          </p:cNvPicPr>
          <p:nvPr/>
        </p:nvPicPr>
        <p:blipFill>
          <a:blip r:embed="rId5"/>
          <a:stretch>
            <a:fillRect/>
          </a:stretch>
        </p:blipFill>
        <p:spPr>
          <a:xfrm>
            <a:off x="153152" y="3064304"/>
            <a:ext cx="6019048" cy="3428571"/>
          </a:xfrm>
          <a:prstGeom prst="rect">
            <a:avLst/>
          </a:prstGeom>
        </p:spPr>
      </p:pic>
    </p:spTree>
    <p:extLst>
      <p:ext uri="{BB962C8B-B14F-4D97-AF65-F5344CB8AC3E}">
        <p14:creationId xmlns:p14="http://schemas.microsoft.com/office/powerpoint/2010/main" val="110705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757BD5-EDFA-46A2-91E3-073B293693AC}"/>
              </a:ext>
            </a:extLst>
          </p:cNvPr>
          <p:cNvSpPr>
            <a:spLocks noGrp="1"/>
          </p:cNvSpPr>
          <p:nvPr>
            <p:ph type="title"/>
          </p:nvPr>
        </p:nvSpPr>
        <p:spPr/>
        <p:txBody>
          <a:bodyPr/>
          <a:lstStyle/>
          <a:p>
            <a:r>
              <a:rPr lang="zh-CN" altLang="en-US" dirty="0"/>
              <a:t>链路状态算法</a:t>
            </a:r>
          </a:p>
        </p:txBody>
      </p:sp>
      <p:sp>
        <p:nvSpPr>
          <p:cNvPr id="3" name="内容占位符 2">
            <a:extLst>
              <a:ext uri="{FF2B5EF4-FFF2-40B4-BE49-F238E27FC236}">
                <a16:creationId xmlns:a16="http://schemas.microsoft.com/office/drawing/2014/main" id="{EF70BF0D-9421-43E9-B2F5-CE531195FFA1}"/>
              </a:ext>
            </a:extLst>
          </p:cNvPr>
          <p:cNvSpPr>
            <a:spLocks noGrp="1"/>
          </p:cNvSpPr>
          <p:nvPr>
            <p:ph idx="1"/>
          </p:nvPr>
        </p:nvSpPr>
        <p:spPr/>
        <p:txBody>
          <a:bodyPr/>
          <a:lstStyle/>
          <a:p>
            <a:endParaRPr lang="zh-CN" altLang="en-US"/>
          </a:p>
        </p:txBody>
      </p:sp>
      <p:grpSp>
        <p:nvGrpSpPr>
          <p:cNvPr id="4" name="Group 13">
            <a:extLst>
              <a:ext uri="{FF2B5EF4-FFF2-40B4-BE49-F238E27FC236}">
                <a16:creationId xmlns:a16="http://schemas.microsoft.com/office/drawing/2014/main" id="{E92CCF79-5AD9-48C0-8ABC-E8A0B616D479}"/>
              </a:ext>
            </a:extLst>
          </p:cNvPr>
          <p:cNvGrpSpPr/>
          <p:nvPr/>
        </p:nvGrpSpPr>
        <p:grpSpPr bwMode="auto">
          <a:xfrm>
            <a:off x="2461678" y="3121023"/>
            <a:ext cx="6886575" cy="2852738"/>
            <a:chOff x="0" y="0"/>
            <a:chExt cx="4338" cy="1797"/>
          </a:xfrm>
        </p:grpSpPr>
        <p:grpSp>
          <p:nvGrpSpPr>
            <p:cNvPr id="5" name="Group 14">
              <a:extLst>
                <a:ext uri="{FF2B5EF4-FFF2-40B4-BE49-F238E27FC236}">
                  <a16:creationId xmlns:a16="http://schemas.microsoft.com/office/drawing/2014/main" id="{0275E309-92B5-4CFB-8B02-A0B136295EB9}"/>
                </a:ext>
              </a:extLst>
            </p:cNvPr>
            <p:cNvGrpSpPr/>
            <p:nvPr/>
          </p:nvGrpSpPr>
          <p:grpSpPr bwMode="auto">
            <a:xfrm>
              <a:off x="0" y="326"/>
              <a:ext cx="1950" cy="1047"/>
              <a:chOff x="0" y="0"/>
              <a:chExt cx="1950" cy="1047"/>
            </a:xfrm>
          </p:grpSpPr>
          <p:pic>
            <p:nvPicPr>
              <p:cNvPr id="22" name="Picture 6">
                <a:extLst>
                  <a:ext uri="{FF2B5EF4-FFF2-40B4-BE49-F238E27FC236}">
                    <a16:creationId xmlns:a16="http://schemas.microsoft.com/office/drawing/2014/main" id="{FC87A708-BC74-4210-97B0-72DD10A86B8F}"/>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 y="416"/>
                <a:ext cx="528"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3" name="Line 7">
                <a:extLst>
                  <a:ext uri="{FF2B5EF4-FFF2-40B4-BE49-F238E27FC236}">
                    <a16:creationId xmlns:a16="http://schemas.microsoft.com/office/drawing/2014/main" id="{06E7CF0A-1BB1-49B0-80EF-CD0C76F56816}"/>
                  </a:ext>
                </a:extLst>
              </p:cNvPr>
              <p:cNvSpPr>
                <a:spLocks noChangeShapeType="1"/>
              </p:cNvSpPr>
              <p:nvPr/>
            </p:nvSpPr>
            <p:spPr bwMode="auto">
              <a:xfrm flipH="1">
                <a:off x="91" y="590"/>
                <a:ext cx="499" cy="0"/>
              </a:xfrm>
              <a:prstGeom prst="line">
                <a:avLst/>
              </a:prstGeom>
              <a:noFill/>
              <a:ln w="28575" cap="flat" cmpd="sng">
                <a:solidFill>
                  <a:schemeClr val="tx1"/>
                </a:solidFill>
                <a:round/>
              </a:ln>
              <a:effectLst>
                <a:prstShdw prst="shdw17" dist="17961" dir="2700000">
                  <a:srgbClr val="EAEAEA"/>
                </a:prstShdw>
              </a:effectLst>
              <a:extLst>
                <a:ext uri="{909E8E84-426E-40DD-AFC4-6F175D3DCCD1}">
                  <a14:hiddenFill xmlns:a14="http://schemas.microsoft.com/office/drawing/2010/main">
                    <a:noFill/>
                  </a14:hiddenFill>
                </a:ext>
              </a:extLst>
            </p:spPr>
            <p:txBody>
              <a:bodyPr>
                <a:spAutoFit/>
              </a:bodyPr>
              <a:lstStyle/>
              <a:p>
                <a:endParaRPr lang="zh-CN" altLang="en-US"/>
              </a:p>
            </p:txBody>
          </p:sp>
          <p:sp>
            <p:nvSpPr>
              <p:cNvPr id="24" name="Text Box 8">
                <a:extLst>
                  <a:ext uri="{FF2B5EF4-FFF2-40B4-BE49-F238E27FC236}">
                    <a16:creationId xmlns:a16="http://schemas.microsoft.com/office/drawing/2014/main" id="{D24383AA-FD5C-40EA-AA98-66C1FA19F77F}"/>
                  </a:ext>
                </a:extLst>
              </p:cNvPr>
              <p:cNvSpPr txBox="1">
                <a:spLocks noChangeArrowheads="1"/>
              </p:cNvSpPr>
              <p:nvPr/>
            </p:nvSpPr>
            <p:spPr bwMode="auto">
              <a:xfrm>
                <a:off x="453" y="227"/>
                <a:ext cx="59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defTabSz="1028700">
                  <a:defRPr>
                    <a:solidFill>
                      <a:schemeClr val="tx1"/>
                    </a:solidFill>
                    <a:latin typeface="Calibri" panose="020F0502020204030204" pitchFamily="34" charset="0"/>
                    <a:ea typeface="宋体" panose="02010600030101010101" pitchFamily="2" charset="-122"/>
                  </a:defRPr>
                </a:lvl1pPr>
                <a:lvl2pPr marL="742950" indent="-285750" defTabSz="1028700">
                  <a:defRPr>
                    <a:solidFill>
                      <a:schemeClr val="tx1"/>
                    </a:solidFill>
                    <a:latin typeface="Calibri" panose="020F0502020204030204" pitchFamily="34" charset="0"/>
                    <a:ea typeface="宋体" panose="02010600030101010101" pitchFamily="2" charset="-122"/>
                  </a:defRPr>
                </a:lvl2pPr>
                <a:lvl3pPr marL="1143000" indent="-228600" defTabSz="1028700">
                  <a:defRPr>
                    <a:solidFill>
                      <a:schemeClr val="tx1"/>
                    </a:solidFill>
                    <a:latin typeface="Calibri" panose="020F0502020204030204" pitchFamily="34" charset="0"/>
                    <a:ea typeface="宋体" panose="02010600030101010101" pitchFamily="2" charset="-122"/>
                  </a:defRPr>
                </a:lvl3pPr>
                <a:lvl4pPr marL="1600200" indent="-228600" defTabSz="1028700">
                  <a:defRPr>
                    <a:solidFill>
                      <a:schemeClr val="tx1"/>
                    </a:solidFill>
                    <a:latin typeface="Calibri" panose="020F0502020204030204" pitchFamily="34" charset="0"/>
                    <a:ea typeface="宋体" panose="02010600030101010101" pitchFamily="2" charset="-122"/>
                  </a:defRPr>
                </a:lvl4pPr>
                <a:lvl5pPr marL="2057400" indent="-228600" defTabSz="1028700">
                  <a:defRPr>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b="1">
                    <a:latin typeface="Helvetica" panose="020B0604020202020204" pitchFamily="34" charset="0"/>
                    <a:ea typeface="楷体_GB2312" pitchFamily="1" charset="-122"/>
                  </a:rPr>
                  <a:t>RA</a:t>
                </a:r>
              </a:p>
            </p:txBody>
          </p:sp>
          <p:sp>
            <p:nvSpPr>
              <p:cNvPr id="25" name="Text Box 9">
                <a:extLst>
                  <a:ext uri="{FF2B5EF4-FFF2-40B4-BE49-F238E27FC236}">
                    <a16:creationId xmlns:a16="http://schemas.microsoft.com/office/drawing/2014/main" id="{B877F70D-3469-4220-95B7-A089F3A6BB2F}"/>
                  </a:ext>
                </a:extLst>
              </p:cNvPr>
              <p:cNvSpPr txBox="1">
                <a:spLocks noChangeArrowheads="1"/>
              </p:cNvSpPr>
              <p:nvPr/>
            </p:nvSpPr>
            <p:spPr bwMode="auto">
              <a:xfrm>
                <a:off x="0" y="317"/>
                <a:ext cx="59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defTabSz="1028700">
                  <a:defRPr>
                    <a:solidFill>
                      <a:schemeClr val="tx1"/>
                    </a:solidFill>
                    <a:latin typeface="Calibri" panose="020F0502020204030204" pitchFamily="34" charset="0"/>
                    <a:ea typeface="宋体" panose="02010600030101010101" pitchFamily="2" charset="-122"/>
                  </a:defRPr>
                </a:lvl1pPr>
                <a:lvl2pPr marL="742950" indent="-285750" defTabSz="1028700">
                  <a:defRPr>
                    <a:solidFill>
                      <a:schemeClr val="tx1"/>
                    </a:solidFill>
                    <a:latin typeface="Calibri" panose="020F0502020204030204" pitchFamily="34" charset="0"/>
                    <a:ea typeface="宋体" panose="02010600030101010101" pitchFamily="2" charset="-122"/>
                  </a:defRPr>
                </a:lvl2pPr>
                <a:lvl3pPr marL="1143000" indent="-228600" defTabSz="1028700">
                  <a:defRPr>
                    <a:solidFill>
                      <a:schemeClr val="tx1"/>
                    </a:solidFill>
                    <a:latin typeface="Calibri" panose="020F0502020204030204" pitchFamily="34" charset="0"/>
                    <a:ea typeface="宋体" panose="02010600030101010101" pitchFamily="2" charset="-122"/>
                  </a:defRPr>
                </a:lvl3pPr>
                <a:lvl4pPr marL="1600200" indent="-228600" defTabSz="1028700">
                  <a:defRPr>
                    <a:solidFill>
                      <a:schemeClr val="tx1"/>
                    </a:solidFill>
                    <a:latin typeface="Calibri" panose="020F0502020204030204" pitchFamily="34" charset="0"/>
                    <a:ea typeface="宋体" panose="02010600030101010101" pitchFamily="2" charset="-122"/>
                  </a:defRPr>
                </a:lvl4pPr>
                <a:lvl5pPr marL="2057400" indent="-228600" defTabSz="1028700">
                  <a:defRPr>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b="1">
                    <a:solidFill>
                      <a:srgbClr val="009999"/>
                    </a:solidFill>
                    <a:latin typeface="Helvetica" panose="020B0604020202020204" pitchFamily="34" charset="0"/>
                    <a:ea typeface="楷体_GB2312" pitchFamily="1" charset="-122"/>
                  </a:rPr>
                  <a:t>10</a:t>
                </a:r>
              </a:p>
            </p:txBody>
          </p:sp>
          <p:sp>
            <p:nvSpPr>
              <p:cNvPr id="26" name="Text Box 10">
                <a:extLst>
                  <a:ext uri="{FF2B5EF4-FFF2-40B4-BE49-F238E27FC236}">
                    <a16:creationId xmlns:a16="http://schemas.microsoft.com/office/drawing/2014/main" id="{BA4CFD90-91F8-47EC-85B6-33C765B44C75}"/>
                  </a:ext>
                </a:extLst>
              </p:cNvPr>
              <p:cNvSpPr txBox="1">
                <a:spLocks noChangeArrowheads="1"/>
              </p:cNvSpPr>
              <p:nvPr/>
            </p:nvSpPr>
            <p:spPr bwMode="auto">
              <a:xfrm>
                <a:off x="1133" y="816"/>
                <a:ext cx="59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defTabSz="1028700">
                  <a:defRPr>
                    <a:solidFill>
                      <a:schemeClr val="tx1"/>
                    </a:solidFill>
                    <a:latin typeface="Calibri" panose="020F0502020204030204" pitchFamily="34" charset="0"/>
                    <a:ea typeface="宋体" panose="02010600030101010101" pitchFamily="2" charset="-122"/>
                  </a:defRPr>
                </a:lvl1pPr>
                <a:lvl2pPr marL="742950" indent="-285750" defTabSz="1028700">
                  <a:defRPr>
                    <a:solidFill>
                      <a:schemeClr val="tx1"/>
                    </a:solidFill>
                    <a:latin typeface="Calibri" panose="020F0502020204030204" pitchFamily="34" charset="0"/>
                    <a:ea typeface="宋体" panose="02010600030101010101" pitchFamily="2" charset="-122"/>
                  </a:defRPr>
                </a:lvl2pPr>
                <a:lvl3pPr marL="1143000" indent="-228600" defTabSz="1028700">
                  <a:defRPr>
                    <a:solidFill>
                      <a:schemeClr val="tx1"/>
                    </a:solidFill>
                    <a:latin typeface="Calibri" panose="020F0502020204030204" pitchFamily="34" charset="0"/>
                    <a:ea typeface="宋体" panose="02010600030101010101" pitchFamily="2" charset="-122"/>
                  </a:defRPr>
                </a:lvl3pPr>
                <a:lvl4pPr marL="1600200" indent="-228600" defTabSz="1028700">
                  <a:defRPr>
                    <a:solidFill>
                      <a:schemeClr val="tx1"/>
                    </a:solidFill>
                    <a:latin typeface="Calibri" panose="020F0502020204030204" pitchFamily="34" charset="0"/>
                    <a:ea typeface="宋体" panose="02010600030101010101" pitchFamily="2" charset="-122"/>
                  </a:defRPr>
                </a:lvl4pPr>
                <a:lvl5pPr marL="2057400" indent="-228600" defTabSz="1028700">
                  <a:defRPr>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b="1">
                    <a:solidFill>
                      <a:srgbClr val="009999"/>
                    </a:solidFill>
                    <a:latin typeface="Helvetica" panose="020B0604020202020204" pitchFamily="34" charset="0"/>
                    <a:ea typeface="楷体_GB2312" pitchFamily="1" charset="-122"/>
                  </a:rPr>
                  <a:t>30</a:t>
                </a:r>
              </a:p>
            </p:txBody>
          </p:sp>
          <p:sp>
            <p:nvSpPr>
              <p:cNvPr id="27" name="Text Box 11">
                <a:extLst>
                  <a:ext uri="{FF2B5EF4-FFF2-40B4-BE49-F238E27FC236}">
                    <a16:creationId xmlns:a16="http://schemas.microsoft.com/office/drawing/2014/main" id="{020A38BF-24F4-47A0-A26B-F564E7B60C96}"/>
                  </a:ext>
                </a:extLst>
              </p:cNvPr>
              <p:cNvSpPr txBox="1">
                <a:spLocks noChangeArrowheads="1"/>
              </p:cNvSpPr>
              <p:nvPr/>
            </p:nvSpPr>
            <p:spPr bwMode="auto">
              <a:xfrm>
                <a:off x="1088" y="0"/>
                <a:ext cx="59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defTabSz="1028700">
                  <a:defRPr>
                    <a:solidFill>
                      <a:schemeClr val="tx1"/>
                    </a:solidFill>
                    <a:latin typeface="Calibri" panose="020F0502020204030204" pitchFamily="34" charset="0"/>
                    <a:ea typeface="宋体" panose="02010600030101010101" pitchFamily="2" charset="-122"/>
                  </a:defRPr>
                </a:lvl1pPr>
                <a:lvl2pPr marL="742950" indent="-285750" defTabSz="1028700">
                  <a:defRPr>
                    <a:solidFill>
                      <a:schemeClr val="tx1"/>
                    </a:solidFill>
                    <a:latin typeface="Calibri" panose="020F0502020204030204" pitchFamily="34" charset="0"/>
                    <a:ea typeface="宋体" panose="02010600030101010101" pitchFamily="2" charset="-122"/>
                  </a:defRPr>
                </a:lvl2pPr>
                <a:lvl3pPr marL="1143000" indent="-228600" defTabSz="1028700">
                  <a:defRPr>
                    <a:solidFill>
                      <a:schemeClr val="tx1"/>
                    </a:solidFill>
                    <a:latin typeface="Calibri" panose="020F0502020204030204" pitchFamily="34" charset="0"/>
                    <a:ea typeface="宋体" panose="02010600030101010101" pitchFamily="2" charset="-122"/>
                  </a:defRPr>
                </a:lvl3pPr>
                <a:lvl4pPr marL="1600200" indent="-228600" defTabSz="1028700">
                  <a:defRPr>
                    <a:solidFill>
                      <a:schemeClr val="tx1"/>
                    </a:solidFill>
                    <a:latin typeface="Calibri" panose="020F0502020204030204" pitchFamily="34" charset="0"/>
                    <a:ea typeface="宋体" panose="02010600030101010101" pitchFamily="2" charset="-122"/>
                  </a:defRPr>
                </a:lvl4pPr>
                <a:lvl5pPr marL="2057400" indent="-228600" defTabSz="1028700">
                  <a:defRPr>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b="1">
                    <a:solidFill>
                      <a:srgbClr val="009999"/>
                    </a:solidFill>
                    <a:latin typeface="Helvetica" panose="020B0604020202020204" pitchFamily="34" charset="0"/>
                    <a:ea typeface="楷体_GB2312" pitchFamily="1" charset="-122"/>
                  </a:rPr>
                  <a:t>20</a:t>
                </a:r>
              </a:p>
            </p:txBody>
          </p:sp>
          <p:sp>
            <p:nvSpPr>
              <p:cNvPr id="28" name="Line 12">
                <a:extLst>
                  <a:ext uri="{FF2B5EF4-FFF2-40B4-BE49-F238E27FC236}">
                    <a16:creationId xmlns:a16="http://schemas.microsoft.com/office/drawing/2014/main" id="{DC4C15BC-ED7F-4BB7-81A0-9F3E29BE6510}"/>
                  </a:ext>
                </a:extLst>
              </p:cNvPr>
              <p:cNvSpPr>
                <a:spLocks noChangeShapeType="1"/>
              </p:cNvSpPr>
              <p:nvPr/>
            </p:nvSpPr>
            <p:spPr bwMode="auto">
              <a:xfrm flipV="1">
                <a:off x="1043" y="91"/>
                <a:ext cx="817" cy="363"/>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9" name="Line 13">
                <a:extLst>
                  <a:ext uri="{FF2B5EF4-FFF2-40B4-BE49-F238E27FC236}">
                    <a16:creationId xmlns:a16="http://schemas.microsoft.com/office/drawing/2014/main" id="{3600DB31-5ACF-49B2-8E0E-74FCAAB5B82B}"/>
                  </a:ext>
                </a:extLst>
              </p:cNvPr>
              <p:cNvSpPr>
                <a:spLocks noChangeShapeType="1"/>
              </p:cNvSpPr>
              <p:nvPr/>
            </p:nvSpPr>
            <p:spPr bwMode="auto">
              <a:xfrm>
                <a:off x="1088" y="636"/>
                <a:ext cx="862" cy="363"/>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sp>
          <p:nvSpPr>
            <p:cNvPr id="6" name="Text Box 14">
              <a:extLst>
                <a:ext uri="{FF2B5EF4-FFF2-40B4-BE49-F238E27FC236}">
                  <a16:creationId xmlns:a16="http://schemas.microsoft.com/office/drawing/2014/main" id="{E78E251E-D269-4675-B24A-F49B75BD95D5}"/>
                </a:ext>
              </a:extLst>
            </p:cNvPr>
            <p:cNvSpPr txBox="1">
              <a:spLocks noChangeArrowheads="1"/>
            </p:cNvSpPr>
            <p:nvPr/>
          </p:nvSpPr>
          <p:spPr bwMode="auto">
            <a:xfrm>
              <a:off x="2638" y="408"/>
              <a:ext cx="59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defTabSz="1028700">
                <a:defRPr>
                  <a:solidFill>
                    <a:schemeClr val="tx1"/>
                  </a:solidFill>
                  <a:latin typeface="Calibri" panose="020F0502020204030204" pitchFamily="34" charset="0"/>
                  <a:ea typeface="宋体" panose="02010600030101010101" pitchFamily="2" charset="-122"/>
                </a:defRPr>
              </a:lvl1pPr>
              <a:lvl2pPr marL="742950" indent="-285750" defTabSz="1028700">
                <a:defRPr>
                  <a:solidFill>
                    <a:schemeClr val="tx1"/>
                  </a:solidFill>
                  <a:latin typeface="Calibri" panose="020F0502020204030204" pitchFamily="34" charset="0"/>
                  <a:ea typeface="宋体" panose="02010600030101010101" pitchFamily="2" charset="-122"/>
                </a:defRPr>
              </a:lvl2pPr>
              <a:lvl3pPr marL="1143000" indent="-228600" defTabSz="1028700">
                <a:defRPr>
                  <a:solidFill>
                    <a:schemeClr val="tx1"/>
                  </a:solidFill>
                  <a:latin typeface="Calibri" panose="020F0502020204030204" pitchFamily="34" charset="0"/>
                  <a:ea typeface="宋体" panose="02010600030101010101" pitchFamily="2" charset="-122"/>
                </a:defRPr>
              </a:lvl3pPr>
              <a:lvl4pPr marL="1600200" indent="-228600" defTabSz="1028700">
                <a:defRPr>
                  <a:solidFill>
                    <a:schemeClr val="tx1"/>
                  </a:solidFill>
                  <a:latin typeface="Calibri" panose="020F0502020204030204" pitchFamily="34" charset="0"/>
                  <a:ea typeface="宋体" panose="02010600030101010101" pitchFamily="2" charset="-122"/>
                </a:defRPr>
              </a:lvl4pPr>
              <a:lvl5pPr marL="2057400" indent="-228600" defTabSz="1028700">
                <a:defRPr>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b="1">
                  <a:solidFill>
                    <a:srgbClr val="009999"/>
                  </a:solidFill>
                  <a:latin typeface="Helvetica" panose="020B0604020202020204" pitchFamily="34" charset="0"/>
                  <a:ea typeface="楷体_GB2312" pitchFamily="1" charset="-122"/>
                </a:rPr>
                <a:t>50</a:t>
              </a:r>
            </a:p>
          </p:txBody>
        </p:sp>
        <p:sp>
          <p:nvSpPr>
            <p:cNvPr id="7" name="Line 15">
              <a:extLst>
                <a:ext uri="{FF2B5EF4-FFF2-40B4-BE49-F238E27FC236}">
                  <a16:creationId xmlns:a16="http://schemas.microsoft.com/office/drawing/2014/main" id="{587CC8E0-3C62-401B-8759-53D345112FEB}"/>
                </a:ext>
              </a:extLst>
            </p:cNvPr>
            <p:cNvSpPr>
              <a:spLocks noChangeShapeType="1"/>
            </p:cNvSpPr>
            <p:nvPr/>
          </p:nvSpPr>
          <p:spPr bwMode="auto">
            <a:xfrm>
              <a:off x="2366" y="454"/>
              <a:ext cx="862" cy="363"/>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pic>
          <p:nvPicPr>
            <p:cNvPr id="8" name="Picture 16">
              <a:extLst>
                <a:ext uri="{FF2B5EF4-FFF2-40B4-BE49-F238E27FC236}">
                  <a16:creationId xmlns:a16="http://schemas.microsoft.com/office/drawing/2014/main" id="{7B67E11C-F32A-442F-BF66-BC4DF8D1CC57}"/>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9" y="235"/>
              <a:ext cx="528"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Line 17">
              <a:extLst>
                <a:ext uri="{FF2B5EF4-FFF2-40B4-BE49-F238E27FC236}">
                  <a16:creationId xmlns:a16="http://schemas.microsoft.com/office/drawing/2014/main" id="{40F64E37-1322-4D11-AB61-305478090423}"/>
                </a:ext>
              </a:extLst>
            </p:cNvPr>
            <p:cNvSpPr>
              <a:spLocks noChangeShapeType="1"/>
            </p:cNvSpPr>
            <p:nvPr/>
          </p:nvSpPr>
          <p:spPr bwMode="auto">
            <a:xfrm flipV="1">
              <a:off x="2131" y="0"/>
              <a:ext cx="0" cy="227"/>
            </a:xfrm>
            <a:prstGeom prst="line">
              <a:avLst/>
            </a:prstGeom>
            <a:noFill/>
            <a:ln w="28575" cap="flat" cmpd="sng">
              <a:solidFill>
                <a:schemeClr val="tx1"/>
              </a:solidFill>
              <a:round/>
            </a:ln>
            <a:effectLst>
              <a:prstShdw prst="shdw17" dist="17961" dir="2700000">
                <a:srgbClr val="EAEAEA"/>
              </a:prstShdw>
            </a:effectLst>
            <a:extLst>
              <a:ext uri="{909E8E84-426E-40DD-AFC4-6F175D3DCCD1}">
                <a14:hiddenFill xmlns:a14="http://schemas.microsoft.com/office/drawing/2010/main">
                  <a:noFill/>
                </a14:hiddenFill>
              </a:ext>
            </a:extLst>
          </p:spPr>
          <p:txBody>
            <a:bodyPr>
              <a:spAutoFit/>
            </a:bodyPr>
            <a:lstStyle/>
            <a:p>
              <a:endParaRPr lang="zh-CN" altLang="en-US"/>
            </a:p>
          </p:txBody>
        </p:sp>
        <p:sp>
          <p:nvSpPr>
            <p:cNvPr id="10" name="Text Box 18">
              <a:extLst>
                <a:ext uri="{FF2B5EF4-FFF2-40B4-BE49-F238E27FC236}">
                  <a16:creationId xmlns:a16="http://schemas.microsoft.com/office/drawing/2014/main" id="{6F5359F8-F773-4BF4-A3B2-02499E28965D}"/>
                </a:ext>
              </a:extLst>
            </p:cNvPr>
            <p:cNvSpPr txBox="1">
              <a:spLocks noChangeArrowheads="1"/>
            </p:cNvSpPr>
            <p:nvPr/>
          </p:nvSpPr>
          <p:spPr bwMode="auto">
            <a:xfrm>
              <a:off x="2221" y="91"/>
              <a:ext cx="59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defTabSz="1028700">
                <a:defRPr>
                  <a:solidFill>
                    <a:schemeClr val="tx1"/>
                  </a:solidFill>
                  <a:latin typeface="Calibri" panose="020F0502020204030204" pitchFamily="34" charset="0"/>
                  <a:ea typeface="宋体" panose="02010600030101010101" pitchFamily="2" charset="-122"/>
                </a:defRPr>
              </a:lvl1pPr>
              <a:lvl2pPr marL="742950" indent="-285750" defTabSz="1028700">
                <a:defRPr>
                  <a:solidFill>
                    <a:schemeClr val="tx1"/>
                  </a:solidFill>
                  <a:latin typeface="Calibri" panose="020F0502020204030204" pitchFamily="34" charset="0"/>
                  <a:ea typeface="宋体" panose="02010600030101010101" pitchFamily="2" charset="-122"/>
                </a:defRPr>
              </a:lvl2pPr>
              <a:lvl3pPr marL="1143000" indent="-228600" defTabSz="1028700">
                <a:defRPr>
                  <a:solidFill>
                    <a:schemeClr val="tx1"/>
                  </a:solidFill>
                  <a:latin typeface="Calibri" panose="020F0502020204030204" pitchFamily="34" charset="0"/>
                  <a:ea typeface="宋体" panose="02010600030101010101" pitchFamily="2" charset="-122"/>
                </a:defRPr>
              </a:lvl3pPr>
              <a:lvl4pPr marL="1600200" indent="-228600" defTabSz="1028700">
                <a:defRPr>
                  <a:solidFill>
                    <a:schemeClr val="tx1"/>
                  </a:solidFill>
                  <a:latin typeface="Calibri" panose="020F0502020204030204" pitchFamily="34" charset="0"/>
                  <a:ea typeface="宋体" panose="02010600030101010101" pitchFamily="2" charset="-122"/>
                </a:defRPr>
              </a:lvl4pPr>
              <a:lvl5pPr marL="2057400" indent="-228600" defTabSz="1028700">
                <a:defRPr>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b="1">
                  <a:latin typeface="Helvetica" panose="020B0604020202020204" pitchFamily="34" charset="0"/>
                  <a:ea typeface="楷体_GB2312" pitchFamily="1" charset="-122"/>
                </a:rPr>
                <a:t>RB</a:t>
              </a:r>
            </a:p>
          </p:txBody>
        </p:sp>
        <p:sp>
          <p:nvSpPr>
            <p:cNvPr id="11" name="Text Box 19">
              <a:extLst>
                <a:ext uri="{FF2B5EF4-FFF2-40B4-BE49-F238E27FC236}">
                  <a16:creationId xmlns:a16="http://schemas.microsoft.com/office/drawing/2014/main" id="{B245C87D-FC9B-4961-8D3E-FB25B3F046D7}"/>
                </a:ext>
              </a:extLst>
            </p:cNvPr>
            <p:cNvSpPr txBox="1">
              <a:spLocks noChangeArrowheads="1"/>
            </p:cNvSpPr>
            <p:nvPr/>
          </p:nvSpPr>
          <p:spPr bwMode="auto">
            <a:xfrm>
              <a:off x="1586" y="1"/>
              <a:ext cx="59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defTabSz="1028700">
                <a:defRPr>
                  <a:solidFill>
                    <a:schemeClr val="tx1"/>
                  </a:solidFill>
                  <a:latin typeface="Calibri" panose="020F0502020204030204" pitchFamily="34" charset="0"/>
                  <a:ea typeface="宋体" panose="02010600030101010101" pitchFamily="2" charset="-122"/>
                </a:defRPr>
              </a:lvl1pPr>
              <a:lvl2pPr marL="742950" indent="-285750" defTabSz="1028700">
                <a:defRPr>
                  <a:solidFill>
                    <a:schemeClr val="tx1"/>
                  </a:solidFill>
                  <a:latin typeface="Calibri" panose="020F0502020204030204" pitchFamily="34" charset="0"/>
                  <a:ea typeface="宋体" panose="02010600030101010101" pitchFamily="2" charset="-122"/>
                </a:defRPr>
              </a:lvl2pPr>
              <a:lvl3pPr marL="1143000" indent="-228600" defTabSz="1028700">
                <a:defRPr>
                  <a:solidFill>
                    <a:schemeClr val="tx1"/>
                  </a:solidFill>
                  <a:latin typeface="Calibri" panose="020F0502020204030204" pitchFamily="34" charset="0"/>
                  <a:ea typeface="宋体" panose="02010600030101010101" pitchFamily="2" charset="-122"/>
                </a:defRPr>
              </a:lvl3pPr>
              <a:lvl4pPr marL="1600200" indent="-228600" defTabSz="1028700">
                <a:defRPr>
                  <a:solidFill>
                    <a:schemeClr val="tx1"/>
                  </a:solidFill>
                  <a:latin typeface="Calibri" panose="020F0502020204030204" pitchFamily="34" charset="0"/>
                  <a:ea typeface="宋体" panose="02010600030101010101" pitchFamily="2" charset="-122"/>
                </a:defRPr>
              </a:lvl4pPr>
              <a:lvl5pPr marL="2057400" indent="-228600" defTabSz="1028700">
                <a:defRPr>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b="1">
                  <a:solidFill>
                    <a:srgbClr val="009999"/>
                  </a:solidFill>
                  <a:latin typeface="Helvetica" panose="020B0604020202020204" pitchFamily="34" charset="0"/>
                  <a:ea typeface="楷体_GB2312" pitchFamily="1" charset="-122"/>
                </a:rPr>
                <a:t>40</a:t>
              </a:r>
            </a:p>
          </p:txBody>
        </p:sp>
        <p:pic>
          <p:nvPicPr>
            <p:cNvPr id="12" name="Picture 20">
              <a:extLst>
                <a:ext uri="{FF2B5EF4-FFF2-40B4-BE49-F238E27FC236}">
                  <a16:creationId xmlns:a16="http://schemas.microsoft.com/office/drawing/2014/main" id="{F083A30A-D222-4EE7-8A03-5EE0AD672313}"/>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0" y="734"/>
              <a:ext cx="528"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 name="Line 21">
              <a:extLst>
                <a:ext uri="{FF2B5EF4-FFF2-40B4-BE49-F238E27FC236}">
                  <a16:creationId xmlns:a16="http://schemas.microsoft.com/office/drawing/2014/main" id="{08D6CBC3-577E-49F6-8CAA-23D52A61EB13}"/>
                </a:ext>
              </a:extLst>
            </p:cNvPr>
            <p:cNvSpPr>
              <a:spLocks noChangeShapeType="1"/>
            </p:cNvSpPr>
            <p:nvPr/>
          </p:nvSpPr>
          <p:spPr bwMode="auto">
            <a:xfrm flipH="1">
              <a:off x="3748" y="889"/>
              <a:ext cx="499" cy="0"/>
            </a:xfrm>
            <a:prstGeom prst="line">
              <a:avLst/>
            </a:prstGeom>
            <a:noFill/>
            <a:ln w="28575" cap="flat" cmpd="sng">
              <a:solidFill>
                <a:schemeClr val="tx1"/>
              </a:solidFill>
              <a:round/>
            </a:ln>
            <a:effectLst>
              <a:prstShdw prst="shdw17" dist="17961" dir="2700000">
                <a:srgbClr val="EAEAEA"/>
              </a:prstShdw>
            </a:effectLst>
            <a:extLst>
              <a:ext uri="{909E8E84-426E-40DD-AFC4-6F175D3DCCD1}">
                <a14:hiddenFill xmlns:a14="http://schemas.microsoft.com/office/drawing/2010/main">
                  <a:noFill/>
                </a14:hiddenFill>
              </a:ext>
            </a:extLst>
          </p:spPr>
          <p:txBody>
            <a:bodyPr>
              <a:spAutoFit/>
            </a:bodyPr>
            <a:lstStyle/>
            <a:p>
              <a:endParaRPr lang="zh-CN" altLang="en-US"/>
            </a:p>
          </p:txBody>
        </p:sp>
        <p:sp>
          <p:nvSpPr>
            <p:cNvPr id="14" name="Text Box 22">
              <a:extLst>
                <a:ext uri="{FF2B5EF4-FFF2-40B4-BE49-F238E27FC236}">
                  <a16:creationId xmlns:a16="http://schemas.microsoft.com/office/drawing/2014/main" id="{1E40D2C0-9A23-454A-951A-069497E4EB76}"/>
                </a:ext>
              </a:extLst>
            </p:cNvPr>
            <p:cNvSpPr txBox="1">
              <a:spLocks noChangeArrowheads="1"/>
            </p:cNvSpPr>
            <p:nvPr/>
          </p:nvSpPr>
          <p:spPr bwMode="auto">
            <a:xfrm>
              <a:off x="3340" y="526"/>
              <a:ext cx="59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defTabSz="1028700">
                <a:defRPr>
                  <a:solidFill>
                    <a:schemeClr val="tx1"/>
                  </a:solidFill>
                  <a:latin typeface="Calibri" panose="020F0502020204030204" pitchFamily="34" charset="0"/>
                  <a:ea typeface="宋体" panose="02010600030101010101" pitchFamily="2" charset="-122"/>
                </a:defRPr>
              </a:lvl1pPr>
              <a:lvl2pPr marL="742950" indent="-285750" defTabSz="1028700">
                <a:defRPr>
                  <a:solidFill>
                    <a:schemeClr val="tx1"/>
                  </a:solidFill>
                  <a:latin typeface="Calibri" panose="020F0502020204030204" pitchFamily="34" charset="0"/>
                  <a:ea typeface="宋体" panose="02010600030101010101" pitchFamily="2" charset="-122"/>
                </a:defRPr>
              </a:lvl2pPr>
              <a:lvl3pPr marL="1143000" indent="-228600" defTabSz="1028700">
                <a:defRPr>
                  <a:solidFill>
                    <a:schemeClr val="tx1"/>
                  </a:solidFill>
                  <a:latin typeface="Calibri" panose="020F0502020204030204" pitchFamily="34" charset="0"/>
                  <a:ea typeface="宋体" panose="02010600030101010101" pitchFamily="2" charset="-122"/>
                </a:defRPr>
              </a:lvl3pPr>
              <a:lvl4pPr marL="1600200" indent="-228600" defTabSz="1028700">
                <a:defRPr>
                  <a:solidFill>
                    <a:schemeClr val="tx1"/>
                  </a:solidFill>
                  <a:latin typeface="Calibri" panose="020F0502020204030204" pitchFamily="34" charset="0"/>
                  <a:ea typeface="宋体" panose="02010600030101010101" pitchFamily="2" charset="-122"/>
                </a:defRPr>
              </a:lvl4pPr>
              <a:lvl5pPr marL="2057400" indent="-228600" defTabSz="1028700">
                <a:defRPr>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b="1">
                  <a:latin typeface="Helvetica" panose="020B0604020202020204" pitchFamily="34" charset="0"/>
                  <a:ea typeface="楷体_GB2312" pitchFamily="1" charset="-122"/>
                </a:rPr>
                <a:t>RD</a:t>
              </a:r>
            </a:p>
          </p:txBody>
        </p:sp>
        <p:sp>
          <p:nvSpPr>
            <p:cNvPr id="15" name="Text Box 23">
              <a:extLst>
                <a:ext uri="{FF2B5EF4-FFF2-40B4-BE49-F238E27FC236}">
                  <a16:creationId xmlns:a16="http://schemas.microsoft.com/office/drawing/2014/main" id="{393940AD-6429-4112-8472-FCF6E00D889F}"/>
                </a:ext>
              </a:extLst>
            </p:cNvPr>
            <p:cNvSpPr txBox="1">
              <a:spLocks noChangeArrowheads="1"/>
            </p:cNvSpPr>
            <p:nvPr/>
          </p:nvSpPr>
          <p:spPr bwMode="auto">
            <a:xfrm>
              <a:off x="3748" y="662"/>
              <a:ext cx="59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defTabSz="1028700">
                <a:defRPr>
                  <a:solidFill>
                    <a:schemeClr val="tx1"/>
                  </a:solidFill>
                  <a:latin typeface="Calibri" panose="020F0502020204030204" pitchFamily="34" charset="0"/>
                  <a:ea typeface="宋体" panose="02010600030101010101" pitchFamily="2" charset="-122"/>
                </a:defRPr>
              </a:lvl1pPr>
              <a:lvl2pPr marL="742950" indent="-285750" defTabSz="1028700">
                <a:defRPr>
                  <a:solidFill>
                    <a:schemeClr val="tx1"/>
                  </a:solidFill>
                  <a:latin typeface="Calibri" panose="020F0502020204030204" pitchFamily="34" charset="0"/>
                  <a:ea typeface="宋体" panose="02010600030101010101" pitchFamily="2" charset="-122"/>
                </a:defRPr>
              </a:lvl2pPr>
              <a:lvl3pPr marL="1143000" indent="-228600" defTabSz="1028700">
                <a:defRPr>
                  <a:solidFill>
                    <a:schemeClr val="tx1"/>
                  </a:solidFill>
                  <a:latin typeface="Calibri" panose="020F0502020204030204" pitchFamily="34" charset="0"/>
                  <a:ea typeface="宋体" panose="02010600030101010101" pitchFamily="2" charset="-122"/>
                </a:defRPr>
              </a:lvl3pPr>
              <a:lvl4pPr marL="1600200" indent="-228600" defTabSz="1028700">
                <a:defRPr>
                  <a:solidFill>
                    <a:schemeClr val="tx1"/>
                  </a:solidFill>
                  <a:latin typeface="Calibri" panose="020F0502020204030204" pitchFamily="34" charset="0"/>
                  <a:ea typeface="宋体" panose="02010600030101010101" pitchFamily="2" charset="-122"/>
                </a:defRPr>
              </a:lvl4pPr>
              <a:lvl5pPr marL="2057400" indent="-228600" defTabSz="1028700">
                <a:defRPr>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b="1">
                  <a:solidFill>
                    <a:srgbClr val="009999"/>
                  </a:solidFill>
                  <a:latin typeface="Helvetica" panose="020B0604020202020204" pitchFamily="34" charset="0"/>
                  <a:ea typeface="楷体_GB2312" pitchFamily="1" charset="-122"/>
                </a:rPr>
                <a:t>80</a:t>
              </a:r>
            </a:p>
          </p:txBody>
        </p:sp>
        <p:sp>
          <p:nvSpPr>
            <p:cNvPr id="16" name="Line 24">
              <a:extLst>
                <a:ext uri="{FF2B5EF4-FFF2-40B4-BE49-F238E27FC236}">
                  <a16:creationId xmlns:a16="http://schemas.microsoft.com/office/drawing/2014/main" id="{800E1625-3128-455D-A4F1-957B9168F3CC}"/>
                </a:ext>
              </a:extLst>
            </p:cNvPr>
            <p:cNvSpPr>
              <a:spLocks noChangeShapeType="1"/>
            </p:cNvSpPr>
            <p:nvPr/>
          </p:nvSpPr>
          <p:spPr bwMode="auto">
            <a:xfrm flipV="1">
              <a:off x="2403" y="977"/>
              <a:ext cx="817" cy="363"/>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7" name="Text Box 25">
              <a:extLst>
                <a:ext uri="{FF2B5EF4-FFF2-40B4-BE49-F238E27FC236}">
                  <a16:creationId xmlns:a16="http://schemas.microsoft.com/office/drawing/2014/main" id="{C3C19685-E981-4D90-BCD2-A55D94F2A013}"/>
                </a:ext>
              </a:extLst>
            </p:cNvPr>
            <p:cNvSpPr txBox="1">
              <a:spLocks noChangeArrowheads="1"/>
            </p:cNvSpPr>
            <p:nvPr/>
          </p:nvSpPr>
          <p:spPr bwMode="auto">
            <a:xfrm>
              <a:off x="2721" y="1158"/>
              <a:ext cx="59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defTabSz="1028700">
                <a:defRPr>
                  <a:solidFill>
                    <a:schemeClr val="tx1"/>
                  </a:solidFill>
                  <a:latin typeface="Calibri" panose="020F0502020204030204" pitchFamily="34" charset="0"/>
                  <a:ea typeface="宋体" panose="02010600030101010101" pitchFamily="2" charset="-122"/>
                </a:defRPr>
              </a:lvl1pPr>
              <a:lvl2pPr marL="742950" indent="-285750" defTabSz="1028700">
                <a:defRPr>
                  <a:solidFill>
                    <a:schemeClr val="tx1"/>
                  </a:solidFill>
                  <a:latin typeface="Calibri" panose="020F0502020204030204" pitchFamily="34" charset="0"/>
                  <a:ea typeface="宋体" panose="02010600030101010101" pitchFamily="2" charset="-122"/>
                </a:defRPr>
              </a:lvl2pPr>
              <a:lvl3pPr marL="1143000" indent="-228600" defTabSz="1028700">
                <a:defRPr>
                  <a:solidFill>
                    <a:schemeClr val="tx1"/>
                  </a:solidFill>
                  <a:latin typeface="Calibri" panose="020F0502020204030204" pitchFamily="34" charset="0"/>
                  <a:ea typeface="宋体" panose="02010600030101010101" pitchFamily="2" charset="-122"/>
                </a:defRPr>
              </a:lvl3pPr>
              <a:lvl4pPr marL="1600200" indent="-228600" defTabSz="1028700">
                <a:defRPr>
                  <a:solidFill>
                    <a:schemeClr val="tx1"/>
                  </a:solidFill>
                  <a:latin typeface="Calibri" panose="020F0502020204030204" pitchFamily="34" charset="0"/>
                  <a:ea typeface="宋体" panose="02010600030101010101" pitchFamily="2" charset="-122"/>
                </a:defRPr>
              </a:lvl4pPr>
              <a:lvl5pPr marL="2057400" indent="-228600" defTabSz="1028700">
                <a:defRPr>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b="1">
                  <a:solidFill>
                    <a:srgbClr val="009999"/>
                  </a:solidFill>
                  <a:latin typeface="Helvetica" panose="020B0604020202020204" pitchFamily="34" charset="0"/>
                  <a:ea typeface="楷体_GB2312" pitchFamily="1" charset="-122"/>
                </a:rPr>
                <a:t>70</a:t>
              </a:r>
            </a:p>
          </p:txBody>
        </p:sp>
        <p:pic>
          <p:nvPicPr>
            <p:cNvPr id="18" name="Picture 26">
              <a:extLst>
                <a:ext uri="{FF2B5EF4-FFF2-40B4-BE49-F238E27FC236}">
                  <a16:creationId xmlns:a16="http://schemas.microsoft.com/office/drawing/2014/main" id="{BED8B4F6-E0A5-4C66-87B6-1D92411EC92B}"/>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 y="1188"/>
              <a:ext cx="528"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 name="Line 27">
              <a:extLst>
                <a:ext uri="{FF2B5EF4-FFF2-40B4-BE49-F238E27FC236}">
                  <a16:creationId xmlns:a16="http://schemas.microsoft.com/office/drawing/2014/main" id="{333F249D-81F6-494C-93E1-C3F16D2CEB4F}"/>
                </a:ext>
              </a:extLst>
            </p:cNvPr>
            <p:cNvSpPr>
              <a:spLocks noChangeShapeType="1"/>
            </p:cNvSpPr>
            <p:nvPr/>
          </p:nvSpPr>
          <p:spPr bwMode="auto">
            <a:xfrm>
              <a:off x="2177" y="1524"/>
              <a:ext cx="0" cy="273"/>
            </a:xfrm>
            <a:prstGeom prst="line">
              <a:avLst/>
            </a:prstGeom>
            <a:noFill/>
            <a:ln w="28575" cap="flat" cmpd="sng">
              <a:solidFill>
                <a:schemeClr val="tx1"/>
              </a:solidFill>
              <a:round/>
            </a:ln>
            <a:effectLst>
              <a:prstShdw prst="shdw17" dist="17961" dir="2700000">
                <a:srgbClr val="EAEAEA"/>
              </a:prstShdw>
            </a:effectLst>
            <a:extLst>
              <a:ext uri="{909E8E84-426E-40DD-AFC4-6F175D3DCCD1}">
                <a14:hiddenFill xmlns:a14="http://schemas.microsoft.com/office/drawing/2010/main">
                  <a:noFill/>
                </a14:hiddenFill>
              </a:ext>
            </a:extLst>
          </p:spPr>
          <p:txBody>
            <a:bodyPr>
              <a:spAutoFit/>
            </a:bodyPr>
            <a:lstStyle/>
            <a:p>
              <a:endParaRPr lang="zh-CN" altLang="en-US"/>
            </a:p>
          </p:txBody>
        </p:sp>
        <p:sp>
          <p:nvSpPr>
            <p:cNvPr id="20" name="Text Box 28">
              <a:extLst>
                <a:ext uri="{FF2B5EF4-FFF2-40B4-BE49-F238E27FC236}">
                  <a16:creationId xmlns:a16="http://schemas.microsoft.com/office/drawing/2014/main" id="{BEC6456C-E16A-4807-983F-0BCDCACF41EC}"/>
                </a:ext>
              </a:extLst>
            </p:cNvPr>
            <p:cNvSpPr txBox="1">
              <a:spLocks noChangeArrowheads="1"/>
            </p:cNvSpPr>
            <p:nvPr/>
          </p:nvSpPr>
          <p:spPr bwMode="auto">
            <a:xfrm>
              <a:off x="2358" y="1252"/>
              <a:ext cx="59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defTabSz="1028700">
                <a:defRPr>
                  <a:solidFill>
                    <a:schemeClr val="tx1"/>
                  </a:solidFill>
                  <a:latin typeface="Calibri" panose="020F0502020204030204" pitchFamily="34" charset="0"/>
                  <a:ea typeface="宋体" panose="02010600030101010101" pitchFamily="2" charset="-122"/>
                </a:defRPr>
              </a:lvl1pPr>
              <a:lvl2pPr marL="742950" indent="-285750" defTabSz="1028700">
                <a:defRPr>
                  <a:solidFill>
                    <a:schemeClr val="tx1"/>
                  </a:solidFill>
                  <a:latin typeface="Calibri" panose="020F0502020204030204" pitchFamily="34" charset="0"/>
                  <a:ea typeface="宋体" panose="02010600030101010101" pitchFamily="2" charset="-122"/>
                </a:defRPr>
              </a:lvl2pPr>
              <a:lvl3pPr marL="1143000" indent="-228600" defTabSz="1028700">
                <a:defRPr>
                  <a:solidFill>
                    <a:schemeClr val="tx1"/>
                  </a:solidFill>
                  <a:latin typeface="Calibri" panose="020F0502020204030204" pitchFamily="34" charset="0"/>
                  <a:ea typeface="宋体" panose="02010600030101010101" pitchFamily="2" charset="-122"/>
                </a:defRPr>
              </a:lvl3pPr>
              <a:lvl4pPr marL="1600200" indent="-228600" defTabSz="1028700">
                <a:defRPr>
                  <a:solidFill>
                    <a:schemeClr val="tx1"/>
                  </a:solidFill>
                  <a:latin typeface="Calibri" panose="020F0502020204030204" pitchFamily="34" charset="0"/>
                  <a:ea typeface="宋体" panose="02010600030101010101" pitchFamily="2" charset="-122"/>
                </a:defRPr>
              </a:lvl4pPr>
              <a:lvl5pPr marL="2057400" indent="-228600" defTabSz="1028700">
                <a:defRPr>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b="1">
                  <a:latin typeface="Helvetica" panose="020B0604020202020204" pitchFamily="34" charset="0"/>
                  <a:ea typeface="楷体_GB2312" pitchFamily="1" charset="-122"/>
                </a:rPr>
                <a:t>RC</a:t>
              </a:r>
            </a:p>
          </p:txBody>
        </p:sp>
        <p:sp>
          <p:nvSpPr>
            <p:cNvPr id="21" name="Text Box 29">
              <a:extLst>
                <a:ext uri="{FF2B5EF4-FFF2-40B4-BE49-F238E27FC236}">
                  <a16:creationId xmlns:a16="http://schemas.microsoft.com/office/drawing/2014/main" id="{53313573-6689-4E83-9B99-448F61D91D22}"/>
                </a:ext>
              </a:extLst>
            </p:cNvPr>
            <p:cNvSpPr txBox="1">
              <a:spLocks noChangeArrowheads="1"/>
            </p:cNvSpPr>
            <p:nvPr/>
          </p:nvSpPr>
          <p:spPr bwMode="auto">
            <a:xfrm>
              <a:off x="2131" y="1525"/>
              <a:ext cx="59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defTabSz="1028700">
                <a:defRPr>
                  <a:solidFill>
                    <a:schemeClr val="tx1"/>
                  </a:solidFill>
                  <a:latin typeface="Calibri" panose="020F0502020204030204" pitchFamily="34" charset="0"/>
                  <a:ea typeface="宋体" panose="02010600030101010101" pitchFamily="2" charset="-122"/>
                </a:defRPr>
              </a:lvl1pPr>
              <a:lvl2pPr marL="742950" indent="-285750" defTabSz="1028700">
                <a:defRPr>
                  <a:solidFill>
                    <a:schemeClr val="tx1"/>
                  </a:solidFill>
                  <a:latin typeface="Calibri" panose="020F0502020204030204" pitchFamily="34" charset="0"/>
                  <a:ea typeface="宋体" panose="02010600030101010101" pitchFamily="2" charset="-122"/>
                </a:defRPr>
              </a:lvl2pPr>
              <a:lvl3pPr marL="1143000" indent="-228600" defTabSz="1028700">
                <a:defRPr>
                  <a:solidFill>
                    <a:schemeClr val="tx1"/>
                  </a:solidFill>
                  <a:latin typeface="Calibri" panose="020F0502020204030204" pitchFamily="34" charset="0"/>
                  <a:ea typeface="宋体" panose="02010600030101010101" pitchFamily="2" charset="-122"/>
                </a:defRPr>
              </a:lvl3pPr>
              <a:lvl4pPr marL="1600200" indent="-228600" defTabSz="1028700">
                <a:defRPr>
                  <a:solidFill>
                    <a:schemeClr val="tx1"/>
                  </a:solidFill>
                  <a:latin typeface="Calibri" panose="020F0502020204030204" pitchFamily="34" charset="0"/>
                  <a:ea typeface="宋体" panose="02010600030101010101" pitchFamily="2" charset="-122"/>
                </a:defRPr>
              </a:lvl4pPr>
              <a:lvl5pPr marL="2057400" indent="-228600" defTabSz="1028700">
                <a:defRPr>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b="1">
                  <a:solidFill>
                    <a:srgbClr val="009999"/>
                  </a:solidFill>
                  <a:latin typeface="Helvetica" panose="020B0604020202020204" pitchFamily="34" charset="0"/>
                  <a:ea typeface="楷体_GB2312" pitchFamily="1" charset="-122"/>
                </a:rPr>
                <a:t>60</a:t>
              </a:r>
            </a:p>
          </p:txBody>
        </p:sp>
      </p:grpSp>
      <p:grpSp>
        <p:nvGrpSpPr>
          <p:cNvPr id="30" name="Group 39">
            <a:extLst>
              <a:ext uri="{FF2B5EF4-FFF2-40B4-BE49-F238E27FC236}">
                <a16:creationId xmlns:a16="http://schemas.microsoft.com/office/drawing/2014/main" id="{EDF728A5-84BE-4DCF-9CE6-D30CEDD9C6D1}"/>
              </a:ext>
            </a:extLst>
          </p:cNvPr>
          <p:cNvGrpSpPr/>
          <p:nvPr/>
        </p:nvGrpSpPr>
        <p:grpSpPr bwMode="auto">
          <a:xfrm>
            <a:off x="2820453" y="3306761"/>
            <a:ext cx="863600" cy="473075"/>
            <a:chOff x="0" y="0"/>
            <a:chExt cx="680" cy="343"/>
          </a:xfrm>
        </p:grpSpPr>
        <p:sp>
          <p:nvSpPr>
            <p:cNvPr id="31" name="Oval 31">
              <a:extLst>
                <a:ext uri="{FF2B5EF4-FFF2-40B4-BE49-F238E27FC236}">
                  <a16:creationId xmlns:a16="http://schemas.microsoft.com/office/drawing/2014/main" id="{1592F7F8-AF65-42A3-913B-EC896A03CAB2}"/>
                </a:ext>
              </a:extLst>
            </p:cNvPr>
            <p:cNvSpPr>
              <a:spLocks noChangeArrowheads="1"/>
            </p:cNvSpPr>
            <p:nvPr/>
          </p:nvSpPr>
          <p:spPr bwMode="auto">
            <a:xfrm>
              <a:off x="317" y="136"/>
              <a:ext cx="91" cy="91"/>
            </a:xfrm>
            <a:prstGeom prst="ellipse">
              <a:avLst/>
            </a:prstGeom>
            <a:solidFill>
              <a:schemeClr val="accent1"/>
            </a:solidFill>
            <a:ln w="3175" cap="flat" cmpd="sng">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32" name="Line 32">
              <a:extLst>
                <a:ext uri="{FF2B5EF4-FFF2-40B4-BE49-F238E27FC236}">
                  <a16:creationId xmlns:a16="http://schemas.microsoft.com/office/drawing/2014/main" id="{86DC7E58-95C2-4F10-9F89-95FCBFA04C76}"/>
                </a:ext>
              </a:extLst>
            </p:cNvPr>
            <p:cNvSpPr>
              <a:spLocks noChangeShapeType="1"/>
            </p:cNvSpPr>
            <p:nvPr/>
          </p:nvSpPr>
          <p:spPr bwMode="auto">
            <a:xfrm flipH="1">
              <a:off x="0" y="181"/>
              <a:ext cx="317" cy="0"/>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33" name="Line 33">
              <a:extLst>
                <a:ext uri="{FF2B5EF4-FFF2-40B4-BE49-F238E27FC236}">
                  <a16:creationId xmlns:a16="http://schemas.microsoft.com/office/drawing/2014/main" id="{BE122B4F-6F15-4780-8441-43F13580A505}"/>
                </a:ext>
              </a:extLst>
            </p:cNvPr>
            <p:cNvSpPr>
              <a:spLocks noChangeShapeType="1"/>
            </p:cNvSpPr>
            <p:nvPr/>
          </p:nvSpPr>
          <p:spPr bwMode="auto">
            <a:xfrm flipV="1">
              <a:off x="408" y="0"/>
              <a:ext cx="272" cy="136"/>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34" name="Line 34">
              <a:extLst>
                <a:ext uri="{FF2B5EF4-FFF2-40B4-BE49-F238E27FC236}">
                  <a16:creationId xmlns:a16="http://schemas.microsoft.com/office/drawing/2014/main" id="{D57E7559-24E4-4754-AF07-E8D87DF85D96}"/>
                </a:ext>
              </a:extLst>
            </p:cNvPr>
            <p:cNvSpPr>
              <a:spLocks noChangeShapeType="1"/>
            </p:cNvSpPr>
            <p:nvPr/>
          </p:nvSpPr>
          <p:spPr bwMode="auto">
            <a:xfrm>
              <a:off x="408" y="227"/>
              <a:ext cx="272" cy="116"/>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35" name="Group 44">
            <a:extLst>
              <a:ext uri="{FF2B5EF4-FFF2-40B4-BE49-F238E27FC236}">
                <a16:creationId xmlns:a16="http://schemas.microsoft.com/office/drawing/2014/main" id="{3B95AA5C-14EB-447B-AD91-1E87D0B3C78C}"/>
              </a:ext>
            </a:extLst>
          </p:cNvPr>
          <p:cNvGrpSpPr/>
          <p:nvPr/>
        </p:nvGrpSpPr>
        <p:grpSpPr bwMode="auto">
          <a:xfrm>
            <a:off x="5411253" y="2414586"/>
            <a:ext cx="720725" cy="358775"/>
            <a:chOff x="0" y="0"/>
            <a:chExt cx="590" cy="272"/>
          </a:xfrm>
        </p:grpSpPr>
        <p:sp>
          <p:nvSpPr>
            <p:cNvPr id="36" name="Oval 36">
              <a:extLst>
                <a:ext uri="{FF2B5EF4-FFF2-40B4-BE49-F238E27FC236}">
                  <a16:creationId xmlns:a16="http://schemas.microsoft.com/office/drawing/2014/main" id="{7F193AFE-6D6F-414F-B7A0-3640446DFC3D}"/>
                </a:ext>
              </a:extLst>
            </p:cNvPr>
            <p:cNvSpPr>
              <a:spLocks noChangeArrowheads="1"/>
            </p:cNvSpPr>
            <p:nvPr/>
          </p:nvSpPr>
          <p:spPr bwMode="auto">
            <a:xfrm>
              <a:off x="227" y="136"/>
              <a:ext cx="91" cy="91"/>
            </a:xfrm>
            <a:prstGeom prst="ellipse">
              <a:avLst/>
            </a:prstGeom>
            <a:solidFill>
              <a:schemeClr val="accent1"/>
            </a:solidFill>
            <a:ln w="3175" cap="flat" cmpd="sng">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37" name="Line 37">
              <a:extLst>
                <a:ext uri="{FF2B5EF4-FFF2-40B4-BE49-F238E27FC236}">
                  <a16:creationId xmlns:a16="http://schemas.microsoft.com/office/drawing/2014/main" id="{0C423D4A-38AF-469C-B711-CE28619511C9}"/>
                </a:ext>
              </a:extLst>
            </p:cNvPr>
            <p:cNvSpPr>
              <a:spLocks noChangeShapeType="1"/>
            </p:cNvSpPr>
            <p:nvPr/>
          </p:nvSpPr>
          <p:spPr bwMode="auto">
            <a:xfrm flipV="1">
              <a:off x="272" y="0"/>
              <a:ext cx="0" cy="136"/>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38" name="Line 38">
              <a:extLst>
                <a:ext uri="{FF2B5EF4-FFF2-40B4-BE49-F238E27FC236}">
                  <a16:creationId xmlns:a16="http://schemas.microsoft.com/office/drawing/2014/main" id="{33E2A622-CCF8-4040-953A-F6B344C4F02A}"/>
                </a:ext>
              </a:extLst>
            </p:cNvPr>
            <p:cNvSpPr>
              <a:spLocks noChangeShapeType="1"/>
            </p:cNvSpPr>
            <p:nvPr/>
          </p:nvSpPr>
          <p:spPr bwMode="auto">
            <a:xfrm>
              <a:off x="318" y="181"/>
              <a:ext cx="272" cy="91"/>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39" name="Line 39">
              <a:extLst>
                <a:ext uri="{FF2B5EF4-FFF2-40B4-BE49-F238E27FC236}">
                  <a16:creationId xmlns:a16="http://schemas.microsoft.com/office/drawing/2014/main" id="{C0298C16-F242-415C-AFF8-EE25DDC7D835}"/>
                </a:ext>
              </a:extLst>
            </p:cNvPr>
            <p:cNvSpPr>
              <a:spLocks noChangeShapeType="1"/>
            </p:cNvSpPr>
            <p:nvPr/>
          </p:nvSpPr>
          <p:spPr bwMode="auto">
            <a:xfrm flipH="1">
              <a:off x="0" y="181"/>
              <a:ext cx="227" cy="91"/>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40" name="Group 49">
            <a:extLst>
              <a:ext uri="{FF2B5EF4-FFF2-40B4-BE49-F238E27FC236}">
                <a16:creationId xmlns:a16="http://schemas.microsoft.com/office/drawing/2014/main" id="{C03BD806-CA6A-4B71-8A36-F9FE5FDBA842}"/>
              </a:ext>
            </a:extLst>
          </p:cNvPr>
          <p:cNvGrpSpPr/>
          <p:nvPr/>
        </p:nvGrpSpPr>
        <p:grpSpPr bwMode="auto">
          <a:xfrm>
            <a:off x="7862353" y="3565523"/>
            <a:ext cx="835025" cy="403225"/>
            <a:chOff x="0" y="0"/>
            <a:chExt cx="662" cy="299"/>
          </a:xfrm>
        </p:grpSpPr>
        <p:sp>
          <p:nvSpPr>
            <p:cNvPr id="41" name="Oval 41">
              <a:extLst>
                <a:ext uri="{FF2B5EF4-FFF2-40B4-BE49-F238E27FC236}">
                  <a16:creationId xmlns:a16="http://schemas.microsoft.com/office/drawing/2014/main" id="{E6F481D0-AF10-4F68-A013-05CBA16C9B90}"/>
                </a:ext>
              </a:extLst>
            </p:cNvPr>
            <p:cNvSpPr>
              <a:spLocks noChangeArrowheads="1"/>
            </p:cNvSpPr>
            <p:nvPr/>
          </p:nvSpPr>
          <p:spPr bwMode="auto">
            <a:xfrm>
              <a:off x="254" y="90"/>
              <a:ext cx="91" cy="91"/>
            </a:xfrm>
            <a:prstGeom prst="ellipse">
              <a:avLst/>
            </a:prstGeom>
            <a:solidFill>
              <a:schemeClr val="accent1"/>
            </a:solidFill>
            <a:ln w="3175" cap="flat" cmpd="sng">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42" name="Line 42">
              <a:extLst>
                <a:ext uri="{FF2B5EF4-FFF2-40B4-BE49-F238E27FC236}">
                  <a16:creationId xmlns:a16="http://schemas.microsoft.com/office/drawing/2014/main" id="{F3319DBD-424E-4D02-930A-49EBFA37F905}"/>
                </a:ext>
              </a:extLst>
            </p:cNvPr>
            <p:cNvSpPr>
              <a:spLocks noChangeShapeType="1"/>
            </p:cNvSpPr>
            <p:nvPr/>
          </p:nvSpPr>
          <p:spPr bwMode="auto">
            <a:xfrm flipH="1">
              <a:off x="345" y="136"/>
              <a:ext cx="317" cy="0"/>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43" name="Line 43">
              <a:extLst>
                <a:ext uri="{FF2B5EF4-FFF2-40B4-BE49-F238E27FC236}">
                  <a16:creationId xmlns:a16="http://schemas.microsoft.com/office/drawing/2014/main" id="{F616CADF-C1F4-4814-927D-A1B83D33489F}"/>
                </a:ext>
              </a:extLst>
            </p:cNvPr>
            <p:cNvSpPr>
              <a:spLocks noChangeShapeType="1"/>
            </p:cNvSpPr>
            <p:nvPr/>
          </p:nvSpPr>
          <p:spPr bwMode="auto">
            <a:xfrm>
              <a:off x="0" y="0"/>
              <a:ext cx="272" cy="116"/>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44" name="Line 44">
              <a:extLst>
                <a:ext uri="{FF2B5EF4-FFF2-40B4-BE49-F238E27FC236}">
                  <a16:creationId xmlns:a16="http://schemas.microsoft.com/office/drawing/2014/main" id="{D857D0AD-00CF-4DF4-A5AC-20CD8A276A6C}"/>
                </a:ext>
              </a:extLst>
            </p:cNvPr>
            <p:cNvSpPr>
              <a:spLocks noChangeShapeType="1"/>
            </p:cNvSpPr>
            <p:nvPr/>
          </p:nvSpPr>
          <p:spPr bwMode="auto">
            <a:xfrm flipV="1">
              <a:off x="0" y="163"/>
              <a:ext cx="272" cy="136"/>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45" name="Group 54">
            <a:extLst>
              <a:ext uri="{FF2B5EF4-FFF2-40B4-BE49-F238E27FC236}">
                <a16:creationId xmlns:a16="http://schemas.microsoft.com/office/drawing/2014/main" id="{EF418BEB-B59B-4A14-B544-04D1B425005F}"/>
              </a:ext>
            </a:extLst>
          </p:cNvPr>
          <p:cNvGrpSpPr/>
          <p:nvPr/>
        </p:nvGrpSpPr>
        <p:grpSpPr bwMode="auto">
          <a:xfrm>
            <a:off x="5484278" y="4573586"/>
            <a:ext cx="720725" cy="374650"/>
            <a:chOff x="0" y="0"/>
            <a:chExt cx="635" cy="326"/>
          </a:xfrm>
        </p:grpSpPr>
        <p:sp>
          <p:nvSpPr>
            <p:cNvPr id="46" name="Oval 46">
              <a:extLst>
                <a:ext uri="{FF2B5EF4-FFF2-40B4-BE49-F238E27FC236}">
                  <a16:creationId xmlns:a16="http://schemas.microsoft.com/office/drawing/2014/main" id="{0A249CF2-0140-40C2-8740-6879117A70F3}"/>
                </a:ext>
              </a:extLst>
            </p:cNvPr>
            <p:cNvSpPr>
              <a:spLocks noChangeArrowheads="1"/>
            </p:cNvSpPr>
            <p:nvPr/>
          </p:nvSpPr>
          <p:spPr bwMode="auto">
            <a:xfrm>
              <a:off x="272" y="100"/>
              <a:ext cx="91" cy="91"/>
            </a:xfrm>
            <a:prstGeom prst="ellipse">
              <a:avLst/>
            </a:prstGeom>
            <a:solidFill>
              <a:schemeClr val="accent1"/>
            </a:solidFill>
            <a:ln w="3175" cap="flat" cmpd="sng">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47" name="Line 47">
              <a:extLst>
                <a:ext uri="{FF2B5EF4-FFF2-40B4-BE49-F238E27FC236}">
                  <a16:creationId xmlns:a16="http://schemas.microsoft.com/office/drawing/2014/main" id="{E9775562-432A-4511-A4B1-71784CA4D8DA}"/>
                </a:ext>
              </a:extLst>
            </p:cNvPr>
            <p:cNvSpPr>
              <a:spLocks noChangeShapeType="1"/>
            </p:cNvSpPr>
            <p:nvPr/>
          </p:nvSpPr>
          <p:spPr bwMode="auto">
            <a:xfrm flipV="1">
              <a:off x="317" y="190"/>
              <a:ext cx="0" cy="136"/>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48" name="Line 48">
              <a:extLst>
                <a:ext uri="{FF2B5EF4-FFF2-40B4-BE49-F238E27FC236}">
                  <a16:creationId xmlns:a16="http://schemas.microsoft.com/office/drawing/2014/main" id="{32340D26-B5E2-4460-AD7B-0416B976EE98}"/>
                </a:ext>
              </a:extLst>
            </p:cNvPr>
            <p:cNvSpPr>
              <a:spLocks noChangeShapeType="1"/>
            </p:cNvSpPr>
            <p:nvPr/>
          </p:nvSpPr>
          <p:spPr bwMode="auto">
            <a:xfrm>
              <a:off x="0" y="9"/>
              <a:ext cx="272" cy="116"/>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49" name="Line 49">
              <a:extLst>
                <a:ext uri="{FF2B5EF4-FFF2-40B4-BE49-F238E27FC236}">
                  <a16:creationId xmlns:a16="http://schemas.microsoft.com/office/drawing/2014/main" id="{411E6906-7F3C-48C1-A1A4-2952E2E738A3}"/>
                </a:ext>
              </a:extLst>
            </p:cNvPr>
            <p:cNvSpPr>
              <a:spLocks noChangeShapeType="1"/>
            </p:cNvSpPr>
            <p:nvPr/>
          </p:nvSpPr>
          <p:spPr bwMode="auto">
            <a:xfrm flipV="1">
              <a:off x="363" y="0"/>
              <a:ext cx="272" cy="136"/>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sp>
        <p:nvSpPr>
          <p:cNvPr id="50" name="AutoShape 50">
            <a:extLst>
              <a:ext uri="{FF2B5EF4-FFF2-40B4-BE49-F238E27FC236}">
                <a16:creationId xmlns:a16="http://schemas.microsoft.com/office/drawing/2014/main" id="{CDAFDE3A-5756-4BBB-888A-B52A7D729373}"/>
              </a:ext>
            </a:extLst>
          </p:cNvPr>
          <p:cNvSpPr>
            <a:spLocks noChangeArrowheads="1"/>
          </p:cNvSpPr>
          <p:nvPr/>
        </p:nvSpPr>
        <p:spPr bwMode="auto">
          <a:xfrm rot="1391916">
            <a:off x="6681253" y="3848098"/>
            <a:ext cx="720725" cy="215900"/>
          </a:xfrm>
          <a:prstGeom prst="rightArrow">
            <a:avLst>
              <a:gd name="adj1" fmla="val 50000"/>
              <a:gd name="adj2" fmla="val 83456"/>
            </a:avLst>
          </a:prstGeom>
          <a:gradFill rotWithShape="1">
            <a:gsLst>
              <a:gs pos="0">
                <a:srgbClr val="000000"/>
              </a:gs>
              <a:gs pos="50000">
                <a:srgbClr val="FFFFFF"/>
              </a:gs>
              <a:gs pos="100000">
                <a:srgbClr val="000000"/>
              </a:gs>
            </a:gsLst>
            <a:lin ang="5400000" scaled="1"/>
          </a:gradFill>
          <a:ln w="3175" cap="flat" cmpd="sng">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51" name="AutoShape 51">
            <a:extLst>
              <a:ext uri="{FF2B5EF4-FFF2-40B4-BE49-F238E27FC236}">
                <a16:creationId xmlns:a16="http://schemas.microsoft.com/office/drawing/2014/main" id="{AD96B60F-1931-4C58-B5C9-EE0FE371A16B}"/>
              </a:ext>
            </a:extLst>
          </p:cNvPr>
          <p:cNvSpPr>
            <a:spLocks noChangeArrowheads="1"/>
          </p:cNvSpPr>
          <p:nvPr/>
        </p:nvSpPr>
        <p:spPr bwMode="auto">
          <a:xfrm rot="1288098">
            <a:off x="6446303" y="4146548"/>
            <a:ext cx="650875" cy="215900"/>
          </a:xfrm>
          <a:prstGeom prst="leftArrow">
            <a:avLst>
              <a:gd name="adj1" fmla="val 50000"/>
              <a:gd name="adj2" fmla="val 75368"/>
            </a:avLst>
          </a:prstGeom>
          <a:gradFill rotWithShape="1">
            <a:gsLst>
              <a:gs pos="0">
                <a:srgbClr val="000000"/>
              </a:gs>
              <a:gs pos="50000">
                <a:srgbClr val="FFFFFF"/>
              </a:gs>
              <a:gs pos="100000">
                <a:srgbClr val="000000"/>
              </a:gs>
            </a:gsLst>
            <a:lin ang="5400000" scaled="1"/>
          </a:gradFill>
          <a:ln w="3175" cap="flat" cmpd="sng">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52" name="AutoShape 52">
            <a:extLst>
              <a:ext uri="{FF2B5EF4-FFF2-40B4-BE49-F238E27FC236}">
                <a16:creationId xmlns:a16="http://schemas.microsoft.com/office/drawing/2014/main" id="{CCCC2248-5E23-4D89-A2C3-DA0FA34B1854}"/>
              </a:ext>
            </a:extLst>
          </p:cNvPr>
          <p:cNvSpPr>
            <a:spLocks noChangeArrowheads="1"/>
          </p:cNvSpPr>
          <p:nvPr/>
        </p:nvSpPr>
        <p:spPr bwMode="auto">
          <a:xfrm rot="1288098">
            <a:off x="4398428" y="5006973"/>
            <a:ext cx="650875" cy="219075"/>
          </a:xfrm>
          <a:prstGeom prst="leftArrow">
            <a:avLst>
              <a:gd name="adj1" fmla="val 50000"/>
              <a:gd name="adj2" fmla="val 74275"/>
            </a:avLst>
          </a:prstGeom>
          <a:gradFill rotWithShape="1">
            <a:gsLst>
              <a:gs pos="0">
                <a:srgbClr val="000000"/>
              </a:gs>
              <a:gs pos="50000">
                <a:srgbClr val="FFFFFF"/>
              </a:gs>
              <a:gs pos="100000">
                <a:srgbClr val="000000"/>
              </a:gs>
            </a:gsLst>
            <a:lin ang="5400000" scaled="1"/>
          </a:gradFill>
          <a:ln w="3175" cap="flat" cmpd="sng">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53" name="AutoShape 53">
            <a:extLst>
              <a:ext uri="{FF2B5EF4-FFF2-40B4-BE49-F238E27FC236}">
                <a16:creationId xmlns:a16="http://schemas.microsoft.com/office/drawing/2014/main" id="{6E773348-8E32-4200-BE38-714C6273C7DA}"/>
              </a:ext>
            </a:extLst>
          </p:cNvPr>
          <p:cNvSpPr>
            <a:spLocks noChangeArrowheads="1"/>
          </p:cNvSpPr>
          <p:nvPr/>
        </p:nvSpPr>
        <p:spPr bwMode="auto">
          <a:xfrm rot="1391916">
            <a:off x="4693703" y="4718048"/>
            <a:ext cx="647700" cy="215900"/>
          </a:xfrm>
          <a:prstGeom prst="rightArrow">
            <a:avLst>
              <a:gd name="adj1" fmla="val 50000"/>
              <a:gd name="adj2" fmla="val 75000"/>
            </a:avLst>
          </a:prstGeom>
          <a:gradFill rotWithShape="1">
            <a:gsLst>
              <a:gs pos="0">
                <a:srgbClr val="000000"/>
              </a:gs>
              <a:gs pos="50000">
                <a:srgbClr val="FFFFFF"/>
              </a:gs>
              <a:gs pos="100000">
                <a:srgbClr val="000000"/>
              </a:gs>
            </a:gsLst>
            <a:lin ang="5400000" scaled="1"/>
          </a:gradFill>
          <a:ln w="3175" cap="flat" cmpd="sng">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54" name="AutoShape 54">
            <a:extLst>
              <a:ext uri="{FF2B5EF4-FFF2-40B4-BE49-F238E27FC236}">
                <a16:creationId xmlns:a16="http://schemas.microsoft.com/office/drawing/2014/main" id="{80CA468B-FA19-41EC-BC62-630A3E267867}"/>
              </a:ext>
            </a:extLst>
          </p:cNvPr>
          <p:cNvSpPr>
            <a:spLocks noChangeArrowheads="1"/>
          </p:cNvSpPr>
          <p:nvPr/>
        </p:nvSpPr>
        <p:spPr bwMode="auto">
          <a:xfrm rot="19983739">
            <a:off x="6747928" y="5006973"/>
            <a:ext cx="717550" cy="215900"/>
          </a:xfrm>
          <a:prstGeom prst="leftArrow">
            <a:avLst>
              <a:gd name="adj1" fmla="val 50000"/>
              <a:gd name="adj2" fmla="val 83088"/>
            </a:avLst>
          </a:prstGeom>
          <a:gradFill rotWithShape="1">
            <a:gsLst>
              <a:gs pos="0">
                <a:srgbClr val="000000"/>
              </a:gs>
              <a:gs pos="50000">
                <a:srgbClr val="FFFFFF"/>
              </a:gs>
              <a:gs pos="100000">
                <a:srgbClr val="000000"/>
              </a:gs>
            </a:gsLst>
            <a:lin ang="5400000" scaled="1"/>
          </a:gradFill>
          <a:ln w="3175" cap="flat" cmpd="sng">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55" name="AutoShape 55">
            <a:extLst>
              <a:ext uri="{FF2B5EF4-FFF2-40B4-BE49-F238E27FC236}">
                <a16:creationId xmlns:a16="http://schemas.microsoft.com/office/drawing/2014/main" id="{BC446C28-EA9B-49E6-954D-13490F022CDE}"/>
              </a:ext>
            </a:extLst>
          </p:cNvPr>
          <p:cNvSpPr>
            <a:spLocks noChangeArrowheads="1"/>
          </p:cNvSpPr>
          <p:nvPr/>
        </p:nvSpPr>
        <p:spPr bwMode="auto">
          <a:xfrm rot="20081173">
            <a:off x="4373028" y="3709986"/>
            <a:ext cx="647700" cy="215900"/>
          </a:xfrm>
          <a:prstGeom prst="leftArrow">
            <a:avLst>
              <a:gd name="adj1" fmla="val 50000"/>
              <a:gd name="adj2" fmla="val 75000"/>
            </a:avLst>
          </a:prstGeom>
          <a:gradFill rotWithShape="1">
            <a:gsLst>
              <a:gs pos="0">
                <a:srgbClr val="000000"/>
              </a:gs>
              <a:gs pos="50000">
                <a:srgbClr val="FFFFFF"/>
              </a:gs>
              <a:gs pos="100000">
                <a:srgbClr val="000000"/>
              </a:gs>
            </a:gsLst>
            <a:lin ang="5400000" scaled="1"/>
          </a:gradFill>
          <a:ln w="3175" cap="flat" cmpd="sng">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56" name="AutoShape 56">
            <a:extLst>
              <a:ext uri="{FF2B5EF4-FFF2-40B4-BE49-F238E27FC236}">
                <a16:creationId xmlns:a16="http://schemas.microsoft.com/office/drawing/2014/main" id="{8F392D3B-3A43-41F6-8D26-53A70AA6F2E9}"/>
              </a:ext>
            </a:extLst>
          </p:cNvPr>
          <p:cNvSpPr>
            <a:spLocks noChangeArrowheads="1"/>
          </p:cNvSpPr>
          <p:nvPr/>
        </p:nvSpPr>
        <p:spPr bwMode="auto">
          <a:xfrm rot="20122289">
            <a:off x="6563778" y="4646611"/>
            <a:ext cx="647700" cy="215900"/>
          </a:xfrm>
          <a:prstGeom prst="rightArrow">
            <a:avLst>
              <a:gd name="adj1" fmla="val 50000"/>
              <a:gd name="adj2" fmla="val 75000"/>
            </a:avLst>
          </a:prstGeom>
          <a:gradFill rotWithShape="1">
            <a:gsLst>
              <a:gs pos="0">
                <a:srgbClr val="000000"/>
              </a:gs>
              <a:gs pos="50000">
                <a:srgbClr val="FFFFFF"/>
              </a:gs>
              <a:gs pos="100000">
                <a:srgbClr val="000000"/>
              </a:gs>
            </a:gsLst>
            <a:lin ang="5400000" scaled="1"/>
          </a:gradFill>
          <a:ln w="3175" cap="flat" cmpd="sng">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57" name="AutoShape 57">
            <a:extLst>
              <a:ext uri="{FF2B5EF4-FFF2-40B4-BE49-F238E27FC236}">
                <a16:creationId xmlns:a16="http://schemas.microsoft.com/office/drawing/2014/main" id="{52EDD114-E7C9-44DA-B2AC-106DBF2A86C2}"/>
              </a:ext>
            </a:extLst>
          </p:cNvPr>
          <p:cNvSpPr>
            <a:spLocks noChangeArrowheads="1"/>
          </p:cNvSpPr>
          <p:nvPr/>
        </p:nvSpPr>
        <p:spPr bwMode="auto">
          <a:xfrm rot="20122289">
            <a:off x="4731803" y="4005261"/>
            <a:ext cx="647700" cy="215900"/>
          </a:xfrm>
          <a:prstGeom prst="rightArrow">
            <a:avLst>
              <a:gd name="adj1" fmla="val 50000"/>
              <a:gd name="adj2" fmla="val 75000"/>
            </a:avLst>
          </a:prstGeom>
          <a:gradFill rotWithShape="1">
            <a:gsLst>
              <a:gs pos="0">
                <a:srgbClr val="000000"/>
              </a:gs>
              <a:gs pos="50000">
                <a:srgbClr val="FFFFFF"/>
              </a:gs>
              <a:gs pos="100000">
                <a:srgbClr val="000000"/>
              </a:gs>
            </a:gsLst>
            <a:lin ang="5400000" scaled="1"/>
          </a:gradFill>
          <a:ln w="3175" cap="flat" cmpd="sng">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grpSp>
        <p:nvGrpSpPr>
          <p:cNvPr id="58" name="Group 67">
            <a:extLst>
              <a:ext uri="{FF2B5EF4-FFF2-40B4-BE49-F238E27FC236}">
                <a16:creationId xmlns:a16="http://schemas.microsoft.com/office/drawing/2014/main" id="{D32F6833-1189-4469-902C-0A1DB5650EF3}"/>
              </a:ext>
            </a:extLst>
          </p:cNvPr>
          <p:cNvGrpSpPr/>
          <p:nvPr/>
        </p:nvGrpSpPr>
        <p:grpSpPr bwMode="auto">
          <a:xfrm>
            <a:off x="2820453" y="3133723"/>
            <a:ext cx="1727200" cy="877888"/>
            <a:chOff x="0" y="0"/>
            <a:chExt cx="1452" cy="734"/>
          </a:xfrm>
        </p:grpSpPr>
        <p:grpSp>
          <p:nvGrpSpPr>
            <p:cNvPr id="59" name="Group 68">
              <a:extLst>
                <a:ext uri="{FF2B5EF4-FFF2-40B4-BE49-F238E27FC236}">
                  <a16:creationId xmlns:a16="http://schemas.microsoft.com/office/drawing/2014/main" id="{25A34327-3DE8-41EE-B658-5EAC83704468}"/>
                </a:ext>
              </a:extLst>
            </p:cNvPr>
            <p:cNvGrpSpPr/>
            <p:nvPr/>
          </p:nvGrpSpPr>
          <p:grpSpPr bwMode="auto">
            <a:xfrm>
              <a:off x="0" y="181"/>
              <a:ext cx="680" cy="343"/>
              <a:chOff x="0" y="0"/>
              <a:chExt cx="680" cy="343"/>
            </a:xfrm>
          </p:grpSpPr>
          <p:sp>
            <p:nvSpPr>
              <p:cNvPr id="68" name="Oval 60">
                <a:extLst>
                  <a:ext uri="{FF2B5EF4-FFF2-40B4-BE49-F238E27FC236}">
                    <a16:creationId xmlns:a16="http://schemas.microsoft.com/office/drawing/2014/main" id="{312022FE-DE50-4D68-8355-7E6E2EBD21C8}"/>
                  </a:ext>
                </a:extLst>
              </p:cNvPr>
              <p:cNvSpPr>
                <a:spLocks noChangeArrowheads="1"/>
              </p:cNvSpPr>
              <p:nvPr/>
            </p:nvSpPr>
            <p:spPr bwMode="auto">
              <a:xfrm>
                <a:off x="317" y="136"/>
                <a:ext cx="91" cy="91"/>
              </a:xfrm>
              <a:prstGeom prst="ellipse">
                <a:avLst/>
              </a:prstGeom>
              <a:solidFill>
                <a:schemeClr val="accent1"/>
              </a:solidFill>
              <a:ln w="3175" cap="flat" cmpd="sng">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69" name="Line 61">
                <a:extLst>
                  <a:ext uri="{FF2B5EF4-FFF2-40B4-BE49-F238E27FC236}">
                    <a16:creationId xmlns:a16="http://schemas.microsoft.com/office/drawing/2014/main" id="{5C194B00-7CDD-4C67-A03D-1CAB437F7163}"/>
                  </a:ext>
                </a:extLst>
              </p:cNvPr>
              <p:cNvSpPr>
                <a:spLocks noChangeShapeType="1"/>
              </p:cNvSpPr>
              <p:nvPr/>
            </p:nvSpPr>
            <p:spPr bwMode="auto">
              <a:xfrm flipH="1">
                <a:off x="0" y="181"/>
                <a:ext cx="317" cy="0"/>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70" name="Line 62">
                <a:extLst>
                  <a:ext uri="{FF2B5EF4-FFF2-40B4-BE49-F238E27FC236}">
                    <a16:creationId xmlns:a16="http://schemas.microsoft.com/office/drawing/2014/main" id="{262A9A66-0989-41FB-9AC8-E133EDC91401}"/>
                  </a:ext>
                </a:extLst>
              </p:cNvPr>
              <p:cNvSpPr>
                <a:spLocks noChangeShapeType="1"/>
              </p:cNvSpPr>
              <p:nvPr/>
            </p:nvSpPr>
            <p:spPr bwMode="auto">
              <a:xfrm flipV="1">
                <a:off x="408" y="0"/>
                <a:ext cx="272" cy="136"/>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71" name="Line 63">
                <a:extLst>
                  <a:ext uri="{FF2B5EF4-FFF2-40B4-BE49-F238E27FC236}">
                    <a16:creationId xmlns:a16="http://schemas.microsoft.com/office/drawing/2014/main" id="{43EC40B8-8375-4F37-B7EB-39517FA8B1B8}"/>
                  </a:ext>
                </a:extLst>
              </p:cNvPr>
              <p:cNvSpPr>
                <a:spLocks noChangeShapeType="1"/>
              </p:cNvSpPr>
              <p:nvPr/>
            </p:nvSpPr>
            <p:spPr bwMode="auto">
              <a:xfrm>
                <a:off x="408" y="227"/>
                <a:ext cx="272" cy="116"/>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sp>
          <p:nvSpPr>
            <p:cNvPr id="60" name="Oval 64">
              <a:extLst>
                <a:ext uri="{FF2B5EF4-FFF2-40B4-BE49-F238E27FC236}">
                  <a16:creationId xmlns:a16="http://schemas.microsoft.com/office/drawing/2014/main" id="{F2F050F2-8E62-4994-8644-954D50C6FB33}"/>
                </a:ext>
              </a:extLst>
            </p:cNvPr>
            <p:cNvSpPr>
              <a:spLocks noChangeArrowheads="1"/>
            </p:cNvSpPr>
            <p:nvPr/>
          </p:nvSpPr>
          <p:spPr bwMode="auto">
            <a:xfrm>
              <a:off x="681" y="136"/>
              <a:ext cx="91" cy="91"/>
            </a:xfrm>
            <a:prstGeom prst="ellipse">
              <a:avLst/>
            </a:prstGeom>
            <a:solidFill>
              <a:schemeClr val="accent1"/>
            </a:solidFill>
            <a:ln w="3175" cap="flat" cmpd="sng">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61" name="Line 65">
              <a:extLst>
                <a:ext uri="{FF2B5EF4-FFF2-40B4-BE49-F238E27FC236}">
                  <a16:creationId xmlns:a16="http://schemas.microsoft.com/office/drawing/2014/main" id="{EF74A569-FC86-4997-99AC-CA83A1041F14}"/>
                </a:ext>
              </a:extLst>
            </p:cNvPr>
            <p:cNvSpPr>
              <a:spLocks noChangeShapeType="1"/>
            </p:cNvSpPr>
            <p:nvPr/>
          </p:nvSpPr>
          <p:spPr bwMode="auto">
            <a:xfrm flipV="1">
              <a:off x="726" y="0"/>
              <a:ext cx="0" cy="136"/>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62" name="Line 66">
              <a:extLst>
                <a:ext uri="{FF2B5EF4-FFF2-40B4-BE49-F238E27FC236}">
                  <a16:creationId xmlns:a16="http://schemas.microsoft.com/office/drawing/2014/main" id="{1A5010BF-F4CE-4FC5-9A6F-B8346D42E5D1}"/>
                </a:ext>
              </a:extLst>
            </p:cNvPr>
            <p:cNvSpPr>
              <a:spLocks noChangeShapeType="1"/>
            </p:cNvSpPr>
            <p:nvPr/>
          </p:nvSpPr>
          <p:spPr bwMode="auto">
            <a:xfrm>
              <a:off x="772" y="181"/>
              <a:ext cx="272" cy="136"/>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63" name="Oval 67">
              <a:extLst>
                <a:ext uri="{FF2B5EF4-FFF2-40B4-BE49-F238E27FC236}">
                  <a16:creationId xmlns:a16="http://schemas.microsoft.com/office/drawing/2014/main" id="{04CDF2C6-2A51-4920-9B53-86E491205341}"/>
                </a:ext>
              </a:extLst>
            </p:cNvPr>
            <p:cNvSpPr>
              <a:spLocks noChangeArrowheads="1"/>
            </p:cNvSpPr>
            <p:nvPr/>
          </p:nvSpPr>
          <p:spPr bwMode="auto">
            <a:xfrm>
              <a:off x="680" y="508"/>
              <a:ext cx="91" cy="91"/>
            </a:xfrm>
            <a:prstGeom prst="ellipse">
              <a:avLst/>
            </a:prstGeom>
            <a:solidFill>
              <a:schemeClr val="accent1"/>
            </a:solidFill>
            <a:ln w="3175" cap="flat" cmpd="sng">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64" name="Line 68">
              <a:extLst>
                <a:ext uri="{FF2B5EF4-FFF2-40B4-BE49-F238E27FC236}">
                  <a16:creationId xmlns:a16="http://schemas.microsoft.com/office/drawing/2014/main" id="{4913560B-9A68-46B1-B339-E4F043254749}"/>
                </a:ext>
              </a:extLst>
            </p:cNvPr>
            <p:cNvSpPr>
              <a:spLocks noChangeShapeType="1"/>
            </p:cNvSpPr>
            <p:nvPr/>
          </p:nvSpPr>
          <p:spPr bwMode="auto">
            <a:xfrm flipV="1">
              <a:off x="725" y="598"/>
              <a:ext cx="0" cy="136"/>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65" name="Line 69">
              <a:extLst>
                <a:ext uri="{FF2B5EF4-FFF2-40B4-BE49-F238E27FC236}">
                  <a16:creationId xmlns:a16="http://schemas.microsoft.com/office/drawing/2014/main" id="{8A140D25-85C3-4D2F-A8F1-7819D53AEF48}"/>
                </a:ext>
              </a:extLst>
            </p:cNvPr>
            <p:cNvSpPr>
              <a:spLocks noChangeShapeType="1"/>
            </p:cNvSpPr>
            <p:nvPr/>
          </p:nvSpPr>
          <p:spPr bwMode="auto">
            <a:xfrm flipV="1">
              <a:off x="771" y="408"/>
              <a:ext cx="272" cy="136"/>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66" name="Oval 70">
              <a:extLst>
                <a:ext uri="{FF2B5EF4-FFF2-40B4-BE49-F238E27FC236}">
                  <a16:creationId xmlns:a16="http://schemas.microsoft.com/office/drawing/2014/main" id="{8650925E-622B-49AD-A695-AE82F760AA38}"/>
                </a:ext>
              </a:extLst>
            </p:cNvPr>
            <p:cNvSpPr>
              <a:spLocks noChangeArrowheads="1"/>
            </p:cNvSpPr>
            <p:nvPr/>
          </p:nvSpPr>
          <p:spPr bwMode="auto">
            <a:xfrm>
              <a:off x="1044" y="317"/>
              <a:ext cx="91" cy="91"/>
            </a:xfrm>
            <a:prstGeom prst="ellipse">
              <a:avLst/>
            </a:prstGeom>
            <a:solidFill>
              <a:schemeClr val="accent1"/>
            </a:solidFill>
            <a:ln w="3175" cap="flat" cmpd="sng">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67" name="Line 71">
              <a:extLst>
                <a:ext uri="{FF2B5EF4-FFF2-40B4-BE49-F238E27FC236}">
                  <a16:creationId xmlns:a16="http://schemas.microsoft.com/office/drawing/2014/main" id="{D1BD2A4D-BD1C-41C5-83FB-033396048967}"/>
                </a:ext>
              </a:extLst>
            </p:cNvPr>
            <p:cNvSpPr>
              <a:spLocks noChangeShapeType="1"/>
            </p:cNvSpPr>
            <p:nvPr/>
          </p:nvSpPr>
          <p:spPr bwMode="auto">
            <a:xfrm flipH="1">
              <a:off x="1135" y="363"/>
              <a:ext cx="317" cy="0"/>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2" name="Group 81">
            <a:extLst>
              <a:ext uri="{FF2B5EF4-FFF2-40B4-BE49-F238E27FC236}">
                <a16:creationId xmlns:a16="http://schemas.microsoft.com/office/drawing/2014/main" id="{AD652EB0-3D71-497D-8A0F-2B0382021DD1}"/>
              </a:ext>
            </a:extLst>
          </p:cNvPr>
          <p:cNvGrpSpPr/>
          <p:nvPr/>
        </p:nvGrpSpPr>
        <p:grpSpPr bwMode="auto">
          <a:xfrm>
            <a:off x="4881028" y="2428873"/>
            <a:ext cx="1727200" cy="877888"/>
            <a:chOff x="0" y="0"/>
            <a:chExt cx="1452" cy="734"/>
          </a:xfrm>
        </p:grpSpPr>
        <p:grpSp>
          <p:nvGrpSpPr>
            <p:cNvPr id="73" name="Group 82">
              <a:extLst>
                <a:ext uri="{FF2B5EF4-FFF2-40B4-BE49-F238E27FC236}">
                  <a16:creationId xmlns:a16="http://schemas.microsoft.com/office/drawing/2014/main" id="{F8C0EEC7-F672-415A-9E2C-B7187CB96F8E}"/>
                </a:ext>
              </a:extLst>
            </p:cNvPr>
            <p:cNvGrpSpPr/>
            <p:nvPr/>
          </p:nvGrpSpPr>
          <p:grpSpPr bwMode="auto">
            <a:xfrm>
              <a:off x="0" y="181"/>
              <a:ext cx="680" cy="343"/>
              <a:chOff x="0" y="0"/>
              <a:chExt cx="680" cy="343"/>
            </a:xfrm>
          </p:grpSpPr>
          <p:sp>
            <p:nvSpPr>
              <p:cNvPr id="82" name="Oval 74">
                <a:extLst>
                  <a:ext uri="{FF2B5EF4-FFF2-40B4-BE49-F238E27FC236}">
                    <a16:creationId xmlns:a16="http://schemas.microsoft.com/office/drawing/2014/main" id="{7E665BD1-994E-4B03-8D85-F761C3002E80}"/>
                  </a:ext>
                </a:extLst>
              </p:cNvPr>
              <p:cNvSpPr>
                <a:spLocks noChangeArrowheads="1"/>
              </p:cNvSpPr>
              <p:nvPr/>
            </p:nvSpPr>
            <p:spPr bwMode="auto">
              <a:xfrm>
                <a:off x="317" y="136"/>
                <a:ext cx="91" cy="91"/>
              </a:xfrm>
              <a:prstGeom prst="ellipse">
                <a:avLst/>
              </a:prstGeom>
              <a:solidFill>
                <a:schemeClr val="accent1"/>
              </a:solidFill>
              <a:ln w="3175" cap="flat" cmpd="sng">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83" name="Line 75">
                <a:extLst>
                  <a:ext uri="{FF2B5EF4-FFF2-40B4-BE49-F238E27FC236}">
                    <a16:creationId xmlns:a16="http://schemas.microsoft.com/office/drawing/2014/main" id="{09889F48-585C-4613-89CF-29C684B4CE7C}"/>
                  </a:ext>
                </a:extLst>
              </p:cNvPr>
              <p:cNvSpPr>
                <a:spLocks noChangeShapeType="1"/>
              </p:cNvSpPr>
              <p:nvPr/>
            </p:nvSpPr>
            <p:spPr bwMode="auto">
              <a:xfrm flipH="1">
                <a:off x="0" y="181"/>
                <a:ext cx="317" cy="0"/>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84" name="Line 76">
                <a:extLst>
                  <a:ext uri="{FF2B5EF4-FFF2-40B4-BE49-F238E27FC236}">
                    <a16:creationId xmlns:a16="http://schemas.microsoft.com/office/drawing/2014/main" id="{8653A796-C605-4653-BC1A-759E45F229AF}"/>
                  </a:ext>
                </a:extLst>
              </p:cNvPr>
              <p:cNvSpPr>
                <a:spLocks noChangeShapeType="1"/>
              </p:cNvSpPr>
              <p:nvPr/>
            </p:nvSpPr>
            <p:spPr bwMode="auto">
              <a:xfrm flipV="1">
                <a:off x="408" y="0"/>
                <a:ext cx="272" cy="136"/>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85" name="Line 77">
                <a:extLst>
                  <a:ext uri="{FF2B5EF4-FFF2-40B4-BE49-F238E27FC236}">
                    <a16:creationId xmlns:a16="http://schemas.microsoft.com/office/drawing/2014/main" id="{768279CF-2ABC-4B04-B53C-88E075F0C48F}"/>
                  </a:ext>
                </a:extLst>
              </p:cNvPr>
              <p:cNvSpPr>
                <a:spLocks noChangeShapeType="1"/>
              </p:cNvSpPr>
              <p:nvPr/>
            </p:nvSpPr>
            <p:spPr bwMode="auto">
              <a:xfrm>
                <a:off x="408" y="227"/>
                <a:ext cx="272" cy="116"/>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sp>
          <p:nvSpPr>
            <p:cNvPr id="74" name="Oval 78">
              <a:extLst>
                <a:ext uri="{FF2B5EF4-FFF2-40B4-BE49-F238E27FC236}">
                  <a16:creationId xmlns:a16="http://schemas.microsoft.com/office/drawing/2014/main" id="{9EF131F4-6BCA-4DB1-9118-221B62061B86}"/>
                </a:ext>
              </a:extLst>
            </p:cNvPr>
            <p:cNvSpPr>
              <a:spLocks noChangeArrowheads="1"/>
            </p:cNvSpPr>
            <p:nvPr/>
          </p:nvSpPr>
          <p:spPr bwMode="auto">
            <a:xfrm>
              <a:off x="681" y="136"/>
              <a:ext cx="91" cy="91"/>
            </a:xfrm>
            <a:prstGeom prst="ellipse">
              <a:avLst/>
            </a:prstGeom>
            <a:solidFill>
              <a:schemeClr val="accent1"/>
            </a:solidFill>
            <a:ln w="3175" cap="flat" cmpd="sng">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75" name="Line 79">
              <a:extLst>
                <a:ext uri="{FF2B5EF4-FFF2-40B4-BE49-F238E27FC236}">
                  <a16:creationId xmlns:a16="http://schemas.microsoft.com/office/drawing/2014/main" id="{BFD84822-96A0-4B95-A440-0DC6D3E478F6}"/>
                </a:ext>
              </a:extLst>
            </p:cNvPr>
            <p:cNvSpPr>
              <a:spLocks noChangeShapeType="1"/>
            </p:cNvSpPr>
            <p:nvPr/>
          </p:nvSpPr>
          <p:spPr bwMode="auto">
            <a:xfrm flipV="1">
              <a:off x="726" y="0"/>
              <a:ext cx="0" cy="136"/>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76" name="Line 80">
              <a:extLst>
                <a:ext uri="{FF2B5EF4-FFF2-40B4-BE49-F238E27FC236}">
                  <a16:creationId xmlns:a16="http://schemas.microsoft.com/office/drawing/2014/main" id="{EEEFC09F-3108-4E65-9AB1-B041F74FE30C}"/>
                </a:ext>
              </a:extLst>
            </p:cNvPr>
            <p:cNvSpPr>
              <a:spLocks noChangeShapeType="1"/>
            </p:cNvSpPr>
            <p:nvPr/>
          </p:nvSpPr>
          <p:spPr bwMode="auto">
            <a:xfrm>
              <a:off x="772" y="181"/>
              <a:ext cx="272" cy="136"/>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77" name="Oval 81">
              <a:extLst>
                <a:ext uri="{FF2B5EF4-FFF2-40B4-BE49-F238E27FC236}">
                  <a16:creationId xmlns:a16="http://schemas.microsoft.com/office/drawing/2014/main" id="{B3ABF513-1BBA-4EF1-9749-1ADE7A9BE301}"/>
                </a:ext>
              </a:extLst>
            </p:cNvPr>
            <p:cNvSpPr>
              <a:spLocks noChangeArrowheads="1"/>
            </p:cNvSpPr>
            <p:nvPr/>
          </p:nvSpPr>
          <p:spPr bwMode="auto">
            <a:xfrm>
              <a:off x="680" y="508"/>
              <a:ext cx="91" cy="91"/>
            </a:xfrm>
            <a:prstGeom prst="ellipse">
              <a:avLst/>
            </a:prstGeom>
            <a:solidFill>
              <a:schemeClr val="accent1"/>
            </a:solidFill>
            <a:ln w="3175" cap="flat" cmpd="sng">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78" name="Line 82">
              <a:extLst>
                <a:ext uri="{FF2B5EF4-FFF2-40B4-BE49-F238E27FC236}">
                  <a16:creationId xmlns:a16="http://schemas.microsoft.com/office/drawing/2014/main" id="{32FCEBD2-6E6E-487F-9AF3-37684C8CB321}"/>
                </a:ext>
              </a:extLst>
            </p:cNvPr>
            <p:cNvSpPr>
              <a:spLocks noChangeShapeType="1"/>
            </p:cNvSpPr>
            <p:nvPr/>
          </p:nvSpPr>
          <p:spPr bwMode="auto">
            <a:xfrm flipV="1">
              <a:off x="725" y="598"/>
              <a:ext cx="0" cy="136"/>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79" name="Line 83">
              <a:extLst>
                <a:ext uri="{FF2B5EF4-FFF2-40B4-BE49-F238E27FC236}">
                  <a16:creationId xmlns:a16="http://schemas.microsoft.com/office/drawing/2014/main" id="{6FE05278-E45C-490B-AC7B-312B09C44A00}"/>
                </a:ext>
              </a:extLst>
            </p:cNvPr>
            <p:cNvSpPr>
              <a:spLocks noChangeShapeType="1"/>
            </p:cNvSpPr>
            <p:nvPr/>
          </p:nvSpPr>
          <p:spPr bwMode="auto">
            <a:xfrm flipV="1">
              <a:off x="771" y="408"/>
              <a:ext cx="272" cy="136"/>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80" name="Oval 84">
              <a:extLst>
                <a:ext uri="{FF2B5EF4-FFF2-40B4-BE49-F238E27FC236}">
                  <a16:creationId xmlns:a16="http://schemas.microsoft.com/office/drawing/2014/main" id="{A868BC8F-6884-4A79-93EC-EBB634E4842B}"/>
                </a:ext>
              </a:extLst>
            </p:cNvPr>
            <p:cNvSpPr>
              <a:spLocks noChangeArrowheads="1"/>
            </p:cNvSpPr>
            <p:nvPr/>
          </p:nvSpPr>
          <p:spPr bwMode="auto">
            <a:xfrm>
              <a:off x="1044" y="317"/>
              <a:ext cx="91" cy="91"/>
            </a:xfrm>
            <a:prstGeom prst="ellipse">
              <a:avLst/>
            </a:prstGeom>
            <a:solidFill>
              <a:schemeClr val="accent1"/>
            </a:solidFill>
            <a:ln w="3175" cap="flat" cmpd="sng">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81" name="Line 85">
              <a:extLst>
                <a:ext uri="{FF2B5EF4-FFF2-40B4-BE49-F238E27FC236}">
                  <a16:creationId xmlns:a16="http://schemas.microsoft.com/office/drawing/2014/main" id="{956A653B-F978-42F3-BEA1-1DEA725BB2CC}"/>
                </a:ext>
              </a:extLst>
            </p:cNvPr>
            <p:cNvSpPr>
              <a:spLocks noChangeShapeType="1"/>
            </p:cNvSpPr>
            <p:nvPr/>
          </p:nvSpPr>
          <p:spPr bwMode="auto">
            <a:xfrm flipH="1">
              <a:off x="1135" y="363"/>
              <a:ext cx="317" cy="0"/>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86" name="Group 95">
            <a:extLst>
              <a:ext uri="{FF2B5EF4-FFF2-40B4-BE49-F238E27FC236}">
                <a16:creationId xmlns:a16="http://schemas.microsoft.com/office/drawing/2014/main" id="{3154C2D7-6D51-4084-8C86-C3DC916AB508}"/>
              </a:ext>
            </a:extLst>
          </p:cNvPr>
          <p:cNvGrpSpPr/>
          <p:nvPr/>
        </p:nvGrpSpPr>
        <p:grpSpPr bwMode="auto">
          <a:xfrm>
            <a:off x="6938428" y="3321048"/>
            <a:ext cx="1730375" cy="877888"/>
            <a:chOff x="0" y="0"/>
            <a:chExt cx="1452" cy="734"/>
          </a:xfrm>
        </p:grpSpPr>
        <p:grpSp>
          <p:nvGrpSpPr>
            <p:cNvPr id="87" name="Group 96">
              <a:extLst>
                <a:ext uri="{FF2B5EF4-FFF2-40B4-BE49-F238E27FC236}">
                  <a16:creationId xmlns:a16="http://schemas.microsoft.com/office/drawing/2014/main" id="{71B4BF97-38D6-4292-86A2-413BD255824F}"/>
                </a:ext>
              </a:extLst>
            </p:cNvPr>
            <p:cNvGrpSpPr/>
            <p:nvPr/>
          </p:nvGrpSpPr>
          <p:grpSpPr bwMode="auto">
            <a:xfrm>
              <a:off x="0" y="181"/>
              <a:ext cx="680" cy="343"/>
              <a:chOff x="0" y="0"/>
              <a:chExt cx="680" cy="343"/>
            </a:xfrm>
          </p:grpSpPr>
          <p:sp>
            <p:nvSpPr>
              <p:cNvPr id="96" name="Oval 88">
                <a:extLst>
                  <a:ext uri="{FF2B5EF4-FFF2-40B4-BE49-F238E27FC236}">
                    <a16:creationId xmlns:a16="http://schemas.microsoft.com/office/drawing/2014/main" id="{1F0A4FAB-81CE-47C7-BCE3-3DFED94F3F69}"/>
                  </a:ext>
                </a:extLst>
              </p:cNvPr>
              <p:cNvSpPr>
                <a:spLocks noChangeArrowheads="1"/>
              </p:cNvSpPr>
              <p:nvPr/>
            </p:nvSpPr>
            <p:spPr bwMode="auto">
              <a:xfrm>
                <a:off x="317" y="136"/>
                <a:ext cx="91" cy="91"/>
              </a:xfrm>
              <a:prstGeom prst="ellipse">
                <a:avLst/>
              </a:prstGeom>
              <a:solidFill>
                <a:schemeClr val="accent1"/>
              </a:solidFill>
              <a:ln w="3175" cap="flat" cmpd="sng">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7" name="Line 89">
                <a:extLst>
                  <a:ext uri="{FF2B5EF4-FFF2-40B4-BE49-F238E27FC236}">
                    <a16:creationId xmlns:a16="http://schemas.microsoft.com/office/drawing/2014/main" id="{FBEF920A-4B59-4BB3-A90A-B2465124F5D9}"/>
                  </a:ext>
                </a:extLst>
              </p:cNvPr>
              <p:cNvSpPr>
                <a:spLocks noChangeShapeType="1"/>
              </p:cNvSpPr>
              <p:nvPr/>
            </p:nvSpPr>
            <p:spPr bwMode="auto">
              <a:xfrm flipH="1">
                <a:off x="0" y="181"/>
                <a:ext cx="317" cy="0"/>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98" name="Line 90">
                <a:extLst>
                  <a:ext uri="{FF2B5EF4-FFF2-40B4-BE49-F238E27FC236}">
                    <a16:creationId xmlns:a16="http://schemas.microsoft.com/office/drawing/2014/main" id="{CED96654-DE7D-419C-A3B4-8DF6805E60DD}"/>
                  </a:ext>
                </a:extLst>
              </p:cNvPr>
              <p:cNvSpPr>
                <a:spLocks noChangeShapeType="1"/>
              </p:cNvSpPr>
              <p:nvPr/>
            </p:nvSpPr>
            <p:spPr bwMode="auto">
              <a:xfrm flipV="1">
                <a:off x="408" y="0"/>
                <a:ext cx="272" cy="136"/>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99" name="Line 91">
                <a:extLst>
                  <a:ext uri="{FF2B5EF4-FFF2-40B4-BE49-F238E27FC236}">
                    <a16:creationId xmlns:a16="http://schemas.microsoft.com/office/drawing/2014/main" id="{0851F5B7-63EA-42FC-BA1F-64137BE47320}"/>
                  </a:ext>
                </a:extLst>
              </p:cNvPr>
              <p:cNvSpPr>
                <a:spLocks noChangeShapeType="1"/>
              </p:cNvSpPr>
              <p:nvPr/>
            </p:nvSpPr>
            <p:spPr bwMode="auto">
              <a:xfrm>
                <a:off x="408" y="227"/>
                <a:ext cx="272" cy="116"/>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sp>
          <p:nvSpPr>
            <p:cNvPr id="88" name="Oval 92">
              <a:extLst>
                <a:ext uri="{FF2B5EF4-FFF2-40B4-BE49-F238E27FC236}">
                  <a16:creationId xmlns:a16="http://schemas.microsoft.com/office/drawing/2014/main" id="{8E71C0D5-0D81-446B-AA25-4FE5A8020EE0}"/>
                </a:ext>
              </a:extLst>
            </p:cNvPr>
            <p:cNvSpPr>
              <a:spLocks noChangeArrowheads="1"/>
            </p:cNvSpPr>
            <p:nvPr/>
          </p:nvSpPr>
          <p:spPr bwMode="auto">
            <a:xfrm>
              <a:off x="681" y="136"/>
              <a:ext cx="91" cy="91"/>
            </a:xfrm>
            <a:prstGeom prst="ellipse">
              <a:avLst/>
            </a:prstGeom>
            <a:solidFill>
              <a:schemeClr val="accent1"/>
            </a:solidFill>
            <a:ln w="3175" cap="flat" cmpd="sng">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89" name="Line 93">
              <a:extLst>
                <a:ext uri="{FF2B5EF4-FFF2-40B4-BE49-F238E27FC236}">
                  <a16:creationId xmlns:a16="http://schemas.microsoft.com/office/drawing/2014/main" id="{16C4CA50-DD9D-42B0-B4B1-0DE677ACC5D7}"/>
                </a:ext>
              </a:extLst>
            </p:cNvPr>
            <p:cNvSpPr>
              <a:spLocks noChangeShapeType="1"/>
            </p:cNvSpPr>
            <p:nvPr/>
          </p:nvSpPr>
          <p:spPr bwMode="auto">
            <a:xfrm flipV="1">
              <a:off x="726" y="0"/>
              <a:ext cx="0" cy="136"/>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90" name="Line 94">
              <a:extLst>
                <a:ext uri="{FF2B5EF4-FFF2-40B4-BE49-F238E27FC236}">
                  <a16:creationId xmlns:a16="http://schemas.microsoft.com/office/drawing/2014/main" id="{56D739C7-EDE4-406B-8A32-568ED8910AA7}"/>
                </a:ext>
              </a:extLst>
            </p:cNvPr>
            <p:cNvSpPr>
              <a:spLocks noChangeShapeType="1"/>
            </p:cNvSpPr>
            <p:nvPr/>
          </p:nvSpPr>
          <p:spPr bwMode="auto">
            <a:xfrm>
              <a:off x="772" y="181"/>
              <a:ext cx="272" cy="136"/>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91" name="Oval 95">
              <a:extLst>
                <a:ext uri="{FF2B5EF4-FFF2-40B4-BE49-F238E27FC236}">
                  <a16:creationId xmlns:a16="http://schemas.microsoft.com/office/drawing/2014/main" id="{82631E2B-9631-474D-AD70-36DECE862664}"/>
                </a:ext>
              </a:extLst>
            </p:cNvPr>
            <p:cNvSpPr>
              <a:spLocks noChangeArrowheads="1"/>
            </p:cNvSpPr>
            <p:nvPr/>
          </p:nvSpPr>
          <p:spPr bwMode="auto">
            <a:xfrm>
              <a:off x="680" y="508"/>
              <a:ext cx="91" cy="91"/>
            </a:xfrm>
            <a:prstGeom prst="ellipse">
              <a:avLst/>
            </a:prstGeom>
            <a:solidFill>
              <a:schemeClr val="accent1"/>
            </a:solidFill>
            <a:ln w="3175" cap="flat" cmpd="sng">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 name="Line 96">
              <a:extLst>
                <a:ext uri="{FF2B5EF4-FFF2-40B4-BE49-F238E27FC236}">
                  <a16:creationId xmlns:a16="http://schemas.microsoft.com/office/drawing/2014/main" id="{A51685E4-746D-460E-8865-DCC9A2C5B9DE}"/>
                </a:ext>
              </a:extLst>
            </p:cNvPr>
            <p:cNvSpPr>
              <a:spLocks noChangeShapeType="1"/>
            </p:cNvSpPr>
            <p:nvPr/>
          </p:nvSpPr>
          <p:spPr bwMode="auto">
            <a:xfrm flipV="1">
              <a:off x="725" y="598"/>
              <a:ext cx="0" cy="136"/>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93" name="Line 97">
              <a:extLst>
                <a:ext uri="{FF2B5EF4-FFF2-40B4-BE49-F238E27FC236}">
                  <a16:creationId xmlns:a16="http://schemas.microsoft.com/office/drawing/2014/main" id="{743E8E54-D280-4DA1-88A3-143B955386DC}"/>
                </a:ext>
              </a:extLst>
            </p:cNvPr>
            <p:cNvSpPr>
              <a:spLocks noChangeShapeType="1"/>
            </p:cNvSpPr>
            <p:nvPr/>
          </p:nvSpPr>
          <p:spPr bwMode="auto">
            <a:xfrm flipV="1">
              <a:off x="771" y="408"/>
              <a:ext cx="272" cy="136"/>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94" name="Oval 98">
              <a:extLst>
                <a:ext uri="{FF2B5EF4-FFF2-40B4-BE49-F238E27FC236}">
                  <a16:creationId xmlns:a16="http://schemas.microsoft.com/office/drawing/2014/main" id="{519A936A-C3A6-4833-A552-DF6C2673CF12}"/>
                </a:ext>
              </a:extLst>
            </p:cNvPr>
            <p:cNvSpPr>
              <a:spLocks noChangeArrowheads="1"/>
            </p:cNvSpPr>
            <p:nvPr/>
          </p:nvSpPr>
          <p:spPr bwMode="auto">
            <a:xfrm>
              <a:off x="1044" y="317"/>
              <a:ext cx="91" cy="91"/>
            </a:xfrm>
            <a:prstGeom prst="ellipse">
              <a:avLst/>
            </a:prstGeom>
            <a:solidFill>
              <a:schemeClr val="accent1"/>
            </a:solidFill>
            <a:ln w="3175" cap="flat" cmpd="sng">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5" name="Line 99">
              <a:extLst>
                <a:ext uri="{FF2B5EF4-FFF2-40B4-BE49-F238E27FC236}">
                  <a16:creationId xmlns:a16="http://schemas.microsoft.com/office/drawing/2014/main" id="{11408933-2746-4DE8-A36D-6D89644A7484}"/>
                </a:ext>
              </a:extLst>
            </p:cNvPr>
            <p:cNvSpPr>
              <a:spLocks noChangeShapeType="1"/>
            </p:cNvSpPr>
            <p:nvPr/>
          </p:nvSpPr>
          <p:spPr bwMode="auto">
            <a:xfrm flipH="1">
              <a:off x="1135" y="363"/>
              <a:ext cx="317" cy="0"/>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00" name="Group 109">
            <a:extLst>
              <a:ext uri="{FF2B5EF4-FFF2-40B4-BE49-F238E27FC236}">
                <a16:creationId xmlns:a16="http://schemas.microsoft.com/office/drawing/2014/main" id="{568B90BD-8A96-4C0E-AB81-C8E9E722CD96}"/>
              </a:ext>
            </a:extLst>
          </p:cNvPr>
          <p:cNvGrpSpPr/>
          <p:nvPr/>
        </p:nvGrpSpPr>
        <p:grpSpPr bwMode="auto">
          <a:xfrm>
            <a:off x="4979453" y="4070348"/>
            <a:ext cx="1730375" cy="877888"/>
            <a:chOff x="0" y="0"/>
            <a:chExt cx="1452" cy="734"/>
          </a:xfrm>
        </p:grpSpPr>
        <p:grpSp>
          <p:nvGrpSpPr>
            <p:cNvPr id="101" name="Group 110">
              <a:extLst>
                <a:ext uri="{FF2B5EF4-FFF2-40B4-BE49-F238E27FC236}">
                  <a16:creationId xmlns:a16="http://schemas.microsoft.com/office/drawing/2014/main" id="{55A65E18-FCBD-4404-9059-9149E032EE18}"/>
                </a:ext>
              </a:extLst>
            </p:cNvPr>
            <p:cNvGrpSpPr/>
            <p:nvPr/>
          </p:nvGrpSpPr>
          <p:grpSpPr bwMode="auto">
            <a:xfrm>
              <a:off x="0" y="181"/>
              <a:ext cx="680" cy="343"/>
              <a:chOff x="0" y="0"/>
              <a:chExt cx="680" cy="343"/>
            </a:xfrm>
          </p:grpSpPr>
          <p:sp>
            <p:nvSpPr>
              <p:cNvPr id="110" name="Oval 102">
                <a:extLst>
                  <a:ext uri="{FF2B5EF4-FFF2-40B4-BE49-F238E27FC236}">
                    <a16:creationId xmlns:a16="http://schemas.microsoft.com/office/drawing/2014/main" id="{8550E968-CAA3-4AD3-800E-28B8A5F21D9D}"/>
                  </a:ext>
                </a:extLst>
              </p:cNvPr>
              <p:cNvSpPr>
                <a:spLocks noChangeArrowheads="1"/>
              </p:cNvSpPr>
              <p:nvPr/>
            </p:nvSpPr>
            <p:spPr bwMode="auto">
              <a:xfrm>
                <a:off x="317" y="136"/>
                <a:ext cx="91" cy="91"/>
              </a:xfrm>
              <a:prstGeom prst="ellipse">
                <a:avLst/>
              </a:prstGeom>
              <a:solidFill>
                <a:schemeClr val="accent1"/>
              </a:solidFill>
              <a:ln w="3175" cap="flat" cmpd="sng">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11" name="Line 103">
                <a:extLst>
                  <a:ext uri="{FF2B5EF4-FFF2-40B4-BE49-F238E27FC236}">
                    <a16:creationId xmlns:a16="http://schemas.microsoft.com/office/drawing/2014/main" id="{0DD61990-C10D-43BE-AD57-C871ABC7F0FE}"/>
                  </a:ext>
                </a:extLst>
              </p:cNvPr>
              <p:cNvSpPr>
                <a:spLocks noChangeShapeType="1"/>
              </p:cNvSpPr>
              <p:nvPr/>
            </p:nvSpPr>
            <p:spPr bwMode="auto">
              <a:xfrm flipH="1">
                <a:off x="0" y="181"/>
                <a:ext cx="317" cy="0"/>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12" name="Line 104">
                <a:extLst>
                  <a:ext uri="{FF2B5EF4-FFF2-40B4-BE49-F238E27FC236}">
                    <a16:creationId xmlns:a16="http://schemas.microsoft.com/office/drawing/2014/main" id="{9B05AA06-2F0E-4A15-B14D-E3E287BB8C55}"/>
                  </a:ext>
                </a:extLst>
              </p:cNvPr>
              <p:cNvSpPr>
                <a:spLocks noChangeShapeType="1"/>
              </p:cNvSpPr>
              <p:nvPr/>
            </p:nvSpPr>
            <p:spPr bwMode="auto">
              <a:xfrm flipV="1">
                <a:off x="408" y="0"/>
                <a:ext cx="272" cy="136"/>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13" name="Line 105">
                <a:extLst>
                  <a:ext uri="{FF2B5EF4-FFF2-40B4-BE49-F238E27FC236}">
                    <a16:creationId xmlns:a16="http://schemas.microsoft.com/office/drawing/2014/main" id="{018F3958-2AD7-40EE-A8FE-1D79C4A4FD28}"/>
                  </a:ext>
                </a:extLst>
              </p:cNvPr>
              <p:cNvSpPr>
                <a:spLocks noChangeShapeType="1"/>
              </p:cNvSpPr>
              <p:nvPr/>
            </p:nvSpPr>
            <p:spPr bwMode="auto">
              <a:xfrm>
                <a:off x="408" y="227"/>
                <a:ext cx="272" cy="116"/>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sp>
          <p:nvSpPr>
            <p:cNvPr id="102" name="Oval 106">
              <a:extLst>
                <a:ext uri="{FF2B5EF4-FFF2-40B4-BE49-F238E27FC236}">
                  <a16:creationId xmlns:a16="http://schemas.microsoft.com/office/drawing/2014/main" id="{BA6B8056-EA7F-491A-8B43-DB0C6F2C9241}"/>
                </a:ext>
              </a:extLst>
            </p:cNvPr>
            <p:cNvSpPr>
              <a:spLocks noChangeArrowheads="1"/>
            </p:cNvSpPr>
            <p:nvPr/>
          </p:nvSpPr>
          <p:spPr bwMode="auto">
            <a:xfrm>
              <a:off x="681" y="136"/>
              <a:ext cx="91" cy="91"/>
            </a:xfrm>
            <a:prstGeom prst="ellipse">
              <a:avLst/>
            </a:prstGeom>
            <a:solidFill>
              <a:schemeClr val="accent1"/>
            </a:solidFill>
            <a:ln w="3175" cap="flat" cmpd="sng">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3" name="Line 107">
              <a:extLst>
                <a:ext uri="{FF2B5EF4-FFF2-40B4-BE49-F238E27FC236}">
                  <a16:creationId xmlns:a16="http://schemas.microsoft.com/office/drawing/2014/main" id="{8F19AA4C-385A-4FF2-9F42-5B0745D742F3}"/>
                </a:ext>
              </a:extLst>
            </p:cNvPr>
            <p:cNvSpPr>
              <a:spLocks noChangeShapeType="1"/>
            </p:cNvSpPr>
            <p:nvPr/>
          </p:nvSpPr>
          <p:spPr bwMode="auto">
            <a:xfrm flipV="1">
              <a:off x="726" y="0"/>
              <a:ext cx="0" cy="136"/>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04" name="Line 108">
              <a:extLst>
                <a:ext uri="{FF2B5EF4-FFF2-40B4-BE49-F238E27FC236}">
                  <a16:creationId xmlns:a16="http://schemas.microsoft.com/office/drawing/2014/main" id="{C452809F-9AF5-4693-81A8-79646F6E1730}"/>
                </a:ext>
              </a:extLst>
            </p:cNvPr>
            <p:cNvSpPr>
              <a:spLocks noChangeShapeType="1"/>
            </p:cNvSpPr>
            <p:nvPr/>
          </p:nvSpPr>
          <p:spPr bwMode="auto">
            <a:xfrm>
              <a:off x="772" y="181"/>
              <a:ext cx="272" cy="136"/>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05" name="Oval 109">
              <a:extLst>
                <a:ext uri="{FF2B5EF4-FFF2-40B4-BE49-F238E27FC236}">
                  <a16:creationId xmlns:a16="http://schemas.microsoft.com/office/drawing/2014/main" id="{32AE6148-38FD-49A3-99FF-D1D165BB3EC0}"/>
                </a:ext>
              </a:extLst>
            </p:cNvPr>
            <p:cNvSpPr>
              <a:spLocks noChangeArrowheads="1"/>
            </p:cNvSpPr>
            <p:nvPr/>
          </p:nvSpPr>
          <p:spPr bwMode="auto">
            <a:xfrm>
              <a:off x="680" y="508"/>
              <a:ext cx="91" cy="91"/>
            </a:xfrm>
            <a:prstGeom prst="ellipse">
              <a:avLst/>
            </a:prstGeom>
            <a:solidFill>
              <a:schemeClr val="accent1"/>
            </a:solidFill>
            <a:ln w="3175" cap="flat" cmpd="sng">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6" name="Line 110">
              <a:extLst>
                <a:ext uri="{FF2B5EF4-FFF2-40B4-BE49-F238E27FC236}">
                  <a16:creationId xmlns:a16="http://schemas.microsoft.com/office/drawing/2014/main" id="{FE96589B-525E-48C2-8BF3-9A5C24672555}"/>
                </a:ext>
              </a:extLst>
            </p:cNvPr>
            <p:cNvSpPr>
              <a:spLocks noChangeShapeType="1"/>
            </p:cNvSpPr>
            <p:nvPr/>
          </p:nvSpPr>
          <p:spPr bwMode="auto">
            <a:xfrm flipV="1">
              <a:off x="725" y="598"/>
              <a:ext cx="0" cy="136"/>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07" name="Line 111">
              <a:extLst>
                <a:ext uri="{FF2B5EF4-FFF2-40B4-BE49-F238E27FC236}">
                  <a16:creationId xmlns:a16="http://schemas.microsoft.com/office/drawing/2014/main" id="{147448B6-DF34-46EE-B02C-8352463C718E}"/>
                </a:ext>
              </a:extLst>
            </p:cNvPr>
            <p:cNvSpPr>
              <a:spLocks noChangeShapeType="1"/>
            </p:cNvSpPr>
            <p:nvPr/>
          </p:nvSpPr>
          <p:spPr bwMode="auto">
            <a:xfrm flipV="1">
              <a:off x="771" y="408"/>
              <a:ext cx="272" cy="136"/>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08" name="Oval 112">
              <a:extLst>
                <a:ext uri="{FF2B5EF4-FFF2-40B4-BE49-F238E27FC236}">
                  <a16:creationId xmlns:a16="http://schemas.microsoft.com/office/drawing/2014/main" id="{A9B74B90-AC28-418D-9201-6A274C6C56AB}"/>
                </a:ext>
              </a:extLst>
            </p:cNvPr>
            <p:cNvSpPr>
              <a:spLocks noChangeArrowheads="1"/>
            </p:cNvSpPr>
            <p:nvPr/>
          </p:nvSpPr>
          <p:spPr bwMode="auto">
            <a:xfrm>
              <a:off x="1044" y="317"/>
              <a:ext cx="91" cy="91"/>
            </a:xfrm>
            <a:prstGeom prst="ellipse">
              <a:avLst/>
            </a:prstGeom>
            <a:solidFill>
              <a:schemeClr val="accent1"/>
            </a:solidFill>
            <a:ln w="3175" cap="flat" cmpd="sng">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9" name="Line 113">
              <a:extLst>
                <a:ext uri="{FF2B5EF4-FFF2-40B4-BE49-F238E27FC236}">
                  <a16:creationId xmlns:a16="http://schemas.microsoft.com/office/drawing/2014/main" id="{DCB45436-2026-4AE9-9B82-CD587E15A547}"/>
                </a:ext>
              </a:extLst>
            </p:cNvPr>
            <p:cNvSpPr>
              <a:spLocks noChangeShapeType="1"/>
            </p:cNvSpPr>
            <p:nvPr/>
          </p:nvSpPr>
          <p:spPr bwMode="auto">
            <a:xfrm flipH="1">
              <a:off x="1135" y="363"/>
              <a:ext cx="317" cy="0"/>
            </a:xfrm>
            <a:prstGeom prst="line">
              <a:avLst/>
            </a:prstGeom>
            <a:noFill/>
            <a:ln w="2857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sp>
        <p:nvSpPr>
          <p:cNvPr id="114" name="AutoShape 114">
            <a:extLst>
              <a:ext uri="{FF2B5EF4-FFF2-40B4-BE49-F238E27FC236}">
                <a16:creationId xmlns:a16="http://schemas.microsoft.com/office/drawing/2014/main" id="{8AE3D0EC-844A-4A5D-BA62-7CCE3E294256}"/>
              </a:ext>
            </a:extLst>
          </p:cNvPr>
          <p:cNvSpPr>
            <a:spLocks noChangeArrowheads="1"/>
          </p:cNvSpPr>
          <p:nvPr/>
        </p:nvSpPr>
        <p:spPr bwMode="auto">
          <a:xfrm>
            <a:off x="1821916" y="5324473"/>
            <a:ext cx="2663825" cy="1008063"/>
          </a:xfrm>
          <a:prstGeom prst="wedgeRoundRectCallout">
            <a:avLst>
              <a:gd name="adj1" fmla="val 25995"/>
              <a:gd name="adj2" fmla="val -97981"/>
              <a:gd name="adj3" fmla="val 16667"/>
            </a:avLst>
          </a:prstGeom>
          <a:solidFill>
            <a:schemeClr val="bg1"/>
          </a:solidFill>
          <a:ln w="3175" cap="flat" cmpd="sng">
            <a:solidFill>
              <a:schemeClr val="bg2"/>
            </a:solidFill>
            <a:miter lim="800000"/>
          </a:ln>
          <a:effectLst>
            <a:prstShdw prst="shdw17" dist="17961" dir="2700000">
              <a:srgbClr val="000000"/>
            </a:prstShdw>
          </a:effectLst>
        </p:spPr>
        <p:txBody>
          <a:bodyPr anchor="ctr"/>
          <a:lstStyle>
            <a:lvl1pPr defTabSz="1028700">
              <a:defRPr>
                <a:solidFill>
                  <a:schemeClr val="tx1"/>
                </a:solidFill>
                <a:latin typeface="Calibri" panose="020F0502020204030204" pitchFamily="34" charset="0"/>
                <a:ea typeface="宋体" panose="02010600030101010101" pitchFamily="2" charset="-122"/>
              </a:defRPr>
            </a:lvl1pPr>
            <a:lvl2pPr marL="742950" indent="-285750" defTabSz="1028700">
              <a:defRPr>
                <a:solidFill>
                  <a:schemeClr val="tx1"/>
                </a:solidFill>
                <a:latin typeface="Calibri" panose="020F0502020204030204" pitchFamily="34" charset="0"/>
                <a:ea typeface="宋体" panose="02010600030101010101" pitchFamily="2" charset="-122"/>
              </a:defRPr>
            </a:lvl2pPr>
            <a:lvl3pPr marL="1143000" indent="-228600" defTabSz="1028700">
              <a:defRPr>
                <a:solidFill>
                  <a:schemeClr val="tx1"/>
                </a:solidFill>
                <a:latin typeface="Calibri" panose="020F0502020204030204" pitchFamily="34" charset="0"/>
                <a:ea typeface="宋体" panose="02010600030101010101" pitchFamily="2" charset="-122"/>
              </a:defRPr>
            </a:lvl3pPr>
            <a:lvl4pPr marL="1600200" indent="-228600" defTabSz="1028700">
              <a:defRPr>
                <a:solidFill>
                  <a:schemeClr val="tx1"/>
                </a:solidFill>
                <a:latin typeface="Calibri" panose="020F0502020204030204" pitchFamily="34" charset="0"/>
                <a:ea typeface="宋体" panose="02010600030101010101" pitchFamily="2" charset="-122"/>
              </a:defRPr>
            </a:lvl4pPr>
            <a:lvl5pPr marL="2057400" indent="-228600" defTabSz="1028700">
              <a:defRPr>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50000"/>
              </a:spcBef>
            </a:pPr>
            <a:r>
              <a:rPr lang="zh-CN" altLang="en-US" b="1" dirty="0">
                <a:latin typeface="微软雅黑" panose="020B0503020204020204" pitchFamily="34" charset="-122"/>
                <a:ea typeface="微软雅黑" panose="020B0503020204020204" pitchFamily="34" charset="-122"/>
              </a:rPr>
              <a:t>为了标识链路信息是由谁发出的，用</a:t>
            </a:r>
            <a:r>
              <a:rPr lang="en-US" altLang="zh-CN" b="1" dirty="0">
                <a:solidFill>
                  <a:srgbClr val="FFCC00"/>
                </a:solidFill>
                <a:latin typeface="微软雅黑" panose="020B0503020204020204" pitchFamily="34" charset="-122"/>
                <a:ea typeface="微软雅黑" panose="020B0503020204020204" pitchFamily="34" charset="-122"/>
              </a:rPr>
              <a:t>Router ID</a:t>
            </a:r>
            <a:r>
              <a:rPr lang="zh-CN" altLang="en-US" b="1" dirty="0">
                <a:latin typeface="微软雅黑" panose="020B0503020204020204" pitchFamily="34" charset="-122"/>
                <a:ea typeface="微软雅黑" panose="020B0503020204020204" pitchFamily="34" charset="-122"/>
              </a:rPr>
              <a:t>标识路由器</a:t>
            </a:r>
          </a:p>
        </p:txBody>
      </p:sp>
      <p:sp>
        <p:nvSpPr>
          <p:cNvPr id="115" name="AutoShape 115">
            <a:extLst>
              <a:ext uri="{FF2B5EF4-FFF2-40B4-BE49-F238E27FC236}">
                <a16:creationId xmlns:a16="http://schemas.microsoft.com/office/drawing/2014/main" id="{692291D5-4BC2-494D-8A0C-262C991DC098}"/>
              </a:ext>
            </a:extLst>
          </p:cNvPr>
          <p:cNvSpPr>
            <a:spLocks noChangeArrowheads="1"/>
          </p:cNvSpPr>
          <p:nvPr/>
        </p:nvSpPr>
        <p:spPr bwMode="auto">
          <a:xfrm>
            <a:off x="7748053" y="2271711"/>
            <a:ext cx="2520950" cy="1008062"/>
          </a:xfrm>
          <a:prstGeom prst="wedgeRoundRectCallout">
            <a:avLst>
              <a:gd name="adj1" fmla="val -102616"/>
              <a:gd name="adj2" fmla="val 79912"/>
              <a:gd name="adj3" fmla="val 16667"/>
            </a:avLst>
          </a:prstGeom>
          <a:solidFill>
            <a:schemeClr val="bg1"/>
          </a:solidFill>
          <a:ln w="3175" cap="flat" cmpd="sng">
            <a:solidFill>
              <a:schemeClr val="bg2"/>
            </a:solidFill>
            <a:miter lim="800000"/>
          </a:ln>
          <a:effectLst>
            <a:prstShdw prst="shdw17" dist="17961" dir="2700000">
              <a:srgbClr val="000000"/>
            </a:prstShdw>
          </a:effectLst>
        </p:spPr>
        <p:txBody>
          <a:bodyPr anchor="ctr"/>
          <a:lstStyle>
            <a:lvl1pPr defTabSz="1028700">
              <a:defRPr>
                <a:solidFill>
                  <a:schemeClr val="tx1"/>
                </a:solidFill>
                <a:latin typeface="Calibri" panose="020F0502020204030204" pitchFamily="34" charset="0"/>
                <a:ea typeface="宋体" panose="02010600030101010101" pitchFamily="2" charset="-122"/>
              </a:defRPr>
            </a:lvl1pPr>
            <a:lvl2pPr marL="742950" indent="-285750" defTabSz="1028700">
              <a:defRPr>
                <a:solidFill>
                  <a:schemeClr val="tx1"/>
                </a:solidFill>
                <a:latin typeface="Calibri" panose="020F0502020204030204" pitchFamily="34" charset="0"/>
                <a:ea typeface="宋体" panose="02010600030101010101" pitchFamily="2" charset="-122"/>
              </a:defRPr>
            </a:lvl2pPr>
            <a:lvl3pPr marL="1143000" indent="-228600" defTabSz="1028700">
              <a:defRPr>
                <a:solidFill>
                  <a:schemeClr val="tx1"/>
                </a:solidFill>
                <a:latin typeface="Calibri" panose="020F0502020204030204" pitchFamily="34" charset="0"/>
                <a:ea typeface="宋体" panose="02010600030101010101" pitchFamily="2" charset="-122"/>
              </a:defRPr>
            </a:lvl3pPr>
            <a:lvl4pPr marL="1600200" indent="-228600" defTabSz="1028700">
              <a:defRPr>
                <a:solidFill>
                  <a:schemeClr val="tx1"/>
                </a:solidFill>
                <a:latin typeface="Calibri" panose="020F0502020204030204" pitchFamily="34" charset="0"/>
                <a:ea typeface="宋体" panose="02010600030101010101" pitchFamily="2" charset="-122"/>
              </a:defRPr>
            </a:lvl4pPr>
            <a:lvl5pPr marL="2057400" indent="-228600" defTabSz="1028700">
              <a:defRPr>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50000"/>
              </a:spcBef>
            </a:pPr>
            <a:r>
              <a:rPr lang="zh-CN" altLang="en-US" b="1" dirty="0">
                <a:latin typeface="Helvetica" panose="020B0604020202020204" pitchFamily="34" charset="0"/>
                <a:ea typeface="微软雅黑" panose="020B0503020204020204" pitchFamily="34" charset="-122"/>
              </a:rPr>
              <a:t>路由器学习到的链路信息，保存在</a:t>
            </a:r>
            <a:r>
              <a:rPr lang="zh-CN" altLang="en-US" b="1" dirty="0">
                <a:solidFill>
                  <a:srgbClr val="FFCC00"/>
                </a:solidFill>
                <a:latin typeface="Helvetica" panose="020B0604020202020204" pitchFamily="34" charset="0"/>
                <a:ea typeface="微软雅黑" panose="020B0503020204020204" pitchFamily="34" charset="-122"/>
              </a:rPr>
              <a:t>链路状态数据库</a:t>
            </a:r>
            <a:r>
              <a:rPr lang="zh-CN" altLang="en-US" b="1" dirty="0">
                <a:latin typeface="Helvetica" panose="020B0604020202020204" pitchFamily="34" charset="0"/>
                <a:ea typeface="微软雅黑" panose="020B0503020204020204" pitchFamily="34" charset="-122"/>
              </a:rPr>
              <a:t>中</a:t>
            </a:r>
          </a:p>
        </p:txBody>
      </p:sp>
      <p:sp>
        <p:nvSpPr>
          <p:cNvPr id="116" name="AutoShape 116">
            <a:extLst>
              <a:ext uri="{FF2B5EF4-FFF2-40B4-BE49-F238E27FC236}">
                <a16:creationId xmlns:a16="http://schemas.microsoft.com/office/drawing/2014/main" id="{1F1DE731-C26C-4749-8C53-33689E9B4D0F}"/>
              </a:ext>
            </a:extLst>
          </p:cNvPr>
          <p:cNvSpPr>
            <a:spLocks noChangeArrowheads="1"/>
          </p:cNvSpPr>
          <p:nvPr/>
        </p:nvSpPr>
        <p:spPr bwMode="auto">
          <a:xfrm>
            <a:off x="7571841" y="5262561"/>
            <a:ext cx="2917825" cy="809625"/>
          </a:xfrm>
          <a:prstGeom prst="wedgeRoundRectCallout">
            <a:avLst>
              <a:gd name="adj1" fmla="val -35819"/>
              <a:gd name="adj2" fmla="val -100560"/>
              <a:gd name="adj3" fmla="val 16667"/>
            </a:avLst>
          </a:prstGeom>
          <a:solidFill>
            <a:schemeClr val="bg1"/>
          </a:solidFill>
          <a:ln w="3175" cap="flat" cmpd="sng">
            <a:solidFill>
              <a:schemeClr val="bg2"/>
            </a:solidFill>
            <a:miter lim="800000"/>
          </a:ln>
          <a:effectLst>
            <a:prstShdw prst="shdw17" dist="17961" dir="2700000">
              <a:srgbClr val="000000"/>
            </a:prstShdw>
          </a:effectLst>
        </p:spPr>
        <p:txBody>
          <a:bodyPr anchor="ctr"/>
          <a:lstStyle>
            <a:lvl1pPr defTabSz="1028700">
              <a:defRPr>
                <a:solidFill>
                  <a:schemeClr val="tx1"/>
                </a:solidFill>
                <a:latin typeface="Calibri" panose="020F0502020204030204" pitchFamily="34" charset="0"/>
                <a:ea typeface="宋体" panose="02010600030101010101" pitchFamily="2" charset="-122"/>
              </a:defRPr>
            </a:lvl1pPr>
            <a:lvl2pPr marL="742950" indent="-285750" defTabSz="1028700">
              <a:defRPr>
                <a:solidFill>
                  <a:schemeClr val="tx1"/>
                </a:solidFill>
                <a:latin typeface="Calibri" panose="020F0502020204030204" pitchFamily="34" charset="0"/>
                <a:ea typeface="宋体" panose="02010600030101010101" pitchFamily="2" charset="-122"/>
              </a:defRPr>
            </a:lvl2pPr>
            <a:lvl3pPr marL="1143000" indent="-228600" defTabSz="1028700">
              <a:defRPr>
                <a:solidFill>
                  <a:schemeClr val="tx1"/>
                </a:solidFill>
                <a:latin typeface="Calibri" panose="020F0502020204030204" pitchFamily="34" charset="0"/>
                <a:ea typeface="宋体" panose="02010600030101010101" pitchFamily="2" charset="-122"/>
              </a:defRPr>
            </a:lvl3pPr>
            <a:lvl4pPr marL="1600200" indent="-228600" defTabSz="1028700">
              <a:defRPr>
                <a:solidFill>
                  <a:schemeClr val="tx1"/>
                </a:solidFill>
                <a:latin typeface="Calibri" panose="020F0502020204030204" pitchFamily="34" charset="0"/>
                <a:ea typeface="宋体" panose="02010600030101010101" pitchFamily="2" charset="-122"/>
              </a:defRPr>
            </a:lvl4pPr>
            <a:lvl5pPr marL="2057400" indent="-228600" defTabSz="1028700">
              <a:defRPr>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50000"/>
              </a:spcBef>
            </a:pPr>
            <a:r>
              <a:rPr lang="zh-CN" altLang="en-US" b="1">
                <a:latin typeface="Helvetica" panose="020B0604020202020204" pitchFamily="34" charset="0"/>
                <a:ea typeface="微软雅黑" panose="020B0503020204020204" pitchFamily="34" charset="-122"/>
              </a:rPr>
              <a:t>相邻路由器之间建立</a:t>
            </a:r>
            <a:r>
              <a:rPr lang="zh-CN" altLang="en-US" b="1">
                <a:solidFill>
                  <a:srgbClr val="FFCC00"/>
                </a:solidFill>
                <a:latin typeface="Helvetica" panose="020B0604020202020204" pitchFamily="34" charset="0"/>
                <a:ea typeface="微软雅黑" panose="020B0503020204020204" pitchFamily="34" charset="-122"/>
              </a:rPr>
              <a:t>邻接关系</a:t>
            </a:r>
            <a:r>
              <a:rPr lang="zh-CN" altLang="en-US" b="1">
                <a:latin typeface="Helvetica" panose="020B0604020202020204" pitchFamily="34" charset="0"/>
                <a:ea typeface="微软雅黑" panose="020B0503020204020204" pitchFamily="34" charset="-122"/>
              </a:rPr>
              <a:t>，保存在</a:t>
            </a:r>
            <a:r>
              <a:rPr lang="zh-CN" altLang="en-US" b="1">
                <a:solidFill>
                  <a:srgbClr val="FFCC00"/>
                </a:solidFill>
                <a:latin typeface="Helvetica" panose="020B0604020202020204" pitchFamily="34" charset="0"/>
                <a:ea typeface="微软雅黑" panose="020B0503020204020204" pitchFamily="34" charset="-122"/>
              </a:rPr>
              <a:t>邻居表</a:t>
            </a:r>
            <a:r>
              <a:rPr lang="zh-CN" altLang="en-US" b="1">
                <a:latin typeface="Helvetica" panose="020B0604020202020204" pitchFamily="34" charset="0"/>
                <a:ea typeface="微软雅黑" panose="020B0503020204020204" pitchFamily="34" charset="-122"/>
              </a:rPr>
              <a:t>中</a:t>
            </a:r>
          </a:p>
        </p:txBody>
      </p:sp>
      <p:sp>
        <p:nvSpPr>
          <p:cNvPr id="117" name="AutoShape 115">
            <a:extLst>
              <a:ext uri="{FF2B5EF4-FFF2-40B4-BE49-F238E27FC236}">
                <a16:creationId xmlns:a16="http://schemas.microsoft.com/office/drawing/2014/main" id="{F9811977-8034-4A95-A08E-58EBBE158442}"/>
              </a:ext>
            </a:extLst>
          </p:cNvPr>
          <p:cNvSpPr>
            <a:spLocks noChangeArrowheads="1"/>
          </p:cNvSpPr>
          <p:nvPr/>
        </p:nvSpPr>
        <p:spPr bwMode="auto">
          <a:xfrm>
            <a:off x="814754" y="1825625"/>
            <a:ext cx="2780102" cy="1008062"/>
          </a:xfrm>
          <a:prstGeom prst="wedgeRoundRectCallout">
            <a:avLst>
              <a:gd name="adj1" fmla="val 34929"/>
              <a:gd name="adj2" fmla="val 103849"/>
              <a:gd name="adj3" fmla="val 16667"/>
            </a:avLst>
          </a:prstGeom>
          <a:solidFill>
            <a:schemeClr val="bg1"/>
          </a:solidFill>
          <a:ln w="3175" cap="flat" cmpd="sng">
            <a:solidFill>
              <a:schemeClr val="bg2"/>
            </a:solidFill>
            <a:miter lim="800000"/>
          </a:ln>
          <a:effectLst>
            <a:prstShdw prst="shdw17" dist="17961" dir="2700000">
              <a:srgbClr val="000000"/>
            </a:prstShdw>
          </a:effectLst>
        </p:spPr>
        <p:txBody>
          <a:bodyPr anchor="ctr"/>
          <a:lstStyle>
            <a:lvl1pPr defTabSz="1028700">
              <a:defRPr>
                <a:solidFill>
                  <a:schemeClr val="tx1"/>
                </a:solidFill>
                <a:latin typeface="Calibri" panose="020F0502020204030204" pitchFamily="34" charset="0"/>
                <a:ea typeface="宋体" panose="02010600030101010101" pitchFamily="2" charset="-122"/>
              </a:defRPr>
            </a:lvl1pPr>
            <a:lvl2pPr marL="742950" indent="-285750" defTabSz="1028700">
              <a:defRPr>
                <a:solidFill>
                  <a:schemeClr val="tx1"/>
                </a:solidFill>
                <a:latin typeface="Calibri" panose="020F0502020204030204" pitchFamily="34" charset="0"/>
                <a:ea typeface="宋体" panose="02010600030101010101" pitchFamily="2" charset="-122"/>
              </a:defRPr>
            </a:lvl2pPr>
            <a:lvl3pPr marL="1143000" indent="-228600" defTabSz="1028700">
              <a:defRPr>
                <a:solidFill>
                  <a:schemeClr val="tx1"/>
                </a:solidFill>
                <a:latin typeface="Calibri" panose="020F0502020204030204" pitchFamily="34" charset="0"/>
                <a:ea typeface="宋体" panose="02010600030101010101" pitchFamily="2" charset="-122"/>
              </a:defRPr>
            </a:lvl3pPr>
            <a:lvl4pPr marL="1600200" indent="-228600" defTabSz="1028700">
              <a:defRPr>
                <a:solidFill>
                  <a:schemeClr val="tx1"/>
                </a:solidFill>
                <a:latin typeface="Calibri" panose="020F0502020204030204" pitchFamily="34" charset="0"/>
                <a:ea typeface="宋体" panose="02010600030101010101" pitchFamily="2" charset="-122"/>
              </a:defRPr>
            </a:lvl4pPr>
            <a:lvl5pPr marL="2057400" indent="-228600" defTabSz="1028700">
              <a:defRPr>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spcBef>
                <a:spcPct val="50000"/>
              </a:spcBef>
            </a:pPr>
            <a:r>
              <a:rPr lang="zh-CN" altLang="en-US" b="1" dirty="0">
                <a:latin typeface="+mj-ea"/>
                <a:ea typeface="+mj-ea"/>
              </a:rPr>
              <a:t>最初，</a:t>
            </a:r>
            <a:r>
              <a:rPr lang="en-US" altLang="zh-CN" b="1" dirty="0">
                <a:latin typeface="+mj-ea"/>
                <a:ea typeface="+mj-ea"/>
              </a:rPr>
              <a:t>RA</a:t>
            </a:r>
            <a:r>
              <a:rPr lang="zh-CN" altLang="en-US" b="1" dirty="0">
                <a:latin typeface="+mj-ea"/>
                <a:ea typeface="+mj-ea"/>
              </a:rPr>
              <a:t>只知道直连的</a:t>
            </a:r>
            <a:r>
              <a:rPr lang="en-US" altLang="zh-CN" b="1" dirty="0">
                <a:latin typeface="+mj-ea"/>
                <a:ea typeface="+mj-ea"/>
              </a:rPr>
              <a:t>3</a:t>
            </a:r>
            <a:r>
              <a:rPr lang="zh-CN" altLang="en-US" b="1" dirty="0">
                <a:latin typeface="+mj-ea"/>
                <a:ea typeface="+mj-ea"/>
              </a:rPr>
              <a:t>个网段</a:t>
            </a:r>
            <a:r>
              <a:rPr lang="en-US" altLang="zh-CN" b="1" dirty="0">
                <a:latin typeface="+mj-ea"/>
                <a:ea typeface="+mj-ea"/>
              </a:rPr>
              <a:t>10</a:t>
            </a:r>
            <a:r>
              <a:rPr lang="zh-CN" altLang="en-US" b="1" dirty="0">
                <a:latin typeface="+mj-ea"/>
                <a:ea typeface="+mj-ea"/>
              </a:rPr>
              <a:t>、</a:t>
            </a:r>
            <a:r>
              <a:rPr lang="en-US" altLang="zh-CN" b="1" dirty="0">
                <a:latin typeface="+mj-ea"/>
                <a:ea typeface="+mj-ea"/>
              </a:rPr>
              <a:t>20</a:t>
            </a:r>
            <a:r>
              <a:rPr lang="zh-CN" altLang="en-US" b="1" dirty="0">
                <a:latin typeface="+mj-ea"/>
                <a:ea typeface="+mj-ea"/>
              </a:rPr>
              <a:t>、</a:t>
            </a:r>
            <a:r>
              <a:rPr lang="en-US" altLang="zh-CN" b="1" dirty="0">
                <a:latin typeface="+mj-ea"/>
                <a:ea typeface="+mj-ea"/>
              </a:rPr>
              <a:t>30</a:t>
            </a:r>
            <a:r>
              <a:rPr lang="zh-CN" altLang="en-US" b="1" dirty="0">
                <a:latin typeface="+mj-ea"/>
                <a:ea typeface="+mj-ea"/>
              </a:rPr>
              <a:t>， </a:t>
            </a:r>
            <a:r>
              <a:rPr lang="en-US" altLang="zh-CN" b="1" dirty="0">
                <a:latin typeface="+mj-ea"/>
                <a:ea typeface="+mj-ea"/>
              </a:rPr>
              <a:t>RB</a:t>
            </a:r>
            <a:r>
              <a:rPr lang="zh-CN" altLang="en-US" b="1" dirty="0">
                <a:latin typeface="+mj-ea"/>
                <a:ea typeface="+mj-ea"/>
              </a:rPr>
              <a:t>、</a:t>
            </a:r>
            <a:r>
              <a:rPr lang="en-US" altLang="zh-CN" b="1" dirty="0">
                <a:latin typeface="+mj-ea"/>
                <a:ea typeface="+mj-ea"/>
              </a:rPr>
              <a:t>RC</a:t>
            </a:r>
            <a:r>
              <a:rPr lang="zh-CN" altLang="en-US" b="1" dirty="0">
                <a:latin typeface="+mj-ea"/>
                <a:ea typeface="+mj-ea"/>
              </a:rPr>
              <a:t>、</a:t>
            </a:r>
            <a:r>
              <a:rPr lang="en-US" altLang="zh-CN" b="1" dirty="0">
                <a:latin typeface="+mj-ea"/>
                <a:ea typeface="+mj-ea"/>
              </a:rPr>
              <a:t>RD</a:t>
            </a:r>
            <a:r>
              <a:rPr lang="zh-CN" altLang="en-US" b="1" dirty="0">
                <a:latin typeface="+mj-ea"/>
                <a:ea typeface="+mj-ea"/>
              </a:rPr>
              <a:t>也一样</a:t>
            </a:r>
          </a:p>
        </p:txBody>
      </p:sp>
    </p:spTree>
    <p:extLst>
      <p:ext uri="{BB962C8B-B14F-4D97-AF65-F5344CB8AC3E}">
        <p14:creationId xmlns:p14="http://schemas.microsoft.com/office/powerpoint/2010/main" val="2326721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blinds(horizontal)">
                                      <p:cBhvr>
                                        <p:cTn id="7" dur="500"/>
                                        <p:tgtEl>
                                          <p:spTgt spid="1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117"/>
                                        </p:tgtEl>
                                      </p:cBhvr>
                                    </p:animEffect>
                                    <p:set>
                                      <p:cBhvr>
                                        <p:cTn id="12" dur="1" fill="hold">
                                          <p:stCondLst>
                                            <p:cond delay="499"/>
                                          </p:stCondLst>
                                        </p:cTn>
                                        <p:tgtEl>
                                          <p:spTgt spid="1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strips(downLeft)">
                                      <p:cBhvr>
                                        <p:cTn id="17" dur="500"/>
                                        <p:tgtEl>
                                          <p:spTgt spid="55"/>
                                        </p:tgtEl>
                                      </p:cBhvr>
                                    </p:animEffect>
                                  </p:childTnLst>
                                </p:cTn>
                              </p:par>
                              <p:par>
                                <p:cTn id="18" presetID="18" presetClass="entr" presetSubtype="3" fill="hold" grpId="0" nodeType="with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strips(upRight)">
                                      <p:cBhvr>
                                        <p:cTn id="20" dur="500"/>
                                        <p:tgtEl>
                                          <p:spTgt spid="57"/>
                                        </p:tgtEl>
                                      </p:cBhvr>
                                    </p:animEffect>
                                  </p:childTnLst>
                                </p:cTn>
                              </p:par>
                              <p:par>
                                <p:cTn id="21" presetID="18" presetClass="entr" presetSubtype="6" fill="hold" grpId="0" nodeType="with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strips(downRight)">
                                      <p:cBhvr>
                                        <p:cTn id="23" dur="500"/>
                                        <p:tgtEl>
                                          <p:spTgt spid="53"/>
                                        </p:tgtEl>
                                      </p:cBhvr>
                                    </p:animEffect>
                                  </p:childTnLst>
                                </p:cTn>
                              </p:par>
                              <p:par>
                                <p:cTn id="24" presetID="18" presetClass="entr" presetSubtype="9" fill="hold" grpId="0" nodeType="with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strips(upLeft)">
                                      <p:cBhvr>
                                        <p:cTn id="26" dur="500"/>
                                        <p:tgtEl>
                                          <p:spTgt spid="52"/>
                                        </p:tgtEl>
                                      </p:cBhvr>
                                    </p:animEffect>
                                  </p:childTnLst>
                                </p:cTn>
                              </p:par>
                              <p:par>
                                <p:cTn id="27" presetID="18" presetClass="entr" presetSubtype="12"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strips(downLeft)">
                                      <p:cBhvr>
                                        <p:cTn id="29" dur="500"/>
                                        <p:tgtEl>
                                          <p:spTgt spid="51"/>
                                        </p:tgtEl>
                                      </p:cBhvr>
                                    </p:animEffect>
                                  </p:childTnLst>
                                </p:cTn>
                              </p:par>
                              <p:par>
                                <p:cTn id="30" presetID="18" presetClass="entr" presetSubtype="3" fill="hold" grpId="0" nodeType="with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strips(upRight)">
                                      <p:cBhvr>
                                        <p:cTn id="32" dur="500"/>
                                        <p:tgtEl>
                                          <p:spTgt spid="56"/>
                                        </p:tgtEl>
                                      </p:cBhvr>
                                    </p:animEffect>
                                  </p:childTnLst>
                                </p:cTn>
                              </p:par>
                              <p:par>
                                <p:cTn id="33" presetID="18" presetClass="entr" presetSubtype="12"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strips(downLeft)">
                                      <p:cBhvr>
                                        <p:cTn id="35" dur="500"/>
                                        <p:tgtEl>
                                          <p:spTgt spid="54"/>
                                        </p:tgtEl>
                                      </p:cBhvr>
                                    </p:animEffect>
                                  </p:childTnLst>
                                </p:cTn>
                              </p:par>
                              <p:par>
                                <p:cTn id="36" presetID="18" presetClass="entr" presetSubtype="12" fill="hold" grpId="0" nodeType="with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strips(downLeft)">
                                      <p:cBhvr>
                                        <p:cTn id="38" dur="500"/>
                                        <p:tgtEl>
                                          <p:spTgt spid="50"/>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xit" presetSubtype="10" fill="hold" grpId="1" nodeType="clickEffect">
                                  <p:stCondLst>
                                    <p:cond delay="0"/>
                                  </p:stCondLst>
                                  <p:childTnLst>
                                    <p:animEffect transition="out" filter="blinds(horizontal)">
                                      <p:cBhvr>
                                        <p:cTn id="42" dur="500"/>
                                        <p:tgtEl>
                                          <p:spTgt spid="55"/>
                                        </p:tgtEl>
                                      </p:cBhvr>
                                    </p:animEffect>
                                    <p:set>
                                      <p:cBhvr>
                                        <p:cTn id="43" dur="1" fill="hold">
                                          <p:stCondLst>
                                            <p:cond delay="499"/>
                                          </p:stCondLst>
                                        </p:cTn>
                                        <p:tgtEl>
                                          <p:spTgt spid="55"/>
                                        </p:tgtEl>
                                        <p:attrNameLst>
                                          <p:attrName>style.visibility</p:attrName>
                                        </p:attrNameLst>
                                      </p:cBhvr>
                                      <p:to>
                                        <p:strVal val="hidden"/>
                                      </p:to>
                                    </p:set>
                                  </p:childTnLst>
                                </p:cTn>
                              </p:par>
                              <p:par>
                                <p:cTn id="44" presetID="3" presetClass="exit" presetSubtype="10" fill="hold" grpId="1" nodeType="withEffect">
                                  <p:stCondLst>
                                    <p:cond delay="0"/>
                                  </p:stCondLst>
                                  <p:childTnLst>
                                    <p:animEffect transition="out" filter="blinds(horizontal)">
                                      <p:cBhvr>
                                        <p:cTn id="45" dur="500"/>
                                        <p:tgtEl>
                                          <p:spTgt spid="57"/>
                                        </p:tgtEl>
                                      </p:cBhvr>
                                    </p:animEffect>
                                    <p:set>
                                      <p:cBhvr>
                                        <p:cTn id="46" dur="1" fill="hold">
                                          <p:stCondLst>
                                            <p:cond delay="499"/>
                                          </p:stCondLst>
                                        </p:cTn>
                                        <p:tgtEl>
                                          <p:spTgt spid="57"/>
                                        </p:tgtEl>
                                        <p:attrNameLst>
                                          <p:attrName>style.visibility</p:attrName>
                                        </p:attrNameLst>
                                      </p:cBhvr>
                                      <p:to>
                                        <p:strVal val="hidden"/>
                                      </p:to>
                                    </p:set>
                                  </p:childTnLst>
                                </p:cTn>
                              </p:par>
                              <p:par>
                                <p:cTn id="47" presetID="3" presetClass="exit" presetSubtype="10" fill="hold" grpId="1" nodeType="withEffect">
                                  <p:stCondLst>
                                    <p:cond delay="0"/>
                                  </p:stCondLst>
                                  <p:childTnLst>
                                    <p:animEffect transition="out" filter="blinds(horizontal)">
                                      <p:cBhvr>
                                        <p:cTn id="48" dur="500"/>
                                        <p:tgtEl>
                                          <p:spTgt spid="50"/>
                                        </p:tgtEl>
                                      </p:cBhvr>
                                    </p:animEffect>
                                    <p:set>
                                      <p:cBhvr>
                                        <p:cTn id="49" dur="1" fill="hold">
                                          <p:stCondLst>
                                            <p:cond delay="499"/>
                                          </p:stCondLst>
                                        </p:cTn>
                                        <p:tgtEl>
                                          <p:spTgt spid="50"/>
                                        </p:tgtEl>
                                        <p:attrNameLst>
                                          <p:attrName>style.visibility</p:attrName>
                                        </p:attrNameLst>
                                      </p:cBhvr>
                                      <p:to>
                                        <p:strVal val="hidden"/>
                                      </p:to>
                                    </p:set>
                                  </p:childTnLst>
                                </p:cTn>
                              </p:par>
                              <p:par>
                                <p:cTn id="50" presetID="3" presetClass="exit" presetSubtype="10" fill="hold" grpId="1" nodeType="withEffect">
                                  <p:stCondLst>
                                    <p:cond delay="0"/>
                                  </p:stCondLst>
                                  <p:childTnLst>
                                    <p:animEffect transition="out" filter="blinds(horizontal)">
                                      <p:cBhvr>
                                        <p:cTn id="51" dur="500"/>
                                        <p:tgtEl>
                                          <p:spTgt spid="51"/>
                                        </p:tgtEl>
                                      </p:cBhvr>
                                    </p:animEffect>
                                    <p:set>
                                      <p:cBhvr>
                                        <p:cTn id="52" dur="1" fill="hold">
                                          <p:stCondLst>
                                            <p:cond delay="499"/>
                                          </p:stCondLst>
                                        </p:cTn>
                                        <p:tgtEl>
                                          <p:spTgt spid="51"/>
                                        </p:tgtEl>
                                        <p:attrNameLst>
                                          <p:attrName>style.visibility</p:attrName>
                                        </p:attrNameLst>
                                      </p:cBhvr>
                                      <p:to>
                                        <p:strVal val="hidden"/>
                                      </p:to>
                                    </p:set>
                                  </p:childTnLst>
                                </p:cTn>
                              </p:par>
                              <p:par>
                                <p:cTn id="53" presetID="3" presetClass="exit" presetSubtype="10" fill="hold" grpId="1" nodeType="withEffect">
                                  <p:stCondLst>
                                    <p:cond delay="0"/>
                                  </p:stCondLst>
                                  <p:childTnLst>
                                    <p:animEffect transition="out" filter="blinds(horizontal)">
                                      <p:cBhvr>
                                        <p:cTn id="54" dur="500"/>
                                        <p:tgtEl>
                                          <p:spTgt spid="56"/>
                                        </p:tgtEl>
                                      </p:cBhvr>
                                    </p:animEffect>
                                    <p:set>
                                      <p:cBhvr>
                                        <p:cTn id="55" dur="1" fill="hold">
                                          <p:stCondLst>
                                            <p:cond delay="499"/>
                                          </p:stCondLst>
                                        </p:cTn>
                                        <p:tgtEl>
                                          <p:spTgt spid="56"/>
                                        </p:tgtEl>
                                        <p:attrNameLst>
                                          <p:attrName>style.visibility</p:attrName>
                                        </p:attrNameLst>
                                      </p:cBhvr>
                                      <p:to>
                                        <p:strVal val="hidden"/>
                                      </p:to>
                                    </p:set>
                                  </p:childTnLst>
                                </p:cTn>
                              </p:par>
                              <p:par>
                                <p:cTn id="56" presetID="3" presetClass="exit" presetSubtype="10" fill="hold" grpId="1" nodeType="withEffect">
                                  <p:stCondLst>
                                    <p:cond delay="0"/>
                                  </p:stCondLst>
                                  <p:childTnLst>
                                    <p:animEffect transition="out" filter="blinds(horizontal)">
                                      <p:cBhvr>
                                        <p:cTn id="57" dur="500"/>
                                        <p:tgtEl>
                                          <p:spTgt spid="54"/>
                                        </p:tgtEl>
                                      </p:cBhvr>
                                    </p:animEffect>
                                    <p:set>
                                      <p:cBhvr>
                                        <p:cTn id="58" dur="1" fill="hold">
                                          <p:stCondLst>
                                            <p:cond delay="499"/>
                                          </p:stCondLst>
                                        </p:cTn>
                                        <p:tgtEl>
                                          <p:spTgt spid="54"/>
                                        </p:tgtEl>
                                        <p:attrNameLst>
                                          <p:attrName>style.visibility</p:attrName>
                                        </p:attrNameLst>
                                      </p:cBhvr>
                                      <p:to>
                                        <p:strVal val="hidden"/>
                                      </p:to>
                                    </p:set>
                                  </p:childTnLst>
                                </p:cTn>
                              </p:par>
                              <p:par>
                                <p:cTn id="59" presetID="3" presetClass="exit" presetSubtype="10" fill="hold" grpId="1" nodeType="withEffect">
                                  <p:stCondLst>
                                    <p:cond delay="0"/>
                                  </p:stCondLst>
                                  <p:childTnLst>
                                    <p:animEffect transition="out" filter="blinds(horizontal)">
                                      <p:cBhvr>
                                        <p:cTn id="60" dur="500"/>
                                        <p:tgtEl>
                                          <p:spTgt spid="53"/>
                                        </p:tgtEl>
                                      </p:cBhvr>
                                    </p:animEffect>
                                    <p:set>
                                      <p:cBhvr>
                                        <p:cTn id="61" dur="1" fill="hold">
                                          <p:stCondLst>
                                            <p:cond delay="499"/>
                                          </p:stCondLst>
                                        </p:cTn>
                                        <p:tgtEl>
                                          <p:spTgt spid="53"/>
                                        </p:tgtEl>
                                        <p:attrNameLst>
                                          <p:attrName>style.visibility</p:attrName>
                                        </p:attrNameLst>
                                      </p:cBhvr>
                                      <p:to>
                                        <p:strVal val="hidden"/>
                                      </p:to>
                                    </p:set>
                                  </p:childTnLst>
                                </p:cTn>
                              </p:par>
                              <p:par>
                                <p:cTn id="62" presetID="3" presetClass="exit" presetSubtype="10" fill="hold" grpId="1" nodeType="withEffect">
                                  <p:stCondLst>
                                    <p:cond delay="0"/>
                                  </p:stCondLst>
                                  <p:childTnLst>
                                    <p:animEffect transition="out" filter="blinds(horizontal)">
                                      <p:cBhvr>
                                        <p:cTn id="63" dur="500"/>
                                        <p:tgtEl>
                                          <p:spTgt spid="52"/>
                                        </p:tgtEl>
                                      </p:cBhvr>
                                    </p:animEffect>
                                    <p:set>
                                      <p:cBhvr>
                                        <p:cTn id="64" dur="1" fill="hold">
                                          <p:stCondLst>
                                            <p:cond delay="499"/>
                                          </p:stCondLst>
                                        </p:cTn>
                                        <p:tgtEl>
                                          <p:spTgt spid="52"/>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1000"/>
                                        <p:tgtEl>
                                          <p:spTgt spid="30"/>
                                        </p:tgtEl>
                                      </p:cBhvr>
                                    </p:animEffect>
                                    <p:set>
                                      <p:cBhvr>
                                        <p:cTn id="67" dur="1" fill="hold">
                                          <p:stCondLst>
                                            <p:cond delay="999"/>
                                          </p:stCondLst>
                                        </p:cTn>
                                        <p:tgtEl>
                                          <p:spTgt spid="30"/>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1000"/>
                                        <p:tgtEl>
                                          <p:spTgt spid="35"/>
                                        </p:tgtEl>
                                      </p:cBhvr>
                                    </p:animEffect>
                                    <p:set>
                                      <p:cBhvr>
                                        <p:cTn id="70" dur="1" fill="hold">
                                          <p:stCondLst>
                                            <p:cond delay="999"/>
                                          </p:stCondLst>
                                        </p:cTn>
                                        <p:tgtEl>
                                          <p:spTgt spid="35"/>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1000"/>
                                        <p:tgtEl>
                                          <p:spTgt spid="40"/>
                                        </p:tgtEl>
                                      </p:cBhvr>
                                    </p:animEffect>
                                    <p:set>
                                      <p:cBhvr>
                                        <p:cTn id="73" dur="1" fill="hold">
                                          <p:stCondLst>
                                            <p:cond delay="999"/>
                                          </p:stCondLst>
                                        </p:cTn>
                                        <p:tgtEl>
                                          <p:spTgt spid="40"/>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1000"/>
                                        <p:tgtEl>
                                          <p:spTgt spid="45"/>
                                        </p:tgtEl>
                                      </p:cBhvr>
                                    </p:animEffect>
                                    <p:set>
                                      <p:cBhvr>
                                        <p:cTn id="76" dur="1" fill="hold">
                                          <p:stCondLst>
                                            <p:cond delay="999"/>
                                          </p:stCondLst>
                                        </p:cTn>
                                        <p:tgtEl>
                                          <p:spTgt spid="45"/>
                                        </p:tgtEl>
                                        <p:attrNameLst>
                                          <p:attrName>style.visibility</p:attrName>
                                        </p:attrNameLst>
                                      </p:cBhvr>
                                      <p:to>
                                        <p:strVal val="hidden"/>
                                      </p:to>
                                    </p:set>
                                  </p:childTnLst>
                                </p:cTn>
                              </p:par>
                              <p:par>
                                <p:cTn id="77" presetID="10" presetClass="entr" presetSubtype="0" fill="hold" nodeType="with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fade">
                                      <p:cBhvr>
                                        <p:cTn id="79" dur="1000"/>
                                        <p:tgtEl>
                                          <p:spTgt spid="58"/>
                                        </p:tgtEl>
                                      </p:cBhvr>
                                    </p:animEffect>
                                  </p:childTnLst>
                                </p:cTn>
                              </p:par>
                              <p:par>
                                <p:cTn id="80" presetID="10" presetClass="entr" presetSubtype="0" fill="hold" nodeType="withEffect">
                                  <p:stCondLst>
                                    <p:cond delay="0"/>
                                  </p:stCondLst>
                                  <p:childTnLst>
                                    <p:set>
                                      <p:cBhvr>
                                        <p:cTn id="81" dur="1" fill="hold">
                                          <p:stCondLst>
                                            <p:cond delay="0"/>
                                          </p:stCondLst>
                                        </p:cTn>
                                        <p:tgtEl>
                                          <p:spTgt spid="72"/>
                                        </p:tgtEl>
                                        <p:attrNameLst>
                                          <p:attrName>style.visibility</p:attrName>
                                        </p:attrNameLst>
                                      </p:cBhvr>
                                      <p:to>
                                        <p:strVal val="visible"/>
                                      </p:to>
                                    </p:set>
                                    <p:animEffect transition="in" filter="fade">
                                      <p:cBhvr>
                                        <p:cTn id="82" dur="1000"/>
                                        <p:tgtEl>
                                          <p:spTgt spid="72"/>
                                        </p:tgtEl>
                                      </p:cBhvr>
                                    </p:animEffect>
                                  </p:childTnLst>
                                </p:cTn>
                              </p:par>
                              <p:par>
                                <p:cTn id="83" presetID="10" presetClass="entr" presetSubtype="0" fill="hold" nodeType="withEffect">
                                  <p:stCondLst>
                                    <p:cond delay="0"/>
                                  </p:stCondLst>
                                  <p:childTnLst>
                                    <p:set>
                                      <p:cBhvr>
                                        <p:cTn id="84" dur="1" fill="hold">
                                          <p:stCondLst>
                                            <p:cond delay="0"/>
                                          </p:stCondLst>
                                        </p:cTn>
                                        <p:tgtEl>
                                          <p:spTgt spid="86"/>
                                        </p:tgtEl>
                                        <p:attrNameLst>
                                          <p:attrName>style.visibility</p:attrName>
                                        </p:attrNameLst>
                                      </p:cBhvr>
                                      <p:to>
                                        <p:strVal val="visible"/>
                                      </p:to>
                                    </p:set>
                                    <p:animEffect transition="in" filter="fade">
                                      <p:cBhvr>
                                        <p:cTn id="85" dur="1000"/>
                                        <p:tgtEl>
                                          <p:spTgt spid="86"/>
                                        </p:tgtEl>
                                      </p:cBhvr>
                                    </p:animEffect>
                                  </p:childTnLst>
                                </p:cTn>
                              </p:par>
                              <p:par>
                                <p:cTn id="86" presetID="10" presetClass="entr" presetSubtype="0" fill="hold" nodeType="withEffect">
                                  <p:stCondLst>
                                    <p:cond delay="0"/>
                                  </p:stCondLst>
                                  <p:childTnLst>
                                    <p:set>
                                      <p:cBhvr>
                                        <p:cTn id="87" dur="1" fill="hold">
                                          <p:stCondLst>
                                            <p:cond delay="0"/>
                                          </p:stCondLst>
                                        </p:cTn>
                                        <p:tgtEl>
                                          <p:spTgt spid="100"/>
                                        </p:tgtEl>
                                        <p:attrNameLst>
                                          <p:attrName>style.visibility</p:attrName>
                                        </p:attrNameLst>
                                      </p:cBhvr>
                                      <p:to>
                                        <p:strVal val="visible"/>
                                      </p:to>
                                    </p:set>
                                    <p:animEffect transition="in" filter="fade">
                                      <p:cBhvr>
                                        <p:cTn id="88" dur="1000"/>
                                        <p:tgtEl>
                                          <p:spTgt spid="100"/>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114"/>
                                        </p:tgtEl>
                                        <p:attrNameLst>
                                          <p:attrName>style.visibility</p:attrName>
                                        </p:attrNameLst>
                                      </p:cBhvr>
                                      <p:to>
                                        <p:strVal val="visible"/>
                                      </p:to>
                                    </p:set>
                                    <p:animEffect transition="in" filter="blinds(horizontal)">
                                      <p:cBhvr>
                                        <p:cTn id="93" dur="500"/>
                                        <p:tgtEl>
                                          <p:spTgt spid="114"/>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xit" presetSubtype="10" fill="hold" grpId="1" nodeType="clickEffect">
                                  <p:stCondLst>
                                    <p:cond delay="0"/>
                                  </p:stCondLst>
                                  <p:childTnLst>
                                    <p:animEffect transition="out" filter="blinds(horizontal)">
                                      <p:cBhvr>
                                        <p:cTn id="97" dur="500"/>
                                        <p:tgtEl>
                                          <p:spTgt spid="114"/>
                                        </p:tgtEl>
                                      </p:cBhvr>
                                    </p:animEffect>
                                    <p:set>
                                      <p:cBhvr>
                                        <p:cTn id="98" dur="1" fill="hold">
                                          <p:stCondLst>
                                            <p:cond delay="499"/>
                                          </p:stCondLst>
                                        </p:cTn>
                                        <p:tgtEl>
                                          <p:spTgt spid="114"/>
                                        </p:tgtEl>
                                        <p:attrNameLst>
                                          <p:attrName>style.visibility</p:attrName>
                                        </p:attrNameLst>
                                      </p:cBhvr>
                                      <p:to>
                                        <p:strVal val="hidden"/>
                                      </p:to>
                                    </p:set>
                                  </p:childTnLst>
                                </p:cTn>
                              </p:par>
                              <p:par>
                                <p:cTn id="99" presetID="3" presetClass="entr" presetSubtype="10" fill="hold" grpId="0" nodeType="withEffect">
                                  <p:stCondLst>
                                    <p:cond delay="0"/>
                                  </p:stCondLst>
                                  <p:childTnLst>
                                    <p:set>
                                      <p:cBhvr>
                                        <p:cTn id="100" dur="1" fill="hold">
                                          <p:stCondLst>
                                            <p:cond delay="0"/>
                                          </p:stCondLst>
                                        </p:cTn>
                                        <p:tgtEl>
                                          <p:spTgt spid="116"/>
                                        </p:tgtEl>
                                        <p:attrNameLst>
                                          <p:attrName>style.visibility</p:attrName>
                                        </p:attrNameLst>
                                      </p:cBhvr>
                                      <p:to>
                                        <p:strVal val="visible"/>
                                      </p:to>
                                    </p:set>
                                    <p:animEffect transition="in" filter="blinds(horizontal)">
                                      <p:cBhvr>
                                        <p:cTn id="101" dur="500"/>
                                        <p:tgtEl>
                                          <p:spTgt spid="116"/>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xit" presetSubtype="10" fill="hold" grpId="1" nodeType="clickEffect">
                                  <p:stCondLst>
                                    <p:cond delay="0"/>
                                  </p:stCondLst>
                                  <p:childTnLst>
                                    <p:animEffect transition="out" filter="blinds(horizontal)">
                                      <p:cBhvr>
                                        <p:cTn id="105" dur="500"/>
                                        <p:tgtEl>
                                          <p:spTgt spid="116"/>
                                        </p:tgtEl>
                                      </p:cBhvr>
                                    </p:animEffect>
                                    <p:set>
                                      <p:cBhvr>
                                        <p:cTn id="106" dur="1" fill="hold">
                                          <p:stCondLst>
                                            <p:cond delay="499"/>
                                          </p:stCondLst>
                                        </p:cTn>
                                        <p:tgtEl>
                                          <p:spTgt spid="116"/>
                                        </p:tgtEl>
                                        <p:attrNameLst>
                                          <p:attrName>style.visibility</p:attrName>
                                        </p:attrNameLst>
                                      </p:cBhvr>
                                      <p:to>
                                        <p:strVal val="hidden"/>
                                      </p:to>
                                    </p:set>
                                  </p:childTnLst>
                                </p:cTn>
                              </p:par>
                              <p:par>
                                <p:cTn id="107" presetID="3" presetClass="entr" presetSubtype="10" fill="hold" grpId="0" nodeType="withEffect">
                                  <p:stCondLst>
                                    <p:cond delay="0"/>
                                  </p:stCondLst>
                                  <p:childTnLst>
                                    <p:set>
                                      <p:cBhvr>
                                        <p:cTn id="108" dur="1" fill="hold">
                                          <p:stCondLst>
                                            <p:cond delay="0"/>
                                          </p:stCondLst>
                                        </p:cTn>
                                        <p:tgtEl>
                                          <p:spTgt spid="115"/>
                                        </p:tgtEl>
                                        <p:attrNameLst>
                                          <p:attrName>style.visibility</p:attrName>
                                        </p:attrNameLst>
                                      </p:cBhvr>
                                      <p:to>
                                        <p:strVal val="visible"/>
                                      </p:to>
                                    </p:set>
                                    <p:animEffect transition="in" filter="blinds(horizontal)">
                                      <p:cBhvr>
                                        <p:cTn id="109" dur="500"/>
                                        <p:tgtEl>
                                          <p:spTgt spid="115"/>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xit" presetSubtype="10" fill="hold" grpId="1" nodeType="clickEffect">
                                  <p:stCondLst>
                                    <p:cond delay="0"/>
                                  </p:stCondLst>
                                  <p:childTnLst>
                                    <p:animEffect transition="out" filter="blinds(horizontal)">
                                      <p:cBhvr>
                                        <p:cTn id="113" dur="500"/>
                                        <p:tgtEl>
                                          <p:spTgt spid="115"/>
                                        </p:tgtEl>
                                      </p:cBhvr>
                                    </p:animEffect>
                                    <p:set>
                                      <p:cBhvr>
                                        <p:cTn id="114" dur="1" fill="hold">
                                          <p:stCondLst>
                                            <p:cond delay="499"/>
                                          </p:stCondLst>
                                        </p:cTn>
                                        <p:tgtEl>
                                          <p:spTgt spid="1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autoUpdateAnimBg="0"/>
      <p:bldP spid="50" grpId="1" bldLvl="0" animBg="1" autoUpdateAnimBg="0"/>
      <p:bldP spid="51" grpId="0" bldLvl="0" animBg="1" autoUpdateAnimBg="0"/>
      <p:bldP spid="51" grpId="1" bldLvl="0" animBg="1" autoUpdateAnimBg="0"/>
      <p:bldP spid="52" grpId="0" bldLvl="0" animBg="1" autoUpdateAnimBg="0"/>
      <p:bldP spid="52" grpId="1" bldLvl="0" animBg="1" autoUpdateAnimBg="0"/>
      <p:bldP spid="53" grpId="0" bldLvl="0" animBg="1" autoUpdateAnimBg="0"/>
      <p:bldP spid="53" grpId="1" bldLvl="0" animBg="1" autoUpdateAnimBg="0"/>
      <p:bldP spid="54" grpId="0" bldLvl="0" animBg="1" autoUpdateAnimBg="0"/>
      <p:bldP spid="54" grpId="1" bldLvl="0" animBg="1" autoUpdateAnimBg="0"/>
      <p:bldP spid="55" grpId="0" bldLvl="0" animBg="1" autoUpdateAnimBg="0"/>
      <p:bldP spid="55" grpId="1" bldLvl="0" animBg="1" autoUpdateAnimBg="0"/>
      <p:bldP spid="56" grpId="0" bldLvl="0" animBg="1" autoUpdateAnimBg="0"/>
      <p:bldP spid="56" grpId="1" bldLvl="0" animBg="1" autoUpdateAnimBg="0"/>
      <p:bldP spid="57" grpId="0" bldLvl="0" animBg="1" autoUpdateAnimBg="0"/>
      <p:bldP spid="57" grpId="1" bldLvl="0" animBg="1" autoUpdateAnimBg="0"/>
      <p:bldP spid="114" grpId="0" bldLvl="0" animBg="1" autoUpdateAnimBg="0"/>
      <p:bldP spid="114" grpId="1" bldLvl="0" animBg="1" autoUpdateAnimBg="0"/>
      <p:bldP spid="115" grpId="0" bldLvl="0" animBg="1" autoUpdateAnimBg="0"/>
      <p:bldP spid="115" grpId="1" bldLvl="0" animBg="1" autoUpdateAnimBg="0"/>
      <p:bldP spid="116" grpId="0" bldLvl="0" animBg="1" autoUpdateAnimBg="0"/>
      <p:bldP spid="116" grpId="1" bldLvl="0" animBg="1" autoUpdateAnimBg="0"/>
      <p:bldP spid="117" grpId="0" bldLvl="0" animBg="1" autoUpdateAnimBg="0"/>
      <p:bldP spid="117" grpId="1" bldLvl="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ABAC08-DA51-46BC-B9CC-56E415F565F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ECE35F5-93F0-42B0-AE76-F91F0A021181}"/>
              </a:ext>
            </a:extLst>
          </p:cNvPr>
          <p:cNvSpPr>
            <a:spLocks noGrp="1"/>
          </p:cNvSpPr>
          <p:nvPr>
            <p:ph sz="half" idx="1"/>
          </p:nvPr>
        </p:nvSpPr>
        <p:spPr/>
        <p:txBody>
          <a:bodyPr>
            <a:normAutofit/>
          </a:bodyPr>
          <a:lstStyle/>
          <a:p>
            <a:pPr marL="0" indent="0">
              <a:lnSpc>
                <a:spcPct val="150000"/>
              </a:lnSpc>
              <a:buNone/>
            </a:pPr>
            <a:endParaRPr lang="zh-CN" altLang="en-US" b="1" dirty="0">
              <a:solidFill>
                <a:srgbClr val="FF0000"/>
              </a:solidFill>
            </a:endParaRPr>
          </a:p>
        </p:txBody>
      </p:sp>
      <p:sp>
        <p:nvSpPr>
          <p:cNvPr id="4" name="内容占位符 3">
            <a:extLst>
              <a:ext uri="{FF2B5EF4-FFF2-40B4-BE49-F238E27FC236}">
                <a16:creationId xmlns:a16="http://schemas.microsoft.com/office/drawing/2014/main" id="{6E255AE5-98EB-4257-B987-2A9D4B873B40}"/>
              </a:ext>
            </a:extLst>
          </p:cNvPr>
          <p:cNvSpPr>
            <a:spLocks noGrp="1"/>
          </p:cNvSpPr>
          <p:nvPr>
            <p:ph sz="half" idx="2"/>
          </p:nvPr>
        </p:nvSpPr>
        <p:spPr/>
        <p:txBody>
          <a:bodyPr>
            <a:normAutofit/>
          </a:bodyPr>
          <a:lstStyle/>
          <a:p>
            <a:endParaRPr lang="zh-CN" altLang="en-US"/>
          </a:p>
        </p:txBody>
      </p:sp>
      <p:pic>
        <p:nvPicPr>
          <p:cNvPr id="5" name="图片 4">
            <a:extLst>
              <a:ext uri="{FF2B5EF4-FFF2-40B4-BE49-F238E27FC236}">
                <a16:creationId xmlns:a16="http://schemas.microsoft.com/office/drawing/2014/main" id="{7DF62D2B-A364-4ACF-B00B-A91FB07E244F}"/>
              </a:ext>
            </a:extLst>
          </p:cNvPr>
          <p:cNvPicPr>
            <a:picLocks noChangeAspect="1"/>
          </p:cNvPicPr>
          <p:nvPr/>
        </p:nvPicPr>
        <p:blipFill>
          <a:blip r:embed="rId3"/>
          <a:stretch>
            <a:fillRect/>
          </a:stretch>
        </p:blipFill>
        <p:spPr>
          <a:xfrm>
            <a:off x="6230815" y="1167095"/>
            <a:ext cx="5580952" cy="4523809"/>
          </a:xfrm>
          <a:prstGeom prst="rect">
            <a:avLst/>
          </a:prstGeom>
        </p:spPr>
      </p:pic>
      <p:pic>
        <p:nvPicPr>
          <p:cNvPr id="8" name="图片 7">
            <a:extLst>
              <a:ext uri="{FF2B5EF4-FFF2-40B4-BE49-F238E27FC236}">
                <a16:creationId xmlns:a16="http://schemas.microsoft.com/office/drawing/2014/main" id="{501C55E4-35E9-45C2-A642-63AB0279D9F2}"/>
              </a:ext>
            </a:extLst>
          </p:cNvPr>
          <p:cNvPicPr>
            <a:picLocks noChangeAspect="1"/>
          </p:cNvPicPr>
          <p:nvPr/>
        </p:nvPicPr>
        <p:blipFill>
          <a:blip r:embed="rId4"/>
          <a:stretch>
            <a:fillRect/>
          </a:stretch>
        </p:blipFill>
        <p:spPr>
          <a:xfrm>
            <a:off x="380233" y="347831"/>
            <a:ext cx="5990476" cy="1342857"/>
          </a:xfrm>
          <a:prstGeom prst="rect">
            <a:avLst/>
          </a:prstGeom>
        </p:spPr>
      </p:pic>
      <p:pic>
        <p:nvPicPr>
          <p:cNvPr id="9" name="图片 8">
            <a:extLst>
              <a:ext uri="{FF2B5EF4-FFF2-40B4-BE49-F238E27FC236}">
                <a16:creationId xmlns:a16="http://schemas.microsoft.com/office/drawing/2014/main" id="{508FC7CD-B223-420A-9302-D51B46A37611}"/>
              </a:ext>
            </a:extLst>
          </p:cNvPr>
          <p:cNvPicPr>
            <a:picLocks noChangeAspect="1"/>
          </p:cNvPicPr>
          <p:nvPr/>
        </p:nvPicPr>
        <p:blipFill>
          <a:blip r:embed="rId5"/>
          <a:stretch>
            <a:fillRect/>
          </a:stretch>
        </p:blipFill>
        <p:spPr>
          <a:xfrm>
            <a:off x="380233" y="1825625"/>
            <a:ext cx="6028571" cy="1676190"/>
          </a:xfrm>
          <a:prstGeom prst="rect">
            <a:avLst/>
          </a:prstGeom>
        </p:spPr>
      </p:pic>
      <p:pic>
        <p:nvPicPr>
          <p:cNvPr id="10" name="图片 9">
            <a:extLst>
              <a:ext uri="{FF2B5EF4-FFF2-40B4-BE49-F238E27FC236}">
                <a16:creationId xmlns:a16="http://schemas.microsoft.com/office/drawing/2014/main" id="{90BDBB61-02A7-4780-A775-0D21F5E8343E}"/>
              </a:ext>
            </a:extLst>
          </p:cNvPr>
          <p:cNvPicPr>
            <a:picLocks noChangeAspect="1"/>
          </p:cNvPicPr>
          <p:nvPr/>
        </p:nvPicPr>
        <p:blipFill>
          <a:blip r:embed="rId6"/>
          <a:stretch>
            <a:fillRect/>
          </a:stretch>
        </p:blipFill>
        <p:spPr>
          <a:xfrm>
            <a:off x="376619" y="3501815"/>
            <a:ext cx="6104762" cy="2838095"/>
          </a:xfrm>
          <a:prstGeom prst="rect">
            <a:avLst/>
          </a:prstGeom>
        </p:spPr>
      </p:pic>
    </p:spTree>
    <p:extLst>
      <p:ext uri="{BB962C8B-B14F-4D97-AF65-F5344CB8AC3E}">
        <p14:creationId xmlns:p14="http://schemas.microsoft.com/office/powerpoint/2010/main" val="574461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ABAC08-DA51-46BC-B9CC-56E415F565F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ECE35F5-93F0-42B0-AE76-F91F0A021181}"/>
              </a:ext>
            </a:extLst>
          </p:cNvPr>
          <p:cNvSpPr>
            <a:spLocks noGrp="1"/>
          </p:cNvSpPr>
          <p:nvPr>
            <p:ph sz="half" idx="1"/>
          </p:nvPr>
        </p:nvSpPr>
        <p:spPr/>
        <p:txBody>
          <a:bodyPr>
            <a:normAutofit/>
          </a:bodyPr>
          <a:lstStyle/>
          <a:p>
            <a:pPr marL="0" indent="0">
              <a:lnSpc>
                <a:spcPct val="150000"/>
              </a:lnSpc>
              <a:buNone/>
            </a:pPr>
            <a:endParaRPr lang="zh-CN" altLang="en-US" b="1" dirty="0">
              <a:solidFill>
                <a:srgbClr val="FF0000"/>
              </a:solidFill>
            </a:endParaRPr>
          </a:p>
        </p:txBody>
      </p:sp>
      <p:sp>
        <p:nvSpPr>
          <p:cNvPr id="4" name="内容占位符 3">
            <a:extLst>
              <a:ext uri="{FF2B5EF4-FFF2-40B4-BE49-F238E27FC236}">
                <a16:creationId xmlns:a16="http://schemas.microsoft.com/office/drawing/2014/main" id="{6E255AE5-98EB-4257-B987-2A9D4B873B40}"/>
              </a:ext>
            </a:extLst>
          </p:cNvPr>
          <p:cNvSpPr>
            <a:spLocks noGrp="1"/>
          </p:cNvSpPr>
          <p:nvPr>
            <p:ph sz="half" idx="2"/>
          </p:nvPr>
        </p:nvSpPr>
        <p:spPr/>
        <p:txBody>
          <a:bodyPr>
            <a:normAutofit/>
          </a:bodyPr>
          <a:lstStyle/>
          <a:p>
            <a:endParaRPr lang="zh-CN" altLang="en-US"/>
          </a:p>
        </p:txBody>
      </p:sp>
      <p:pic>
        <p:nvPicPr>
          <p:cNvPr id="5" name="图片 4">
            <a:extLst>
              <a:ext uri="{FF2B5EF4-FFF2-40B4-BE49-F238E27FC236}">
                <a16:creationId xmlns:a16="http://schemas.microsoft.com/office/drawing/2014/main" id="{7DF62D2B-A364-4ACF-B00B-A91FB07E244F}"/>
              </a:ext>
            </a:extLst>
          </p:cNvPr>
          <p:cNvPicPr>
            <a:picLocks noChangeAspect="1"/>
          </p:cNvPicPr>
          <p:nvPr/>
        </p:nvPicPr>
        <p:blipFill>
          <a:blip r:embed="rId3"/>
          <a:stretch>
            <a:fillRect/>
          </a:stretch>
        </p:blipFill>
        <p:spPr>
          <a:xfrm>
            <a:off x="6230815" y="1167095"/>
            <a:ext cx="5580952" cy="4523809"/>
          </a:xfrm>
          <a:prstGeom prst="rect">
            <a:avLst/>
          </a:prstGeom>
        </p:spPr>
      </p:pic>
      <p:pic>
        <p:nvPicPr>
          <p:cNvPr id="6" name="图片 5">
            <a:extLst>
              <a:ext uri="{FF2B5EF4-FFF2-40B4-BE49-F238E27FC236}">
                <a16:creationId xmlns:a16="http://schemas.microsoft.com/office/drawing/2014/main" id="{B6DB5B6E-2EB7-48E2-9427-66628E2E6EA3}"/>
              </a:ext>
            </a:extLst>
          </p:cNvPr>
          <p:cNvPicPr>
            <a:picLocks noChangeAspect="1"/>
          </p:cNvPicPr>
          <p:nvPr/>
        </p:nvPicPr>
        <p:blipFill>
          <a:blip r:embed="rId4"/>
          <a:stretch>
            <a:fillRect/>
          </a:stretch>
        </p:blipFill>
        <p:spPr>
          <a:xfrm>
            <a:off x="334105" y="300428"/>
            <a:ext cx="5838095" cy="5390476"/>
          </a:xfrm>
          <a:prstGeom prst="rect">
            <a:avLst/>
          </a:prstGeom>
        </p:spPr>
      </p:pic>
    </p:spTree>
    <p:extLst>
      <p:ext uri="{BB962C8B-B14F-4D97-AF65-F5344CB8AC3E}">
        <p14:creationId xmlns:p14="http://schemas.microsoft.com/office/powerpoint/2010/main" val="2494180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C51022-DDC1-4691-B2C8-B8B7A2D11BCE}"/>
              </a:ext>
            </a:extLst>
          </p:cNvPr>
          <p:cNvSpPr>
            <a:spLocks noGrp="1"/>
          </p:cNvSpPr>
          <p:nvPr>
            <p:ph type="title"/>
          </p:nvPr>
        </p:nvSpPr>
        <p:spPr/>
        <p:txBody>
          <a:bodyPr/>
          <a:lstStyle/>
          <a:p>
            <a:r>
              <a:rPr lang="zh-CN" altLang="en-US" dirty="0"/>
              <a:t>链路状态路由协议的工作过程</a:t>
            </a:r>
          </a:p>
        </p:txBody>
      </p:sp>
      <p:sp>
        <p:nvSpPr>
          <p:cNvPr id="3" name="内容占位符 2">
            <a:extLst>
              <a:ext uri="{FF2B5EF4-FFF2-40B4-BE49-F238E27FC236}">
                <a16:creationId xmlns:a16="http://schemas.microsoft.com/office/drawing/2014/main" id="{CEA4593C-0F96-4B1F-AE00-6CCE6CB7B80B}"/>
              </a:ext>
            </a:extLst>
          </p:cNvPr>
          <p:cNvSpPr>
            <a:spLocks noGrp="1"/>
          </p:cNvSpPr>
          <p:nvPr>
            <p:ph idx="1"/>
          </p:nvPr>
        </p:nvSpPr>
        <p:spPr/>
        <p:txBody>
          <a:bodyPr>
            <a:normAutofit fontScale="85000" lnSpcReduction="20000"/>
          </a:bodyPr>
          <a:lstStyle/>
          <a:p>
            <a:pPr>
              <a:lnSpc>
                <a:spcPct val="150000"/>
              </a:lnSpc>
            </a:pPr>
            <a:r>
              <a:rPr lang="zh-CN" altLang="en-US" dirty="0"/>
              <a:t>首先，当链路状态型路由协议将路由信息从一台路由器传输给另一台路由器时，它不会对路由信息进行任何修改，而只会将原汁原味的路由信息转发给邻居。</a:t>
            </a:r>
            <a:endParaRPr lang="en-US" altLang="zh-CN" dirty="0"/>
          </a:p>
          <a:p>
            <a:pPr>
              <a:lnSpc>
                <a:spcPct val="150000"/>
              </a:lnSpc>
            </a:pPr>
            <a:r>
              <a:rPr lang="zh-CN" altLang="en-US" dirty="0"/>
              <a:t>其次，当对等体路由器接收到路由信息时，它也会同样将信息复制一份，然后继续将信息传输给其他的对等体设备，而各个路由器则会根据自己获得的路由信息建立一张完整的网络图。</a:t>
            </a:r>
            <a:endParaRPr lang="en-US" altLang="zh-CN" dirty="0"/>
          </a:p>
          <a:p>
            <a:pPr>
              <a:lnSpc>
                <a:spcPct val="150000"/>
              </a:lnSpc>
            </a:pPr>
            <a:r>
              <a:rPr lang="zh-CN" altLang="en-US" dirty="0"/>
              <a:t>最后，当网络收敛时，各个路由器拥有的网络信息都是相同的，它们会根据这些网络信息，相互独立地计算出属于自己的最优路径。</a:t>
            </a:r>
          </a:p>
        </p:txBody>
      </p:sp>
    </p:spTree>
    <p:extLst>
      <p:ext uri="{BB962C8B-B14F-4D97-AF65-F5344CB8AC3E}">
        <p14:creationId xmlns:p14="http://schemas.microsoft.com/office/powerpoint/2010/main" val="1942278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3A28FA-8891-42BE-9B7A-9F2628374645}"/>
              </a:ext>
            </a:extLst>
          </p:cNvPr>
          <p:cNvSpPr>
            <a:spLocks noGrp="1"/>
          </p:cNvSpPr>
          <p:nvPr>
            <p:ph type="title"/>
          </p:nvPr>
        </p:nvSpPr>
        <p:spPr/>
        <p:txBody>
          <a:bodyPr/>
          <a:lstStyle/>
          <a:p>
            <a:r>
              <a:rPr lang="en-US" altLang="zh-CN" dirty="0"/>
              <a:t>OSPF</a:t>
            </a:r>
            <a:r>
              <a:rPr lang="zh-CN" altLang="en-US" dirty="0"/>
              <a:t>路由协议</a:t>
            </a:r>
          </a:p>
        </p:txBody>
      </p:sp>
      <p:sp>
        <p:nvSpPr>
          <p:cNvPr id="3" name="内容占位符 2">
            <a:extLst>
              <a:ext uri="{FF2B5EF4-FFF2-40B4-BE49-F238E27FC236}">
                <a16:creationId xmlns:a16="http://schemas.microsoft.com/office/drawing/2014/main" id="{2155E17B-4627-4527-BD2C-13A20ECF67AB}"/>
              </a:ext>
            </a:extLst>
          </p:cNvPr>
          <p:cNvSpPr>
            <a:spLocks noGrp="1"/>
          </p:cNvSpPr>
          <p:nvPr>
            <p:ph idx="1"/>
          </p:nvPr>
        </p:nvSpPr>
        <p:spPr/>
        <p:txBody>
          <a:bodyPr>
            <a:normAutofit fontScale="92500" lnSpcReduction="20000"/>
          </a:bodyPr>
          <a:lstStyle/>
          <a:p>
            <a:pPr>
              <a:lnSpc>
                <a:spcPct val="150000"/>
              </a:lnSpc>
            </a:pPr>
            <a:r>
              <a:rPr lang="zh-CN" altLang="en-US" dirty="0"/>
              <a:t>开放式最短路径优先协议</a:t>
            </a:r>
            <a:endParaRPr lang="en-US" altLang="zh-CN" dirty="0"/>
          </a:p>
          <a:p>
            <a:pPr>
              <a:lnSpc>
                <a:spcPct val="150000"/>
              </a:lnSpc>
            </a:pPr>
            <a:r>
              <a:rPr lang="zh-CN" altLang="en-US" dirty="0"/>
              <a:t>特点：</a:t>
            </a:r>
            <a:endParaRPr lang="en-US" altLang="zh-CN" dirty="0"/>
          </a:p>
          <a:p>
            <a:pPr lvl="1">
              <a:lnSpc>
                <a:spcPct val="150000"/>
              </a:lnSpc>
            </a:pPr>
            <a:r>
              <a:rPr lang="zh-CN" altLang="en-US" dirty="0"/>
              <a:t>开放协议；</a:t>
            </a:r>
          </a:p>
          <a:p>
            <a:pPr lvl="1">
              <a:lnSpc>
                <a:spcPct val="150000"/>
              </a:lnSpc>
            </a:pPr>
            <a:r>
              <a:rPr lang="zh-CN" altLang="en-US" dirty="0"/>
              <a:t>快速收敛；</a:t>
            </a:r>
          </a:p>
          <a:p>
            <a:pPr lvl="1">
              <a:lnSpc>
                <a:spcPct val="150000"/>
              </a:lnSpc>
            </a:pPr>
            <a:r>
              <a:rPr lang="zh-CN" altLang="en-US" dirty="0"/>
              <a:t>触发更新；</a:t>
            </a:r>
          </a:p>
          <a:p>
            <a:pPr lvl="1">
              <a:lnSpc>
                <a:spcPct val="150000"/>
              </a:lnSpc>
            </a:pPr>
            <a:r>
              <a:rPr lang="zh-CN" altLang="en-US" dirty="0"/>
              <a:t>支持子网掩码；</a:t>
            </a:r>
          </a:p>
          <a:p>
            <a:pPr lvl="1">
              <a:lnSpc>
                <a:spcPct val="150000"/>
              </a:lnSpc>
            </a:pPr>
            <a:r>
              <a:rPr lang="zh-CN" altLang="en-US" dirty="0"/>
              <a:t>支持</a:t>
            </a:r>
            <a:r>
              <a:rPr lang="en-US" altLang="zh-CN" dirty="0"/>
              <a:t>IPv4</a:t>
            </a:r>
            <a:r>
              <a:rPr lang="zh-CN" altLang="en-US" dirty="0"/>
              <a:t>（</a:t>
            </a:r>
            <a:r>
              <a:rPr lang="en-US" altLang="zh-CN" dirty="0"/>
              <a:t>OSPF V2</a:t>
            </a:r>
            <a:r>
              <a:rPr lang="zh-CN" altLang="en-US" dirty="0"/>
              <a:t>）和</a:t>
            </a:r>
            <a:r>
              <a:rPr lang="en-US" altLang="zh-CN" dirty="0"/>
              <a:t>IPv6</a:t>
            </a:r>
            <a:r>
              <a:rPr lang="zh-CN" altLang="en-US" dirty="0"/>
              <a:t>（</a:t>
            </a:r>
            <a:r>
              <a:rPr lang="en-US" altLang="zh-CN" dirty="0"/>
              <a:t>OSPF V3</a:t>
            </a:r>
            <a:r>
              <a:rPr lang="zh-CN" altLang="en-US" dirty="0"/>
              <a:t>）；</a:t>
            </a:r>
          </a:p>
          <a:p>
            <a:pPr lvl="1">
              <a:lnSpc>
                <a:spcPct val="150000"/>
              </a:lnSpc>
            </a:pPr>
            <a:r>
              <a:rPr lang="zh-CN" altLang="en-US" dirty="0"/>
              <a:t>邻居表、路由表和拓扑表。</a:t>
            </a:r>
          </a:p>
        </p:txBody>
      </p:sp>
    </p:spTree>
    <p:extLst>
      <p:ext uri="{BB962C8B-B14F-4D97-AF65-F5344CB8AC3E}">
        <p14:creationId xmlns:p14="http://schemas.microsoft.com/office/powerpoint/2010/main" val="1841581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C6FBD2-8C09-439B-8E9F-B3E0DA35BC83}"/>
              </a:ext>
            </a:extLst>
          </p:cNvPr>
          <p:cNvSpPr>
            <a:spLocks noGrp="1"/>
          </p:cNvSpPr>
          <p:nvPr>
            <p:ph type="title"/>
          </p:nvPr>
        </p:nvSpPr>
        <p:spPr/>
        <p:txBody>
          <a:bodyPr/>
          <a:lstStyle/>
          <a:p>
            <a:r>
              <a:rPr lang="en-US" altLang="zh-CN" dirty="0"/>
              <a:t>OSPF</a:t>
            </a:r>
            <a:r>
              <a:rPr lang="zh-CN" altLang="en-US" dirty="0"/>
              <a:t>区域</a:t>
            </a:r>
            <a:r>
              <a:rPr lang="en-US" altLang="zh-CN" dirty="0"/>
              <a:t>(1)</a:t>
            </a:r>
            <a:endParaRPr lang="zh-CN" altLang="en-US" dirty="0"/>
          </a:p>
        </p:txBody>
      </p:sp>
      <p:sp>
        <p:nvSpPr>
          <p:cNvPr id="3" name="内容占位符 2">
            <a:extLst>
              <a:ext uri="{FF2B5EF4-FFF2-40B4-BE49-F238E27FC236}">
                <a16:creationId xmlns:a16="http://schemas.microsoft.com/office/drawing/2014/main" id="{7173359B-EC19-4F88-8932-9A8A3676C64A}"/>
              </a:ext>
            </a:extLst>
          </p:cNvPr>
          <p:cNvSpPr>
            <a:spLocks noGrp="1"/>
          </p:cNvSpPr>
          <p:nvPr>
            <p:ph idx="1"/>
          </p:nvPr>
        </p:nvSpPr>
        <p:spPr>
          <a:xfrm>
            <a:off x="838200" y="1825625"/>
            <a:ext cx="5791747" cy="4351338"/>
          </a:xfrm>
        </p:spPr>
        <p:txBody>
          <a:bodyPr>
            <a:normAutofit/>
          </a:bodyPr>
          <a:lstStyle/>
          <a:p>
            <a:pPr>
              <a:lnSpc>
                <a:spcPct val="170000"/>
              </a:lnSpc>
            </a:pPr>
            <a:r>
              <a:rPr lang="zh-CN" altLang="en-US" sz="2000" dirty="0"/>
              <a:t>蒙古分封多个汗国</a:t>
            </a:r>
            <a:endParaRPr lang="en-US" altLang="zh-CN" sz="2000" dirty="0"/>
          </a:p>
          <a:p>
            <a:pPr>
              <a:lnSpc>
                <a:spcPct val="170000"/>
              </a:lnSpc>
            </a:pPr>
            <a:r>
              <a:rPr lang="zh-CN" altLang="en-US" sz="2000" dirty="0"/>
              <a:t>管理、通信</a:t>
            </a:r>
            <a:endParaRPr lang="en-US" altLang="zh-CN" sz="2000" dirty="0"/>
          </a:p>
          <a:p>
            <a:pPr>
              <a:lnSpc>
                <a:spcPct val="170000"/>
              </a:lnSpc>
            </a:pPr>
            <a:r>
              <a:rPr lang="zh-CN" altLang="en-US" sz="2000" dirty="0"/>
              <a:t>简化、汇总</a:t>
            </a:r>
            <a:endParaRPr lang="en-US" altLang="zh-CN" sz="2000" dirty="0"/>
          </a:p>
          <a:p>
            <a:pPr>
              <a:lnSpc>
                <a:spcPct val="170000"/>
              </a:lnSpc>
            </a:pPr>
            <a:endParaRPr lang="en-US" altLang="zh-CN" sz="2000" dirty="0"/>
          </a:p>
          <a:p>
            <a:pPr marL="0" indent="0">
              <a:lnSpc>
                <a:spcPct val="170000"/>
              </a:lnSpc>
              <a:buNone/>
            </a:pPr>
            <a:r>
              <a:rPr lang="zh-CN" altLang="en-US" sz="2000" dirty="0">
                <a:solidFill>
                  <a:srgbClr val="FF0000"/>
                </a:solidFill>
              </a:rPr>
              <a:t>大的网络，信息的复杂程度会显著递增。如果一种路由协议不支持在大范围网络中划分出另一级网络，这个路由协议将无法适用于大规模的网络结构</a:t>
            </a:r>
            <a:r>
              <a:rPr lang="zh-CN" altLang="en-US" sz="2000" dirty="0"/>
              <a:t>。</a:t>
            </a:r>
            <a:endParaRPr lang="en-US" altLang="zh-CN" sz="2000" dirty="0"/>
          </a:p>
        </p:txBody>
      </p:sp>
      <p:pic>
        <p:nvPicPr>
          <p:cNvPr id="1026" name="Picture 2">
            <a:extLst>
              <a:ext uri="{FF2B5EF4-FFF2-40B4-BE49-F238E27FC236}">
                <a16:creationId xmlns:a16="http://schemas.microsoft.com/office/drawing/2014/main" id="{15E23998-383E-4CB9-8B8C-975197C024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947" y="1825625"/>
            <a:ext cx="5370967" cy="39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861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1614F9-4463-41C0-8F19-A1E8A20DFC06}"/>
              </a:ext>
            </a:extLst>
          </p:cNvPr>
          <p:cNvSpPr>
            <a:spLocks noGrp="1"/>
          </p:cNvSpPr>
          <p:nvPr>
            <p:ph type="title"/>
          </p:nvPr>
        </p:nvSpPr>
        <p:spPr/>
        <p:txBody>
          <a:bodyPr/>
          <a:lstStyle/>
          <a:p>
            <a:r>
              <a:rPr lang="en-US" altLang="zh-CN" dirty="0"/>
              <a:t>OSPF</a:t>
            </a:r>
            <a:r>
              <a:rPr lang="zh-CN" altLang="en-US" dirty="0"/>
              <a:t>区域</a:t>
            </a:r>
            <a:r>
              <a:rPr lang="en-US" altLang="zh-CN" dirty="0"/>
              <a:t>(2)</a:t>
            </a:r>
            <a:endParaRPr lang="zh-CN" altLang="en-US" dirty="0"/>
          </a:p>
        </p:txBody>
      </p:sp>
      <p:sp>
        <p:nvSpPr>
          <p:cNvPr id="3" name="内容占位符 2">
            <a:extLst>
              <a:ext uri="{FF2B5EF4-FFF2-40B4-BE49-F238E27FC236}">
                <a16:creationId xmlns:a16="http://schemas.microsoft.com/office/drawing/2014/main" id="{DFDE2156-25D2-4CE4-9A2A-5F83A51E5670}"/>
              </a:ext>
            </a:extLst>
          </p:cNvPr>
          <p:cNvSpPr>
            <a:spLocks noGrp="1"/>
          </p:cNvSpPr>
          <p:nvPr>
            <p:ph idx="1"/>
          </p:nvPr>
        </p:nvSpPr>
        <p:spPr/>
        <p:txBody>
          <a:bodyPr/>
          <a:lstStyle/>
          <a:p>
            <a:pPr>
              <a:lnSpc>
                <a:spcPct val="150000"/>
              </a:lnSpc>
            </a:pPr>
            <a:r>
              <a:rPr lang="en-US" altLang="zh-CN" dirty="0"/>
              <a:t>3</a:t>
            </a:r>
            <a:r>
              <a:rPr lang="zh-CN" altLang="en-US" dirty="0"/>
              <a:t>个区域</a:t>
            </a:r>
            <a:endParaRPr lang="en-US" altLang="zh-CN" dirty="0"/>
          </a:p>
          <a:p>
            <a:pPr lvl="1">
              <a:lnSpc>
                <a:spcPct val="150000"/>
              </a:lnSpc>
            </a:pPr>
            <a:r>
              <a:rPr lang="zh-CN" altLang="en-US" dirty="0"/>
              <a:t>区域</a:t>
            </a:r>
            <a:r>
              <a:rPr lang="en-US" altLang="zh-CN" dirty="0"/>
              <a:t>0</a:t>
            </a:r>
            <a:r>
              <a:rPr lang="zh-CN" altLang="en-US" dirty="0"/>
              <a:t>（</a:t>
            </a:r>
            <a:r>
              <a:rPr lang="en-US" altLang="zh-CN" dirty="0"/>
              <a:t>Area 0</a:t>
            </a:r>
            <a:r>
              <a:rPr lang="zh-CN" altLang="en-US" dirty="0"/>
              <a:t>）</a:t>
            </a:r>
            <a:endParaRPr lang="en-US" altLang="zh-CN" dirty="0"/>
          </a:p>
          <a:p>
            <a:pPr lvl="1">
              <a:lnSpc>
                <a:spcPct val="150000"/>
              </a:lnSpc>
            </a:pPr>
            <a:r>
              <a:rPr lang="zh-CN" altLang="en-US" dirty="0"/>
              <a:t>区域</a:t>
            </a:r>
            <a:r>
              <a:rPr lang="en-US" altLang="zh-CN" dirty="0"/>
              <a:t>1</a:t>
            </a:r>
            <a:r>
              <a:rPr lang="zh-CN" altLang="en-US" dirty="0"/>
              <a:t>（</a:t>
            </a:r>
            <a:r>
              <a:rPr lang="en-US" altLang="zh-CN" dirty="0"/>
              <a:t>Area 1</a:t>
            </a:r>
            <a:r>
              <a:rPr lang="zh-CN" altLang="en-US" dirty="0"/>
              <a:t>）</a:t>
            </a:r>
            <a:endParaRPr lang="en-US" altLang="zh-CN" dirty="0"/>
          </a:p>
          <a:p>
            <a:pPr lvl="1">
              <a:lnSpc>
                <a:spcPct val="150000"/>
              </a:lnSpc>
            </a:pPr>
            <a:r>
              <a:rPr lang="zh-CN" altLang="en-US" dirty="0"/>
              <a:t>区域</a:t>
            </a:r>
            <a:r>
              <a:rPr lang="en-US" altLang="zh-CN" dirty="0"/>
              <a:t>2</a:t>
            </a:r>
            <a:r>
              <a:rPr lang="zh-CN" altLang="en-US" dirty="0"/>
              <a:t>（</a:t>
            </a:r>
            <a:r>
              <a:rPr lang="en-US" altLang="zh-CN" dirty="0"/>
              <a:t>Area 2</a:t>
            </a:r>
            <a:r>
              <a:rPr lang="zh-CN" altLang="en-US" dirty="0"/>
              <a:t>）</a:t>
            </a:r>
            <a:endParaRPr lang="en-US" altLang="zh-CN" dirty="0"/>
          </a:p>
          <a:p>
            <a:pPr>
              <a:lnSpc>
                <a:spcPct val="150000"/>
              </a:lnSpc>
            </a:pPr>
            <a:endParaRPr lang="zh-CN" altLang="en-US" dirty="0"/>
          </a:p>
        </p:txBody>
      </p:sp>
      <p:pic>
        <p:nvPicPr>
          <p:cNvPr id="4" name="图片 3">
            <a:extLst>
              <a:ext uri="{FF2B5EF4-FFF2-40B4-BE49-F238E27FC236}">
                <a16:creationId xmlns:a16="http://schemas.microsoft.com/office/drawing/2014/main" id="{A9D3ACF0-05A6-49F7-A17B-CD9FB78594EC}"/>
              </a:ext>
            </a:extLst>
          </p:cNvPr>
          <p:cNvPicPr>
            <a:picLocks noChangeAspect="1"/>
          </p:cNvPicPr>
          <p:nvPr/>
        </p:nvPicPr>
        <p:blipFill>
          <a:blip r:embed="rId2"/>
          <a:stretch>
            <a:fillRect/>
          </a:stretch>
        </p:blipFill>
        <p:spPr>
          <a:xfrm>
            <a:off x="6563324" y="1690688"/>
            <a:ext cx="4790476" cy="4666667"/>
          </a:xfrm>
          <a:prstGeom prst="rect">
            <a:avLst/>
          </a:prstGeom>
        </p:spPr>
      </p:pic>
    </p:spTree>
    <p:extLst>
      <p:ext uri="{BB962C8B-B14F-4D97-AF65-F5344CB8AC3E}">
        <p14:creationId xmlns:p14="http://schemas.microsoft.com/office/powerpoint/2010/main" val="4113239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775288-6DF2-4B8A-9996-4EC0308EFE2B}"/>
              </a:ext>
            </a:extLst>
          </p:cNvPr>
          <p:cNvSpPr>
            <a:spLocks noGrp="1"/>
          </p:cNvSpPr>
          <p:nvPr>
            <p:ph type="title"/>
          </p:nvPr>
        </p:nvSpPr>
        <p:spPr/>
        <p:txBody>
          <a:bodyPr/>
          <a:lstStyle/>
          <a:p>
            <a:r>
              <a:rPr lang="en-US" altLang="zh-CN" dirty="0"/>
              <a:t>OSPF</a:t>
            </a:r>
            <a:r>
              <a:rPr lang="zh-CN" altLang="en-US" dirty="0"/>
              <a:t>区域</a:t>
            </a:r>
            <a:r>
              <a:rPr lang="en-US" altLang="zh-CN" dirty="0"/>
              <a:t>(3)</a:t>
            </a:r>
            <a:endParaRPr lang="zh-CN" altLang="en-US" dirty="0"/>
          </a:p>
        </p:txBody>
      </p:sp>
      <p:sp>
        <p:nvSpPr>
          <p:cNvPr id="3" name="内容占位符 2">
            <a:extLst>
              <a:ext uri="{FF2B5EF4-FFF2-40B4-BE49-F238E27FC236}">
                <a16:creationId xmlns:a16="http://schemas.microsoft.com/office/drawing/2014/main" id="{A322B2AD-CAEF-4B0A-BF51-E4F95D18119A}"/>
              </a:ext>
            </a:extLst>
          </p:cNvPr>
          <p:cNvSpPr>
            <a:spLocks noGrp="1"/>
          </p:cNvSpPr>
          <p:nvPr>
            <p:ph idx="1"/>
          </p:nvPr>
        </p:nvSpPr>
        <p:spPr/>
        <p:txBody>
          <a:bodyPr/>
          <a:lstStyle/>
          <a:p>
            <a:pPr>
              <a:lnSpc>
                <a:spcPct val="150000"/>
              </a:lnSpc>
            </a:pPr>
            <a:r>
              <a:rPr lang="zh-CN" altLang="en-US" dirty="0">
                <a:solidFill>
                  <a:srgbClr val="FF0000"/>
                </a:solidFill>
              </a:rPr>
              <a:t>区域</a:t>
            </a:r>
            <a:r>
              <a:rPr lang="en-US" altLang="zh-CN" b="1" dirty="0">
                <a:solidFill>
                  <a:srgbClr val="FF0000"/>
                </a:solidFill>
              </a:rPr>
              <a:t>0</a:t>
            </a:r>
            <a:r>
              <a:rPr lang="zh-CN" altLang="en-US" dirty="0"/>
              <a:t>在</a:t>
            </a:r>
            <a:r>
              <a:rPr lang="en-US" altLang="zh-CN" b="1" dirty="0"/>
              <a:t>OSPF</a:t>
            </a:r>
            <a:r>
              <a:rPr lang="zh-CN" altLang="en-US" dirty="0"/>
              <a:t>中被称为</a:t>
            </a:r>
            <a:r>
              <a:rPr lang="zh-CN" altLang="en-US" b="1" dirty="0"/>
              <a:t>“</a:t>
            </a:r>
            <a:r>
              <a:rPr lang="zh-CN" altLang="en-US" dirty="0">
                <a:solidFill>
                  <a:srgbClr val="FF0000"/>
                </a:solidFill>
              </a:rPr>
              <a:t>骨干区域</a:t>
            </a:r>
            <a:r>
              <a:rPr lang="zh-CN" altLang="en-US" b="1" dirty="0"/>
              <a:t>”</a:t>
            </a:r>
            <a:r>
              <a:rPr lang="en-US" altLang="zh-CN" b="1" dirty="0"/>
              <a:t>;</a:t>
            </a:r>
          </a:p>
          <a:p>
            <a:pPr>
              <a:lnSpc>
                <a:spcPct val="150000"/>
              </a:lnSpc>
            </a:pPr>
            <a:r>
              <a:rPr lang="zh-CN" altLang="en-US" dirty="0"/>
              <a:t>为了防止出现环路，</a:t>
            </a:r>
            <a:r>
              <a:rPr lang="en-US" altLang="zh-CN" b="1" dirty="0"/>
              <a:t>OSPF</a:t>
            </a:r>
            <a:r>
              <a:rPr lang="zh-CN" altLang="en-US" dirty="0"/>
              <a:t>规定所有区域都必须与区域</a:t>
            </a:r>
            <a:r>
              <a:rPr lang="en-US" altLang="zh-CN" b="1" dirty="0"/>
              <a:t>0</a:t>
            </a:r>
            <a:r>
              <a:rPr lang="zh-CN" altLang="en-US" dirty="0"/>
              <a:t>相连</a:t>
            </a:r>
            <a:r>
              <a:rPr lang="en-US" altLang="zh-CN" dirty="0"/>
              <a:t>;</a:t>
            </a:r>
          </a:p>
          <a:p>
            <a:pPr>
              <a:lnSpc>
                <a:spcPct val="150000"/>
              </a:lnSpc>
            </a:pPr>
            <a:r>
              <a:rPr lang="zh-CN" altLang="en-US" dirty="0"/>
              <a:t>如果某个非</a:t>
            </a:r>
            <a:r>
              <a:rPr lang="en-US" altLang="zh-CN" dirty="0"/>
              <a:t>0</a:t>
            </a:r>
            <a:r>
              <a:rPr lang="zh-CN" altLang="en-US" dirty="0"/>
              <a:t>区域客观上并不与骨干区域相连，也必须通过一种称为“</a:t>
            </a:r>
            <a:r>
              <a:rPr lang="zh-CN" altLang="en-US" dirty="0">
                <a:solidFill>
                  <a:srgbClr val="FF0000"/>
                </a:solidFill>
              </a:rPr>
              <a:t>虚链路</a:t>
            </a:r>
            <a:r>
              <a:rPr lang="zh-CN" altLang="en-US" dirty="0"/>
              <a:t>”的方式与区域</a:t>
            </a:r>
            <a:r>
              <a:rPr lang="en-US" altLang="zh-CN" dirty="0"/>
              <a:t>0</a:t>
            </a:r>
            <a:r>
              <a:rPr lang="zh-CN" altLang="en-US" dirty="0"/>
              <a:t>连接起来。</a:t>
            </a:r>
          </a:p>
        </p:txBody>
      </p:sp>
      <p:pic>
        <p:nvPicPr>
          <p:cNvPr id="5" name="图片 4">
            <a:extLst>
              <a:ext uri="{FF2B5EF4-FFF2-40B4-BE49-F238E27FC236}">
                <a16:creationId xmlns:a16="http://schemas.microsoft.com/office/drawing/2014/main" id="{428A2AFD-9641-4C22-B0F3-6AD87783F4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025" y="5046101"/>
            <a:ext cx="4752975" cy="1276350"/>
          </a:xfrm>
          <a:prstGeom prst="rect">
            <a:avLst/>
          </a:prstGeom>
        </p:spPr>
      </p:pic>
      <p:pic>
        <p:nvPicPr>
          <p:cNvPr id="7" name="图片 6">
            <a:extLst>
              <a:ext uri="{FF2B5EF4-FFF2-40B4-BE49-F238E27FC236}">
                <a16:creationId xmlns:a16="http://schemas.microsoft.com/office/drawing/2014/main" id="{B1B5927C-2B8F-4DF2-924F-367F79DA3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0825" y="5136368"/>
            <a:ext cx="4724400" cy="1381125"/>
          </a:xfrm>
          <a:prstGeom prst="rect">
            <a:avLst/>
          </a:prstGeom>
        </p:spPr>
      </p:pic>
    </p:spTree>
    <p:extLst>
      <p:ext uri="{BB962C8B-B14F-4D97-AF65-F5344CB8AC3E}">
        <p14:creationId xmlns:p14="http://schemas.microsoft.com/office/powerpoint/2010/main" val="313464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5800</TotalTime>
  <Words>2500</Words>
  <Application>Microsoft Office PowerPoint</Application>
  <PresentationFormat>宽屏</PresentationFormat>
  <Paragraphs>259</Paragraphs>
  <Slides>41</Slides>
  <Notes>14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41</vt:i4>
      </vt:variant>
    </vt:vector>
  </HeadingPairs>
  <TitlesOfParts>
    <vt:vector size="49" baseType="lpstr">
      <vt:lpstr>等线</vt:lpstr>
      <vt:lpstr>等线 Light</vt:lpstr>
      <vt:lpstr>微软雅黑</vt:lpstr>
      <vt:lpstr>Arial</vt:lpstr>
      <vt:lpstr>Calibri</vt:lpstr>
      <vt:lpstr>Helvetica</vt:lpstr>
      <vt:lpstr>Wingdings</vt:lpstr>
      <vt:lpstr>Office 主题​​</vt:lpstr>
      <vt:lpstr>动态路由协议 OSPF</vt:lpstr>
      <vt:lpstr>距离矢量协议</vt:lpstr>
      <vt:lpstr>链路状态算法</vt:lpstr>
      <vt:lpstr>链路状态算法</vt:lpstr>
      <vt:lpstr>链路状态路由协议的工作过程</vt:lpstr>
      <vt:lpstr>OSPF路由协议</vt:lpstr>
      <vt:lpstr>OSPF区域(1)</vt:lpstr>
      <vt:lpstr>OSPF区域(2)</vt:lpstr>
      <vt:lpstr>OSPF区域(3)</vt:lpstr>
      <vt:lpstr>OSPF区域(4)</vt:lpstr>
      <vt:lpstr>OSPF工作方式(1)</vt:lpstr>
      <vt:lpstr>OSPF工作方式(2)</vt:lpstr>
      <vt:lpstr>OSPF工作方式(3)</vt:lpstr>
      <vt:lpstr>Dijkstra算法</vt:lpstr>
      <vt:lpstr>OSPF邻居状态机(1)</vt:lpstr>
      <vt:lpstr>OSPF邻居状态机(2)</vt:lpstr>
      <vt:lpstr>OSPF 路由器ID</vt:lpstr>
      <vt:lpstr>建立邻接关系的问题</vt:lpstr>
      <vt:lpstr>OSPF网络类型</vt:lpstr>
      <vt:lpstr>OSPF网络类型-广播类型</vt:lpstr>
      <vt:lpstr>OSPF网络类型-广播类型</vt:lpstr>
      <vt:lpstr>OSPF网络类型-广播类型</vt:lpstr>
      <vt:lpstr>OSPF网络类型-广播类型</vt:lpstr>
      <vt:lpstr>OSPF网络类型-广播类型</vt:lpstr>
      <vt:lpstr>OSPF网络类型-广播类型</vt:lpstr>
      <vt:lpstr>OSPF网络类型-广播类型</vt:lpstr>
      <vt:lpstr>OSPF网络类型-NBMA类型</vt:lpstr>
      <vt:lpstr>OSPF网络类型-NBMA类型</vt:lpstr>
      <vt:lpstr>OSPF网络类型-NBMA类型</vt:lpstr>
      <vt:lpstr>OSPF网络类型-点到点/点到多点</vt:lpstr>
      <vt:lpstr>OSPF路由计算</vt:lpstr>
      <vt:lpstr>OSPF路由计算</vt:lpstr>
      <vt:lpstr>OSPF单区域配置</vt:lpstr>
      <vt:lpstr>OSPF单区域配置</vt:lpstr>
      <vt:lpstr>OSPF单区域配置</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动态路由协议 OSPF</dc:title>
  <dc:creator>carol</dc:creator>
  <cp:lastModifiedBy>carol</cp:lastModifiedBy>
  <cp:revision>57</cp:revision>
  <dcterms:created xsi:type="dcterms:W3CDTF">2019-10-23T12:33:22Z</dcterms:created>
  <dcterms:modified xsi:type="dcterms:W3CDTF">2020-04-27T13:13:29Z</dcterms:modified>
</cp:coreProperties>
</file>