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2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ECF7-6480-48F3-A98D-4F885146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/>
              <a:t>KPD 2023</a:t>
            </a:r>
            <a:br>
              <a:rPr lang="en-US" sz="5000" dirty="0"/>
            </a:br>
            <a:r>
              <a:rPr lang="en-US" sz="5000" dirty="0"/>
              <a:t>WEB PROGRAMMING</a:t>
            </a:r>
            <a:endParaRPr lang="en-MY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40C0-297B-DAB4-BB48-B42F5AB1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/>
              <a:t>KOMPETENSI 1</a:t>
            </a:r>
          </a:p>
          <a:p>
            <a:r>
              <a:rPr lang="en-US" dirty="0"/>
              <a:t>TAJUK : KOMPONEN THIRD PARTY;  PENGENALAN EULA DAN UML</a:t>
            </a:r>
            <a:endParaRPr lang="en-MY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C0C8B3D-B09B-6C08-DABA-F6A25977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r="16538" b="-1"/>
          <a:stretch/>
        </p:blipFill>
        <p:spPr>
          <a:xfrm>
            <a:off x="590677" y="657369"/>
            <a:ext cx="4875568" cy="538778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111BE1-286E-668D-A311-57E5445B74E4}"/>
              </a:ext>
            </a:extLst>
          </p:cNvPr>
          <p:cNvSpPr txBox="1"/>
          <p:nvPr/>
        </p:nvSpPr>
        <p:spPr>
          <a:xfrm>
            <a:off x="561474" y="946484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THIRD PARTY COMPONENT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ADD1C-9EC0-C706-3C33-7E82912C86FC}"/>
              </a:ext>
            </a:extLst>
          </p:cNvPr>
          <p:cNvSpPr/>
          <p:nvPr/>
        </p:nvSpPr>
        <p:spPr>
          <a:xfrm>
            <a:off x="561474" y="1652337"/>
            <a:ext cx="2983831" cy="4523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PAYMENT  GATEWAY</a:t>
            </a:r>
            <a:endParaRPr lang="en-MY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348-C8C1-A74F-D67D-8A2799F690B6}"/>
              </a:ext>
            </a:extLst>
          </p:cNvPr>
          <p:cNvSpPr/>
          <p:nvPr/>
        </p:nvSpPr>
        <p:spPr>
          <a:xfrm>
            <a:off x="4604084" y="1652337"/>
            <a:ext cx="2983831" cy="4523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THIRD PARTY COMPONENT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D843D-B39D-C054-AE17-BB4450E77CC1}"/>
              </a:ext>
            </a:extLst>
          </p:cNvPr>
          <p:cNvSpPr/>
          <p:nvPr/>
        </p:nvSpPr>
        <p:spPr>
          <a:xfrm>
            <a:off x="8646695" y="1652337"/>
            <a:ext cx="2983831" cy="45238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SECURITY CERTIFICATE</a:t>
            </a:r>
            <a:endParaRPr lang="en-MY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046FC7-E412-1C75-88AC-40FB5470C487}"/>
              </a:ext>
            </a:extLst>
          </p:cNvPr>
          <p:cNvSpPr txBox="1"/>
          <p:nvPr/>
        </p:nvSpPr>
        <p:spPr>
          <a:xfrm>
            <a:off x="429208" y="690615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GATEWAY</a:t>
            </a:r>
            <a:endParaRPr lang="en-MY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8586A60-BA74-AD38-7D57-843941DCAC95}"/>
              </a:ext>
            </a:extLst>
          </p:cNvPr>
          <p:cNvSpPr/>
          <p:nvPr/>
        </p:nvSpPr>
        <p:spPr>
          <a:xfrm>
            <a:off x="597160" y="1464905"/>
            <a:ext cx="3900196" cy="2174033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Payment getway adalah aplikasi di laman web e-dagang yang boleh dihubungkan kepada akaun pembayaran pelanggan dengan akaun laman web.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C1C05-BEA0-F976-2148-81E452F0E983}"/>
              </a:ext>
            </a:extLst>
          </p:cNvPr>
          <p:cNvSpPr/>
          <p:nvPr/>
        </p:nvSpPr>
        <p:spPr>
          <a:xfrm>
            <a:off x="6096000" y="1772814"/>
            <a:ext cx="5292790" cy="1558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Membolehkan maklumat akaun kredit menjadi selamat dan bukannya dihantar secara atas talian. </a:t>
            </a:r>
          </a:p>
          <a:p>
            <a:pPr algn="ctr"/>
            <a:endParaRPr lang="en-MY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F34BD0C4-B269-E9B2-94D1-FB6BB0CD6454}"/>
              </a:ext>
            </a:extLst>
          </p:cNvPr>
          <p:cNvSpPr/>
          <p:nvPr/>
        </p:nvSpPr>
        <p:spPr>
          <a:xfrm>
            <a:off x="3480319" y="4709581"/>
            <a:ext cx="5365101" cy="115937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s-MY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Pemindahan wang juga lebih cepat dan memudahkan urusan pelanggan. </a:t>
            </a:r>
          </a:p>
          <a:p>
            <a:pPr algn="ctr"/>
            <a:endParaRPr lang="en-MY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C8DD8E1-3861-E9B3-E7FC-57336F011A7B}"/>
              </a:ext>
            </a:extLst>
          </p:cNvPr>
          <p:cNvSpPr/>
          <p:nvPr/>
        </p:nvSpPr>
        <p:spPr>
          <a:xfrm>
            <a:off x="5019869" y="2472612"/>
            <a:ext cx="578498" cy="4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578240-D1C4-F7D7-E7C9-01F6B95C8989}"/>
              </a:ext>
            </a:extLst>
          </p:cNvPr>
          <p:cNvSpPr/>
          <p:nvPr/>
        </p:nvSpPr>
        <p:spPr>
          <a:xfrm rot="5400000">
            <a:off x="7352522" y="3726390"/>
            <a:ext cx="578498" cy="4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Graphic 17" descr="Aperture outline">
            <a:extLst>
              <a:ext uri="{FF2B5EF4-FFF2-40B4-BE49-F238E27FC236}">
                <a16:creationId xmlns:a16="http://schemas.microsoft.com/office/drawing/2014/main" id="{DA7D2AD5-D6F4-C533-9EF0-48177B3F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150" y="42708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3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21CDE-2D54-7ED6-A866-5DE68D6B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90" y="1407188"/>
            <a:ext cx="938865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2114B-7D57-F398-9679-6824A17B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5" y="895130"/>
            <a:ext cx="10486029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85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72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KPD 2023 WEB PROGRAMMING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APLIKASI V3302/2</dc:title>
  <dc:creator>nazmi razak</dc:creator>
  <cp:lastModifiedBy>nazmi razak</cp:lastModifiedBy>
  <cp:revision>10</cp:revision>
  <dcterms:created xsi:type="dcterms:W3CDTF">2022-11-29T04:41:54Z</dcterms:created>
  <dcterms:modified xsi:type="dcterms:W3CDTF">2023-01-16T00:57:05Z</dcterms:modified>
</cp:coreProperties>
</file>