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539" r:id="rId5"/>
    <p:sldId id="557" r:id="rId6"/>
    <p:sldId id="558" r:id="rId7"/>
    <p:sldId id="559" r:id="rId8"/>
    <p:sldId id="560" r:id="rId9"/>
    <p:sldId id="561" r:id="rId10"/>
    <p:sldId id="563" r:id="rId11"/>
    <p:sldId id="564" r:id="rId12"/>
    <p:sldId id="565" r:id="rId13"/>
    <p:sldId id="256" r:id="rId14"/>
    <p:sldId id="5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9336"/>
            <a:ext cx="5467739" cy="34755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KPD 2023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WEB PROGRAMMING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14849"/>
            <a:ext cx="4123899" cy="1779958"/>
          </a:xfrm>
        </p:spPr>
        <p:txBody>
          <a:bodyPr>
            <a:normAutofit/>
          </a:bodyPr>
          <a:lstStyle/>
          <a:p>
            <a:r>
              <a:rPr lang="en-US" dirty="0"/>
              <a:t>PEMBAHAGIAN TUGASAN KUMPULAN UNTUK KOMPETENSI 4 </a:t>
            </a:r>
            <a:r>
              <a:rPr lang="en-US" b="1" dirty="0"/>
              <a:t>WRITE MODULE CODE</a:t>
            </a:r>
          </a:p>
        </p:txBody>
      </p:sp>
      <p:pic>
        <p:nvPicPr>
          <p:cNvPr id="10" name="Picture Placeholder 9" descr="Image of a yellow smoothie with some fruit in the background.&#10;">
            <a:extLst>
              <a:ext uri="{FF2B5EF4-FFF2-40B4-BE49-F238E27FC236}">
                <a16:creationId xmlns:a16="http://schemas.microsoft.com/office/drawing/2014/main" id="{EAC24423-E635-494B-9CD9-DF28FD91B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952" y="754711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60" y="756284"/>
            <a:ext cx="10698480" cy="534924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585" y="466530"/>
            <a:ext cx="3749040" cy="1273629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Tugasan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CECFDD0-AD9E-4CB3-A606-F8B5DB77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870" y="1922781"/>
            <a:ext cx="9396301" cy="161663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masing-masing.</a:t>
            </a:r>
          </a:p>
          <a:p>
            <a:pPr marL="514350" indent="-514350"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Microsoft </a:t>
            </a:r>
            <a:r>
              <a:rPr lang="en-US" dirty="0" err="1"/>
              <a:t>powerpoint</a:t>
            </a:r>
            <a:r>
              <a:rPr lang="en-US" dirty="0"/>
              <a:t>/</a:t>
            </a:r>
            <a:r>
              <a:rPr lang="en-US" dirty="0" err="1"/>
              <a:t>canva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kreativiti</a:t>
            </a:r>
            <a:r>
              <a:rPr lang="en-US" dirty="0"/>
              <a:t> masing-masing</a:t>
            </a:r>
          </a:p>
          <a:p>
            <a:pPr marL="514350" indent="-514350">
              <a:buAutoNum type="arabicPeriod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mesti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gambarajah</a:t>
            </a:r>
            <a:r>
              <a:rPr lang="en-US" dirty="0"/>
              <a:t> dan </a:t>
            </a:r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rujuk</a:t>
            </a:r>
            <a:r>
              <a:rPr lang="en-US" dirty="0"/>
              <a:t> W3School dan </a:t>
            </a:r>
            <a:r>
              <a:rPr lang="en-US" dirty="0" err="1"/>
              <a:t>rujukan</a:t>
            </a:r>
            <a:r>
              <a:rPr lang="en-US" dirty="0"/>
              <a:t> internet yang lain. </a:t>
            </a: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mage of a glass of water with orange slices and blueberries&#10;">
            <a:extLst>
              <a:ext uri="{FF2B5EF4-FFF2-40B4-BE49-F238E27FC236}">
                <a16:creationId xmlns:a16="http://schemas.microsoft.com/office/drawing/2014/main" id="{1B04B052-E6DF-4BF0-8FE7-9B077DDAB0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49808"/>
            <a:ext cx="10744200" cy="53949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>
            <a:normAutofit/>
          </a:bodyPr>
          <a:lstStyle/>
          <a:p>
            <a:r>
              <a:rPr lang="en-US" dirty="0"/>
              <a:t>The way to get started is to quit </a:t>
            </a:r>
            <a:br>
              <a:rPr lang="en-US" dirty="0"/>
            </a:br>
            <a:r>
              <a:rPr lang="en-US" dirty="0"/>
              <a:t>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1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Alimin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Aniq</a:t>
            </a:r>
            <a:r>
              <a:rPr lang="en-US" dirty="0"/>
              <a:t> Rayyan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Basic Syntax 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PHP tags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2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Aisyman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Arif</a:t>
            </a:r>
            <a:r>
              <a:rPr lang="en-US" dirty="0"/>
              <a:t> Hakimi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Nazri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Variable (PHP)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Scope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VariableVariables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3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Aliff</a:t>
            </a:r>
            <a:r>
              <a:rPr lang="en-US" dirty="0"/>
              <a:t> Iskandar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Adam </a:t>
            </a:r>
            <a:r>
              <a:rPr lang="en-US" dirty="0" err="1"/>
              <a:t>Zafri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 (PHP)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4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Nabil </a:t>
            </a:r>
            <a:r>
              <a:rPr lang="en-US" dirty="0" err="1"/>
              <a:t>Nikman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Ahmad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- Nasrullah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Array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Associative array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5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Mohd</a:t>
            </a:r>
            <a:r>
              <a:rPr lang="en-US" dirty="0"/>
              <a:t> </a:t>
            </a:r>
            <a:r>
              <a:rPr lang="en-US" dirty="0" err="1"/>
              <a:t>Syahmi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Safia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Sufi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Structure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Else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Loop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and Require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6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Amirusyafi</a:t>
            </a:r>
            <a:r>
              <a:rPr lang="en-US" dirty="0"/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Tengku Adam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User-Defined Functions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Parameters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Return Statement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7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Shazwani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Aleya</a:t>
            </a:r>
            <a:r>
              <a:rPr lang="en-US" dirty="0"/>
              <a:t> Hani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Ain </a:t>
            </a:r>
            <a:r>
              <a:rPr lang="en-US" dirty="0" err="1"/>
              <a:t>Maisarah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Predefined Variables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Form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and POST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8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Syafiq</a:t>
            </a:r>
            <a:r>
              <a:rPr lang="en-US" dirty="0"/>
              <a:t> Danial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Amir Darwish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mysqli_fetch_assoc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mysqli_fetch_row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455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{87BECA89-4BAB-47FD-9951-9891AF408967}tf56076705_win32</Template>
  <TotalTime>67</TotalTime>
  <Words>292</Words>
  <Application>Microsoft Office PowerPoint</Application>
  <PresentationFormat>Widescreen</PresentationFormat>
  <Paragraphs>105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Symbol</vt:lpstr>
      <vt:lpstr>PrismaticVTI</vt:lpstr>
      <vt:lpstr>KPD 2023 WEB PROGRAMMING</vt:lpstr>
      <vt:lpstr>KUMPULAN 1 </vt:lpstr>
      <vt:lpstr>KUMPULAN 2 </vt:lpstr>
      <vt:lpstr>KUMPULAN 3 </vt:lpstr>
      <vt:lpstr>KUMPULAN 4 </vt:lpstr>
      <vt:lpstr>KUMPULAN 5 </vt:lpstr>
      <vt:lpstr>KUMPULAN 6  </vt:lpstr>
      <vt:lpstr>KUMPULAN 7  </vt:lpstr>
      <vt:lpstr>KUMPULAN 8  </vt:lpstr>
      <vt:lpstr>Tugasan</vt:lpstr>
      <vt:lpstr>The way to get started is to quit  talking and begin doing.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KPD 2023 WEB PROGRAMMING</dc:title>
  <dc:creator>nazmi razak</dc:creator>
  <cp:lastModifiedBy>nazmi razak</cp:lastModifiedBy>
  <cp:revision>5</cp:revision>
  <dcterms:created xsi:type="dcterms:W3CDTF">2022-04-18T03:05:52Z</dcterms:created>
  <dcterms:modified xsi:type="dcterms:W3CDTF">2022-04-18T04:57:32Z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