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3" r:id="rId4"/>
  </p:sldMasterIdLst>
  <p:notesMasterIdLst>
    <p:notesMasterId r:id="rId15"/>
  </p:notesMasterIdLst>
  <p:sldIdLst>
    <p:sldId id="539" r:id="rId5"/>
    <p:sldId id="557" r:id="rId6"/>
    <p:sldId id="558" r:id="rId7"/>
    <p:sldId id="559" r:id="rId8"/>
    <p:sldId id="560" r:id="rId9"/>
    <p:sldId id="561" r:id="rId10"/>
    <p:sldId id="563" r:id="rId11"/>
    <p:sldId id="564" r:id="rId12"/>
    <p:sldId id="565" r:id="rId13"/>
    <p:sldId id="25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outlineViewPr>
    <p:cViewPr>
      <p:scale>
        <a:sx n="33" d="100"/>
        <a:sy n="33" d="100"/>
      </p:scale>
      <p:origin x="0" y="-144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BC4F2-6A87-450D-AD53-D2188421BC5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B2649-7BD8-4005-A99E-30D13769A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1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401A8-3220-413E-B964-4A8659985F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8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B2649-7BD8-4005-A99E-30D13769A8B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95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/>
              <a:t>3/1/20XX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Sample footer text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449100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/>
              <a:t>3/1/20XX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Sample footer text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98898500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/>
              <a:t>3/1/20XX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Sample footer text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8769469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1A4182-6276-41ED-8EAF-0C6A4D8FF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F4B644F-A23D-409C-9540-B41AC18DB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334003" cy="61756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8">
            <a:extLst>
              <a:ext uri="{FF2B5EF4-FFF2-40B4-BE49-F238E27FC236}">
                <a16:creationId xmlns:a16="http://schemas.microsoft.com/office/drawing/2014/main" id="{580AE1ED-3577-4808-86BF-CCD1223492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2000" y="839336"/>
            <a:ext cx="4123899" cy="3475513"/>
          </a:xfrm>
        </p:spPr>
        <p:txBody>
          <a:bodyPr anchor="ctr">
            <a:normAutofit/>
          </a:bodyPr>
          <a:lstStyle>
            <a:lvl1pPr>
              <a:defRPr sz="5200"/>
            </a:lvl1pPr>
          </a:lstStyle>
          <a:p>
            <a:pPr algn="l"/>
            <a:r>
              <a:rPr lang="en-US" sz="4800" dirty="0"/>
              <a:t>Click to add title</a:t>
            </a:r>
          </a:p>
        </p:txBody>
      </p:sp>
      <p:sp>
        <p:nvSpPr>
          <p:cNvPr id="9" name="Subtitle 19">
            <a:extLst>
              <a:ext uri="{FF2B5EF4-FFF2-40B4-BE49-F238E27FC236}">
                <a16:creationId xmlns:a16="http://schemas.microsoft.com/office/drawing/2014/main" id="{E8F46CAD-D4FF-4BBC-937E-CBBD034A180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2000" y="4570807"/>
            <a:ext cx="4123899" cy="1524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algn="l"/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2750E7C-D01B-4533-A0B8-2E7EF2B168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30952" y="754711"/>
            <a:ext cx="6099048" cy="534009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693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FAC5ABB9-3EAC-446C-B128-CFDB09B24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DED2D7-7BC9-473D-8241-8289B5821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9C2616F-4436-4A60-BB08-54EC762C5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762001"/>
            <a:ext cx="12192000" cy="609599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2">
            <a:extLst>
              <a:ext uri="{FF2B5EF4-FFF2-40B4-BE49-F238E27FC236}">
                <a16:creationId xmlns:a16="http://schemas.microsoft.com/office/drawing/2014/main" id="{D6F9523F-1BD5-4832-8B13-FA0BE3E6F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940" y="1517652"/>
            <a:ext cx="5998059" cy="13446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A83160D-9929-4C5C-B741-192DF7639B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293" y="1517652"/>
            <a:ext cx="1947672" cy="229514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D97EB8C6-CD91-4F0C-A719-5079DB8D32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15768" y="1517904"/>
            <a:ext cx="1947672" cy="229514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7347AC5-7F3A-4E62-AE18-744B6A756E4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8096" y="3800858"/>
            <a:ext cx="3895344" cy="229514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CC904223-D55A-40A9-AA1D-5687C89BE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940" y="2970215"/>
            <a:ext cx="5998059" cy="3125787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86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D03AAFC-F6FA-4A24-BE1D-34AE6AD64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190B39-D040-425A-9AD6-58A7533FEA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6760" y="756284"/>
            <a:ext cx="10698480" cy="534924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itle 16">
            <a:extLst>
              <a:ext uri="{FF2B5EF4-FFF2-40B4-BE49-F238E27FC236}">
                <a16:creationId xmlns:a16="http://schemas.microsoft.com/office/drawing/2014/main" id="{8950CCE3-163E-46A1-B489-395F3F75F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3488" y="1517904"/>
            <a:ext cx="3749040" cy="2796945"/>
          </a:xfrm>
        </p:spPr>
        <p:txBody>
          <a:bodyPr anchor="ctr">
            <a:normAutofit/>
          </a:bodyPr>
          <a:lstStyle>
            <a:lvl1pPr>
              <a:defRPr sz="6000"/>
            </a:lvl1pPr>
          </a:lstStyle>
          <a:p>
            <a:pPr algn="l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17">
            <a:extLst>
              <a:ext uri="{FF2B5EF4-FFF2-40B4-BE49-F238E27FC236}">
                <a16:creationId xmlns:a16="http://schemas.microsoft.com/office/drawing/2014/main" id="{81E38157-454C-44D5-8D2B-A220A53D78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33488" y="4479368"/>
            <a:ext cx="3666744" cy="16166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algn="l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825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4A1CC7-4419-4A64-9DC9-AE157407A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2F8EC6-DD66-475C-B129-22B374F49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86FA963F-8B94-469B-B1A5-890D9134F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1430001" cy="6168789"/>
          </a:xfrm>
          <a:custGeom>
            <a:avLst/>
            <a:gdLst>
              <a:gd name="connsiteX0" fmla="*/ 0 w 11430001"/>
              <a:gd name="connsiteY0" fmla="*/ 0 h 6168789"/>
              <a:gd name="connsiteX1" fmla="*/ 5334002 w 11430001"/>
              <a:gd name="connsiteY1" fmla="*/ 0 h 6168789"/>
              <a:gd name="connsiteX2" fmla="*/ 5334002 w 11430001"/>
              <a:gd name="connsiteY2" fmla="*/ 771523 h 6168789"/>
              <a:gd name="connsiteX3" fmla="*/ 11430001 w 11430001"/>
              <a:gd name="connsiteY3" fmla="*/ 771523 h 6168789"/>
              <a:gd name="connsiteX4" fmla="*/ 11430001 w 11430001"/>
              <a:gd name="connsiteY4" fmla="*/ 6168789 h 6168789"/>
              <a:gd name="connsiteX5" fmla="*/ 0 w 11430001"/>
              <a:gd name="connsiteY5" fmla="*/ 6168789 h 6168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30001" h="6168789">
                <a:moveTo>
                  <a:pt x="0" y="0"/>
                </a:moveTo>
                <a:lnTo>
                  <a:pt x="5334002" y="0"/>
                </a:lnTo>
                <a:lnTo>
                  <a:pt x="5334002" y="771523"/>
                </a:lnTo>
                <a:lnTo>
                  <a:pt x="11430001" y="771523"/>
                </a:lnTo>
                <a:lnTo>
                  <a:pt x="11430001" y="6168789"/>
                </a:lnTo>
                <a:lnTo>
                  <a:pt x="0" y="6168789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itle 5">
            <a:extLst>
              <a:ext uri="{FF2B5EF4-FFF2-40B4-BE49-F238E27FC236}">
                <a16:creationId xmlns:a16="http://schemas.microsoft.com/office/drawing/2014/main" id="{4CD44A43-6E39-4FE6-87BB-C65CE8FC6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517650"/>
            <a:ext cx="4565650" cy="1344613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229EB0D-B986-4E26-BDF3-305AE3233EB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" y="883487"/>
            <a:ext cx="4562856" cy="2441448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37E21EC2-9A85-4522-B6AD-3FF227CACD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8952" y="3593592"/>
            <a:ext cx="4562856" cy="2441448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9F9D0834-E38A-4C71-95D5-A8A2B973A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2970213"/>
            <a:ext cx="4565651" cy="3125787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35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26E6BD11-82A7-4729-AD05-B0676F9B1F5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504950" y="2861595"/>
            <a:ext cx="1828800" cy="19933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E08135B-D6D5-401C-B151-CDCB20550F1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08760" y="4855464"/>
            <a:ext cx="1828800" cy="59436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365760" indent="0">
              <a:buFont typeface="Arial" panose="020B0604020202020204" pitchFamily="34" charset="0"/>
              <a:buNone/>
              <a:defRPr/>
            </a:lvl2pPr>
            <a:lvl3pPr marL="365760" indent="0">
              <a:buNone/>
              <a:defRPr/>
            </a:lvl3pPr>
            <a:lvl4pPr marL="640080" indent="0">
              <a:buFont typeface="Arial" panose="020B0604020202020204" pitchFamily="34" charset="0"/>
              <a:buNone/>
              <a:defRPr/>
            </a:lvl4pPr>
            <a:lvl5pPr marL="612648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A587696-63FF-4232-8879-488DFE1C31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04950" y="5468112"/>
            <a:ext cx="1828800" cy="5943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65760" indent="0">
              <a:buFont typeface="Arial" panose="020B0604020202020204" pitchFamily="34" charset="0"/>
              <a:buNone/>
              <a:defRPr sz="1600"/>
            </a:lvl2pPr>
            <a:lvl3pPr marL="365760" indent="0">
              <a:buNone/>
              <a:defRPr sz="1600"/>
            </a:lvl3pPr>
            <a:lvl4pPr marL="640080" indent="0">
              <a:buFont typeface="Arial" panose="020B0604020202020204" pitchFamily="34" charset="0"/>
              <a:buNone/>
              <a:defRPr sz="1600"/>
            </a:lvl4pPr>
            <a:lvl5pPr marL="612648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0" name="Picture Placeholder 28">
            <a:extLst>
              <a:ext uri="{FF2B5EF4-FFF2-40B4-BE49-F238E27FC236}">
                <a16:creationId xmlns:a16="http://schemas.microsoft.com/office/drawing/2014/main" id="{96507A97-E180-468F-B641-141DBA73864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953511" y="2861595"/>
            <a:ext cx="1828800" cy="19933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49BB8F01-AE51-4455-BE0F-8972415A0C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42757" y="4854889"/>
            <a:ext cx="1828800" cy="59436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365760" indent="0">
              <a:buFont typeface="Arial" panose="020B0604020202020204" pitchFamily="34" charset="0"/>
              <a:buNone/>
              <a:defRPr/>
            </a:lvl2pPr>
            <a:lvl3pPr marL="365760" indent="0">
              <a:buNone/>
              <a:defRPr/>
            </a:lvl3pPr>
            <a:lvl4pPr marL="640080" indent="0">
              <a:buFont typeface="Arial" panose="020B0604020202020204" pitchFamily="34" charset="0"/>
              <a:buNone/>
              <a:defRPr/>
            </a:lvl4pPr>
            <a:lvl5pPr marL="612648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759D2442-D209-4F87-9F2C-19D73A2412D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42757" y="5462491"/>
            <a:ext cx="1828800" cy="5943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65760" indent="0">
              <a:buFont typeface="Arial" panose="020B0604020202020204" pitchFamily="34" charset="0"/>
              <a:buNone/>
              <a:defRPr sz="1600"/>
            </a:lvl2pPr>
            <a:lvl3pPr marL="365760" indent="0">
              <a:buNone/>
              <a:defRPr sz="1600"/>
            </a:lvl3pPr>
            <a:lvl4pPr marL="640080" indent="0">
              <a:buFont typeface="Arial" panose="020B0604020202020204" pitchFamily="34" charset="0"/>
              <a:buNone/>
              <a:defRPr sz="1600"/>
            </a:lvl4pPr>
            <a:lvl5pPr marL="612648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1" name="Picture Placeholder 28">
            <a:extLst>
              <a:ext uri="{FF2B5EF4-FFF2-40B4-BE49-F238E27FC236}">
                <a16:creationId xmlns:a16="http://schemas.microsoft.com/office/drawing/2014/main" id="{A850442C-9915-406C-83D9-8EBE8AD3C24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391656" y="2861595"/>
            <a:ext cx="1828800" cy="19933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A596F3D1-5D97-4111-B3D6-FE37290A6B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91656" y="4855464"/>
            <a:ext cx="1828800" cy="59436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365760" indent="0">
              <a:buFont typeface="Arial" panose="020B0604020202020204" pitchFamily="34" charset="0"/>
              <a:buNone/>
              <a:defRPr/>
            </a:lvl2pPr>
            <a:lvl3pPr marL="365760" indent="0">
              <a:buNone/>
              <a:defRPr/>
            </a:lvl3pPr>
            <a:lvl4pPr marL="640080" indent="0">
              <a:buFont typeface="Arial" panose="020B0604020202020204" pitchFamily="34" charset="0"/>
              <a:buNone/>
              <a:defRPr/>
            </a:lvl4pPr>
            <a:lvl5pPr marL="612648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5" name="Text Placeholder 20">
            <a:extLst>
              <a:ext uri="{FF2B5EF4-FFF2-40B4-BE49-F238E27FC236}">
                <a16:creationId xmlns:a16="http://schemas.microsoft.com/office/drawing/2014/main" id="{2D25C272-C21E-4078-818F-B12E10F1827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91656" y="5468112"/>
            <a:ext cx="1828800" cy="5943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65760" indent="0">
              <a:buFont typeface="Arial" panose="020B0604020202020204" pitchFamily="34" charset="0"/>
              <a:buNone/>
              <a:defRPr sz="1600"/>
            </a:lvl2pPr>
            <a:lvl3pPr marL="365760" indent="0">
              <a:buNone/>
              <a:defRPr sz="1600"/>
            </a:lvl3pPr>
            <a:lvl4pPr marL="640080" indent="0">
              <a:buFont typeface="Arial" panose="020B0604020202020204" pitchFamily="34" charset="0"/>
              <a:buNone/>
              <a:defRPr sz="1600"/>
            </a:lvl4pPr>
            <a:lvl5pPr marL="612648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2" name="Picture Placeholder 28">
            <a:extLst>
              <a:ext uri="{FF2B5EF4-FFF2-40B4-BE49-F238E27FC236}">
                <a16:creationId xmlns:a16="http://schemas.microsoft.com/office/drawing/2014/main" id="{05393806-4E48-45A2-8BD7-0BA36566F3C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833104" y="2862072"/>
            <a:ext cx="1828800" cy="19933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DD19656C-C87E-4938-A66D-D6836DBC653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25653" y="4855651"/>
            <a:ext cx="1828800" cy="59436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365760" indent="0">
              <a:buFont typeface="Arial" panose="020B0604020202020204" pitchFamily="34" charset="0"/>
              <a:buNone/>
              <a:defRPr/>
            </a:lvl2pPr>
            <a:lvl3pPr marL="365760" indent="0">
              <a:buNone/>
              <a:defRPr/>
            </a:lvl3pPr>
            <a:lvl4pPr marL="640080" indent="0">
              <a:buFont typeface="Arial" panose="020B0604020202020204" pitchFamily="34" charset="0"/>
              <a:buNone/>
              <a:defRPr/>
            </a:lvl4pPr>
            <a:lvl5pPr marL="612648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DF55E1E1-7FB8-465C-B720-E39D43FFECC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825653" y="5468299"/>
            <a:ext cx="1828800" cy="5943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65760" indent="0">
              <a:buFont typeface="Arial" panose="020B0604020202020204" pitchFamily="34" charset="0"/>
              <a:buNone/>
              <a:defRPr sz="1600"/>
            </a:lvl2pPr>
            <a:lvl3pPr marL="365760" indent="0">
              <a:buNone/>
              <a:defRPr sz="1600"/>
            </a:lvl3pPr>
            <a:lvl4pPr marL="640080" indent="0">
              <a:buFont typeface="Arial" panose="020B0604020202020204" pitchFamily="34" charset="0"/>
              <a:buNone/>
              <a:defRPr sz="1600"/>
            </a:lvl4pPr>
            <a:lvl5pPr marL="612648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0FFFD15-4D1A-45CA-9374-373A700D366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181225"/>
            <a:ext cx="10515600" cy="3876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768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786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697480"/>
            <a:ext cx="2971800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401568"/>
            <a:ext cx="2971800" cy="2449645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D13F3BC3-6D4F-4A91-9397-DEB976DF5B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22292" y="2697480"/>
            <a:ext cx="2971800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A336BAA8-288D-4A65-AF12-E44ED08AF83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22292" y="3401568"/>
            <a:ext cx="2971800" cy="2449645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698867" y="2697480"/>
            <a:ext cx="2971800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698867" y="3401568"/>
            <a:ext cx="2971800" cy="2449645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205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85388F8-94ED-41CA-A4EE-E0FA1CAC0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2000" cy="609905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62753702-3230-4BA6-A3F8-5783540BC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2000" y="758951"/>
            <a:ext cx="10668000" cy="555041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2">
            <a:extLst>
              <a:ext uri="{FF2B5EF4-FFF2-40B4-BE49-F238E27FC236}">
                <a16:creationId xmlns:a16="http://schemas.microsoft.com/office/drawing/2014/main" id="{22B9C48D-0714-4941-A2BB-36340F697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874" y="1517903"/>
            <a:ext cx="5250030" cy="13451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A478133-AD69-45A3-8FE5-EBD28FD2FAC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" y="758952"/>
            <a:ext cx="1947672" cy="2670048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F2E72FA7-6D23-4F38-9A7B-A0EB41E5341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8952" y="3424237"/>
            <a:ext cx="1947672" cy="26791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27DAE17D-48FA-4EE7-9630-D6572734389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06624" y="758952"/>
            <a:ext cx="1947672" cy="2670048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093DB7BE-4947-4B5D-B8E4-59505E49A06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706624" y="3424237"/>
            <a:ext cx="1947672" cy="26791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D0C77CEA-908E-4A02-B347-F376CEC25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874" y="2970222"/>
            <a:ext cx="5250030" cy="312882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/>
              <a:t>3/1/20XX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Sample footer text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9193427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53A25B7-A924-4C03-8022-000A9EA88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3A68D8-CB71-4A41-B029-626BD6912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9524"/>
            <a:ext cx="12192000" cy="6105524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rgbClr val="FCEA37"/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9ECFC55D-2CEE-47A4-9ACA-D6C78D236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" y="-9523"/>
            <a:ext cx="11430001" cy="6105523"/>
          </a:xfrm>
          <a:custGeom>
            <a:avLst/>
            <a:gdLst>
              <a:gd name="connsiteX0" fmla="*/ 0 w 11430001"/>
              <a:gd name="connsiteY0" fmla="*/ 0 h 6105523"/>
              <a:gd name="connsiteX1" fmla="*/ 7874003 w 11430001"/>
              <a:gd name="connsiteY1" fmla="*/ 0 h 6105523"/>
              <a:gd name="connsiteX2" fmla="*/ 7874003 w 11430001"/>
              <a:gd name="connsiteY2" fmla="*/ 771522 h 6105523"/>
              <a:gd name="connsiteX3" fmla="*/ 11430001 w 11430001"/>
              <a:gd name="connsiteY3" fmla="*/ 771522 h 6105523"/>
              <a:gd name="connsiteX4" fmla="*/ 11430001 w 11430001"/>
              <a:gd name="connsiteY4" fmla="*/ 6105523 h 6105523"/>
              <a:gd name="connsiteX5" fmla="*/ 7874003 w 11430001"/>
              <a:gd name="connsiteY5" fmla="*/ 6105523 h 6105523"/>
              <a:gd name="connsiteX6" fmla="*/ 5334002 w 11430001"/>
              <a:gd name="connsiteY6" fmla="*/ 6105523 h 6105523"/>
              <a:gd name="connsiteX7" fmla="*/ 0 w 11430001"/>
              <a:gd name="connsiteY7" fmla="*/ 6105523 h 6105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6105523">
                <a:moveTo>
                  <a:pt x="0" y="0"/>
                </a:moveTo>
                <a:lnTo>
                  <a:pt x="7874003" y="0"/>
                </a:lnTo>
                <a:lnTo>
                  <a:pt x="7874003" y="771522"/>
                </a:lnTo>
                <a:lnTo>
                  <a:pt x="11430001" y="771522"/>
                </a:lnTo>
                <a:lnTo>
                  <a:pt x="11430001" y="6105523"/>
                </a:lnTo>
                <a:lnTo>
                  <a:pt x="7874003" y="6105523"/>
                </a:lnTo>
                <a:lnTo>
                  <a:pt x="5334002" y="6105523"/>
                </a:lnTo>
                <a:lnTo>
                  <a:pt x="0" y="6105523"/>
                </a:lnTo>
                <a:close/>
              </a:path>
            </a:pathLst>
          </a:custGeom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5">
            <a:extLst>
              <a:ext uri="{FF2B5EF4-FFF2-40B4-BE49-F238E27FC236}">
                <a16:creationId xmlns:a16="http://schemas.microsoft.com/office/drawing/2014/main" id="{00406F9C-B330-46B3-A03C-15F85CD76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822282"/>
            <a:ext cx="5012266" cy="2273710"/>
          </a:xfrm>
        </p:spPr>
        <p:txBody>
          <a:bodyPr anchor="t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34FC9061-555D-4FE2-ABE9-07A195BC02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" y="761988"/>
            <a:ext cx="3566160" cy="266090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7C8788B5-2964-4199-A168-84BDEBE3E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94632" y="761980"/>
            <a:ext cx="3566160" cy="266090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D4B5D4A5-C34C-4703-AFB6-DA982B6FF8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59598" y="761980"/>
            <a:ext cx="3566160" cy="266090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1">
            <a:extLst>
              <a:ext uri="{FF2B5EF4-FFF2-40B4-BE49-F238E27FC236}">
                <a16:creationId xmlns:a16="http://schemas.microsoft.com/office/drawing/2014/main" id="{8CA9663F-19C9-4799-8B97-333815BF6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4" y="3822282"/>
            <a:ext cx="4607484" cy="2273710"/>
          </a:xfrm>
        </p:spPr>
        <p:txBody>
          <a:bodyPr anchor="t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79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/>
              <a:t>3/1/20XX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Sample footer text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665196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/>
              <a:t>3/1/20XX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Sample footer text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82522283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/>
              <a:t>3/1/20XX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Sample footer text</a:t>
            </a:r>
            <a:endParaRPr lang="en-US" sz="1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32199831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/>
              <a:t>3/1/20XX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Sample footer text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59156091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/>
              <a:t>3/1/20XX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z="1000"/>
              <a:t>Sample footer text</a:t>
            </a:r>
            <a:endParaRPr lang="en-US" sz="1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26719692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pPr algn="r"/>
            <a:r>
              <a:rPr lang="en-US"/>
              <a:t>3/1/20XX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z="1000"/>
              <a:t>Sample footer text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66955156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/>
              <a:t>3/1/20XX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Sample footer text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98725005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algn="r"/>
            <a:r>
              <a:rPr lang="en-US"/>
              <a:t>3/1/20XX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z="1000"/>
              <a:t>Sample footer text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552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665" r:id="rId15"/>
    <p:sldLayoutId id="2147483669" r:id="rId16"/>
    <p:sldLayoutId id="2147483654" r:id="rId17"/>
    <p:sldLayoutId id="2147483670" r:id="rId18"/>
    <p:sldLayoutId id="2147483662" r:id="rId19"/>
    <p:sldLayoutId id="2147483666" r:id="rId20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C60B4E40-ED59-4DFA-97D2-04570E280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39336"/>
            <a:ext cx="5467739" cy="34755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>
                <a:latin typeface="+mn-lt"/>
              </a:rPr>
              <a:t>KPD 2023</a:t>
            </a:r>
            <a:br>
              <a:rPr lang="en-US" sz="4800" dirty="0">
                <a:latin typeface="+mn-lt"/>
              </a:rPr>
            </a:br>
            <a:r>
              <a:rPr lang="en-US" sz="4800" dirty="0">
                <a:latin typeface="+mn-lt"/>
              </a:rPr>
              <a:t>WEB PROGRAMMING</a:t>
            </a:r>
          </a:p>
        </p:txBody>
      </p:sp>
      <p:sp>
        <p:nvSpPr>
          <p:cNvPr id="20" name="Subtitle 19">
            <a:extLst>
              <a:ext uri="{FF2B5EF4-FFF2-40B4-BE49-F238E27FC236}">
                <a16:creationId xmlns:a16="http://schemas.microsoft.com/office/drawing/2014/main" id="{35E6FB68-BA70-4F6F-9874-1F349422D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314849"/>
            <a:ext cx="4123899" cy="1779958"/>
          </a:xfrm>
        </p:spPr>
        <p:txBody>
          <a:bodyPr>
            <a:normAutofit/>
          </a:bodyPr>
          <a:lstStyle/>
          <a:p>
            <a:r>
              <a:rPr lang="en-US" dirty="0"/>
              <a:t>PEMBAHAGIAN TUGASAN KUMPULAN UNTUK KOMPETENSI 4 </a:t>
            </a:r>
            <a:r>
              <a:rPr lang="en-US" b="1" dirty="0"/>
              <a:t>WRITE MODULE CODE</a:t>
            </a:r>
          </a:p>
        </p:txBody>
      </p:sp>
      <p:pic>
        <p:nvPicPr>
          <p:cNvPr id="10" name="Picture Placeholder 9" descr="Image of a yellow smoothie with some fruit in the background.&#10;">
            <a:extLst>
              <a:ext uri="{FF2B5EF4-FFF2-40B4-BE49-F238E27FC236}">
                <a16:creationId xmlns:a16="http://schemas.microsoft.com/office/drawing/2014/main" id="{EAC24423-E635-494B-9CD9-DF28FD91BE7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" r="41"/>
          <a:stretch/>
        </p:blipFill>
        <p:spPr/>
      </p:pic>
    </p:spTree>
    <p:extLst>
      <p:ext uri="{BB962C8B-B14F-4D97-AF65-F5344CB8AC3E}">
        <p14:creationId xmlns:p14="http://schemas.microsoft.com/office/powerpoint/2010/main" val="901401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Image of a slice of lemon in some water">
            <a:extLst>
              <a:ext uri="{FF2B5EF4-FFF2-40B4-BE49-F238E27FC236}">
                <a16:creationId xmlns:a16="http://schemas.microsoft.com/office/drawing/2014/main" id="{0E7FD06F-FD7E-4F39-B40E-790316D5A61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" b="28"/>
          <a:stretch/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AF764D8E-8D44-4B0E-A17E-DF05833AC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1585" y="466530"/>
            <a:ext cx="3749040" cy="1273629"/>
          </a:xfrm>
        </p:spPr>
        <p:txBody>
          <a:bodyPr anchor="b" anchorCtr="0">
            <a:normAutofit/>
          </a:bodyPr>
          <a:lstStyle/>
          <a:p>
            <a:r>
              <a:rPr lang="en-US" dirty="0" err="1"/>
              <a:t>Tugasan</a:t>
            </a:r>
            <a:endParaRPr lang="en-US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8CECFDD0-AD9E-4CB3-A606-F8B5DB779E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5870" y="1922781"/>
            <a:ext cx="9396301" cy="1616631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AutoNum type="arabicPeriod"/>
            </a:pPr>
            <a:r>
              <a:rPr lang="en-US" dirty="0" err="1"/>
              <a:t>Hasilkan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penerangan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sub </a:t>
            </a:r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mengikut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masing-masing.</a:t>
            </a:r>
          </a:p>
          <a:p>
            <a:pPr marL="514350" indent="-514350">
              <a:buAutoNum type="arabicPeriod"/>
            </a:pPr>
            <a:r>
              <a:rPr lang="en-US" dirty="0" err="1"/>
              <a:t>Gunakan</a:t>
            </a:r>
            <a:r>
              <a:rPr lang="en-US" dirty="0"/>
              <a:t> Microsoft </a:t>
            </a:r>
            <a:r>
              <a:rPr lang="en-US" dirty="0" err="1"/>
              <a:t>powerpoint</a:t>
            </a:r>
            <a:r>
              <a:rPr lang="en-US" dirty="0"/>
              <a:t>/</a:t>
            </a:r>
            <a:r>
              <a:rPr lang="en-US" dirty="0" err="1"/>
              <a:t>canva</a:t>
            </a:r>
            <a:r>
              <a:rPr lang="en-US" dirty="0"/>
              <a:t> </a:t>
            </a:r>
            <a:r>
              <a:rPr lang="en-US" dirty="0" err="1"/>
              <a:t>mengikut</a:t>
            </a:r>
            <a:r>
              <a:rPr lang="en-US" dirty="0"/>
              <a:t> </a:t>
            </a:r>
            <a:r>
              <a:rPr lang="en-US" dirty="0" err="1"/>
              <a:t>kreativiti</a:t>
            </a:r>
            <a:r>
              <a:rPr lang="en-US" dirty="0"/>
              <a:t> masing-masing</a:t>
            </a:r>
          </a:p>
          <a:p>
            <a:pPr marL="514350" indent="-514350">
              <a:buAutoNum type="arabicPeriod"/>
            </a:pP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penerangan</a:t>
            </a:r>
            <a:r>
              <a:rPr lang="en-US" dirty="0"/>
              <a:t> </a:t>
            </a:r>
            <a:r>
              <a:rPr lang="en-US" dirty="0" err="1"/>
              <a:t>mesti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gambarajah</a:t>
            </a:r>
            <a:r>
              <a:rPr lang="en-US" dirty="0"/>
              <a:t> dan </a:t>
            </a:r>
            <a:r>
              <a:rPr lang="en-US" dirty="0" err="1"/>
              <a:t>contoh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rujuk</a:t>
            </a:r>
            <a:r>
              <a:rPr lang="en-US" dirty="0"/>
              <a:t> W3School dan </a:t>
            </a:r>
            <a:r>
              <a:rPr lang="en-US" dirty="0" err="1"/>
              <a:t>rujukan</a:t>
            </a:r>
            <a:r>
              <a:rPr lang="en-US" dirty="0"/>
              <a:t> internet yang lain. </a:t>
            </a:r>
          </a:p>
          <a:p>
            <a:pPr marL="514350" indent="-514350">
              <a:buAutoNum type="arabicPeriod"/>
            </a:pPr>
            <a:r>
              <a:rPr lang="en-US" dirty="0"/>
              <a:t>Due date : 1/1/2023</a:t>
            </a:r>
          </a:p>
        </p:txBody>
      </p:sp>
    </p:spTree>
    <p:extLst>
      <p:ext uri="{BB962C8B-B14F-4D97-AF65-F5344CB8AC3E}">
        <p14:creationId xmlns:p14="http://schemas.microsoft.com/office/powerpoint/2010/main" val="714287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CF172-3947-42CE-B33F-43FB799FD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KUMPULAN </a:t>
            </a:r>
            <a:r>
              <a:rPr lang="en-US" sz="5400" dirty="0"/>
              <a:t>1</a:t>
            </a:r>
            <a:br>
              <a:rPr lang="en-US" sz="5400" dirty="0"/>
            </a:br>
            <a:endParaRPr lang="en-US" dirty="0"/>
          </a:p>
        </p:txBody>
      </p:sp>
      <p:pic>
        <p:nvPicPr>
          <p:cNvPr id="8" name="Picture Placeholder 7" descr="Image of rasberries">
            <a:extLst>
              <a:ext uri="{FF2B5EF4-FFF2-40B4-BE49-F238E27FC236}">
                <a16:creationId xmlns:a16="http://schemas.microsoft.com/office/drawing/2014/main" id="{4261B567-0AEE-4B25-B882-091D29B2DB1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" b="8"/>
          <a:stretch/>
        </p:blipFill>
        <p:spPr/>
      </p:pic>
      <p:pic>
        <p:nvPicPr>
          <p:cNvPr id="10" name="Picture Placeholder 9" descr="Image of sliced kiwis">
            <a:extLst>
              <a:ext uri="{FF2B5EF4-FFF2-40B4-BE49-F238E27FC236}">
                <a16:creationId xmlns:a16="http://schemas.microsoft.com/office/drawing/2014/main" id="{E7D4F42E-FC10-4897-B233-22F58F00B85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" b="8"/>
          <a:stretch/>
        </p:blipFill>
        <p:spPr/>
      </p:pic>
      <p:pic>
        <p:nvPicPr>
          <p:cNvPr id="12" name="Picture Placeholder 11" descr="Image of yellow smoothie with some fruit in the background">
            <a:extLst>
              <a:ext uri="{FF2B5EF4-FFF2-40B4-BE49-F238E27FC236}">
                <a16:creationId xmlns:a16="http://schemas.microsoft.com/office/drawing/2014/main" id="{E36C0D92-B4CD-4560-A77C-BEAFB12733D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" r="70"/>
          <a:stretch/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14772-A1EE-4EA8-8C5D-46383706A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- </a:t>
            </a:r>
            <a:r>
              <a:rPr lang="en-US" dirty="0" err="1"/>
              <a:t>aidi</a:t>
            </a:r>
            <a:r>
              <a:rPr lang="en-US" dirty="0"/>
              <a:t> </a:t>
            </a:r>
            <a:r>
              <a:rPr lang="en-US" dirty="0" err="1"/>
              <a:t>abqari</a:t>
            </a:r>
            <a:endParaRPr lang="en-US" dirty="0"/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- </a:t>
            </a:r>
            <a:r>
              <a:rPr lang="en-US" dirty="0" err="1"/>
              <a:t>nazran</a:t>
            </a:r>
            <a:endParaRPr lang="en-US" dirty="0"/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Topik</a:t>
            </a: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Introduction to Basic Syntax </a:t>
            </a:r>
            <a:endParaRPr lang="en-MY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PHP tags</a:t>
            </a:r>
            <a:endParaRPr lang="en-MY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endParaRPr lang="en-MY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Comments</a:t>
            </a:r>
            <a:endParaRPr lang="en-MY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6A552093-9B88-4BBA-917D-614543A5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3F8004C7-0268-4B65-894B-CF74CE852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  <a:endParaRPr lang="en-US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583B8C6-95CF-4DD9-AFF1-3E252935F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74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CF172-3947-42CE-B33F-43FB799FD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KUMPULAN </a:t>
            </a:r>
            <a:r>
              <a:rPr lang="en-US" sz="5400" dirty="0"/>
              <a:t>2</a:t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Placeholder 7" descr="Image of rasberries">
            <a:extLst>
              <a:ext uri="{FF2B5EF4-FFF2-40B4-BE49-F238E27FC236}">
                <a16:creationId xmlns:a16="http://schemas.microsoft.com/office/drawing/2014/main" id="{4261B567-0AEE-4B25-B882-091D29B2DB1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" b="8"/>
          <a:stretch/>
        </p:blipFill>
        <p:spPr/>
      </p:pic>
      <p:pic>
        <p:nvPicPr>
          <p:cNvPr id="10" name="Picture Placeholder 9" descr="Image of sliced kiwis">
            <a:extLst>
              <a:ext uri="{FF2B5EF4-FFF2-40B4-BE49-F238E27FC236}">
                <a16:creationId xmlns:a16="http://schemas.microsoft.com/office/drawing/2014/main" id="{E7D4F42E-FC10-4897-B233-22F58F00B85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" b="8"/>
          <a:stretch/>
        </p:blipFill>
        <p:spPr/>
      </p:pic>
      <p:pic>
        <p:nvPicPr>
          <p:cNvPr id="12" name="Picture Placeholder 11" descr="Image of yellow smoothie with some fruit in the background">
            <a:extLst>
              <a:ext uri="{FF2B5EF4-FFF2-40B4-BE49-F238E27FC236}">
                <a16:creationId xmlns:a16="http://schemas.microsoft.com/office/drawing/2014/main" id="{E36C0D92-B4CD-4560-A77C-BEAFB12733D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" r="70"/>
          <a:stretch/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14772-A1EE-4EA8-8C5D-46383706A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- </a:t>
            </a:r>
            <a:r>
              <a:rPr lang="en-US" dirty="0" err="1"/>
              <a:t>atikah</a:t>
            </a:r>
            <a:endParaRPr lang="en-US" dirty="0"/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- anis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- </a:t>
            </a:r>
            <a:r>
              <a:rPr lang="en-US" dirty="0" err="1"/>
              <a:t>amirul</a:t>
            </a:r>
            <a:endParaRPr lang="en-US" dirty="0"/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Topik</a:t>
            </a: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Define Variable (PHP)</a:t>
            </a:r>
            <a:endParaRPr lang="en-MY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endParaRPr lang="en-MY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Constants</a:t>
            </a:r>
            <a:endParaRPr lang="en-MY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  <a:endParaRPr lang="en-MY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Variable Scope</a:t>
            </a:r>
            <a:endParaRPr lang="en-MY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VariableVariables</a:t>
            </a:r>
            <a:endParaRPr lang="en-MY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6A552093-9B88-4BBA-917D-614543A5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3F8004C7-0268-4B65-894B-CF74CE852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  <a:endParaRPr lang="en-US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583B8C6-95CF-4DD9-AFF1-3E252935F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39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CF172-3947-42CE-B33F-43FB799FD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KUMPULAN </a:t>
            </a:r>
            <a:r>
              <a:rPr lang="en-US" sz="5400" dirty="0"/>
              <a:t>3</a:t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Placeholder 7" descr="Image of rasberries">
            <a:extLst>
              <a:ext uri="{FF2B5EF4-FFF2-40B4-BE49-F238E27FC236}">
                <a16:creationId xmlns:a16="http://schemas.microsoft.com/office/drawing/2014/main" id="{4261B567-0AEE-4B25-B882-091D29B2DB1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" b="8"/>
          <a:stretch/>
        </p:blipFill>
        <p:spPr/>
      </p:pic>
      <p:pic>
        <p:nvPicPr>
          <p:cNvPr id="10" name="Picture Placeholder 9" descr="Image of sliced kiwis">
            <a:extLst>
              <a:ext uri="{FF2B5EF4-FFF2-40B4-BE49-F238E27FC236}">
                <a16:creationId xmlns:a16="http://schemas.microsoft.com/office/drawing/2014/main" id="{E7D4F42E-FC10-4897-B233-22F58F00B85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" b="8"/>
          <a:stretch/>
        </p:blipFill>
        <p:spPr/>
      </p:pic>
      <p:pic>
        <p:nvPicPr>
          <p:cNvPr id="12" name="Picture Placeholder 11" descr="Image of yellow smoothie with some fruit in the background">
            <a:extLst>
              <a:ext uri="{FF2B5EF4-FFF2-40B4-BE49-F238E27FC236}">
                <a16:creationId xmlns:a16="http://schemas.microsoft.com/office/drawing/2014/main" id="{E36C0D92-B4CD-4560-A77C-BEAFB12733D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" r="70"/>
          <a:stretch/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14772-A1EE-4EA8-8C5D-46383706A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- </a:t>
            </a:r>
            <a:r>
              <a:rPr lang="en-US" dirty="0" err="1"/>
              <a:t>aiman</a:t>
            </a:r>
            <a:endParaRPr lang="en-US" dirty="0"/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- </a:t>
            </a:r>
            <a:r>
              <a:rPr lang="en-US" dirty="0" err="1"/>
              <a:t>afiq</a:t>
            </a:r>
            <a:endParaRPr lang="en-US" dirty="0"/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Topik</a:t>
            </a: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Operators (PHP)</a:t>
            </a:r>
            <a:endParaRPr lang="en-MY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Arithmetic Operator</a:t>
            </a:r>
            <a:endParaRPr lang="en-MY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Assignment Operator</a:t>
            </a:r>
            <a:endParaRPr lang="en-MY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Comparison Operator</a:t>
            </a:r>
            <a:endParaRPr lang="en-MY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Logical Operator</a:t>
            </a:r>
            <a:endParaRPr lang="en-MY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6A552093-9B88-4BBA-917D-614543A5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3F8004C7-0268-4B65-894B-CF74CE852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  <a:endParaRPr lang="en-US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583B8C6-95CF-4DD9-AFF1-3E252935F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78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CF172-3947-42CE-B33F-43FB799FD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KUMPULAN </a:t>
            </a:r>
            <a:r>
              <a:rPr lang="en-US" sz="5400" dirty="0"/>
              <a:t>4</a:t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Placeholder 7" descr="Image of rasberries">
            <a:extLst>
              <a:ext uri="{FF2B5EF4-FFF2-40B4-BE49-F238E27FC236}">
                <a16:creationId xmlns:a16="http://schemas.microsoft.com/office/drawing/2014/main" id="{4261B567-0AEE-4B25-B882-091D29B2DB1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" b="8"/>
          <a:stretch/>
        </p:blipFill>
        <p:spPr/>
      </p:pic>
      <p:pic>
        <p:nvPicPr>
          <p:cNvPr id="10" name="Picture Placeholder 9" descr="Image of sliced kiwis">
            <a:extLst>
              <a:ext uri="{FF2B5EF4-FFF2-40B4-BE49-F238E27FC236}">
                <a16:creationId xmlns:a16="http://schemas.microsoft.com/office/drawing/2014/main" id="{E7D4F42E-FC10-4897-B233-22F58F00B85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" b="8"/>
          <a:stretch/>
        </p:blipFill>
        <p:spPr/>
      </p:pic>
      <p:pic>
        <p:nvPicPr>
          <p:cNvPr id="12" name="Picture Placeholder 11" descr="Image of yellow smoothie with some fruit in the background">
            <a:extLst>
              <a:ext uri="{FF2B5EF4-FFF2-40B4-BE49-F238E27FC236}">
                <a16:creationId xmlns:a16="http://schemas.microsoft.com/office/drawing/2014/main" id="{E36C0D92-B4CD-4560-A77C-BEAFB12733D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" r="70"/>
          <a:stretch/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14772-A1EE-4EA8-8C5D-46383706A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- Danish </a:t>
            </a:r>
            <a:r>
              <a:rPr lang="en-US" dirty="0" err="1"/>
              <a:t>qu</a:t>
            </a:r>
            <a:r>
              <a:rPr lang="en-US" dirty="0"/>
              <a:t> </a:t>
            </a:r>
            <a:r>
              <a:rPr lang="en-US" dirty="0" err="1"/>
              <a:t>hafiy</a:t>
            </a:r>
            <a:endParaRPr lang="en-US" dirty="0"/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- </a:t>
            </a:r>
            <a:r>
              <a:rPr lang="en-US" dirty="0" err="1"/>
              <a:t>ulfah</a:t>
            </a:r>
            <a:endParaRPr lang="en-US" dirty="0"/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Topik</a:t>
            </a: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endParaRPr lang="en-MY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Numeric Array</a:t>
            </a:r>
            <a:endParaRPr lang="en-MY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Associative array</a:t>
            </a:r>
            <a:endParaRPr lang="en-MY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MY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6A552093-9B88-4BBA-917D-614543A5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3F8004C7-0268-4B65-894B-CF74CE852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  <a:endParaRPr lang="en-US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583B8C6-95CF-4DD9-AFF1-3E252935F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30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CF172-3947-42CE-B33F-43FB799FD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KUMPULAN </a:t>
            </a:r>
            <a:r>
              <a:rPr lang="en-US" sz="5400" dirty="0"/>
              <a:t>5</a:t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Placeholder 7" descr="Image of rasberries">
            <a:extLst>
              <a:ext uri="{FF2B5EF4-FFF2-40B4-BE49-F238E27FC236}">
                <a16:creationId xmlns:a16="http://schemas.microsoft.com/office/drawing/2014/main" id="{4261B567-0AEE-4B25-B882-091D29B2DB1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" b="8"/>
          <a:stretch/>
        </p:blipFill>
        <p:spPr/>
      </p:pic>
      <p:pic>
        <p:nvPicPr>
          <p:cNvPr id="10" name="Picture Placeholder 9" descr="Image of sliced kiwis">
            <a:extLst>
              <a:ext uri="{FF2B5EF4-FFF2-40B4-BE49-F238E27FC236}">
                <a16:creationId xmlns:a16="http://schemas.microsoft.com/office/drawing/2014/main" id="{E7D4F42E-FC10-4897-B233-22F58F00B85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" b="8"/>
          <a:stretch/>
        </p:blipFill>
        <p:spPr/>
      </p:pic>
      <p:pic>
        <p:nvPicPr>
          <p:cNvPr id="12" name="Picture Placeholder 11" descr="Image of yellow smoothie with some fruit in the background">
            <a:extLst>
              <a:ext uri="{FF2B5EF4-FFF2-40B4-BE49-F238E27FC236}">
                <a16:creationId xmlns:a16="http://schemas.microsoft.com/office/drawing/2014/main" id="{E36C0D92-B4CD-4560-A77C-BEAFB12733D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" r="70"/>
          <a:stretch/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14772-A1EE-4EA8-8C5D-46383706A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- </a:t>
            </a:r>
            <a:r>
              <a:rPr lang="en-US" dirty="0" err="1"/>
              <a:t>faris</a:t>
            </a:r>
            <a:endParaRPr lang="en-US" dirty="0"/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- </a:t>
            </a:r>
            <a:r>
              <a:rPr lang="en-US" dirty="0" err="1"/>
              <a:t>naqib</a:t>
            </a:r>
            <a:endParaRPr lang="en-US" dirty="0"/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- </a:t>
            </a:r>
            <a:r>
              <a:rPr lang="en-US" dirty="0" err="1"/>
              <a:t>basit</a:t>
            </a:r>
            <a:endParaRPr lang="en-US" dirty="0"/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Topik</a:t>
            </a: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Control Structure</a:t>
            </a:r>
            <a:endParaRPr lang="en-MY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Else</a:t>
            </a:r>
            <a:endParaRPr lang="en-MY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Elseif</a:t>
            </a:r>
            <a:endParaRPr lang="en-MY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Loop</a:t>
            </a:r>
            <a:endParaRPr lang="en-MY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 Loop</a:t>
            </a:r>
            <a:endParaRPr lang="en-MY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 </a:t>
            </a:r>
            <a:endParaRPr lang="en-MY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 </a:t>
            </a:r>
            <a:endParaRPr lang="en-MY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endParaRPr lang="en-MY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 and Require</a:t>
            </a:r>
            <a:endParaRPr lang="en-MY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MY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6A552093-9B88-4BBA-917D-614543A5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3F8004C7-0268-4B65-894B-CF74CE852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  <a:endParaRPr lang="en-US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583B8C6-95CF-4DD9-AFF1-3E252935F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0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CF172-3947-42CE-B33F-43FB799FD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KUMPULAN </a:t>
            </a:r>
            <a:r>
              <a:rPr lang="en-US" sz="5400" dirty="0"/>
              <a:t>6 </a:t>
            </a:r>
            <a:br>
              <a:rPr lang="en-US" sz="5400" dirty="0"/>
            </a:br>
            <a:endParaRPr lang="en-US" sz="4800" dirty="0"/>
          </a:p>
        </p:txBody>
      </p:sp>
      <p:pic>
        <p:nvPicPr>
          <p:cNvPr id="8" name="Picture Placeholder 7" descr="Image of rasberries">
            <a:extLst>
              <a:ext uri="{FF2B5EF4-FFF2-40B4-BE49-F238E27FC236}">
                <a16:creationId xmlns:a16="http://schemas.microsoft.com/office/drawing/2014/main" id="{4261B567-0AEE-4B25-B882-091D29B2DB1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" b="8"/>
          <a:stretch/>
        </p:blipFill>
        <p:spPr/>
      </p:pic>
      <p:pic>
        <p:nvPicPr>
          <p:cNvPr id="10" name="Picture Placeholder 9" descr="Image of sliced kiwis">
            <a:extLst>
              <a:ext uri="{FF2B5EF4-FFF2-40B4-BE49-F238E27FC236}">
                <a16:creationId xmlns:a16="http://schemas.microsoft.com/office/drawing/2014/main" id="{E7D4F42E-FC10-4897-B233-22F58F00B85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" b="8"/>
          <a:stretch/>
        </p:blipFill>
        <p:spPr/>
      </p:pic>
      <p:pic>
        <p:nvPicPr>
          <p:cNvPr id="12" name="Picture Placeholder 11" descr="Image of yellow smoothie with some fruit in the background">
            <a:extLst>
              <a:ext uri="{FF2B5EF4-FFF2-40B4-BE49-F238E27FC236}">
                <a16:creationId xmlns:a16="http://schemas.microsoft.com/office/drawing/2014/main" id="{E36C0D92-B4CD-4560-A77C-BEAFB12733D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" r="70"/>
          <a:stretch/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14772-A1EE-4EA8-8C5D-46383706A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- </a:t>
            </a:r>
            <a:r>
              <a:rPr lang="en-US" dirty="0" err="1"/>
              <a:t>intan</a:t>
            </a:r>
            <a:r>
              <a:rPr lang="en-US" dirty="0"/>
              <a:t> </a:t>
            </a:r>
            <a:r>
              <a:rPr lang="en-US" dirty="0" err="1"/>
              <a:t>batrisya</a:t>
            </a:r>
            <a:endParaRPr lang="en-US" dirty="0"/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- </a:t>
            </a:r>
            <a:r>
              <a:rPr lang="en-US" dirty="0" err="1"/>
              <a:t>amir</a:t>
            </a:r>
            <a:r>
              <a:rPr lang="en-US" dirty="0"/>
              <a:t> </a:t>
            </a:r>
            <a:r>
              <a:rPr lang="en-US" dirty="0" err="1"/>
              <a:t>mukhlis</a:t>
            </a:r>
            <a:endParaRPr lang="en-US" dirty="0"/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Topik</a:t>
            </a: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MY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User-Defined Functions</a:t>
            </a:r>
            <a:endParaRPr lang="en-MY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Parameters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 Return Statement</a:t>
            </a:r>
            <a:endParaRPr lang="en-MY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6A552093-9B88-4BBA-917D-614543A5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3F8004C7-0268-4B65-894B-CF74CE852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  <a:endParaRPr lang="en-US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583B8C6-95CF-4DD9-AFF1-3E252935F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45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CF172-3947-42CE-B33F-43FB799FD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KUMPULAN </a:t>
            </a:r>
            <a:r>
              <a:rPr lang="en-US" sz="5400" dirty="0"/>
              <a:t>7 </a:t>
            </a:r>
            <a:br>
              <a:rPr lang="en-US" sz="5400" dirty="0"/>
            </a:br>
            <a:endParaRPr lang="en-US" sz="4800" dirty="0"/>
          </a:p>
        </p:txBody>
      </p:sp>
      <p:pic>
        <p:nvPicPr>
          <p:cNvPr id="8" name="Picture Placeholder 7" descr="Image of rasberries">
            <a:extLst>
              <a:ext uri="{FF2B5EF4-FFF2-40B4-BE49-F238E27FC236}">
                <a16:creationId xmlns:a16="http://schemas.microsoft.com/office/drawing/2014/main" id="{4261B567-0AEE-4B25-B882-091D29B2DB1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" b="8"/>
          <a:stretch/>
        </p:blipFill>
        <p:spPr/>
      </p:pic>
      <p:pic>
        <p:nvPicPr>
          <p:cNvPr id="10" name="Picture Placeholder 9" descr="Image of sliced kiwis">
            <a:extLst>
              <a:ext uri="{FF2B5EF4-FFF2-40B4-BE49-F238E27FC236}">
                <a16:creationId xmlns:a16="http://schemas.microsoft.com/office/drawing/2014/main" id="{E7D4F42E-FC10-4897-B233-22F58F00B85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" b="8"/>
          <a:stretch/>
        </p:blipFill>
        <p:spPr/>
      </p:pic>
      <p:pic>
        <p:nvPicPr>
          <p:cNvPr id="12" name="Picture Placeholder 11" descr="Image of yellow smoothie with some fruit in the background">
            <a:extLst>
              <a:ext uri="{FF2B5EF4-FFF2-40B4-BE49-F238E27FC236}">
                <a16:creationId xmlns:a16="http://schemas.microsoft.com/office/drawing/2014/main" id="{E36C0D92-B4CD-4560-A77C-BEAFB12733D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" r="70"/>
          <a:stretch/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14772-A1EE-4EA8-8C5D-46383706A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- </a:t>
            </a:r>
            <a:r>
              <a:rPr lang="en-US" dirty="0" err="1"/>
              <a:t>adabiah</a:t>
            </a:r>
            <a:endParaRPr lang="en-US" dirty="0"/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- emir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- 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damia</a:t>
            </a:r>
            <a:endParaRPr lang="en-US" dirty="0"/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Topik</a:t>
            </a: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Predefined Variables </a:t>
            </a:r>
            <a:endParaRPr lang="en-MY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PHP Form</a:t>
            </a:r>
            <a:endParaRPr lang="en-MY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and POST</a:t>
            </a:r>
            <a:endParaRPr lang="en-MY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6A552093-9B88-4BBA-917D-614543A5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3F8004C7-0268-4B65-894B-CF74CE852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  <a:endParaRPr lang="en-US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583B8C6-95CF-4DD9-AFF1-3E252935F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5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CF172-3947-42CE-B33F-43FB799FD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KUMPULAN </a:t>
            </a:r>
            <a:r>
              <a:rPr lang="en-US" sz="5400" dirty="0"/>
              <a:t>8 </a:t>
            </a:r>
            <a:br>
              <a:rPr lang="en-US" sz="5400" dirty="0"/>
            </a:br>
            <a:endParaRPr lang="en-US" sz="4800" dirty="0"/>
          </a:p>
        </p:txBody>
      </p:sp>
      <p:pic>
        <p:nvPicPr>
          <p:cNvPr id="8" name="Picture Placeholder 7" descr="Image of rasberries">
            <a:extLst>
              <a:ext uri="{FF2B5EF4-FFF2-40B4-BE49-F238E27FC236}">
                <a16:creationId xmlns:a16="http://schemas.microsoft.com/office/drawing/2014/main" id="{4261B567-0AEE-4B25-B882-091D29B2DB1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" b="8"/>
          <a:stretch/>
        </p:blipFill>
        <p:spPr/>
      </p:pic>
      <p:pic>
        <p:nvPicPr>
          <p:cNvPr id="10" name="Picture Placeholder 9" descr="Image of sliced kiwis">
            <a:extLst>
              <a:ext uri="{FF2B5EF4-FFF2-40B4-BE49-F238E27FC236}">
                <a16:creationId xmlns:a16="http://schemas.microsoft.com/office/drawing/2014/main" id="{E7D4F42E-FC10-4897-B233-22F58F00B85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" b="8"/>
          <a:stretch/>
        </p:blipFill>
        <p:spPr/>
      </p:pic>
      <p:pic>
        <p:nvPicPr>
          <p:cNvPr id="12" name="Picture Placeholder 11" descr="Image of yellow smoothie with some fruit in the background">
            <a:extLst>
              <a:ext uri="{FF2B5EF4-FFF2-40B4-BE49-F238E27FC236}">
                <a16:creationId xmlns:a16="http://schemas.microsoft.com/office/drawing/2014/main" id="{E36C0D92-B4CD-4560-A77C-BEAFB12733D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" r="70"/>
          <a:stretch/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14772-A1EE-4EA8-8C5D-46383706A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- raja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- </a:t>
            </a:r>
            <a:r>
              <a:rPr lang="en-US" dirty="0" err="1"/>
              <a:t>adilla</a:t>
            </a:r>
            <a:endParaRPr lang="en-US" dirty="0"/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Topik</a:t>
            </a: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GB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8</a:t>
            </a:r>
            <a:endParaRPr lang="en-MY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mysqli_fetch_assoc</a:t>
            </a:r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MY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mysqli_fetch_array</a:t>
            </a:r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MY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mysqli_fetch_row</a:t>
            </a:r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MY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6A552093-9B88-4BBA-917D-614543A5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3F8004C7-0268-4B65-894B-CF74CE852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  <a:endParaRPr lang="en-US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583B8C6-95CF-4DD9-AFF1-3E252935F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945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076797-8467-41BB-91A7-9AE8328A68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6272451-D558-4710-AF52-0EC1BD4C42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B19C5C-61AD-4793-BB9D-6401AD34A775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93</TotalTime>
  <Words>267</Words>
  <Application>Microsoft Office PowerPoint</Application>
  <PresentationFormat>Widescreen</PresentationFormat>
  <Paragraphs>100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Symbol</vt:lpstr>
      <vt:lpstr>Retrospect</vt:lpstr>
      <vt:lpstr>KPD 2023 WEB PROGRAMMING</vt:lpstr>
      <vt:lpstr>KUMPULAN 1 </vt:lpstr>
      <vt:lpstr>KUMPULAN 2 </vt:lpstr>
      <vt:lpstr>KUMPULAN 3 </vt:lpstr>
      <vt:lpstr>KUMPULAN 4 </vt:lpstr>
      <vt:lpstr>KUMPULAN 5 </vt:lpstr>
      <vt:lpstr>KUMPULAN 6  </vt:lpstr>
      <vt:lpstr>KUMPULAN 7  </vt:lpstr>
      <vt:lpstr>KUMPULAN 8  </vt:lpstr>
      <vt:lpstr>Tugasan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KPD 2023 WEB PROGRAMMING</dc:title>
  <dc:creator>nazmi razak</dc:creator>
  <cp:lastModifiedBy>nazmi razak</cp:lastModifiedBy>
  <cp:revision>16</cp:revision>
  <dcterms:created xsi:type="dcterms:W3CDTF">2022-04-18T03:05:52Z</dcterms:created>
  <dcterms:modified xsi:type="dcterms:W3CDTF">2022-11-21T05:05:12Z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