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598714"/>
            <a:ext cx="8915399" cy="2262781"/>
          </a:xfrm>
        </p:spPr>
        <p:txBody>
          <a:bodyPr/>
          <a:lstStyle/>
          <a:p>
            <a:r>
              <a:rPr lang="en-US" dirty="0" err="1"/>
              <a:t>Amali</a:t>
            </a:r>
            <a:r>
              <a:rPr lang="en-US" dirty="0"/>
              <a:t>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357881"/>
            <a:ext cx="8915399" cy="11262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V3302/PEMBANGUNAN APLIKASI</a:t>
            </a:r>
          </a:p>
        </p:txBody>
      </p:sp>
    </p:spTree>
    <p:extLst>
      <p:ext uri="{BB962C8B-B14F-4D97-AF65-F5344CB8AC3E}">
        <p14:creationId xmlns:p14="http://schemas.microsoft.com/office/powerpoint/2010/main" val="427289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Arahan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Bina </a:t>
            </a:r>
            <a:r>
              <a:rPr lang="en-US" dirty="0" err="1"/>
              <a:t>Pangkalan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“KOPERASI”.</a:t>
            </a:r>
          </a:p>
          <a:p>
            <a:pPr marL="0" indent="0">
              <a:buNone/>
            </a:pPr>
            <a:r>
              <a:rPr lang="en-US" dirty="0"/>
              <a:t>2. Bina </a:t>
            </a:r>
            <a:r>
              <a:rPr lang="en-US" dirty="0" err="1"/>
              <a:t>Jadual</a:t>
            </a:r>
            <a:r>
              <a:rPr lang="en-US" dirty="0"/>
              <a:t> yang </a:t>
            </a:r>
            <a:r>
              <a:rPr lang="en-US" dirty="0" err="1"/>
              <a:t>bernama</a:t>
            </a:r>
            <a:r>
              <a:rPr lang="en-US" dirty="0"/>
              <a:t> “Stok”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94" y="3284080"/>
            <a:ext cx="4091123" cy="26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Arahan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Masukkan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rajah 2 di </a:t>
            </a:r>
            <a:r>
              <a:rPr lang="en-US" dirty="0" err="1"/>
              <a:t>bawah</a:t>
            </a:r>
            <a:r>
              <a:rPr lang="en-US" dirty="0"/>
              <a:t>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72" y="2744424"/>
            <a:ext cx="6858000" cy="347662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25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Arahan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501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aturcara</a:t>
            </a:r>
            <a:r>
              <a:rPr lang="en-US" dirty="0"/>
              <a:t> </a:t>
            </a:r>
            <a:r>
              <a:rPr lang="en-US" dirty="0" err="1"/>
              <a:t>bangunkan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Stok </a:t>
            </a:r>
            <a:r>
              <a:rPr lang="en-US" dirty="0" err="1"/>
              <a:t>Koperasi</a:t>
            </a:r>
            <a:r>
              <a:rPr lang="en-US" dirty="0"/>
              <a:t> KVS.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arahan</a:t>
            </a:r>
            <a:r>
              <a:rPr lang="en-US" dirty="0"/>
              <a:t> </a:t>
            </a:r>
            <a:r>
              <a:rPr lang="en-US" dirty="0" err="1"/>
              <a:t>Kemaskini</a:t>
            </a:r>
            <a:r>
              <a:rPr lang="en-US" dirty="0"/>
              <a:t>,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Stok </a:t>
            </a:r>
            <a:r>
              <a:rPr lang="en-US" dirty="0" err="1"/>
              <a:t>menggunakan</a:t>
            </a:r>
            <a:r>
              <a:rPr lang="en-US" dirty="0"/>
              <a:t> web browser.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807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Amali 2</vt:lpstr>
      <vt:lpstr>Arahan: </vt:lpstr>
      <vt:lpstr>Arahan:</vt:lpstr>
      <vt:lpstr>Arahan: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Amali</dc:title>
  <dc:creator>suenana</dc:creator>
  <cp:lastModifiedBy>nazmi razak</cp:lastModifiedBy>
  <cp:revision>3</cp:revision>
  <dcterms:created xsi:type="dcterms:W3CDTF">2021-03-16T03:44:15Z</dcterms:created>
  <dcterms:modified xsi:type="dcterms:W3CDTF">2022-01-25T01:44:12Z</dcterms:modified>
</cp:coreProperties>
</file>