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66F2-6EE5-4DE0-A475-2BF89D82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FAD2-F7A6-448B-88A0-B0F4D28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FFBCD-524F-431E-89ED-0266352C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18F5-B48C-4D67-B78B-A798B67E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551D5-D1B1-4FA5-A92E-EB5C3294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673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8C97-7156-4FE1-8BAB-E6B7E34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08BD6-9BB6-45DB-8529-B94815C9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08A4-706B-4E77-AF2A-154D4EA0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04B9-9E76-428E-A632-71441D8C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99D-D599-4399-B4BE-3865D560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34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546A7-EE0E-4EDE-9A50-47606540D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7671C-02D4-479B-A377-2C9070EB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5A57-7F21-4AD8-9C63-5321375F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9EA8-E01A-4002-A09F-50A2BA20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4729-46EF-4EE7-A290-A3FE4C81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44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E15-2461-4C54-B4B3-8FF6156F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06E6-77E5-4D18-80EA-5DBC87C1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51E8-974A-4155-B845-8A97B979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B534-0B59-4A9F-B6E7-095FCD9A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BA56-7CCF-44E3-B420-A1EF49BC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10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F1BB-D4DD-4EDA-A021-65210FB7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18564-09A2-492E-A80F-75C9B9E3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CE04-78E5-47A5-9336-A9C43EB7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8FC0-9781-43E3-8D27-7A0B083F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1572-5024-4C6D-8D00-970A70D1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13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DE45-59B6-4115-AC67-F690AAD1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9B9D-06DA-4D33-A23C-C6ACFC0DC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B441B-A5E8-49F3-ACCF-EE042798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9B21-52EF-482E-862C-99C72CC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9001-916E-411F-B380-223DED39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C6FB-12CB-4A47-9A81-B786FDEA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32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A1B5-5D49-43FD-AA65-24E4C0D8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6B0BD-F611-4BFD-B8DF-D4A759D3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BA44B-9104-46BA-B2C2-A205F737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9FF21-3922-40CB-8BEB-5F0ED65CA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45388-BAF2-420B-B7D6-68C1F98B2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DF84B-09C2-4629-8CAB-18DE3C4C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12E2-7B7F-46DF-8E24-466711DA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F9D1-34B0-4BE4-86D2-3C44F584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944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B3A5-DE09-4E88-ACDA-F78F1A3A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22936-6090-49BF-B94A-AC5FFE37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B43C8-D2FE-45BE-A537-305B1BF1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2ED2-8DDE-4B85-975B-98D323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560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73A20-44AC-472D-818D-E2F1331D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2DFA6-845C-40A6-A57E-C5BD4992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DAB2-F8B9-4556-BAD8-DC1169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57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EAB6-FF9D-492A-9814-052DC0E4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8464-E281-4254-A80D-4DE1D077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E424-E523-4FDB-AF5E-84C59C98B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43FF-E320-46D7-A173-F17B122B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0CEC-9FCF-41D5-95DE-AC1D0532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4632-E855-4E0C-B968-E3A7166E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8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371C-AED8-4D72-A52B-9F3EDEC3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0F28F-E8AE-44E7-81F7-32E71916A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36007-F009-4F69-9C9E-DDF9B0D1F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0A4A-D372-4449-A428-39BFD465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C368-6891-442A-93AA-15B7FF79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1F192-A86A-41AC-BD7A-401ECF2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295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C873E-B64B-4484-AC17-CFBB8207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9476-BF7F-4CAB-8ABA-328A59DE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B754-98CC-44AF-9A4C-1008B236F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B55D-A7DA-4245-981D-CA07B9253BBE}" type="datetimeFigureOut">
              <a:rPr lang="en-MY" smtClean="0"/>
              <a:t>5/4/2022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8505-4D52-41E2-AFA1-B83448FBE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64F0-A615-49B8-83E5-8ABCA273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C42A-1305-4380-8783-E2230AD4A2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75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17/06/relationships/model3d" Target="../media/model3d2.glb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213B4-A0B9-46BF-B2D3-E25322DD0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Ralat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Aturcara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6303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97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EB75-6E91-4B71-8AD9-2F5278A1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73A28-0F8D-483F-AA3D-5C475BADC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3146"/>
          <a:stretch/>
        </p:blipFill>
        <p:spPr>
          <a:xfrm>
            <a:off x="3489150" y="2266950"/>
            <a:ext cx="8521876" cy="22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97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24829-15DF-48BA-AFAE-15C49A77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46AFF-B5A0-478B-8783-CCC7D6F9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2"/>
          <a:stretch/>
        </p:blipFill>
        <p:spPr>
          <a:xfrm>
            <a:off x="3945314" y="1051925"/>
            <a:ext cx="7231857" cy="523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09F85E-5783-4112-9B5E-49007C01B5EF}"/>
              </a:ext>
            </a:extLst>
          </p:cNvPr>
          <p:cNvSpPr/>
          <p:nvPr/>
        </p:nvSpPr>
        <p:spPr>
          <a:xfrm>
            <a:off x="7648575" y="2333625"/>
            <a:ext cx="25431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Ralat</a:t>
            </a:r>
            <a:r>
              <a:rPr lang="en-US" dirty="0"/>
              <a:t> Masa </a:t>
            </a:r>
            <a:r>
              <a:rPr lang="en-US" dirty="0" err="1"/>
              <a:t>Larian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6496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04F7-493D-41BE-8D5C-2D1D8C4C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B43D6-5A72-4B7B-A071-BBEAA3DDE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615" y="2349076"/>
            <a:ext cx="8115209" cy="24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97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35A4-688D-4B3D-8245-FD1B351C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Contoh: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BC4006-EA92-4054-9FF1-DA0199BC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42728"/>
            <a:ext cx="7188199" cy="41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7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C38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FE026-0853-466D-ACE0-953522A3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1EB3C-6ED7-4159-BA01-9D7706D3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79" y="2731859"/>
            <a:ext cx="8324075" cy="13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70AB-9CEC-4CB8-B082-6476DF9F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Ralat</a:t>
            </a:r>
            <a:r>
              <a:rPr lang="en-US" dirty="0"/>
              <a:t> </a:t>
            </a:r>
            <a:r>
              <a:rPr lang="en-US" dirty="0" err="1"/>
              <a:t>Logik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AD7D4-E249-4174-BFFD-4FF04E813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30" y="1809058"/>
            <a:ext cx="8889311" cy="2940223"/>
          </a:xfrm>
        </p:spPr>
      </p:pic>
    </p:spTree>
    <p:extLst>
      <p:ext uri="{BB962C8B-B14F-4D97-AF65-F5344CB8AC3E}">
        <p14:creationId xmlns:p14="http://schemas.microsoft.com/office/powerpoint/2010/main" val="357060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9077-F912-4C18-95E2-54163BE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8CCD4-F935-4F2F-A789-1275EE8F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42" y="1554290"/>
            <a:ext cx="10445657" cy="1478159"/>
          </a:xfrm>
        </p:spPr>
      </p:pic>
    </p:spTree>
    <p:extLst>
      <p:ext uri="{BB962C8B-B14F-4D97-AF65-F5344CB8AC3E}">
        <p14:creationId xmlns:p14="http://schemas.microsoft.com/office/powerpoint/2010/main" val="312313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9DB2-CE9C-431C-982D-B6BE702B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62714-9930-4BCF-9B4D-0B6DA383E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82" y="1622364"/>
            <a:ext cx="7592624" cy="4414541"/>
          </a:xfrm>
        </p:spPr>
      </p:pic>
    </p:spTree>
    <p:extLst>
      <p:ext uri="{BB962C8B-B14F-4D97-AF65-F5344CB8AC3E}">
        <p14:creationId xmlns:p14="http://schemas.microsoft.com/office/powerpoint/2010/main" val="390885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AF24-CB7A-4648-BBD2-F0DD5C97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F231E-47DB-4F71-BA13-1F9F90578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24" y="1690688"/>
            <a:ext cx="9696612" cy="2829703"/>
          </a:xfrm>
        </p:spPr>
      </p:pic>
    </p:spTree>
    <p:extLst>
      <p:ext uri="{BB962C8B-B14F-4D97-AF65-F5344CB8AC3E}">
        <p14:creationId xmlns:p14="http://schemas.microsoft.com/office/powerpoint/2010/main" val="101758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F803-116E-4566-83F6-B01245E0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MY" sz="1800" b="0" i="0" u="none" strike="noStrike" baseline="0" dirty="0">
                <a:solidFill>
                  <a:srgbClr val="000000"/>
                </a:solidFill>
                <a:latin typeface="Prototype"/>
              </a:rPr>
            </a:b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Pengesanan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,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Pengenalpastian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dan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Penterjemahan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Mesej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Ralat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serta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Pembaikan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Ralat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6A011C-CE4F-45E4-8ED7-6ED3AAD4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89" y="2213048"/>
            <a:ext cx="9239627" cy="1491205"/>
          </a:xfrm>
        </p:spPr>
      </p:pic>
    </p:spTree>
    <p:extLst>
      <p:ext uri="{BB962C8B-B14F-4D97-AF65-F5344CB8AC3E}">
        <p14:creationId xmlns:p14="http://schemas.microsoft.com/office/powerpoint/2010/main" val="195953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B438F-0857-4153-BD43-2FDF1869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1" y="1276313"/>
            <a:ext cx="10916168" cy="153356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R">
                <a:extLst>
                  <a:ext uri="{FF2B5EF4-FFF2-40B4-BE49-F238E27FC236}">
                    <a16:creationId xmlns:a16="http://schemas.microsoft.com/office/drawing/2014/main" id="{060EA3D9-69AC-44FF-B441-F69AF5BFD2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4178723"/>
                  </p:ext>
                </p:extLst>
              </p:nvPr>
            </p:nvGraphicFramePr>
            <p:xfrm>
              <a:off x="1314752" y="3452327"/>
              <a:ext cx="1304509" cy="180283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304509" cy="1802838"/>
                    </a:xfrm>
                    <a:prstGeom prst="rect">
                      <a:avLst/>
                    </a:prstGeom>
                  </am3d:spPr>
                  <am3d:camera>
                    <am3d:pos x="0" y="0" z="580045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48303" d="1000000"/>
                    <am3d:preTrans dx="-1080646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82735" ay="1083205" az="21411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2101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R">
                <a:extLst>
                  <a:ext uri="{FF2B5EF4-FFF2-40B4-BE49-F238E27FC236}">
                    <a16:creationId xmlns:a16="http://schemas.microsoft.com/office/drawing/2014/main" id="{060EA3D9-69AC-44FF-B441-F69AF5BFD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4752" y="3452327"/>
                <a:ext cx="1304509" cy="1802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Monitor">
                <a:extLst>
                  <a:ext uri="{FF2B5EF4-FFF2-40B4-BE49-F238E27FC236}">
                    <a16:creationId xmlns:a16="http://schemas.microsoft.com/office/drawing/2014/main" id="{B4149652-948E-409B-9D19-54B6AB1D61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8828288"/>
                  </p:ext>
                </p:extLst>
              </p:nvPr>
            </p:nvGraphicFramePr>
            <p:xfrm>
              <a:off x="8329505" y="2902641"/>
              <a:ext cx="2829907" cy="302755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829907" cy="3027551"/>
                    </a:xfrm>
                    <a:prstGeom prst="rect">
                      <a:avLst/>
                    </a:prstGeom>
                  </am3d:spPr>
                  <am3d:camera>
                    <am3d:pos x="0" y="0" z="6205949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49016" d="1000000"/>
                    <am3d:preTrans dx="88848" dy="-13998414" dz="-297"/>
                    <am3d:scale>
                      <am3d:sx n="1000000" d="1000000"/>
                      <am3d:sy n="1000000" d="1000000"/>
                      <am3d:sz n="1000000" d="1000000"/>
                    </am3d:scale>
                    <am3d:rot ax="-609799" ay="-1816867" az="309925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05170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Monitor">
                <a:extLst>
                  <a:ext uri="{FF2B5EF4-FFF2-40B4-BE49-F238E27FC236}">
                    <a16:creationId xmlns:a16="http://schemas.microsoft.com/office/drawing/2014/main" id="{B4149652-948E-409B-9D19-54B6AB1D61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9505" y="2902641"/>
                <a:ext cx="2829907" cy="30275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0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18D32-F9BA-4E32-B9B8-B294E38F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373" y="1594181"/>
            <a:ext cx="6610859" cy="526381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1AC02C-78B6-49F6-A459-C7FC3576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sz="1800" b="0" i="0" u="none" strike="noStrike" baseline="0" dirty="0">
                <a:solidFill>
                  <a:srgbClr val="000000"/>
                </a:solidFill>
                <a:latin typeface="Prototype"/>
              </a:rPr>
            </a:b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Pengesanan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,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Pengenalpastian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dan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Penterjemahan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Mesej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Ralat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serta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Pembaikan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Ralat</a:t>
            </a:r>
            <a:endParaRPr lang="en-MY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1B98AC-617C-4C03-89E3-E2B9E874E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051" y="2013825"/>
            <a:ext cx="8961897" cy="3974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BC6746-08B7-4C71-9837-4A67717C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sz="1800" b="0" i="0" u="none" strike="noStrike" baseline="0" dirty="0">
                <a:solidFill>
                  <a:srgbClr val="000000"/>
                </a:solidFill>
                <a:latin typeface="Prototype"/>
              </a:rPr>
            </a:b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Pengesanan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,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Pengenalpastian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dan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Penterjemahan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Mesej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Ralat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serta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Pembaikan</a:t>
            </a:r>
            <a:r>
              <a:rPr lang="en-MY" sz="4000" b="0" i="0" u="none" strike="noStrike" baseline="0" dirty="0">
                <a:solidFill>
                  <a:srgbClr val="4169B3"/>
                </a:solidFill>
                <a:latin typeface="Abadi" panose="020B0604020104020204" pitchFamily="34" charset="0"/>
              </a:rPr>
              <a:t> </a:t>
            </a:r>
            <a:r>
              <a:rPr lang="en-MY" sz="4000" b="0" i="0" u="none" strike="noStrike" baseline="0" dirty="0" err="1">
                <a:solidFill>
                  <a:srgbClr val="4169B3"/>
                </a:solidFill>
                <a:latin typeface="Abadi" panose="020B0604020104020204" pitchFamily="34" charset="0"/>
              </a:rPr>
              <a:t>Ralat</a:t>
            </a:r>
            <a:endParaRPr lang="en-MY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23847B-A80A-49CF-AEC7-7DDC76EC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Jenis- jenis Ralat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E71FD4-1DE5-4542-8B01-B02A257CD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120" y="917186"/>
            <a:ext cx="5202381" cy="50953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2E14A6-C560-47BC-AA79-D9DDD2C31EB2}"/>
              </a:ext>
            </a:extLst>
          </p:cNvPr>
          <p:cNvSpPr/>
          <p:nvPr/>
        </p:nvSpPr>
        <p:spPr>
          <a:xfrm>
            <a:off x="5114925" y="714375"/>
            <a:ext cx="1676400" cy="299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546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00999-32F5-4D2A-B94F-5DC5920D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Ralat Sintaks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1307D-6C53-4CF3-9C4C-8FDF3A723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034"/>
          <a:stretch/>
        </p:blipFill>
        <p:spPr>
          <a:xfrm>
            <a:off x="243840" y="2590799"/>
            <a:ext cx="11496821" cy="29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2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64EDB-D4A1-45F2-ACB5-A4CE104F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0B4F9-62AC-4CF7-A414-4F3E80C0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681" y="1464022"/>
            <a:ext cx="7781241" cy="39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9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7C422-80A8-424A-890E-77F26B9C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4EF28-EDC3-4CED-9703-276BD5159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777" y="2457508"/>
            <a:ext cx="8080966" cy="22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D09B-67CC-4982-90F4-93B4D6AD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F0A79-BF35-47CA-B880-4D6374B2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40" y="1572312"/>
            <a:ext cx="7743343" cy="41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72C26-ADC7-4765-825A-B63F9852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CD6B5-02A6-46BE-BC2E-12CA60D4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69661"/>
            <a:ext cx="7225748" cy="41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3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3B52F-6524-46B9-A725-4F34F6EE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Ralat Masa Larian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370A3-E5EF-4B99-B2C4-F9014669B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65"/>
          <a:stretch/>
        </p:blipFill>
        <p:spPr>
          <a:xfrm>
            <a:off x="354449" y="2534183"/>
            <a:ext cx="10644677" cy="38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3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80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Prototype</vt:lpstr>
      <vt:lpstr>Office Theme</vt:lpstr>
      <vt:lpstr>Jenis Ralat Dalam Aturcara</vt:lpstr>
      <vt:lpstr>PowerPoint Presentation</vt:lpstr>
      <vt:lpstr>Jenis- jenis Ralat </vt:lpstr>
      <vt:lpstr>1. Ralat Sintaks </vt:lpstr>
      <vt:lpstr>Contoh :</vt:lpstr>
      <vt:lpstr>Contoh :</vt:lpstr>
      <vt:lpstr>Contoh: </vt:lpstr>
      <vt:lpstr>Contoh:</vt:lpstr>
      <vt:lpstr>2. Ralat Masa Larian</vt:lpstr>
      <vt:lpstr>Contoh: </vt:lpstr>
      <vt:lpstr>Contoh: </vt:lpstr>
      <vt:lpstr>Contoh:</vt:lpstr>
      <vt:lpstr>Contoh: </vt:lpstr>
      <vt:lpstr>Contoh: </vt:lpstr>
      <vt:lpstr>3. Ralat Logik</vt:lpstr>
      <vt:lpstr>Contoh: </vt:lpstr>
      <vt:lpstr>Contoh:</vt:lpstr>
      <vt:lpstr>Contoh: </vt:lpstr>
      <vt:lpstr> Pengesanan, Pengenalpastian dan Penterjemahan Mesej Ralat serta Pembaikan Ralat</vt:lpstr>
      <vt:lpstr> Pengesanan, Pengenalpastian dan Penterjemahan Mesej Ralat serta Pembaikan Ralat</vt:lpstr>
      <vt:lpstr> Pengesanan, Pengenalpastian dan Penterjemahan Mesej Ralat serta Pembaikan Ralat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Jenis Ralat Dalam Aturcara</dc:title>
  <dc:creator>nazmi razak</dc:creator>
  <cp:lastModifiedBy>nazmi razak</cp:lastModifiedBy>
  <cp:revision>1</cp:revision>
  <dcterms:created xsi:type="dcterms:W3CDTF">2022-04-05T01:26:28Z</dcterms:created>
  <dcterms:modified xsi:type="dcterms:W3CDTF">2022-04-05T04:07:36Z</dcterms:modified>
</cp:coreProperties>
</file>