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57" r:id="rId6"/>
    <p:sldId id="259" r:id="rId7"/>
    <p:sldId id="260" r:id="rId8"/>
    <p:sldId id="262" r:id="rId9"/>
    <p:sldId id="261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3T05:03:37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21643 10901 0,'0'0'0,"-18"0"156,1 0-156,-36 0 15,0 0-15,18 0 16,-89-18 0,36 18-1,35 0 1,35 0 0,1 0-1,-54 0 1,1 0-1,34 18 1,1-18 0,0 0-1,-53 0 17,35 0-32,-18 17 15,-105-17 1,123 0-1,0 0 1,-53 0 0,18 0 15,-53 0-15,70 0-1,18 0 1,-35 0-1,17 0 1,1 0 0,35 0-16,-36 0 15,36 0 1,-18 0 0,0 0-1,-71 0 1,36 18-1,53-18 1,-18 0 0,-35 0-1,0 18 1,35-1 15,-35-17-15,70 18-1,0-18 17,18 18-1,-17-18-15,17 17-1,0 1 1,0 0 15,0-1-15,0 54-1,0-54-15,0 72 16,0-54 15,0-17 0,0 34-15,17-16 0,19-1-1,-36 0 1,0-17 0,17 0-1,-17-1 1,0 18-1,36 1 1,-36-19 0,0 1-1,17 0 1,1 35 0,-1-1-1,19 1 1,-36 0-1,0 0 1,35 0 0,-17-35 15,-18-1-31,0 1 16,0 0-1,0-1-15,35 19 16,-17-1-1,-18-17 1,17 17 15,18 18-15,-17 0 0,0-18-1,-1-17 1,-17-1-1,0 1 1,0 17 0,18-17-16,0 17 15,-1 0 1,1 18 0,35 0-1,-36-35 1,-17 17-1,18-17 1,0 17 0,-18 0-1,17 1 1,-17-19 15,0 1 0,0-1-15,0 1-16,0 0 31,18 17 1,-18 18-17,18-18 1,-18 0-1,35 18 1,-17 18 0,35 0-1,-36-36 1,-17 0 0,18-17-16,-1 52 15,1 1 1,17 52-1,-17-70 1,0 18 0,-1 17-1,19-35 1,-19 17 0,1 19-1,-1-1 1,19 0-1,-36-17 1,17-19 0,1 54-16,-18 0 31,18-35-31,-1-36 31,-17 0-31,18 36 31,-18-1-15,18 1 0,-18-1-1,0-52 1,0 35 0,17-18-16,-17-17 15,0 17-15,0-17 16,0 17-1,0 0 1,0 1 0,0-1-1,0-17 1,0 17 0,0-17-1,0-1 1,0 18-1,0-17 1,-17 0 0,17-1-1,0 19 1,-18-19-16,18 19 16,-18-19-1,18 18 16,-17 1-15,-1-19 0,18 19-1,-18-19 1,18 1 0,0 0-1,-17-1 1,17 19-16,-18-1 31,0-35-15,18 17 46,0 19-46,0-19-1,0 1 1,-17 0 0,17 17-1,-18-35-15,18 18 16,0-1-16,0 1 16,0-1-1,0 1 1,0 17 31,0-17-32,0 0 1,0-1-16,0 1 31,0 0-15,0-1-16,0 1 31,0-1-15,0 1-1,18 17 1,-18-17 0,35 0-1,-17 17 1,-1-17 15,36 17-15,35 18-1,-17-36 1,-18 1 0,-18 0-16,1-1 15,52 1 1,-18 17-1,54 1 1,-54-36 0,1 0-1,52 17 1,-52-17 0,17 18-1,0-18 16,-17 0-15,-1 0 0,-52 0-16,35-18 31,53 1-15,-53-1-1,-18 0 1,-17 18-1,17-17 1,88-1 0,36-17-1,-35-1 1,-72 19 0,-16-1 15,-1 1-16,-17 17 1,-1-18 0,19 0-1,-1-17 1,-17 17 0,17-17-1,0-36 1,-17 54-1,-18-18 1,17 35 0,-17-18-1,18-17 1,0 35-16,-18-18 16,0 0-1,0 1 1,0-19-16,17 1 15,1 0 17,-18 17-17,18 1 17,-18-1-17,17 0-15,1-17 31,-18 17-15,17 18-16,1-35 16,0 35-1,17-53 1,-17 53 0,-1-17-1,1-1 1,0 0-1,17 1 1,-18-1 0,1 18-1,17 0 1,-17 0-16,35-18 16,0 18 15,-35 0-31,52 0 31,1 0-15,17 0 15,-71 0-15,19 0-1,-19 0 1,36-17-1,18 17-15,-36-18 16,-17 0 0,-1 18-16,1 0 15,17-17 32,18-18-31,-17 17-1,-1 0 1,-18 1 0,1 17-1,0-18 1,-18 0 0,0 1-1,17-1-15,1 0 16,0-34-1,-1 52 1,1-36 0,-18 19-1,18-1 17,-18-17-17,17 17 1,1-35-1,-18 36 1,0-1 0,17-35-1,-17 35-15,18-52 16,0 17 0,-18 18-1,0-1 1,0 1 31,0 17-16,-18 18 688,18-17-704,-18 17 32,-17-18-47,0 0 16,-18 18-16,18 0 15,-1 0 1,19-17 0,-1 17-1,1 0 17,-1 0-17,-17 0-15,-36 0 16,36-18-1,17 18 1,-17 0 0,0 0-1,-18 0 1,0 0 0,0 0-1,18 18 1,-36-18-1,36 0 1,-1 0-16,1 17 16,-35 1-1,-1 0 17,18-18-1,18 0-16,-36 0 1,-17 0 0,18-18-1,17 0 1,35 18 0,0 0-16,18-17 62,0-18-46,-17 17-16,-1-17 15,0-1 1,18 1 0,-17 0-1,-1 17 1,18-35-1,0 36 1,0-19 0,0 19-1,0-54-15,0 18 16,0 0 15,18 36-15,-18-1-1,0 0 32,17 1-31,19-19 0,-19 19-16,1-1 15,17-17 1,1 17-1,-1 1-15,0-1 16,-35 0 15,18 18-15,17 0 0,0 0-16,36 0 15,17-17 1,-53 17 15,-17 0-15,0 0-16,17 0 31,-17 0-31,17-18 16,18 18-1,-18 0 1,0 0-1,1-18 1,-19 18 15,1-17-15,17-36 0,-17 35-1,-1 1 1,1-1-1,-18 0 1,0 1 0,0-19-1,18 1 1,-18 17 0,0-34-1,0 16 1,0 19-1,0-19 1,0 19 15,0-19-15,-18 19 0,18-1-16,-18 18 31,18-17-31,0-1 15,-17 18 17,-1-18-17,-17 18 17,-36-35-17,36 17-15,-18 1 31,18 17-31,-18 0 32,-18 0-17,54-18-15,-1 18 47,0 0-31,-70-35-1,71 35 1,-1-18 47,-35-52-48,35 70-15,1-36 16,-1 1-16,18 0 15,-18-18 1,1-18 0,17 54 15,0-1-31,0 0 16,0-17 15,0 17-16,0 1 1,0-1 0,0 1 15,0-1 0,0 0-15,0 1-1,17 17 17,-17-18-17,18-17 1,0 17 0,-18 0 15,17 1-16,1 17-15,-18-35 16,18-1 0,-1 36-1,1-35 17,17 17-17,-17 1-15,-18-1 16,17 0 15,-17 1-15,18-36-1,17 0 17,-17 18-17,-18 17-15,18 0 16,-18 1-1,0-19 1,0 19 0,17-18-1,-17-18 17,18 53-17,-18-18 1,0 0-16,0 1 15,0-1 17,0 0-17,0 1 1,0-1 15,0 1-15,0-1-1,-18-17 1,18 17 0,-17 0-1,-1 18 1,0-35 0,1 35-1,-1-18-15,0-17 16,-17 0-1,-18 17 1,36 1 0,-19-19-1,1 36 32,17 0-31,18-17 15,-17-1-15,-1 0-1,18 1 17,-17-1-17,-1 18 1,18-18-1,0 1 1,0-18 0,0 17-1,-18 0 1,18-17 0,-17 0-1,17 17 1,-18 0-1,18 1 1,0-1-16,0 1 16,0-36-1,0 35 17,0 0-17,0 1 1,0-1 15,0 0-15,0 1-1,0-1 17,0 0 30,-18 1 47,-17-1-109,17 18 16,-17-17-16,18-1 16,-1 18-1,-17-18-15,-1 1 16,19 17-16,-1 0 31,0 0-15,1-18-1,-1 18 1,0 0 203,-87 0-219,16 0 15,37 0-15,-1 0 16,17 0 0,19 0-1,-1 0 1,18-18 484,-18 1-484,18-1 15,0 0-31,-17 18 15,17-17 1,-18 17 15</inkml:trace>
  <inkml:trace contextRef="#ctx0" brushRef="#br0" timeOffset="17935.38">25312 11060 0,'0'35'94,"0"0"-79,0-17 1,0-1-16,17-17 16,-17 18-1,0 35 1,0 35-1,0-70 1,0-1 0,18 1 15,-18 0-15,0-1 15,0 1-16,18 0 1,-18-1 109,17 1-125,1 0 16,-18-1-1,35 1 1,-17-1-16,35 54 16,-18-71-1,-35 18 1,18-18-1,17 35 17,-17-17-17,17-1 1,0 18 0,-17-35-16,-18 18 15,17-18 1,36 53-1,36 18 1,-36-36 0,-36-17-1,1-1 17,-1 18-1,19-17-16,-36 0 1,0-1 15,0 1 1,0 17-17,17-35 1,-17 36-1,0-19 17,0 1-32,0 17 15,0-17 1,0-1 0,0 19-1,0-19 16,-17 1-15,17 0 0,-18 17-1,0 18 1,18-36 0,0 19-1,-17-19 1,-1 19-1,18-1 1,-17-17 0,17-1-1,-18-17-15,18 18 16,-18-18-16,1 53 16,-1-36-1,18 1 16,-18-18-15,18 18 15,-35-1-15,35 19 0,-35-19-1,17 1 1,18-1-1,-18 1-15,1 0 47,17-1-31,-18 36 0,1-35-1,-1 17 1,18 0-1,0-17 1,0 0 0,-18-1-1,18 19 1,0-19 0,0 1-1,0 0-15,0 17 16,0 0-1,0 0 1,0 18 0,0-35 31,0 0-32,0-1 16,0 1-31,0 0 16,0-1 15,0 1 79,0-1-63,0 1 15,-17-18-15,17 18-16,53-1 235,35 1-266,-35 0 15,17-18-15,1 0 32,-18 35-17,17-35-15,-52 18 32,0-18-1,-1 17-16,18 1 1,1-1 0,-19-17-1,-17 18 48,18 0-63,0-1 15,-18 1 17,0 0-17,0-1 1,0 1 0,0 0 15,0 17-31,0 0 15,0-17 1,0-1 15,0 1 16,-18-18-31,18 18-16,0-1 47,-18-17-47,1 0 31,-1 0-15,0 18-1,1-18 1,-1 18-16,1-18 15,-1 17-15,-17 1 16,-1 0 0,19-1-1,-19-17 1,19 0 0,-18 0-1,-1 18 1,-17-1-1,-17 1 1,52 0 0,0-18 15,-17 17-31,18-17 0,-1 18 0,0-18 16,1 0 15,17 18-16,-71-1 1,53 19 0,1-36-1,-1 0 17,1 17-17,-19 18-15,19 1 16,-1-36 15,18 17-15,-18-17-16,1 36 15,17-1 1,0 0 15,-18-17-15,18 0-1,0 17 1,0 0 0,0 0-1,0-17 1,0 17 0,0-17-16,18 17 15,-1-17 1,-17-1-1,18 1 1,-18 17 0,35-17-1,-35 0 1,36-1 15,-19 1-31,1 17 16,35-17-1,-36-1 1,19 1 62,-1 0-78,-17-18 16,-1 0-1,-17 17 1,18-17 31,17 0-31,0 18-16,54 0 31,-72-18-31,1 0 15,0 0-15,-1 17 16,18-17 0,36 18-1,0-18 1,-19 0 0,1 0-1,18 0-15,-36 0 31,-17 0-15,-1 0 15,1 0 16,0 0-31,17 18 15,-17-18-15,-1 0-1,19 17 1,-19 1 0,1-18-1,0 0 1,-1 18 31,-17-1-47,18 1 15,-1-1 17,1 1-17,0 35 1,-1-35-1,-17-1 1,18 1 0,0 0-1,-1 17 1,-17-18 0,18-17-16,-18 18 15,18 0 16,-18-1-15,0 1 0,0 0-1,0-1 17,0 1-1,0 0-16,-18-1 1,-17 1 0,17-1-1,0-17-15,-17 0 16,0 36 0,-18-19-1,0-17 1,0 0-1,-35 18 1,-18 0 0,18-18-1,17 17 1,36-17 15,17 0-15,-35 0-16,1 0 15,-54 0-15,53 0 16,35 0 0,0 0 15,-17 0-15,-18 0-1,-17 0 1,52 0-1,0 0 1,-34 0 0,16 18 31,19-18-47,17 18 31,-18 35-16,18-18 1,-18 0 0,18 0-1,-17 36 1,17-18 0,0-36-1,0 19 1,0-1-16,17-35 15,-17 18-15,0 17 16,18-35-16,17 35 16,-17 0-1,17 1 17,0-1-17,1 0 1,-19 1-1,1-19 1,35 19 0,0-1-1,17-18 1,-17 1 0,-35-18-16,17 18 15,18-1 1,35 1-1,1-18 1,-19 0 0,36 0-1,-18 18 17,-17-1-17,17-17 1,-18 0-1,-17 0 1,0 0 0,-35 0-1,0 0-15,34 0 16,1 0 0,-17 0-1,-1 0 1,18 0-16,17 0 31,-17 0-15,18-17 15,-36-1-31,36 18 16,-1 0-1,18 0 1,-35 0-1,-53-18 17,18 18-17,0 0 1,-1-35 0,19 17-1,-36-17 1,17 18-1,18-36 1,1-18 0,-19 36-1,1-1 1,-18 1 0,0-18-1,0 18 1,0 0-1,0-18 1,0 18 0,0-18-1,0 0 1,0 17 0,-18-52-1,-17 18 1,17 17 15,1 17-31,17 1 16,-18-53-1,1 88 1,17-18 0,0 1 30,0-1-46,0 0 32,52 18 15,-16 0-32,70 0 1,-18 18-16,0 17 31,0-17-15,-35-18-1,71 18 1,52 17 0,-17-17-1,-53 17 1,-1-35-1,-34 0 1,-18 0 0,-18 0-16,18 0 31,35 0-15,-35 0-1,-18 0-15,18 0 16,18 0 15,-18 0 0,0 0-15,-53-18-16,17 18 31,19-17-15,17 17-1,-36-36 1,1 1 0,-1 0-1,1 17 1,0-17 0,-18 0-1,0-1 1,0 1-1,0 0 1,0-53 0,0 35-1,0 35 1,0-35-16,-18 18 0,18-1 16,-18 1-1,1-18 1,-18-17 15,17 34-15,0 1-1,1 18 1,-1-54 0,-35 18-1,18-17 1,17 52-16,18 0 31,-17 18 0,17-17-15,-18-1 0,0 18-1,1 0 1,17-18-1,-71 1 1,36-1 0,17 0-1,-17 18 17,35-17-32,-18-1 15,-17 0-15,-36-34 16,36 16-16,17 36 47,-17-17-32,18-1 1,-1 0 0,-17-17-1,17 35 16,18-18-15,-18 18 0,1-17 31,-1 17-32,0-18 1,1 1-1,-1-1 1,1 18 0,-19-18-1,19 18 1,17-17 0,0-1 15,-18 0-31,0 1 15,18-19 17,-17 1-17,17 18 1,0-36 0,-18 53-1,0-53 1,1 17-1,-18 19 1,17-36 0,0 18-1,1 17-15,-19-17 32,19 17-1,-1-17-16,-17-18 1,35 35 0,-36 1-1,19-1 1,-1 18 0,-17-53 15,0 18-16,17 17-15,0 18 32,1-18-17,17 1 32,-18-1-47,0 18 16,1-17-1,17-1 1,-53-35 0,-18 0-1,18 0 1,36 35 0,17 1-1,-18-36 1,1 35-1,-1-17 32,18 17-31,-18 1 0,1 17-16,17-36 15,0 19 1,-18 17-1,0-35 17,-17 17-32,35 0 15,-35 1 1,17-1 0,18 0 62,-18-17-78,18 17 15,0 1-15,0-1 16,0 1 0,0-1-1,0 0 48,18 18 62,35 18-110,0 0-15,-18-18 16,1 17-16,-19-17 16,18 0-16,-17 0 15,17 0 16,1 0-15,-1 0 0,35 0-1,-17-17 1,36 17 0,-54-18-1,35 0 1,19 1-1,-36-1 1,-36 0-16,1 1 16,17-36-1,-17 35 1,-1-17 0,1 17-1,-18-17 1,0 0 15,0 17-31,0-17 31,0-1-15,0 1 0,0 18-16,-18 17 15,1-18-15,-1-17 16,-17-18-1,17 35 1,-17-17 0,0 35-1,17-18 1,0 1 15,-35-1-31,-52-35 16,-37 0 15,72 18-15,70 17 31,-18 18-32,1-35 1,-1 17-1,-17-35 1,35 36 15,-18-1-15,18-35 0,-18 0-1,18 18 1,0 17-16,0-17 0,0 17 15,0-52-15,0 17 32,0 35-32,0-17 15,-17 17 17,-1-17-17,1-18 1,17 35-1,-18-17 1,0 18 0,1-1-1,-72-17 1,54 17 15,-53-17-15,-36-1-1,-52 1 1,123 35 0,0 0-1,-17 0 1,-19 18-16,54-1 31,-18 1-15,18-18-1,-71 35 1,18-17 0,-35 0 15,52-18-15,0 0-1,36 0 1,-35 17-1,-72 1 1,54 0 0,35-18-1,18 0 1,0 0 0,-18 0-1,18 17-15,-1 18 16,1-35-1,17 18 1,1-18 0,-1 0 15,-105 18-15,52-1-1,36-17 1,35 18-1,-18-18 17,-17 0-17,0 0 1,17 0-16,0 0 16,18 18 15,-35-1-16,17-17 48</inkml:trace>
  <inkml:trace contextRef="#ctx0" brushRef="#br0" timeOffset="22262.66">27446 10918 0,'18'-70'63,"-18"35"-47,35-1-16,-17 19 15,17-36 1,-17 0-16,-1 0 15,71-123 1,-70 52 0,0-17-1,-18 70 1,0-17 0,0-35-1,0-1 1,0 54-1,-18-1 1,18 54 0,-18-1-1,18 0 1,0 1-16,-35-19 16,-18-17-16,0-17 15,18 52 16,-18-17-31,-17-18 16,-72 35 0,-52-52-1,53 52 17,88 1-17,-17-1-15,-107-17 16,107 17 15,17 0-31,0 18 16,-18 0-16,19 0 15,34 0 17,-123 0-17,-53 0 1,53 0-1,-18-17-15,35 17 16,-70 0 15,-105 0-15,-54 0-16,-71 0 16,195 0-1,-212 0 1,53-53-16,18-35 31,158 52-15,-35 1 15,71 35-15,-18 0-1,35 0 1,-53 0-1,36 0 1,-53 0 0,-18 0-16,35-35 15,-88 0 1,88 17 0,71 18-1,88 0 1,-52 35-1,-54-17 1,53 17 0,-35-17-1,35-1 1,-35 1 15,35 0-15,71-1-16,-36 1 15,18 0 1,36-18 0,-54 17-16,-88 1 15,-17-1 17,17 1-17,71 17 1,18-35-1,-36 0 1,-71 36 15,-87-36-15,176 0-16,-54 0 16,89 0-1,1 0 1,-19 0-1,-17 0 1,-18 0 0,-17 0-1,87 0 1,-17 0 0,0 0-16,-88 0 15,18 0 16,70 0-15,0 0-16,35 0 16,-123 0-1,-18 0 1,54 0-16,52 0 31,17 0-15,1 0-1,-35 0 1,-19 0 0,72 0-1,-1 0 1,18-18 406,-17 0-422,17 1 15,0-1 1,0 0 15,0 1 1,0-1 14,-18 18-30,18-17 0</inkml:trace>
  <inkml:trace contextRef="#ctx0" brushRef="#br0" timeOffset="43679.06">25347 17798 0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81E6-F476-40C7-9CE1-D3E568334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C0076-972F-4F17-84D1-E73D1F797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CB13-4C10-4621-ACB4-9CD14CA2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E18A-B99E-49CC-B66A-7DFE492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4EAB-7607-436C-AD0F-9EE1E39A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45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DF6E-5F85-40AD-A6AF-8DA6BF05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66D1F-2D72-4E84-8FCD-C1DEC525A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1337-A899-4946-9D52-C753A299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2FAE-2880-484F-B877-A3283EB9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52E5-F6FA-4B79-A409-F75111F0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472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A4FC2-0A50-4F36-B167-7518D697C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3E148-47F5-4A93-B613-D15FDCF7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9337-1447-4F59-BB1B-DDC2A435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E940-09B7-41B7-BE1B-44136063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44EE-05CE-43A0-8166-3ACA53CF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734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5540-9371-4E4D-ACE0-5007C100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B3E9-B131-443E-8D6A-1A723F3E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15C7-CCA8-4A84-A157-BD7C79D6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9E7A-38F2-49A4-9BB0-959B49A7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A64D-A1AE-4B20-ACAA-96014EA8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32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F859-4906-4677-9A49-EB2591ED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EFB8-49E4-459F-BF46-E780B4409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C858-BC71-42D4-84FB-917DB4EA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4D20-FB39-4CD9-9E41-D537B3D4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E75A6-1BF7-49FF-B9AA-FAA9F6ED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248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2ED-B64F-4202-A885-FC64CE8C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DA0D-FBAE-4F47-BCF1-A036C7D39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0DFA3-838C-47A9-82F8-1C946DFFF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3248-5679-4D56-A188-D58BA1D7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B587C-AAA5-4E82-B5FF-03267854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BE13F-B1C4-4B91-B223-BE156A14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46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973B-6A5F-475C-AF88-8E3FAFDF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CDCFF-988A-4581-B949-6E63D6FD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9920-61F4-44D2-B410-6FF1BE4C8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75E7B-9C1A-473A-8AFF-E902F29F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BE3B1-8457-4F5F-B938-236B393F2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DAD42-2FB8-4A62-B89E-04F45AC4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7B140-7ACF-42C5-9A12-595B359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3330-9BE9-4D51-A967-1D94851F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068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912-F4B2-4ACD-A8CD-78B3FF01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E1C25-93E6-4940-8C83-809F131A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FDD5D-C6FE-4B42-A865-D36FAE70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8D9B2-2B2A-4F67-B60D-EDAF6062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674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F3033-95C2-480F-9143-185080B7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FB0D4-22CC-4A49-8FD3-7F2331A5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DDD58-0AC1-4A1F-B388-26F9B42E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187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91DD-62CB-4535-8D52-817E0D08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B353-BC35-4BDD-BC82-254F24A7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1E487-E41C-488C-BFA3-99F489ECF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8D19-A8F0-4CA9-BB05-4BCBC9AA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E795D-8B87-4570-A755-C0E9784D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A1F53-79E8-4621-8398-78FAF7D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9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352B-7B38-4A76-B4A4-047E4D14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0F0C-9B5C-4978-95D2-F298A7E6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351C5-6300-4E9F-8CD4-3DE73AD35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939D7-548E-45B3-A5F0-B80DE8DF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1C05A-CBFB-40D7-9478-F801480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FE8D8-A3F6-419F-A47A-07A8FC97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4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4CE5E-0B9E-49B9-8862-509C8B74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D4CD-4BEA-4C91-89CE-FC844BAE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1017-89AE-42C8-B0EC-884876FE3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05712-3334-4887-9601-39A9EF4E36D2}" type="datetimeFigureOut">
              <a:rPr lang="en-MY" smtClean="0"/>
              <a:t>21/11/2022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FB0B-5874-41DB-8E7D-CD6910272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5FA8-CEAD-4739-8290-5F2DCDAFF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EBA8-C8BF-451E-B68A-A4607AA212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99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FEE07-9175-479B-8CE9-982EB993A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INDEX.PHP</a:t>
            </a:r>
            <a:endParaRPr lang="en-MY" sz="5400">
              <a:solidFill>
                <a:srgbClr val="FFFFFF"/>
              </a:solidFill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82FB46A-6A81-4E21-ADAF-87DA9577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6" y="2595753"/>
            <a:ext cx="11729647" cy="27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C38AD-460D-4A8A-8668-C02ABA7F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82" y="1332038"/>
            <a:ext cx="10386483" cy="493357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F2F60-6C65-4833-94E7-9DC256218270}"/>
              </a:ext>
            </a:extLst>
          </p:cNvPr>
          <p:cNvSpPr txBox="1"/>
          <p:nvPr/>
        </p:nvSpPr>
        <p:spPr>
          <a:xfrm>
            <a:off x="696718" y="554987"/>
            <a:ext cx="860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 PROS_KEMASKINI.PHP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6791F8-3ADA-49B2-BF56-1D1E441EB820}"/>
              </a:ext>
            </a:extLst>
          </p:cNvPr>
          <p:cNvSpPr/>
          <p:nvPr/>
        </p:nvSpPr>
        <p:spPr>
          <a:xfrm>
            <a:off x="1184988" y="1800809"/>
            <a:ext cx="2331237" cy="307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573ABD-687C-4053-9000-7A1365C34B90}"/>
              </a:ext>
            </a:extLst>
          </p:cNvPr>
          <p:cNvSpPr/>
          <p:nvPr/>
        </p:nvSpPr>
        <p:spPr>
          <a:xfrm>
            <a:off x="1437916" y="2166971"/>
            <a:ext cx="3386011" cy="13693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536B7E-E688-4C4E-B7A7-5C3EB7A5A8AC}"/>
              </a:ext>
            </a:extLst>
          </p:cNvPr>
          <p:cNvSpPr/>
          <p:nvPr/>
        </p:nvSpPr>
        <p:spPr>
          <a:xfrm>
            <a:off x="1262208" y="3577665"/>
            <a:ext cx="9747914" cy="413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8A925D-CF8E-491B-8F8D-3AA91C14AAE5}"/>
              </a:ext>
            </a:extLst>
          </p:cNvPr>
          <p:cNvSpPr/>
          <p:nvPr/>
        </p:nvSpPr>
        <p:spPr>
          <a:xfrm rot="7907724">
            <a:off x="3577078" y="1258510"/>
            <a:ext cx="1781175" cy="53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4BF9A-F5A0-4B55-ABD9-D4F7E420C0ED}"/>
              </a:ext>
            </a:extLst>
          </p:cNvPr>
          <p:cNvSpPr txBox="1"/>
          <p:nvPr/>
        </p:nvSpPr>
        <p:spPr>
          <a:xfrm>
            <a:off x="5122462" y="478252"/>
            <a:ext cx="320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PERLU SAMA DENGAN KAMUS DATA DI PHPMYADMIN</a:t>
            </a:r>
            <a:endParaRPr lang="en-MY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99E90C-5A83-48B9-B228-304CAB99B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851" y="478252"/>
            <a:ext cx="2156647" cy="240812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1F4CEAC7-B93F-4602-B577-15912C7D8B16}"/>
              </a:ext>
            </a:extLst>
          </p:cNvPr>
          <p:cNvSpPr/>
          <p:nvPr/>
        </p:nvSpPr>
        <p:spPr>
          <a:xfrm rot="7907724">
            <a:off x="3946482" y="2220533"/>
            <a:ext cx="2977161" cy="53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8B7AAC-6F2C-46A5-A64A-A5A25C0356A3}"/>
              </a:ext>
            </a:extLst>
          </p:cNvPr>
          <p:cNvSpPr/>
          <p:nvPr/>
        </p:nvSpPr>
        <p:spPr>
          <a:xfrm>
            <a:off x="3302046" y="4746437"/>
            <a:ext cx="2331237" cy="307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829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066C5-9FF2-4188-838D-6A87B5236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6870"/>
            <a:ext cx="10905066" cy="324425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9652E-50EF-4D94-BD2E-EE5FB073E660}"/>
              </a:ext>
            </a:extLst>
          </p:cNvPr>
          <p:cNvSpPr txBox="1"/>
          <p:nvPr/>
        </p:nvSpPr>
        <p:spPr>
          <a:xfrm>
            <a:off x="757981" y="574394"/>
            <a:ext cx="1032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BERJAYA MENGEMASKINI DATA DAN PERGI KE HALAMAN INDEX.PHP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55526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1645-81A9-4F33-A2E5-87DF4643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butang</a:t>
            </a:r>
            <a:r>
              <a:rPr lang="en-US" dirty="0"/>
              <a:t> HAPUS </a:t>
            </a:r>
            <a:r>
              <a:rPr lang="en-US" dirty="0" err="1"/>
              <a:t>utk</a:t>
            </a:r>
            <a:r>
              <a:rPr lang="en-US" dirty="0"/>
              <a:t> proses </a:t>
            </a:r>
            <a:r>
              <a:rPr lang="en-US" dirty="0" err="1"/>
              <a:t>memadam</a:t>
            </a:r>
            <a:r>
              <a:rPr lang="en-US" dirty="0"/>
              <a:t> data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8431653-221B-4389-BB1A-FBDBD043A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4" y="2003568"/>
            <a:ext cx="10515600" cy="3118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30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D611-8DCF-481C-A99E-0C6039B8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Browser </a:t>
            </a:r>
            <a:r>
              <a:rPr lang="en-US" dirty="0" err="1"/>
              <a:t>akn</a:t>
            </a:r>
            <a:r>
              <a:rPr lang="en-US" dirty="0"/>
              <a:t> </a:t>
            </a:r>
            <a:r>
              <a:rPr lang="en-US" dirty="0" err="1"/>
              <a:t>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coding </a:t>
            </a:r>
            <a:r>
              <a:rPr lang="en-US" dirty="0" err="1"/>
              <a:t>delete.php</a:t>
            </a:r>
            <a:r>
              <a:rPr lang="en-US" dirty="0"/>
              <a:t> dan point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idstudent</a:t>
            </a:r>
            <a:r>
              <a:rPr lang="en-US" dirty="0"/>
              <a:t> yang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dipadam</a:t>
            </a: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ACC406-A18E-418E-A209-9B72C4B0D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21"/>
          <a:stretch/>
        </p:blipFill>
        <p:spPr>
          <a:xfrm>
            <a:off x="123825" y="1920736"/>
            <a:ext cx="12068175" cy="2146354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4DD4D8-81B3-4EB2-9042-A294E46B73BF}"/>
              </a:ext>
            </a:extLst>
          </p:cNvPr>
          <p:cNvSpPr/>
          <p:nvPr/>
        </p:nvSpPr>
        <p:spPr>
          <a:xfrm>
            <a:off x="1133475" y="1600200"/>
            <a:ext cx="5124450" cy="971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C123F2-1CA5-4F40-96E7-7B691166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4067090"/>
            <a:ext cx="12068175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1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05C20-66CB-461C-B509-6F72517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Coding delete.php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6322EC3-7A00-440A-A45B-968CFBA7F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323" b="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C2AAF7-0BE7-48C7-90DE-D0CE5514003E}"/>
              </a:ext>
            </a:extLst>
          </p:cNvPr>
          <p:cNvSpPr/>
          <p:nvPr/>
        </p:nvSpPr>
        <p:spPr>
          <a:xfrm>
            <a:off x="657225" y="3705225"/>
            <a:ext cx="4638675" cy="495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DE6209-D844-43C5-84BF-A36B03AB1280}"/>
              </a:ext>
            </a:extLst>
          </p:cNvPr>
          <p:cNvSpPr/>
          <p:nvPr/>
        </p:nvSpPr>
        <p:spPr>
          <a:xfrm>
            <a:off x="657225" y="4419506"/>
            <a:ext cx="11415903" cy="495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87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FEE07-9175-479B-8CE9-982EB993A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66" y="845422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ADD.PHP</a:t>
            </a:r>
            <a:endParaRPr lang="en-MY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49FDD-D701-4709-9999-46AD76DA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755581"/>
            <a:ext cx="7225748" cy="32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40CF-43FC-4A0C-A0C7-D2BC4B7D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ADD.PHP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AA917-D2C6-447D-8E95-2E971A03B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4" y="1474238"/>
            <a:ext cx="10985186" cy="3128884"/>
          </a:xfrm>
          <a:ln w="12700">
            <a:solidFill>
              <a:schemeClr val="tx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C22945-D7D1-4B1C-BDA7-055DD0DA1CD8}"/>
              </a:ext>
            </a:extLst>
          </p:cNvPr>
          <p:cNvSpPr/>
          <p:nvPr/>
        </p:nvSpPr>
        <p:spPr>
          <a:xfrm>
            <a:off x="838200" y="2090057"/>
            <a:ext cx="3855098" cy="1474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7979C-370E-4674-B0E1-C7C360BB291D}"/>
              </a:ext>
            </a:extLst>
          </p:cNvPr>
          <p:cNvSpPr txBox="1"/>
          <p:nvPr/>
        </p:nvSpPr>
        <p:spPr>
          <a:xfrm>
            <a:off x="5422844" y="1620238"/>
            <a:ext cx="320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PERLU SAMA DENGAN KAMUS DATA DI PHPMYADMIN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6B7EFF-FD9F-4B61-B59A-742FFD73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33" y="1020871"/>
            <a:ext cx="2156647" cy="240812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9B75D5B7-F537-4856-9E17-E304A1EFC5B0}"/>
              </a:ext>
            </a:extLst>
          </p:cNvPr>
          <p:cNvSpPr/>
          <p:nvPr/>
        </p:nvSpPr>
        <p:spPr>
          <a:xfrm rot="20386726">
            <a:off x="3999299" y="1766975"/>
            <a:ext cx="1499337" cy="646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FFA0FF9-3DDD-4E37-B75E-921A5D968A49}"/>
              </a:ext>
            </a:extLst>
          </p:cNvPr>
          <p:cNvSpPr/>
          <p:nvPr/>
        </p:nvSpPr>
        <p:spPr>
          <a:xfrm rot="16200000">
            <a:off x="5312062" y="2823285"/>
            <a:ext cx="1205601" cy="646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183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501C2-4D84-47C4-9FDF-97629210F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1908"/>
            <a:ext cx="5718313" cy="6826092"/>
          </a:xfr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379E2-E804-4599-88DB-F59CF82B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95" y="31908"/>
            <a:ext cx="5829805" cy="3886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891AAD-7EA5-42A6-8163-F68274BC9B61}"/>
              </a:ext>
            </a:extLst>
          </p:cNvPr>
          <p:cNvSpPr/>
          <p:nvPr/>
        </p:nvSpPr>
        <p:spPr>
          <a:xfrm>
            <a:off x="1642188" y="1390261"/>
            <a:ext cx="3321698" cy="1772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43A8DD-9D11-4DBE-9A26-F8EE4C0AA903}"/>
              </a:ext>
            </a:extLst>
          </p:cNvPr>
          <p:cNvSpPr/>
          <p:nvPr/>
        </p:nvSpPr>
        <p:spPr>
          <a:xfrm>
            <a:off x="3688229" y="1651519"/>
            <a:ext cx="1686204" cy="3536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D3446-2527-4E5A-A354-5C7D5CB14D12}"/>
              </a:ext>
            </a:extLst>
          </p:cNvPr>
          <p:cNvSpPr txBox="1"/>
          <p:nvPr/>
        </p:nvSpPr>
        <p:spPr>
          <a:xfrm>
            <a:off x="6327913" y="2111253"/>
            <a:ext cx="320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PERLU SAMA DENGAN KAMUS DATA DI PHPMYADMIN</a:t>
            </a:r>
            <a:endParaRPr lang="en-MY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5A9133-5E62-45EE-84A2-536B9BF17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302" y="1511886"/>
            <a:ext cx="2156647" cy="240812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3F73D037-B1E5-4477-BC14-4BAAE108DA17}"/>
              </a:ext>
            </a:extLst>
          </p:cNvPr>
          <p:cNvSpPr/>
          <p:nvPr/>
        </p:nvSpPr>
        <p:spPr>
          <a:xfrm>
            <a:off x="5374433" y="2286899"/>
            <a:ext cx="953480" cy="3886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957ADF-0B78-469D-A4E4-C336F40CEC04}"/>
              </a:ext>
            </a:extLst>
          </p:cNvPr>
          <p:cNvSpPr/>
          <p:nvPr/>
        </p:nvSpPr>
        <p:spPr>
          <a:xfrm>
            <a:off x="2313991" y="5363467"/>
            <a:ext cx="4105469" cy="4237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863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7286-8430-4989-86B7-0250CBCE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 BERJAYA TAMBAH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EBCE7-54F4-4E2F-A99E-FA9D89A5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3022039"/>
            <a:ext cx="9274344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4DA20-E1A6-4390-A999-DF186598E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3" y="2080591"/>
            <a:ext cx="10905066" cy="256269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90A1B-BDF6-43BB-B6C2-6B1AFA31E1FC}"/>
              </a:ext>
            </a:extLst>
          </p:cNvPr>
          <p:cNvSpPr txBox="1"/>
          <p:nvPr/>
        </p:nvSpPr>
        <p:spPr>
          <a:xfrm>
            <a:off x="2247900" y="1201175"/>
            <a:ext cx="765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BERJAYA MENAMBAH DATA DAN PERGI KE HALAMAN INDEX.PHP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1183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66FC1-04C6-407C-AC70-4C55E60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517" y="784384"/>
            <a:ext cx="771081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7AE64-1ECC-4F4C-976F-3A65373374CC}"/>
              </a:ext>
            </a:extLst>
          </p:cNvPr>
          <p:cNvSpPr txBox="1"/>
          <p:nvPr/>
        </p:nvSpPr>
        <p:spPr>
          <a:xfrm>
            <a:off x="498430" y="3108251"/>
            <a:ext cx="710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APABILA BUTANG KEMASKINI DITEKAN: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BROWSER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papar</a:t>
            </a:r>
            <a:r>
              <a:rPr lang="en-US" dirty="0"/>
              <a:t> URL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/>
              <a:t>. localhost/</a:t>
            </a:r>
            <a:r>
              <a:rPr lang="en-US" dirty="0" err="1"/>
              <a:t>namafolder</a:t>
            </a:r>
            <a:r>
              <a:rPr lang="en-US" dirty="0"/>
              <a:t>/</a:t>
            </a:r>
            <a:r>
              <a:rPr lang="en-US" dirty="0" err="1"/>
              <a:t>form_kemaskini.php?idstudent</a:t>
            </a:r>
            <a:r>
              <a:rPr lang="en-US" dirty="0"/>
              <a:t>=</a:t>
            </a:r>
            <a:r>
              <a:rPr lang="en-US" dirty="0" err="1"/>
              <a:t>xxxxx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Akan </a:t>
            </a:r>
            <a:r>
              <a:rPr lang="en-US" dirty="0" err="1"/>
              <a:t>rujuk</a:t>
            </a:r>
            <a:r>
              <a:rPr lang="en-US" dirty="0"/>
              <a:t> database </a:t>
            </a:r>
            <a:r>
              <a:rPr lang="en-US" dirty="0" err="1"/>
              <a:t>phpmyadmin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B40EE5-3DB5-45E4-9613-0006D0EA3FB7}"/>
              </a:ext>
            </a:extLst>
          </p:cNvPr>
          <p:cNvSpPr/>
          <p:nvPr/>
        </p:nvSpPr>
        <p:spPr>
          <a:xfrm>
            <a:off x="3734485" y="574866"/>
            <a:ext cx="4858161" cy="9233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398920-8DCF-4BB3-904E-5D1F7161C191}"/>
              </a:ext>
            </a:extLst>
          </p:cNvPr>
          <p:cNvSpPr/>
          <p:nvPr/>
        </p:nvSpPr>
        <p:spPr>
          <a:xfrm rot="18889135">
            <a:off x="3085608" y="2039952"/>
            <a:ext cx="1772816" cy="4719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429F84-159E-4CF1-A9E3-6054D5F05B05}"/>
              </a:ext>
            </a:extLst>
          </p:cNvPr>
          <p:cNvSpPr/>
          <p:nvPr/>
        </p:nvSpPr>
        <p:spPr>
          <a:xfrm>
            <a:off x="9147314" y="1201175"/>
            <a:ext cx="1844147" cy="8604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758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DAE94-1B20-4EE9-A140-FCC115D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Form_kemaskini.php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3CE1E-3F83-4B26-9663-CDE5068AB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40"/>
          <a:stretch/>
        </p:blipFill>
        <p:spPr>
          <a:xfrm>
            <a:off x="4417162" y="1"/>
            <a:ext cx="6889013" cy="67627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75C28A-EB93-40D8-BA80-FC461365A596}"/>
              </a:ext>
            </a:extLst>
          </p:cNvPr>
          <p:cNvSpPr/>
          <p:nvPr/>
        </p:nvSpPr>
        <p:spPr>
          <a:xfrm>
            <a:off x="4981575" y="1323974"/>
            <a:ext cx="3609975" cy="2105026"/>
          </a:xfrm>
          <a:custGeom>
            <a:avLst/>
            <a:gdLst>
              <a:gd name="connsiteX0" fmla="*/ 0 w 3609975"/>
              <a:gd name="connsiteY0" fmla="*/ 350845 h 2105026"/>
              <a:gd name="connsiteX1" fmla="*/ 350845 w 3609975"/>
              <a:gd name="connsiteY1" fmla="*/ 0 h 2105026"/>
              <a:gd name="connsiteX2" fmla="*/ 874336 w 3609975"/>
              <a:gd name="connsiteY2" fmla="*/ 0 h 2105026"/>
              <a:gd name="connsiteX3" fmla="*/ 1455993 w 3609975"/>
              <a:gd name="connsiteY3" fmla="*/ 0 h 2105026"/>
              <a:gd name="connsiteX4" fmla="*/ 1979485 w 3609975"/>
              <a:gd name="connsiteY4" fmla="*/ 0 h 2105026"/>
              <a:gd name="connsiteX5" fmla="*/ 2619307 w 3609975"/>
              <a:gd name="connsiteY5" fmla="*/ 0 h 2105026"/>
              <a:gd name="connsiteX6" fmla="*/ 3259130 w 3609975"/>
              <a:gd name="connsiteY6" fmla="*/ 0 h 2105026"/>
              <a:gd name="connsiteX7" fmla="*/ 3609975 w 3609975"/>
              <a:gd name="connsiteY7" fmla="*/ 350845 h 2105026"/>
              <a:gd name="connsiteX8" fmla="*/ 3609975 w 3609975"/>
              <a:gd name="connsiteY8" fmla="*/ 804590 h 2105026"/>
              <a:gd name="connsiteX9" fmla="*/ 3609975 w 3609975"/>
              <a:gd name="connsiteY9" fmla="*/ 1300436 h 2105026"/>
              <a:gd name="connsiteX10" fmla="*/ 3609975 w 3609975"/>
              <a:gd name="connsiteY10" fmla="*/ 1754181 h 2105026"/>
              <a:gd name="connsiteX11" fmla="*/ 3259130 w 3609975"/>
              <a:gd name="connsiteY11" fmla="*/ 2105026 h 2105026"/>
              <a:gd name="connsiteX12" fmla="*/ 2677473 w 3609975"/>
              <a:gd name="connsiteY12" fmla="*/ 2105026 h 2105026"/>
              <a:gd name="connsiteX13" fmla="*/ 2183065 w 3609975"/>
              <a:gd name="connsiteY13" fmla="*/ 2105026 h 2105026"/>
              <a:gd name="connsiteX14" fmla="*/ 1601408 w 3609975"/>
              <a:gd name="connsiteY14" fmla="*/ 2105026 h 2105026"/>
              <a:gd name="connsiteX15" fmla="*/ 1106999 w 3609975"/>
              <a:gd name="connsiteY15" fmla="*/ 2105026 h 2105026"/>
              <a:gd name="connsiteX16" fmla="*/ 350845 w 3609975"/>
              <a:gd name="connsiteY16" fmla="*/ 2105026 h 2105026"/>
              <a:gd name="connsiteX17" fmla="*/ 0 w 3609975"/>
              <a:gd name="connsiteY17" fmla="*/ 1754181 h 2105026"/>
              <a:gd name="connsiteX18" fmla="*/ 0 w 3609975"/>
              <a:gd name="connsiteY18" fmla="*/ 1314469 h 2105026"/>
              <a:gd name="connsiteX19" fmla="*/ 0 w 3609975"/>
              <a:gd name="connsiteY19" fmla="*/ 818624 h 2105026"/>
              <a:gd name="connsiteX20" fmla="*/ 0 w 3609975"/>
              <a:gd name="connsiteY20" fmla="*/ 350845 h 210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09975" h="2105026" extrusionOk="0">
                <a:moveTo>
                  <a:pt x="0" y="350845"/>
                </a:moveTo>
                <a:cubicBezTo>
                  <a:pt x="-23941" y="156471"/>
                  <a:pt x="180011" y="17191"/>
                  <a:pt x="350845" y="0"/>
                </a:cubicBezTo>
                <a:cubicBezTo>
                  <a:pt x="603022" y="-7506"/>
                  <a:pt x="646452" y="-6186"/>
                  <a:pt x="874336" y="0"/>
                </a:cubicBezTo>
                <a:cubicBezTo>
                  <a:pt x="1102220" y="6186"/>
                  <a:pt x="1234014" y="29080"/>
                  <a:pt x="1455993" y="0"/>
                </a:cubicBezTo>
                <a:cubicBezTo>
                  <a:pt x="1677972" y="-29080"/>
                  <a:pt x="1849816" y="-20035"/>
                  <a:pt x="1979485" y="0"/>
                </a:cubicBezTo>
                <a:cubicBezTo>
                  <a:pt x="2109154" y="20035"/>
                  <a:pt x="2457562" y="-12941"/>
                  <a:pt x="2619307" y="0"/>
                </a:cubicBezTo>
                <a:cubicBezTo>
                  <a:pt x="2781052" y="12941"/>
                  <a:pt x="3026091" y="-20768"/>
                  <a:pt x="3259130" y="0"/>
                </a:cubicBezTo>
                <a:cubicBezTo>
                  <a:pt x="3461976" y="4055"/>
                  <a:pt x="3580039" y="130465"/>
                  <a:pt x="3609975" y="350845"/>
                </a:cubicBezTo>
                <a:cubicBezTo>
                  <a:pt x="3592376" y="455243"/>
                  <a:pt x="3596809" y="701041"/>
                  <a:pt x="3609975" y="804590"/>
                </a:cubicBezTo>
                <a:cubicBezTo>
                  <a:pt x="3623141" y="908139"/>
                  <a:pt x="3586634" y="1057109"/>
                  <a:pt x="3609975" y="1300436"/>
                </a:cubicBezTo>
                <a:cubicBezTo>
                  <a:pt x="3633316" y="1543763"/>
                  <a:pt x="3599179" y="1652698"/>
                  <a:pt x="3609975" y="1754181"/>
                </a:cubicBezTo>
                <a:cubicBezTo>
                  <a:pt x="3628096" y="1942522"/>
                  <a:pt x="3446900" y="2076649"/>
                  <a:pt x="3259130" y="2105026"/>
                </a:cubicBezTo>
                <a:cubicBezTo>
                  <a:pt x="3096152" y="2132736"/>
                  <a:pt x="2809876" y="2092378"/>
                  <a:pt x="2677473" y="2105026"/>
                </a:cubicBezTo>
                <a:cubicBezTo>
                  <a:pt x="2545070" y="2117674"/>
                  <a:pt x="2367935" y="2098552"/>
                  <a:pt x="2183065" y="2105026"/>
                </a:cubicBezTo>
                <a:cubicBezTo>
                  <a:pt x="1998195" y="2111500"/>
                  <a:pt x="1835981" y="2114775"/>
                  <a:pt x="1601408" y="2105026"/>
                </a:cubicBezTo>
                <a:cubicBezTo>
                  <a:pt x="1366835" y="2095277"/>
                  <a:pt x="1282858" y="2126272"/>
                  <a:pt x="1106999" y="2105026"/>
                </a:cubicBezTo>
                <a:cubicBezTo>
                  <a:pt x="931140" y="2083780"/>
                  <a:pt x="644228" y="2103545"/>
                  <a:pt x="350845" y="2105026"/>
                </a:cubicBezTo>
                <a:cubicBezTo>
                  <a:pt x="200177" y="2098548"/>
                  <a:pt x="9996" y="1945220"/>
                  <a:pt x="0" y="1754181"/>
                </a:cubicBezTo>
                <a:cubicBezTo>
                  <a:pt x="-14200" y="1607606"/>
                  <a:pt x="-17496" y="1439521"/>
                  <a:pt x="0" y="1314469"/>
                </a:cubicBezTo>
                <a:cubicBezTo>
                  <a:pt x="17496" y="1189417"/>
                  <a:pt x="-5228" y="1060323"/>
                  <a:pt x="0" y="818624"/>
                </a:cubicBezTo>
                <a:cubicBezTo>
                  <a:pt x="5228" y="576926"/>
                  <a:pt x="-10537" y="507453"/>
                  <a:pt x="0" y="35084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57962440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90DEE6-13A6-49BB-8908-0FE04DF1C222}"/>
              </a:ext>
            </a:extLst>
          </p:cNvPr>
          <p:cNvSpPr/>
          <p:nvPr/>
        </p:nvSpPr>
        <p:spPr>
          <a:xfrm>
            <a:off x="4561540" y="3553989"/>
            <a:ext cx="4517146" cy="290221"/>
          </a:xfrm>
          <a:custGeom>
            <a:avLst/>
            <a:gdLst>
              <a:gd name="connsiteX0" fmla="*/ 0 w 4517146"/>
              <a:gd name="connsiteY0" fmla="*/ 48371 h 290221"/>
              <a:gd name="connsiteX1" fmla="*/ 48371 w 4517146"/>
              <a:gd name="connsiteY1" fmla="*/ 0 h 290221"/>
              <a:gd name="connsiteX2" fmla="*/ 591449 w 4517146"/>
              <a:gd name="connsiteY2" fmla="*/ 0 h 290221"/>
              <a:gd name="connsiteX3" fmla="*/ 1222935 w 4517146"/>
              <a:gd name="connsiteY3" fmla="*/ 0 h 290221"/>
              <a:gd name="connsiteX4" fmla="*/ 1766014 w 4517146"/>
              <a:gd name="connsiteY4" fmla="*/ 0 h 290221"/>
              <a:gd name="connsiteX5" fmla="*/ 2485908 w 4517146"/>
              <a:gd name="connsiteY5" fmla="*/ 0 h 290221"/>
              <a:gd name="connsiteX6" fmla="*/ 2984782 w 4517146"/>
              <a:gd name="connsiteY6" fmla="*/ 0 h 290221"/>
              <a:gd name="connsiteX7" fmla="*/ 3704677 w 4517146"/>
              <a:gd name="connsiteY7" fmla="*/ 0 h 290221"/>
              <a:gd name="connsiteX8" fmla="*/ 4468775 w 4517146"/>
              <a:gd name="connsiteY8" fmla="*/ 0 h 290221"/>
              <a:gd name="connsiteX9" fmla="*/ 4517146 w 4517146"/>
              <a:gd name="connsiteY9" fmla="*/ 48371 h 290221"/>
              <a:gd name="connsiteX10" fmla="*/ 4517146 w 4517146"/>
              <a:gd name="connsiteY10" fmla="*/ 241850 h 290221"/>
              <a:gd name="connsiteX11" fmla="*/ 4468775 w 4517146"/>
              <a:gd name="connsiteY11" fmla="*/ 290221 h 290221"/>
              <a:gd name="connsiteX12" fmla="*/ 3837289 w 4517146"/>
              <a:gd name="connsiteY12" fmla="*/ 290221 h 290221"/>
              <a:gd name="connsiteX13" fmla="*/ 3338415 w 4517146"/>
              <a:gd name="connsiteY13" fmla="*/ 290221 h 290221"/>
              <a:gd name="connsiteX14" fmla="*/ 2706928 w 4517146"/>
              <a:gd name="connsiteY14" fmla="*/ 290221 h 290221"/>
              <a:gd name="connsiteX15" fmla="*/ 2208054 w 4517146"/>
              <a:gd name="connsiteY15" fmla="*/ 290221 h 290221"/>
              <a:gd name="connsiteX16" fmla="*/ 1576568 w 4517146"/>
              <a:gd name="connsiteY16" fmla="*/ 290221 h 290221"/>
              <a:gd name="connsiteX17" fmla="*/ 900877 w 4517146"/>
              <a:gd name="connsiteY17" fmla="*/ 290221 h 290221"/>
              <a:gd name="connsiteX18" fmla="*/ 48371 w 4517146"/>
              <a:gd name="connsiteY18" fmla="*/ 290221 h 290221"/>
              <a:gd name="connsiteX19" fmla="*/ 0 w 4517146"/>
              <a:gd name="connsiteY19" fmla="*/ 241850 h 290221"/>
              <a:gd name="connsiteX20" fmla="*/ 0 w 4517146"/>
              <a:gd name="connsiteY20" fmla="*/ 48371 h 29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17146" h="290221" extrusionOk="0">
                <a:moveTo>
                  <a:pt x="0" y="48371"/>
                </a:moveTo>
                <a:cubicBezTo>
                  <a:pt x="-6123" y="21500"/>
                  <a:pt x="25700" y="3031"/>
                  <a:pt x="48371" y="0"/>
                </a:cubicBezTo>
                <a:cubicBezTo>
                  <a:pt x="160988" y="-16933"/>
                  <a:pt x="350270" y="18396"/>
                  <a:pt x="591449" y="0"/>
                </a:cubicBezTo>
                <a:cubicBezTo>
                  <a:pt x="832628" y="-18396"/>
                  <a:pt x="1033470" y="8836"/>
                  <a:pt x="1222935" y="0"/>
                </a:cubicBezTo>
                <a:cubicBezTo>
                  <a:pt x="1412400" y="-8836"/>
                  <a:pt x="1593901" y="24006"/>
                  <a:pt x="1766014" y="0"/>
                </a:cubicBezTo>
                <a:cubicBezTo>
                  <a:pt x="1938127" y="-24006"/>
                  <a:pt x="2257331" y="-22790"/>
                  <a:pt x="2485908" y="0"/>
                </a:cubicBezTo>
                <a:cubicBezTo>
                  <a:pt x="2714485" y="22790"/>
                  <a:pt x="2809335" y="18206"/>
                  <a:pt x="2984782" y="0"/>
                </a:cubicBezTo>
                <a:cubicBezTo>
                  <a:pt x="3160229" y="-18206"/>
                  <a:pt x="3427268" y="26668"/>
                  <a:pt x="3704677" y="0"/>
                </a:cubicBezTo>
                <a:cubicBezTo>
                  <a:pt x="3982086" y="-26668"/>
                  <a:pt x="4243112" y="-17264"/>
                  <a:pt x="4468775" y="0"/>
                </a:cubicBezTo>
                <a:cubicBezTo>
                  <a:pt x="4496183" y="3197"/>
                  <a:pt x="4515340" y="19214"/>
                  <a:pt x="4517146" y="48371"/>
                </a:cubicBezTo>
                <a:cubicBezTo>
                  <a:pt x="4514454" y="116381"/>
                  <a:pt x="4514005" y="201929"/>
                  <a:pt x="4517146" y="241850"/>
                </a:cubicBezTo>
                <a:cubicBezTo>
                  <a:pt x="4518328" y="268211"/>
                  <a:pt x="4495135" y="288541"/>
                  <a:pt x="4468775" y="290221"/>
                </a:cubicBezTo>
                <a:cubicBezTo>
                  <a:pt x="4182930" y="292420"/>
                  <a:pt x="4031096" y="319963"/>
                  <a:pt x="3837289" y="290221"/>
                </a:cubicBezTo>
                <a:cubicBezTo>
                  <a:pt x="3643482" y="260479"/>
                  <a:pt x="3476520" y="306237"/>
                  <a:pt x="3338415" y="290221"/>
                </a:cubicBezTo>
                <a:cubicBezTo>
                  <a:pt x="3200310" y="274205"/>
                  <a:pt x="2987798" y="259498"/>
                  <a:pt x="2706928" y="290221"/>
                </a:cubicBezTo>
                <a:cubicBezTo>
                  <a:pt x="2426058" y="320944"/>
                  <a:pt x="2405709" y="305010"/>
                  <a:pt x="2208054" y="290221"/>
                </a:cubicBezTo>
                <a:cubicBezTo>
                  <a:pt x="2010399" y="275432"/>
                  <a:pt x="1764750" y="267544"/>
                  <a:pt x="1576568" y="290221"/>
                </a:cubicBezTo>
                <a:cubicBezTo>
                  <a:pt x="1388386" y="312898"/>
                  <a:pt x="1164614" y="309748"/>
                  <a:pt x="900877" y="290221"/>
                </a:cubicBezTo>
                <a:cubicBezTo>
                  <a:pt x="637140" y="270694"/>
                  <a:pt x="341775" y="272958"/>
                  <a:pt x="48371" y="290221"/>
                </a:cubicBezTo>
                <a:cubicBezTo>
                  <a:pt x="22361" y="295686"/>
                  <a:pt x="968" y="271678"/>
                  <a:pt x="0" y="241850"/>
                </a:cubicBezTo>
                <a:cubicBezTo>
                  <a:pt x="-571" y="176636"/>
                  <a:pt x="-7754" y="95625"/>
                  <a:pt x="0" y="4837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57962440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DADDC5-4475-4D47-B115-CAD0A6AFD70C}"/>
                  </a:ext>
                </a:extLst>
              </p14:cNvPr>
              <p14:cNvContentPartPr/>
              <p14:nvPr/>
            </p14:nvContentPartPr>
            <p14:xfrm>
              <a:off x="5664240" y="3149640"/>
              <a:ext cx="4978800" cy="325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DADDC5-4475-4D47-B115-CAD0A6AFD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4880" y="3140280"/>
                <a:ext cx="4997520" cy="3276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3CD6B2E-192A-41BD-847D-9C983E14B11D}"/>
              </a:ext>
            </a:extLst>
          </p:cNvPr>
          <p:cNvCxnSpPr>
            <a:stCxn id="51" idx="2"/>
          </p:cNvCxnSpPr>
          <p:nvPr/>
        </p:nvCxnSpPr>
        <p:spPr>
          <a:xfrm>
            <a:off x="5782587" y="5787267"/>
            <a:ext cx="4173294" cy="420605"/>
          </a:xfrm>
          <a:prstGeom prst="straightConnector1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0583DE2-5448-431B-BB3A-AD412C7382C2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3079800" y="4960080"/>
            <a:ext cx="1879827" cy="4227"/>
          </a:xfrm>
          <a:prstGeom prst="line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B595108F-87D1-495D-8A10-1833B136FA69}"/>
              </a:ext>
            </a:extLst>
          </p:cNvPr>
          <p:cNvSpPr txBox="1"/>
          <p:nvPr/>
        </p:nvSpPr>
        <p:spPr>
          <a:xfrm>
            <a:off x="7701524" y="6236297"/>
            <a:ext cx="1691553" cy="43088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MY" altLang="ja-JP" sz="2200" dirty="0" err="1">
                <a:solidFill>
                  <a:srgbClr val="FF0000"/>
                </a:solidFill>
              </a:rPr>
              <a:t>phpmyadmin</a:t>
            </a:r>
            <a:endParaRPr lang="en-MY" altLang="ja-JP" sz="2200" dirty="0">
              <a:solidFill>
                <a:srgbClr val="FF0000"/>
              </a:solidFill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C5B9DD57-B4AF-4FC5-8F74-441AB95314C0}"/>
              </a:ext>
            </a:extLst>
          </p:cNvPr>
          <p:cNvSpPr/>
          <p:nvPr/>
        </p:nvSpPr>
        <p:spPr>
          <a:xfrm>
            <a:off x="7877160" y="5846576"/>
            <a:ext cx="548640" cy="548640"/>
          </a:xfrm>
          <a:custGeom>
            <a:avLst/>
            <a:gdLst>
              <a:gd name="connsiteX0" fmla="*/ 594720 w 594720"/>
              <a:gd name="connsiteY0" fmla="*/ 323640 h 495360"/>
              <a:gd name="connsiteX1" fmla="*/ 511560 w 594720"/>
              <a:gd name="connsiteY1" fmla="*/ 0 h 495360"/>
              <a:gd name="connsiteX2" fmla="*/ 117360 w 594720"/>
              <a:gd name="connsiteY2" fmla="*/ 0 h 495360"/>
              <a:gd name="connsiteX3" fmla="*/ 0 w 594720"/>
              <a:gd name="connsiteY3" fmla="*/ 495360 h 49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594720" h="495360">
                <a:moveTo>
                  <a:pt x="594720" y="323640"/>
                </a:moveTo>
                <a:lnTo>
                  <a:pt x="511560" y="0"/>
                </a:lnTo>
                <a:lnTo>
                  <a:pt x="117360" y="0"/>
                </a:lnTo>
                <a:lnTo>
                  <a:pt x="0" y="49536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7003E31-6A55-422D-AD27-4A934AA24724}"/>
              </a:ext>
            </a:extLst>
          </p:cNvPr>
          <p:cNvSpPr/>
          <p:nvPr/>
        </p:nvSpPr>
        <p:spPr>
          <a:xfrm>
            <a:off x="6053627" y="5846576"/>
            <a:ext cx="1645920" cy="548640"/>
          </a:xfrm>
          <a:prstGeom prst="rect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47FD716-237C-4B5B-ABF6-EE2EDE6A2505}"/>
              </a:ext>
            </a:extLst>
          </p:cNvPr>
          <p:cNvSpPr/>
          <p:nvPr/>
        </p:nvSpPr>
        <p:spPr>
          <a:xfrm>
            <a:off x="4959627" y="4141347"/>
            <a:ext cx="1645920" cy="1645920"/>
          </a:xfrm>
          <a:prstGeom prst="rect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2BECB2-F8DB-46DF-9A1D-8AFDB35F4FDD}"/>
              </a:ext>
            </a:extLst>
          </p:cNvPr>
          <p:cNvSpPr txBox="1"/>
          <p:nvPr/>
        </p:nvSpPr>
        <p:spPr>
          <a:xfrm>
            <a:off x="1784257" y="4864212"/>
            <a:ext cx="1245406" cy="69249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MY" altLang="ja-JP" sz="390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C14FF5FC-ECEA-438F-A170-566358BDBBE2}"/>
              </a:ext>
            </a:extLst>
          </p:cNvPr>
          <p:cNvSpPr/>
          <p:nvPr/>
        </p:nvSpPr>
        <p:spPr>
          <a:xfrm rot="-7754379">
            <a:off x="5605456" y="3167681"/>
            <a:ext cx="182880" cy="0"/>
          </a:xfrm>
          <a:prstGeom prst="triangle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9B3B-FB50-43CB-A6AC-A0EB1AC3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bawa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pros_kemaskini.php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1C4AE-F99D-4871-A30C-14D649D8D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93" y="2075744"/>
            <a:ext cx="11488013" cy="2706512"/>
          </a:xfr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3516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138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INDEX.PHP</vt:lpstr>
      <vt:lpstr>ADD.PHP</vt:lpstr>
      <vt:lpstr>CODING ADD.PHP</vt:lpstr>
      <vt:lpstr>PowerPoint Presentation</vt:lpstr>
      <vt:lpstr>PowerPoint Presentation</vt:lpstr>
      <vt:lpstr>PowerPoint Presentation</vt:lpstr>
      <vt:lpstr>PowerPoint Presentation</vt:lpstr>
      <vt:lpstr>Coding Form_kemaskini.php</vt:lpstr>
      <vt:lpstr>Browser akan bawa ke pros_kemaskini.php</vt:lpstr>
      <vt:lpstr>PowerPoint Presentation</vt:lpstr>
      <vt:lpstr>PowerPoint Presentation</vt:lpstr>
      <vt:lpstr>Klik butang HAPUS utk proses memadam data</vt:lpstr>
      <vt:lpstr>Browser akn bawa ke coding delete.php dan point ke nama idstudent yang hendak dipadam</vt:lpstr>
      <vt:lpstr>Coding delete.php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INDEX.PHP</dc:title>
  <dc:creator>nazmi razak</dc:creator>
  <cp:lastModifiedBy>nazmi razak</cp:lastModifiedBy>
  <cp:revision>8</cp:revision>
  <dcterms:created xsi:type="dcterms:W3CDTF">2022-04-13T02:53:41Z</dcterms:created>
  <dcterms:modified xsi:type="dcterms:W3CDTF">2022-11-21T04:36:44Z</dcterms:modified>
</cp:coreProperties>
</file>