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B5AC-549F-5572-55B4-F86ED9103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3A92-6C94-0FF7-31E7-74C1934B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A27-6EB2-CB55-943C-FC6ABCFF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2572-451F-0A45-823F-59B60EE6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B820-36B7-4736-947A-F4D575B5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06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6D59-FC02-C6C5-F380-89C359D8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02C10-5109-53ED-7BA2-A909FCCE6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BD4B-CDC6-714C-717C-E3D1C1C1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FB91-96C3-1F9C-CE03-97B36284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EEC7-963A-96CA-D634-211419F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21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70E8-F31C-8657-0E50-E59F9A77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D09F-51E7-74DB-2580-F4127044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8143-6A91-CCE3-31CD-F124AB9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62E8-F4AC-0779-D0B0-C96265F0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ACDF-8E89-C47B-CDD7-5D18AC2E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2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6755-3E26-DAEC-F6E9-9187E5B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301-4BAD-F91D-4D59-9B55658A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99F2-471F-A54E-6E24-7B5C9423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9211-3B41-0068-D31B-124CA8C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47A9-6210-E9C7-E19E-7D8DEE7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284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42BC-30FC-9A70-4479-AD38AC8E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C6BC-C085-1B96-F62E-E8E8264A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AEF5-E0A8-21CF-D736-3CD48D2A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7530-F624-26E5-0E29-245C7B4D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4C5F-C250-D962-3365-6F11C591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82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88C4-519B-90FC-94C0-5FC1647A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18D6-CD17-3D28-0E4F-F2AE8BD68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57EB-31C8-FA6F-BECB-61DBE3DB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020D-5149-3BB0-8AB9-6C520B0D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C973-1631-8E3F-B6BA-07E86874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C461-C12D-E3DD-6F51-A4B7A660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ED1E-C0E5-5440-EF1B-1891D14A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A2E59-6BF2-248F-6672-DCAD9F05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C8A0-7D2D-8904-76FA-BF19578F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BCAC3-CF93-2490-ABBB-FCBAF6640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FE7D0-3BB5-4249-CC6B-4A81F65FB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6DBB4-C978-C67B-EC5B-7D020443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9592-D6BF-107D-D785-072F6CE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2629C-F5D3-281C-A9B5-927818F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796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39FE-D5FB-0906-E664-B7BAAD1D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D9EEB-1E14-97DC-CE08-15F47554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0689-0649-A91F-A9D7-8607CE91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FBB98-BF75-9A86-3432-4878C7E2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443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EFF6B-77E5-A51A-E86F-5880AC5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F286D-1722-00EE-140B-64383051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823F0-B70F-FFE8-9AF2-320E6D2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559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EC8-E710-027A-22AA-1CD49B1F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F8F4-FC84-4BE9-FDEA-6AEEBB09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E5293-ECEF-C152-F1F2-7385558A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91892-8B76-2780-6E96-6C99A843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0A793-75B3-B832-8617-C5371CB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E8A9B-C08D-6D46-4FD1-D62BA76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46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F5-8F11-6216-A9FE-38B60A0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E8D34-3FA3-C7E6-9E34-B5C86DB5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D520D-7503-7680-58D4-218BD1128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E753-7751-0696-0DFB-1AE1EA50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64E5-3874-D406-2F70-5B04A416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4143-2CDE-C2DB-370B-2A2F98E3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917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57C38-4114-02A0-5B79-E897C7E9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1577-CC9A-7F4F-7F54-A3E8F370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4D97-5415-D809-D82D-2B4165E90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C4FA-4C1C-457F-974C-ABCB541A9EEB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40BE-147F-BE1E-ED60-04050EEEB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4D27-6DF6-82AA-FBBB-C5C20CC3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D10E-A35D-4D38-9842-9C664BE616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2E1D5E-E936-13FF-0ECF-6A298E912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tx2"/>
                </a:solidFill>
              </a:rPr>
              <a:t>Jawapan</a:t>
            </a:r>
            <a:r>
              <a:rPr lang="en-US" sz="5400" b="1" dirty="0">
                <a:solidFill>
                  <a:schemeClr val="tx2"/>
                </a:solidFill>
              </a:rPr>
              <a:t> Revision </a:t>
            </a:r>
            <a:r>
              <a:rPr lang="en-US" sz="5400" b="1" dirty="0" err="1">
                <a:solidFill>
                  <a:schemeClr val="tx2"/>
                </a:solidFill>
              </a:rPr>
              <a:t>Amali</a:t>
            </a:r>
            <a:r>
              <a:rPr lang="en-US" sz="5400" b="1" dirty="0">
                <a:solidFill>
                  <a:schemeClr val="tx2"/>
                </a:solidFill>
              </a:rPr>
              <a:t> 1</a:t>
            </a:r>
            <a:endParaRPr lang="en-MY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1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004E-B432-2A4C-5118-66D7074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Sambungan</a:t>
            </a:r>
            <a:r>
              <a:rPr lang="en-US" dirty="0"/>
              <a:t> coding </a:t>
            </a:r>
            <a:r>
              <a:rPr lang="en-US" dirty="0" err="1"/>
              <a:t>form_kemaskini.php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D6D19-203A-56A6-701B-8BD1F2EE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051"/>
            <a:ext cx="9475640" cy="448617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67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E27B-2E4C-A216-856A-78D18AF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6.Taip coding </a:t>
            </a:r>
            <a:r>
              <a:rPr lang="en-US" dirty="0" err="1"/>
              <a:t>pros_kemaskini.php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0747E-ECAE-1330-4DD4-8D2E828C0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92" y="1530350"/>
            <a:ext cx="9328535" cy="46609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4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5F26-C45D-E8B4-6A8F-2050C3AD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fail </a:t>
            </a:r>
            <a:r>
              <a:rPr lang="en-US" dirty="0" err="1"/>
              <a:t>coding.php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folder di desktop yang </a:t>
            </a:r>
            <a:r>
              <a:rPr lang="en-US" dirty="0" err="1"/>
              <a:t>berjudul</a:t>
            </a:r>
            <a:r>
              <a:rPr lang="en-US" dirty="0"/>
              <a:t> “</a:t>
            </a:r>
            <a:r>
              <a:rPr lang="en-US" b="1" dirty="0" err="1">
                <a:solidFill>
                  <a:srgbClr val="FF0000"/>
                </a:solidFill>
              </a:rPr>
              <a:t>alumnikvs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A0661-1D04-49DC-47BA-CF77B12B71DF}"/>
              </a:ext>
            </a:extLst>
          </p:cNvPr>
          <p:cNvSpPr txBox="1">
            <a:spLocks/>
          </p:cNvSpPr>
          <p:nvPr/>
        </p:nvSpPr>
        <p:spPr>
          <a:xfrm>
            <a:off x="763555" y="1997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8. </a:t>
            </a:r>
            <a:r>
              <a:rPr lang="en-US" dirty="0" err="1"/>
              <a:t>Pindahkan</a:t>
            </a:r>
            <a:r>
              <a:rPr lang="en-US" dirty="0"/>
              <a:t> folder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:</a:t>
            </a:r>
          </a:p>
          <a:p>
            <a:r>
              <a:rPr lang="en-US" dirty="0"/>
              <a:t>     local c&gt;</a:t>
            </a:r>
            <a:r>
              <a:rPr lang="en-US" dirty="0" err="1"/>
              <a:t>xampp</a:t>
            </a:r>
            <a:r>
              <a:rPr lang="en-US" dirty="0"/>
              <a:t>&gt;</a:t>
            </a:r>
            <a:r>
              <a:rPr lang="en-US" dirty="0" err="1"/>
              <a:t>htdocs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AFF984-383A-CFC8-55D4-3109AAB0D3D4}"/>
              </a:ext>
            </a:extLst>
          </p:cNvPr>
          <p:cNvSpPr txBox="1">
            <a:spLocks/>
          </p:cNvSpPr>
          <p:nvPr/>
        </p:nvSpPr>
        <p:spPr>
          <a:xfrm>
            <a:off x="688910" y="3836112"/>
            <a:ext cx="10515600" cy="230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9. Buka web browser </a:t>
            </a:r>
            <a:r>
              <a:rPr lang="en-US" sz="9600" dirty="0" err="1"/>
              <a:t>untuk</a:t>
            </a:r>
            <a:r>
              <a:rPr lang="en-US" sz="9600" dirty="0"/>
              <a:t> </a:t>
            </a:r>
            <a:r>
              <a:rPr lang="en-US" sz="9600" dirty="0" err="1"/>
              <a:t>ujilari</a:t>
            </a:r>
            <a:r>
              <a:rPr lang="en-US" sz="9600" dirty="0"/>
              <a:t> </a:t>
            </a:r>
            <a:r>
              <a:rPr lang="en-US" sz="9600" dirty="0" err="1"/>
              <a:t>sistem</a:t>
            </a:r>
            <a:r>
              <a:rPr lang="en-US" sz="9600" dirty="0"/>
              <a:t> </a:t>
            </a:r>
            <a:r>
              <a:rPr lang="en-US" sz="9600" dirty="0" err="1"/>
              <a:t>tersebut</a:t>
            </a:r>
            <a:r>
              <a:rPr lang="en-US" sz="9600" dirty="0"/>
              <a:t>   </a:t>
            </a:r>
            <a:r>
              <a:rPr lang="en-US" sz="9600" dirty="0" err="1"/>
              <a:t>dengan</a:t>
            </a:r>
            <a:r>
              <a:rPr lang="en-US" sz="9600" dirty="0"/>
              <a:t> </a:t>
            </a:r>
            <a:r>
              <a:rPr lang="en-US" sz="9600" dirty="0" err="1"/>
              <a:t>menaip</a:t>
            </a:r>
            <a:r>
              <a:rPr lang="en-US" sz="9600" dirty="0"/>
              <a:t> :localhost/</a:t>
            </a:r>
            <a:r>
              <a:rPr lang="en-US" sz="9600" dirty="0" err="1"/>
              <a:t>alumnikvs</a:t>
            </a:r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(</a:t>
            </a:r>
            <a:r>
              <a:rPr lang="en-US" sz="9600" dirty="0" err="1"/>
              <a:t>pastikan</a:t>
            </a:r>
            <a:r>
              <a:rPr lang="en-US" sz="9600" dirty="0"/>
              <a:t> </a:t>
            </a:r>
            <a:r>
              <a:rPr lang="en-US" sz="9600" dirty="0" err="1"/>
              <a:t>xampp</a:t>
            </a:r>
            <a:r>
              <a:rPr lang="en-US" sz="9600" dirty="0"/>
              <a:t> </a:t>
            </a:r>
            <a:r>
              <a:rPr lang="en-US" sz="9600" dirty="0" err="1"/>
              <a:t>telah</a:t>
            </a:r>
            <a:r>
              <a:rPr lang="en-US" sz="9600" dirty="0"/>
              <a:t> </a:t>
            </a:r>
            <a:r>
              <a:rPr lang="en-US" sz="9600" dirty="0" err="1"/>
              <a:t>dibuka</a:t>
            </a:r>
            <a:r>
              <a:rPr lang="en-US" sz="9600" dirty="0"/>
              <a:t> dan </a:t>
            </a:r>
            <a:r>
              <a:rPr lang="en-US" sz="9600" dirty="0" err="1"/>
              <a:t>tekan</a:t>
            </a:r>
            <a:r>
              <a:rPr lang="en-US" sz="9600" dirty="0"/>
              <a:t> start pada </a:t>
            </a:r>
            <a:r>
              <a:rPr lang="en-US" sz="9600" b="1" dirty="0" err="1">
                <a:solidFill>
                  <a:srgbClr val="FF0000"/>
                </a:solidFill>
              </a:rPr>
              <a:t>apache</a:t>
            </a:r>
            <a:r>
              <a:rPr lang="en-US" sz="9600" b="1" dirty="0">
                <a:solidFill>
                  <a:srgbClr val="FF0000"/>
                </a:solidFill>
              </a:rPr>
              <a:t> dan </a:t>
            </a:r>
            <a:r>
              <a:rPr lang="en-US" sz="9600" b="1" dirty="0" err="1">
                <a:solidFill>
                  <a:srgbClr val="FF0000"/>
                </a:solidFill>
              </a:rPr>
              <a:t>mysql</a:t>
            </a:r>
            <a:r>
              <a:rPr lang="en-US" sz="9600" b="1" dirty="0">
                <a:solidFill>
                  <a:srgbClr val="FF0000"/>
                </a:solidFill>
              </a:rPr>
              <a:t>)</a:t>
            </a:r>
            <a:endParaRPr lang="en-MY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9517-0736-B64B-5841-7104092C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Taip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</a:t>
            </a:r>
            <a:r>
              <a:rPr lang="en-US" dirty="0" err="1"/>
              <a:t>Config.php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pangkalan</a:t>
            </a:r>
            <a:r>
              <a:rPr lang="en-US" dirty="0"/>
              <a:t> data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FE868-4E3C-E863-730D-1EB50728E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1" y="1974262"/>
            <a:ext cx="11697866" cy="337878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62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3CC0-F6BE-8FD8-AAE9-D116AC5B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8648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2.Taip </a:t>
            </a:r>
            <a:r>
              <a:rPr lang="en-US" sz="3600" dirty="0" err="1"/>
              <a:t>aturcara</a:t>
            </a:r>
            <a:r>
              <a:rPr lang="en-US" sz="3600" dirty="0"/>
              <a:t> </a:t>
            </a:r>
            <a:r>
              <a:rPr lang="en-US" sz="3600" dirty="0" err="1"/>
              <a:t>index.php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papar</a:t>
            </a:r>
            <a:r>
              <a:rPr lang="en-US" sz="3600" dirty="0"/>
              <a:t> </a:t>
            </a:r>
            <a:r>
              <a:rPr lang="en-US" sz="3600" dirty="0" err="1"/>
              <a:t>jadual</a:t>
            </a:r>
            <a:endParaRPr lang="en-MY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8F23A-3FC7-BDE3-B562-F8E5B5629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49" y="1016140"/>
            <a:ext cx="6660843" cy="5746610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3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C60-4875-30AE-51B7-E3D66F2D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Sambungan</a:t>
            </a:r>
            <a:r>
              <a:rPr lang="en-US" dirty="0"/>
              <a:t> </a:t>
            </a:r>
            <a:r>
              <a:rPr lang="en-US" dirty="0" err="1"/>
              <a:t>index.php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4FDE5-1B77-1BC4-F197-B0090473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06" y="1570264"/>
            <a:ext cx="10733294" cy="4662488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7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3AAA-CA3E-52B5-E7C2-53F91F1B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Taip</a:t>
            </a:r>
            <a:r>
              <a:rPr lang="en-US" dirty="0"/>
              <a:t> coding </a:t>
            </a:r>
            <a:r>
              <a:rPr lang="en-US" dirty="0" err="1"/>
              <a:t>Add.php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F0C0B-BED0-3086-24CF-3690ED8C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3" y="1495426"/>
            <a:ext cx="11284323" cy="479583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270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E29-D7B4-FD1E-6313-C07CC98A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Sambungan</a:t>
            </a:r>
            <a:r>
              <a:rPr lang="en-US" dirty="0"/>
              <a:t> </a:t>
            </a:r>
            <a:r>
              <a:rPr lang="en-US" dirty="0" err="1"/>
              <a:t>add.php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072CE-F997-EB0D-58A4-F2B9D2D44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1" y="1570595"/>
            <a:ext cx="5097116" cy="471114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655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16BC-BF6A-38E7-02B4-F38C76A7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Sambungan</a:t>
            </a:r>
            <a:r>
              <a:rPr lang="en-US" dirty="0"/>
              <a:t> </a:t>
            </a:r>
            <a:r>
              <a:rPr lang="en-US" dirty="0" err="1"/>
              <a:t>add.php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41D93-142C-731A-4C3C-678B7600E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74" y="1762962"/>
            <a:ext cx="10664437" cy="36472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9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8C3C-1055-DDA7-64F3-7C784F40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Taip</a:t>
            </a:r>
            <a:r>
              <a:rPr lang="en-US" dirty="0"/>
              <a:t> coding </a:t>
            </a:r>
            <a:r>
              <a:rPr lang="en-US" dirty="0" err="1"/>
              <a:t>delete.php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98D3F-305A-092C-7A96-E2B2ACB9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07" y="1806716"/>
            <a:ext cx="7399661" cy="218713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179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A8AF-B145-C5CB-CFD4-7E4B7CF8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Taip</a:t>
            </a:r>
            <a:r>
              <a:rPr lang="en-US" dirty="0"/>
              <a:t> coding </a:t>
            </a:r>
            <a:r>
              <a:rPr lang="en-US" dirty="0" err="1"/>
              <a:t>form_kemaskini.php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F27EA-4B88-F588-D685-5EDFE1A25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98" y="1516578"/>
            <a:ext cx="6725590" cy="497629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33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Jawapan Revision Amali 1</vt:lpstr>
      <vt:lpstr>1. Taip Aturcara Config.php untuk sambungkan ke pangkalan data</vt:lpstr>
      <vt:lpstr>2.Taip aturcara index.php untuk papar jadual</vt:lpstr>
      <vt:lpstr>Sambungan index.php</vt:lpstr>
      <vt:lpstr>3. Taip coding Add.php</vt:lpstr>
      <vt:lpstr>Sambungan add.php</vt:lpstr>
      <vt:lpstr>Sambungan add.php</vt:lpstr>
      <vt:lpstr>4. Taip coding delete.php</vt:lpstr>
      <vt:lpstr>5. Taip coding form_kemaskini.php</vt:lpstr>
      <vt:lpstr>Sambungan coding form_kemaskini.php</vt:lpstr>
      <vt:lpstr>6.Taip coding pros_kemaskini.php</vt:lpstr>
      <vt:lpstr>7. Simpan semua fail coding.php di dalam satu folder di desktop yang berjudul “alumnikvs”.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Jawapan Revision Amali 1</dc:title>
  <dc:creator>nazmi razak</dc:creator>
  <cp:lastModifiedBy>nazmi razak</cp:lastModifiedBy>
  <cp:revision>5</cp:revision>
  <dcterms:created xsi:type="dcterms:W3CDTF">2022-11-01T06:53:23Z</dcterms:created>
  <dcterms:modified xsi:type="dcterms:W3CDTF">2022-11-03T04:30:12Z</dcterms:modified>
</cp:coreProperties>
</file>