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Arial Black" panose="020B0A04020102020204" pitchFamily="3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-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 Black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 Black"/>
              <a:buNone/>
              <a:defRPr sz="7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689C9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689C9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 Blac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44696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 Blac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DDD8D8"/>
          </a:solidFill>
          <a:ln>
            <a:noFill/>
          </a:ln>
        </p:spPr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44696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 Black"/>
              <a:buNone/>
              <a:defRPr sz="4800" b="0" i="0" u="none" strike="noStrike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689C9B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Font typeface="Arial Black"/>
              <a:buNone/>
            </a:pPr>
            <a:r>
              <a:rPr lang="en-US" sz="5400" dirty="0"/>
              <a:t>REVISION AMALI 1</a:t>
            </a:r>
            <a:br>
              <a:rPr lang="en-US" sz="5400" dirty="0"/>
            </a:br>
            <a:r>
              <a:rPr lang="en-US" sz="3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V3302/PEMBANGUNAN APLIKASI</a:t>
            </a:r>
            <a:endParaRPr sz="36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 Black"/>
              <a:buNone/>
            </a:pPr>
            <a:r>
              <a:rPr lang="en-US" dirty="0"/>
              <a:t>ARAHAN (</a:t>
            </a:r>
            <a:r>
              <a:rPr lang="en-US" sz="2000" dirty="0" err="1"/>
              <a:t>Sila</a:t>
            </a:r>
            <a:r>
              <a:rPr lang="en-US" sz="2000" dirty="0"/>
              <a:t> screen shot </a:t>
            </a:r>
            <a:r>
              <a:rPr lang="en-US" sz="2000" dirty="0" err="1"/>
              <a:t>arahan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langkah</a:t>
            </a:r>
            <a:r>
              <a:rPr lang="en-US" sz="2000" dirty="0"/>
              <a:t> 1  </a:t>
            </a:r>
            <a:r>
              <a:rPr lang="en-US" sz="2000" dirty="0" err="1"/>
              <a:t>hingga</a:t>
            </a:r>
            <a:r>
              <a:rPr lang="en-US" sz="2000" dirty="0"/>
              <a:t> 8 dan </a:t>
            </a:r>
            <a:r>
              <a:rPr lang="en-US" sz="2000" dirty="0" err="1"/>
              <a:t>hasilkan</a:t>
            </a:r>
            <a:r>
              <a:rPr lang="en-US" sz="2000" dirty="0"/>
              <a:t> </a:t>
            </a:r>
            <a:r>
              <a:rPr lang="en-US" sz="2000" dirty="0" err="1"/>
              <a:t>laporan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“Revision1_namapelajar))</a:t>
            </a:r>
            <a:endParaRPr dirty="0"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/>
              <a:t>1. Bina </a:t>
            </a:r>
            <a:r>
              <a:rPr lang="en-US" dirty="0" err="1"/>
              <a:t>Pangkalan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“kvsepang2022”.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dirty="0"/>
              <a:t>2. Bina </a:t>
            </a:r>
            <a:r>
              <a:rPr lang="en-US" dirty="0" err="1"/>
              <a:t>Jadual</a:t>
            </a:r>
            <a:r>
              <a:rPr lang="en-US" dirty="0"/>
              <a:t> yang </a:t>
            </a:r>
            <a:r>
              <a:rPr lang="en-US" dirty="0" err="1"/>
              <a:t>bernama</a:t>
            </a:r>
            <a:r>
              <a:rPr lang="en-US" dirty="0"/>
              <a:t> “Alumni”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0995" y="3124608"/>
            <a:ext cx="2914650" cy="27336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 Black"/>
              <a:buNone/>
            </a:pPr>
            <a:r>
              <a:rPr lang="en-US"/>
              <a:t>ARAHAN</a:t>
            </a: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3. Masukkan data seperti dalam rajah di bawah: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3F98E5-06EE-470A-8ED6-D98428714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28" y="2984268"/>
            <a:ext cx="10811213" cy="15297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88F9-81F6-49C7-BF50-AD52A157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ARAHAN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FB336-AD75-4E57-A219-9330E455F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1445" indent="0">
              <a:buNone/>
            </a:pPr>
            <a:r>
              <a:rPr lang="en-US" dirty="0"/>
              <a:t>4.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coding yang </a:t>
            </a:r>
            <a:r>
              <a:rPr lang="en-US" dirty="0" err="1"/>
              <a:t>bersesuaian</a:t>
            </a:r>
            <a:r>
              <a:rPr lang="en-US" dirty="0"/>
              <a:t>, </a:t>
            </a:r>
            <a:r>
              <a:rPr lang="en-US" dirty="0" err="1"/>
              <a:t>paparkan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:-</a:t>
            </a:r>
          </a:p>
          <a:p>
            <a:pPr marL="131445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5E2F2-073C-4824-9E49-E831D241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7" y="3115099"/>
            <a:ext cx="10677833" cy="278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CB245D-26DA-4BCD-91B8-695362F7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709" y="380439"/>
            <a:ext cx="4130398" cy="35664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EECC14-FEC7-4C2D-9DA4-E354AF44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ARAHAN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47008-9D8F-4097-A941-5A6B5C759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1445" indent="0">
              <a:buNone/>
            </a:pPr>
            <a:r>
              <a:rPr lang="en-US" dirty="0"/>
              <a:t>5.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dibangunkan</a:t>
            </a:r>
            <a:r>
              <a:rPr lang="en-US" dirty="0"/>
              <a:t> </a:t>
            </a:r>
            <a:r>
              <a:rPr lang="en-US" dirty="0" err="1"/>
              <a:t>mengandungi</a:t>
            </a:r>
            <a:r>
              <a:rPr lang="en-US" dirty="0"/>
              <a:t> </a:t>
            </a:r>
          </a:p>
          <a:p>
            <a:pPr marL="131445" indent="0">
              <a:buNone/>
            </a:pPr>
            <a:r>
              <a:rPr lang="en-US" dirty="0" err="1"/>
              <a:t>arahan</a:t>
            </a:r>
            <a:r>
              <a:rPr lang="en-US" dirty="0"/>
              <a:t> TAMBAH </a:t>
            </a:r>
            <a:r>
              <a:rPr lang="en-US" dirty="0" err="1"/>
              <a:t>rekod</a:t>
            </a:r>
            <a:r>
              <a:rPr lang="en-US" dirty="0"/>
              <a:t> alumni.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F9A73-2C38-43C1-A221-E81E4117B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94" y="3946908"/>
            <a:ext cx="11464413" cy="279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B35B-4D08-46FB-8684-1CA17B5B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ARAHAN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874A6-DBE6-44F6-B20A-39B47AE2D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565" y="2093976"/>
            <a:ext cx="10058400" cy="4050792"/>
          </a:xfrm>
        </p:spPr>
        <p:txBody>
          <a:bodyPr/>
          <a:lstStyle/>
          <a:p>
            <a:pPr marL="131445" indent="0">
              <a:buNone/>
            </a:pPr>
            <a:r>
              <a:rPr lang="en-US" dirty="0"/>
              <a:t>6.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 </a:t>
            </a:r>
            <a:r>
              <a:rPr lang="en-US" dirty="0" err="1"/>
              <a:t>mengemaskini</a:t>
            </a:r>
            <a:r>
              <a:rPr lang="en-US" dirty="0"/>
              <a:t> </a:t>
            </a:r>
            <a:r>
              <a:rPr lang="en-US" dirty="0" err="1"/>
              <a:t>rekod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131445" indent="0">
              <a:buNone/>
            </a:pP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1C8C2-F72D-439D-A712-3024C5A4E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62" y="2921397"/>
            <a:ext cx="11057876" cy="275036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1B87AC-4865-479F-98E0-6F3BAE1D8541}"/>
              </a:ext>
            </a:extLst>
          </p:cNvPr>
          <p:cNvSpPr/>
          <p:nvPr/>
        </p:nvSpPr>
        <p:spPr>
          <a:xfrm>
            <a:off x="4945626" y="4119372"/>
            <a:ext cx="4994787" cy="2261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827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E22E-CF50-4A57-AAE3-CE1C886F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ARAHAN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5AF4-55E7-4172-B789-F43251372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1445" indent="0">
              <a:buNone/>
            </a:pPr>
            <a:r>
              <a:rPr lang="en-US" dirty="0"/>
              <a:t>7.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memadam</a:t>
            </a:r>
            <a:r>
              <a:rPr lang="en-US" dirty="0"/>
              <a:t> </a:t>
            </a:r>
            <a:r>
              <a:rPr lang="en-US" dirty="0" err="1"/>
              <a:t>rekod</a:t>
            </a:r>
            <a:r>
              <a:rPr lang="en-US" dirty="0"/>
              <a:t> alumni </a:t>
            </a:r>
          </a:p>
          <a:p>
            <a:pPr marL="131445" indent="0">
              <a:buNone/>
            </a:pP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:-</a:t>
            </a:r>
          </a:p>
          <a:p>
            <a:pPr marL="131445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C5460-EE2C-42FC-8763-5ACFEC52D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537" y="2362793"/>
            <a:ext cx="4496190" cy="1653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B0F414-6AB9-4407-AD0F-CC7F3442F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3" y="4146805"/>
            <a:ext cx="11531902" cy="178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9D5C-1926-46BE-9A4E-A050DDD2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ARAHAN 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3DD62-49D8-4B77-BFC3-5F91C91E2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1445" indent="0">
              <a:buNone/>
            </a:pPr>
            <a:r>
              <a:rPr lang="en-US" dirty="0"/>
              <a:t>8. </a:t>
            </a:r>
            <a:r>
              <a:rPr lang="en-US" dirty="0" err="1"/>
              <a:t>Lengkapkan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Microsoft Word. (fail : Revision1_nama </a:t>
            </a:r>
            <a:r>
              <a:rPr lang="en-US" dirty="0" err="1"/>
              <a:t>pelajar</a:t>
            </a:r>
            <a:r>
              <a:rPr lang="en-US" dirty="0"/>
              <a:t>)</a:t>
            </a:r>
          </a:p>
          <a:p>
            <a:pPr marL="131445" indent="0">
              <a:buNone/>
            </a:pPr>
            <a:r>
              <a:rPr lang="en-US" dirty="0"/>
              <a:t>9.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aturcara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fail </a:t>
            </a:r>
            <a:r>
              <a:rPr lang="en-US" dirty="0" err="1">
                <a:solidFill>
                  <a:srgbClr val="FF0000"/>
                </a:solidFill>
              </a:rPr>
              <a:t>alumni.sql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dalam</a:t>
            </a:r>
            <a:r>
              <a:rPr lang="en-US" dirty="0">
                <a:solidFill>
                  <a:srgbClr val="FF0000"/>
                </a:solidFill>
              </a:rPr>
              <a:t> folder </a:t>
            </a:r>
            <a:r>
              <a:rPr lang="en-US" dirty="0" err="1">
                <a:solidFill>
                  <a:srgbClr val="FF0000"/>
                </a:solidFill>
              </a:rPr>
              <a:t>berjudul</a:t>
            </a:r>
            <a:r>
              <a:rPr lang="en-US" dirty="0">
                <a:solidFill>
                  <a:srgbClr val="FF0000"/>
                </a:solidFill>
              </a:rPr>
              <a:t> alumni2022 </a:t>
            </a:r>
            <a:r>
              <a:rPr lang="en-US" dirty="0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muat</a:t>
            </a:r>
            <a:r>
              <a:rPr lang="en-US" dirty="0"/>
              <a:t> naik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HFS/ Google Classroom.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1359763"/>
      </p:ext>
    </p:extLst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161</Words>
  <Application>Microsoft Office PowerPoint</Application>
  <PresentationFormat>Widescreen</PresentationFormat>
  <Paragraphs>21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Noto Sans Symbols</vt:lpstr>
      <vt:lpstr>Arial</vt:lpstr>
      <vt:lpstr>Arial Black</vt:lpstr>
      <vt:lpstr>Wood Type</vt:lpstr>
      <vt:lpstr>REVISION AMALI 1 V3302/PEMBANGUNAN APLIKASI</vt:lpstr>
      <vt:lpstr>ARAHAN (Sila screen shot arahan kerja dari langkah 1  hingga 8 dan hasilkan laporan dengan nama “Revision1_namapelajar))</vt:lpstr>
      <vt:lpstr>ARAHAN</vt:lpstr>
      <vt:lpstr>ARAHAN</vt:lpstr>
      <vt:lpstr>ARAHAN</vt:lpstr>
      <vt:lpstr>ARAHAN</vt:lpstr>
      <vt:lpstr>ARAHAN</vt:lpstr>
      <vt:lpstr>ARAHAN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 AMALI 1 V3302/PEMBANGUNAN APLIKASI</dc:title>
  <dc:creator>suenana</dc:creator>
  <cp:lastModifiedBy>nazmi razak</cp:lastModifiedBy>
  <cp:revision>5</cp:revision>
  <dcterms:modified xsi:type="dcterms:W3CDTF">2022-10-31T04:59:06Z</dcterms:modified>
</cp:coreProperties>
</file>