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Arial Black" panose="020B0A04020102020204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 Black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 Blac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689C9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689C9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 Blac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44696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 Blac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DDD8D8"/>
          </a:solidFill>
          <a:ln>
            <a:noFill/>
          </a:ln>
        </p:spPr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44696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sz="4800" b="0" i="0" u="none" strike="noStrike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Font typeface="Arial Black"/>
              <a:buNone/>
            </a:pPr>
            <a:r>
              <a:rPr lang="en-US" sz="5400" dirty="0"/>
              <a:t>REVISION </a:t>
            </a:r>
            <a:r>
              <a:rPr lang="en-US" sz="5400"/>
              <a:t>AMALI 1</a:t>
            </a:r>
            <a:br>
              <a:rPr lang="en-US" sz="5400" dirty="0"/>
            </a:br>
            <a:r>
              <a:rPr lang="en-US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V3302/PEMBANGUNAN APLIKASI</a:t>
            </a:r>
            <a:endParaRPr sz="3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</a:pPr>
            <a:r>
              <a:rPr lang="en-US" dirty="0"/>
              <a:t>ARAHAN (</a:t>
            </a:r>
            <a:r>
              <a:rPr lang="en-US" sz="2000" dirty="0" err="1"/>
              <a:t>Sila</a:t>
            </a:r>
            <a:r>
              <a:rPr lang="en-US" sz="2000" dirty="0"/>
              <a:t> screen shot </a:t>
            </a:r>
            <a:r>
              <a:rPr lang="en-US" sz="2000" dirty="0" err="1"/>
              <a:t>arahan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1  </a:t>
            </a:r>
            <a:r>
              <a:rPr lang="en-US" sz="2000" dirty="0" err="1"/>
              <a:t>hingga</a:t>
            </a:r>
            <a:r>
              <a:rPr lang="en-US" sz="2000" dirty="0"/>
              <a:t> 8 dan </a:t>
            </a:r>
            <a:r>
              <a:rPr lang="en-US" sz="2000" dirty="0" err="1"/>
              <a:t>hasilkan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“amali1_namapelajar))</a:t>
            </a:r>
            <a:endParaRPr dirty="0"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1. Bina </a:t>
            </a:r>
            <a:r>
              <a:rPr lang="en-US" dirty="0" err="1"/>
              <a:t>Pangkalan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</a:t>
            </a:r>
            <a:r>
              <a:rPr lang="en-US" dirty="0" err="1"/>
              <a:t>sistem_staf</a:t>
            </a:r>
            <a:r>
              <a:rPr lang="en-US" dirty="0"/>
              <a:t>”.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2. Masukkan </a:t>
            </a:r>
            <a:r>
              <a:rPr lang="en-US" dirty="0" err="1"/>
              <a:t>jadual</a:t>
            </a:r>
            <a:r>
              <a:rPr lang="en-US" dirty="0"/>
              <a:t> </a:t>
            </a:r>
            <a:r>
              <a:rPr lang="en-US" b="1" dirty="0" err="1"/>
              <a:t>staf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pangkalan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butang</a:t>
            </a:r>
            <a:r>
              <a:rPr lang="en-US" dirty="0"/>
              <a:t> import: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3. </a:t>
            </a:r>
            <a:r>
              <a:rPr lang="en-US" dirty="0" err="1"/>
              <a:t>Struktur</a:t>
            </a:r>
            <a:r>
              <a:rPr lang="en-US" dirty="0"/>
              <a:t> data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jadual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berjaya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EA83C-0126-4FE8-8A88-063E6E98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07" y="3969959"/>
            <a:ext cx="7404669" cy="17229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88F9-81F6-49C7-BF50-AD52A15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B336-AD75-4E57-A219-9330E455F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dirty="0"/>
              <a:t>4.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coding yang </a:t>
            </a:r>
            <a:r>
              <a:rPr lang="en-US" dirty="0" err="1"/>
              <a:t>bersesuaian</a:t>
            </a:r>
            <a:r>
              <a:rPr lang="en-US" dirty="0"/>
              <a:t>, </a:t>
            </a:r>
            <a:r>
              <a:rPr lang="en-US" dirty="0" err="1"/>
              <a:t>paparkan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:-</a:t>
            </a:r>
          </a:p>
          <a:p>
            <a:pPr marL="131445" indent="0">
              <a:buNone/>
            </a:pP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866A7-B683-4E0A-92AA-03D56FEA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66" y="3331558"/>
            <a:ext cx="6035563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CC14-FEC7-4C2D-9DA4-E354AF44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47008-9D8F-4097-A941-5A6B5C759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dirty="0"/>
              <a:t>5.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dibangunkan</a:t>
            </a:r>
            <a:r>
              <a:rPr lang="en-US" dirty="0"/>
              <a:t> </a:t>
            </a:r>
            <a:r>
              <a:rPr lang="en-US" dirty="0" err="1"/>
              <a:t>mengandungi</a:t>
            </a:r>
            <a:r>
              <a:rPr lang="en-US" dirty="0"/>
              <a:t> </a:t>
            </a:r>
          </a:p>
          <a:p>
            <a:pPr marL="131445" indent="0">
              <a:buNone/>
            </a:pPr>
            <a:r>
              <a:rPr lang="en-US" dirty="0" err="1"/>
              <a:t>arahan</a:t>
            </a:r>
            <a:r>
              <a:rPr lang="en-US" dirty="0"/>
              <a:t> TAMBAH </a:t>
            </a:r>
            <a:r>
              <a:rPr lang="en-US" dirty="0" err="1"/>
              <a:t>rekod</a:t>
            </a:r>
            <a:r>
              <a:rPr lang="en-US" dirty="0"/>
              <a:t> STAF</a:t>
            </a:r>
          </a:p>
          <a:p>
            <a:pPr marL="131445" indent="0">
              <a:buNone/>
            </a:pP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08DFDF-BF26-4CD3-BAB6-899B85DC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98" y="1073176"/>
            <a:ext cx="4282811" cy="3177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4643CA-B61C-4431-8CC3-0AC610F9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34" y="3973238"/>
            <a:ext cx="630228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35B-4D08-46FB-8684-1CA17B5B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874A6-DBE6-44F6-B20A-39B47AE2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565" y="2093976"/>
            <a:ext cx="10058400" cy="4050792"/>
          </a:xfrm>
        </p:spPr>
        <p:txBody>
          <a:bodyPr/>
          <a:lstStyle/>
          <a:p>
            <a:pPr marL="131445" indent="0">
              <a:buNone/>
            </a:pPr>
            <a:r>
              <a:rPr lang="en-US" dirty="0"/>
              <a:t>6.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suai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 </a:t>
            </a:r>
            <a:r>
              <a:rPr lang="en-US" dirty="0" err="1"/>
              <a:t>dikemaskini</a:t>
            </a:r>
            <a:r>
              <a:rPr lang="en-US" dirty="0"/>
              <a:t>. </a:t>
            </a:r>
          </a:p>
          <a:p>
            <a:pPr marL="131445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BF868-F709-412C-8CBE-BC82662B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09" y="2994303"/>
            <a:ext cx="7925487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E22E-CF50-4A57-AAE3-CE1C886F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5AF4-55E7-4172-B789-F43251372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dirty="0"/>
              <a:t>7.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suai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 </a:t>
            </a:r>
            <a:r>
              <a:rPr lang="en-US" dirty="0" err="1"/>
              <a:t>dipadam</a:t>
            </a:r>
            <a:r>
              <a:rPr lang="en-US" dirty="0"/>
              <a:t>. </a:t>
            </a:r>
          </a:p>
          <a:p>
            <a:pPr marL="131445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C5460-EE2C-42FC-8763-5ACFEC52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57" y="1525572"/>
            <a:ext cx="4496190" cy="1653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A87E8D-0D73-40C4-A771-EC285E6E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65" y="3395456"/>
            <a:ext cx="7925487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9D5C-1926-46BE-9A4E-A050DDD2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ARAHAN 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DD62-49D8-4B77-BFC3-5F91C91E2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dirty="0"/>
              <a:t>8. </a:t>
            </a:r>
            <a:r>
              <a:rPr lang="en-US" dirty="0" err="1"/>
              <a:t>Lengkapkan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Microsoft Word. (fail : Revision2_nama </a:t>
            </a:r>
            <a:r>
              <a:rPr lang="en-US" dirty="0" err="1"/>
              <a:t>pelajar</a:t>
            </a:r>
            <a:r>
              <a:rPr lang="en-US" dirty="0"/>
              <a:t>)</a:t>
            </a:r>
          </a:p>
          <a:p>
            <a:pPr marL="131445" indent="0">
              <a:buNone/>
            </a:pPr>
            <a:r>
              <a:rPr lang="en-US" dirty="0"/>
              <a:t>9.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aturcara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fail </a:t>
            </a:r>
            <a:r>
              <a:rPr lang="en-US" dirty="0" err="1">
                <a:solidFill>
                  <a:srgbClr val="FF0000"/>
                </a:solidFill>
              </a:rPr>
              <a:t>staf.sql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folder </a:t>
            </a:r>
            <a:r>
              <a:rPr lang="en-US" dirty="0" err="1">
                <a:solidFill>
                  <a:srgbClr val="FF0000"/>
                </a:solidFill>
              </a:rPr>
              <a:t>berjudul</a:t>
            </a:r>
            <a:r>
              <a:rPr lang="en-US" dirty="0">
                <a:solidFill>
                  <a:srgbClr val="FF0000"/>
                </a:solidFill>
              </a:rPr>
              <a:t> excellent  </a:t>
            </a:r>
            <a:r>
              <a:rPr lang="en-US" dirty="0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muat</a:t>
            </a:r>
            <a:r>
              <a:rPr lang="en-US" dirty="0"/>
              <a:t> naik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HFS/ Google Classroom.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359763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162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Arial</vt:lpstr>
      <vt:lpstr>Noto Sans Symbols</vt:lpstr>
      <vt:lpstr>Wood Type</vt:lpstr>
      <vt:lpstr>REVISION AMALI 1 V3302/PEMBANGUNAN APLIKASI</vt:lpstr>
      <vt:lpstr>ARAHAN (Sila screen shot arahan kerja dari langkah 1  hingga 8 dan hasilkan laporan dengan nama “amali1_namapelajar))</vt:lpstr>
      <vt:lpstr>ARAHAN</vt:lpstr>
      <vt:lpstr>ARAHAN</vt:lpstr>
      <vt:lpstr>ARAHAN</vt:lpstr>
      <vt:lpstr>ARAHAN</vt:lpstr>
      <vt:lpstr>ARAHAN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AMALI 1 V3302/PEMBANGUNAN APLIKASI</dc:title>
  <dc:creator>suenana</dc:creator>
  <cp:lastModifiedBy>nazmi razak</cp:lastModifiedBy>
  <cp:revision>8</cp:revision>
  <dcterms:modified xsi:type="dcterms:W3CDTF">2022-11-09T03:25:11Z</dcterms:modified>
</cp:coreProperties>
</file>