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66" r:id="rId5"/>
    <p:sldId id="259" r:id="rId6"/>
    <p:sldId id="269" r:id="rId7"/>
    <p:sldId id="270" r:id="rId8"/>
    <p:sldId id="260" r:id="rId9"/>
    <p:sldId id="261" r:id="rId10"/>
    <p:sldId id="271" r:id="rId11"/>
    <p:sldId id="272" r:id="rId12"/>
    <p:sldId id="262" r:id="rId13"/>
    <p:sldId id="263" r:id="rId14"/>
    <p:sldId id="264" r:id="rId15"/>
    <p:sldId id="265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8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2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5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4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9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5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4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6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3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32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5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4C3261-E83D-49C6-8D5B-92EAB81BD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DECF7-6480-48F3-A98D-4F8851463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2169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PEMBANGUNAN APLIKASI V3302/2</a:t>
            </a:r>
            <a:endParaRPr lang="en-MY" sz="5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140C0-297B-DAB4-BB48-B42F5AB1D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0745" y="3633695"/>
            <a:ext cx="5040785" cy="1724029"/>
          </a:xfrm>
        </p:spPr>
        <p:txBody>
          <a:bodyPr anchor="t">
            <a:normAutofit/>
          </a:bodyPr>
          <a:lstStyle/>
          <a:p>
            <a:r>
              <a:rPr lang="en-US" dirty="0"/>
              <a:t>REVISION</a:t>
            </a:r>
            <a:endParaRPr lang="en-MY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AC0C8B3D-B09B-6C08-DABA-F6A25977B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95" r="16538" b="-1"/>
          <a:stretch/>
        </p:blipFill>
        <p:spPr>
          <a:xfrm>
            <a:off x="525665" y="657369"/>
            <a:ext cx="5005592" cy="553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0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10E4FA-7D40-2AD9-3AAE-E539EB38F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73" y="380736"/>
            <a:ext cx="7635902" cy="60965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55455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2C983A9-D8AF-01D1-7605-4BAE5BA4B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16" y="965490"/>
            <a:ext cx="9074305" cy="24635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6220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370D5-9110-223B-0F0E-695B5A468C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525" y="977900"/>
            <a:ext cx="108191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</a:t>
            </a:r>
            <a:r>
              <a:rPr lang="en-M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Masukkan </a:t>
            </a:r>
            <a:r>
              <a:rPr lang="en-MY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Tiga</a:t>
            </a:r>
            <a:r>
              <a:rPr lang="en-M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Rekod</a:t>
            </a:r>
            <a:r>
              <a:rPr lang="en-M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endParaRPr lang="en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9C5D41-9D88-E665-DB28-85D57537F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027" y="3592322"/>
            <a:ext cx="9091448" cy="18518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F590AD-7CC5-694B-B5E4-2707116B9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25" y="2016425"/>
            <a:ext cx="5730737" cy="3863675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4055594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E52D-D300-692E-61F2-52184332D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11154726" cy="4870457"/>
          </a:xfrm>
        </p:spPr>
        <p:txBody>
          <a:bodyPr/>
          <a:lstStyle/>
          <a:p>
            <a:r>
              <a:rPr lang="en-US" dirty="0"/>
              <a:t>8.</a:t>
            </a:r>
            <a:r>
              <a:rPr lang="en-MY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Lengkapkan</a:t>
            </a:r>
            <a:r>
              <a:rPr lang="en-MY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Atur</a:t>
            </a:r>
            <a:r>
              <a:rPr lang="en-MY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MY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Delete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03B97-056F-8717-5EF3-B48CB2111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9" y="2122742"/>
            <a:ext cx="9742549" cy="360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48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8F8D-720D-1BD9-74E2-0E865E90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11462636" cy="2072702"/>
          </a:xfrm>
        </p:spPr>
        <p:txBody>
          <a:bodyPr>
            <a:normAutofit/>
          </a:bodyPr>
          <a:lstStyle/>
          <a:p>
            <a:r>
              <a:rPr lang="en-MY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en-MY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Hapuskan</a:t>
            </a:r>
            <a:r>
              <a:rPr lang="en-MY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Rekod</a:t>
            </a:r>
            <a:r>
              <a:rPr lang="en-MY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SITI NORKIAH BINTI RAMLAN</a:t>
            </a:r>
            <a:endParaRPr lang="en-MY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7470C5-6DEB-0D19-088E-3C0136B4F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26" y="1661007"/>
            <a:ext cx="4686706" cy="176799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74014C-1D26-B49C-4812-E9BE18047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528" y="3295678"/>
            <a:ext cx="8475967" cy="176799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B4D20F-E3EF-ED27-E35E-9FFF545BC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26" y="4891449"/>
            <a:ext cx="4819023" cy="1659589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13" name="Arrow: Bent 12">
            <a:extLst>
              <a:ext uri="{FF2B5EF4-FFF2-40B4-BE49-F238E27FC236}">
                <a16:creationId xmlns:a16="http://schemas.microsoft.com/office/drawing/2014/main" id="{04948E08-5990-3C76-2098-8B9C04DDCE68}"/>
              </a:ext>
            </a:extLst>
          </p:cNvPr>
          <p:cNvSpPr/>
          <p:nvPr/>
        </p:nvSpPr>
        <p:spPr>
          <a:xfrm rot="5400000">
            <a:off x="6013579" y="1618862"/>
            <a:ext cx="1175657" cy="187545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4CAF2D54-CEA7-A093-A904-4786D87A033B}"/>
              </a:ext>
            </a:extLst>
          </p:cNvPr>
          <p:cNvSpPr/>
          <p:nvPr/>
        </p:nvSpPr>
        <p:spPr>
          <a:xfrm rot="10800000">
            <a:off x="6249188" y="4370512"/>
            <a:ext cx="1175657" cy="187545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7530CFA-C83A-2CE7-4CC9-DDB2260735E3}"/>
              </a:ext>
            </a:extLst>
          </p:cNvPr>
          <p:cNvSpPr/>
          <p:nvPr/>
        </p:nvSpPr>
        <p:spPr>
          <a:xfrm>
            <a:off x="2803137" y="3051111"/>
            <a:ext cx="2860544" cy="839754"/>
          </a:xfrm>
          <a:prstGeom prst="ellipse">
            <a:avLst/>
          </a:prstGeom>
          <a:noFill/>
          <a:ln w="57150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52302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3876-D8CE-5420-4435-93C5DFA1B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11192048" cy="1316923"/>
          </a:xfrm>
        </p:spPr>
        <p:txBody>
          <a:bodyPr/>
          <a:lstStyle/>
          <a:p>
            <a:r>
              <a:rPr lang="en-US" dirty="0"/>
              <a:t>10.</a:t>
            </a:r>
            <a:r>
              <a:rPr lang="en-MY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Buat </a:t>
            </a:r>
            <a:r>
              <a:rPr lang="en-MY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Sandaran</a:t>
            </a:r>
            <a:r>
              <a:rPr lang="en-MY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catur.sql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ABF21-4E43-C6A0-34B0-4D67E6EF0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61" y="1893987"/>
            <a:ext cx="9502964" cy="398560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1886158-FEB9-70C5-158F-35218CF3D118}"/>
              </a:ext>
            </a:extLst>
          </p:cNvPr>
          <p:cNvSpPr/>
          <p:nvPr/>
        </p:nvSpPr>
        <p:spPr>
          <a:xfrm>
            <a:off x="4839478" y="1968759"/>
            <a:ext cx="1256522" cy="6839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7" name="Graphic 6" descr="Caret Right with solid fill">
            <a:extLst>
              <a:ext uri="{FF2B5EF4-FFF2-40B4-BE49-F238E27FC236}">
                <a16:creationId xmlns:a16="http://schemas.microsoft.com/office/drawing/2014/main" id="{96F4DCA1-800D-F384-8515-A4912823B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9647" y="1335833"/>
            <a:ext cx="1918996" cy="191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11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8FAF9F-E680-4485-67D8-DE13E0FF6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50" y="813606"/>
            <a:ext cx="3988705" cy="5252921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pic>
        <p:nvPicPr>
          <p:cNvPr id="7" name="Graphic 6" descr="Badminton with solid fill">
            <a:extLst>
              <a:ext uri="{FF2B5EF4-FFF2-40B4-BE49-F238E27FC236}">
                <a16:creationId xmlns:a16="http://schemas.microsoft.com/office/drawing/2014/main" id="{F82E4DB0-A18F-ED4C-6199-104F402DF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3494" y="5129994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6E5478-BEA5-3EEA-6733-A250F6685A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6236" y="2294248"/>
            <a:ext cx="2301439" cy="1653683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866CABEF-15E5-4964-E3D8-1CD03EB48ECF}"/>
              </a:ext>
            </a:extLst>
          </p:cNvPr>
          <p:cNvSpPr/>
          <p:nvPr/>
        </p:nvSpPr>
        <p:spPr>
          <a:xfrm>
            <a:off x="5840963" y="2803849"/>
            <a:ext cx="1119674" cy="494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7906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AEDA-6FE5-A3C8-1CF2-F9B8A41DF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11108073" cy="5692980"/>
          </a:xfrm>
        </p:spPr>
        <p:txBody>
          <a:bodyPr>
            <a:normAutofit/>
          </a:bodyPr>
          <a:lstStyle/>
          <a:p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ARAHAN: </a:t>
            </a:r>
            <a:b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1.Bina </a:t>
            </a:r>
            <a:r>
              <a:rPr lang="en-MY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pangkalan</a:t>
            </a:r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MY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catur</a:t>
            </a:r>
            <a:b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2.Bina </a:t>
            </a:r>
            <a:r>
              <a:rPr lang="en-MY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jadual</a:t>
            </a:r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dan </a:t>
            </a:r>
            <a:r>
              <a:rPr lang="en-MY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masukkan</a:t>
            </a:r>
            <a: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MY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MY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MY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jadual</a:t>
            </a:r>
            <a:r>
              <a:rPr lang="en-MY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data.</a:t>
            </a:r>
            <a:b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M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D5B34E-1739-34DC-3C4B-C8A9BA28A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45" y="1993455"/>
            <a:ext cx="3257781" cy="9819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95730F-D00F-BE24-695B-E6969AE6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45" y="3685383"/>
            <a:ext cx="2225233" cy="20042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F1CCA7-F419-9D17-9063-89A70339B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080" y="3868581"/>
            <a:ext cx="3583329" cy="18210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AF431C-BDCB-4F18-2C2A-AD44838BF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6080" y="5957861"/>
            <a:ext cx="4549534" cy="6248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1201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735DE-E6A4-5712-603E-DA3D9493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11229371" cy="4870457"/>
          </a:xfrm>
        </p:spPr>
        <p:txBody>
          <a:bodyPr>
            <a:normAutofit/>
          </a:bodyPr>
          <a:lstStyle/>
          <a:p>
            <a:r>
              <a:rPr lang="en-M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3.Hasilkan Fail </a:t>
            </a:r>
            <a:r>
              <a:rPr lang="en-MY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Config.php</a:t>
            </a:r>
            <a:br>
              <a:rPr lang="en-MY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MY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MY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MY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MY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MY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MY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MY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MY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MY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MY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MY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MY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MY" sz="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2ACF1-97CA-BAE0-0F6F-43645B85A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25" y="2012768"/>
            <a:ext cx="6573799" cy="44933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FDBAF6-BB22-985B-90EB-98B3ECE99A61}"/>
              </a:ext>
            </a:extLst>
          </p:cNvPr>
          <p:cNvSpPr txBox="1"/>
          <p:nvPr/>
        </p:nvSpPr>
        <p:spPr>
          <a:xfrm>
            <a:off x="8667750" y="3490018"/>
            <a:ext cx="27622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KAEDAH 1</a:t>
            </a:r>
            <a:endParaRPr lang="en-MY" sz="4400" dirty="0"/>
          </a:p>
        </p:txBody>
      </p:sp>
      <p:pic>
        <p:nvPicPr>
          <p:cNvPr id="11" name="Graphic 10" descr="Artificial Intelligence with solid fill">
            <a:extLst>
              <a:ext uri="{FF2B5EF4-FFF2-40B4-BE49-F238E27FC236}">
                <a16:creationId xmlns:a16="http://schemas.microsoft.com/office/drawing/2014/main" id="{9BDFDA2E-3DED-BB02-E4B3-2344AAD01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2466" y="2020217"/>
            <a:ext cx="1437109" cy="143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3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E0039C-FB1B-D861-B55D-2194846FE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00" y="1816359"/>
            <a:ext cx="10787676" cy="35953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2FFD8A-D422-542F-39BA-8B5B1D904F53}"/>
              </a:ext>
            </a:extLst>
          </p:cNvPr>
          <p:cNvSpPr txBox="1"/>
          <p:nvPr/>
        </p:nvSpPr>
        <p:spPr>
          <a:xfrm>
            <a:off x="5819969" y="943659"/>
            <a:ext cx="3267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KAEDAH 2</a:t>
            </a:r>
            <a:endParaRPr lang="en-MY" sz="3600" dirty="0"/>
          </a:p>
        </p:txBody>
      </p:sp>
      <p:pic>
        <p:nvPicPr>
          <p:cNvPr id="7" name="Graphic 6" descr="Aspiration with solid fill">
            <a:extLst>
              <a:ext uri="{FF2B5EF4-FFF2-40B4-BE49-F238E27FC236}">
                <a16:creationId xmlns:a16="http://schemas.microsoft.com/office/drawing/2014/main" id="{435549D9-3734-A6FE-0644-8099A2141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6777" y="632343"/>
            <a:ext cx="1379223" cy="137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4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5999-D248-611F-5520-E8BBE358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11210710" cy="4870457"/>
          </a:xfrm>
        </p:spPr>
        <p:txBody>
          <a:bodyPr/>
          <a:lstStyle/>
          <a:p>
            <a:r>
              <a:rPr lang="en-MY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4.Lengkapkan </a:t>
            </a:r>
            <a:r>
              <a:rPr lang="en-MY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Kod</a:t>
            </a:r>
            <a:r>
              <a:rPr lang="en-MY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AturCara</a:t>
            </a:r>
            <a:r>
              <a:rPr lang="en-MY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senarai_pelajar.php</a:t>
            </a:r>
            <a:r>
              <a:rPr lang="en-MY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MY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index.php</a:t>
            </a:r>
            <a:br>
              <a:rPr lang="en-MY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MY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7393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31306B-F3FB-C52B-F984-5185CE0A9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84" y="908513"/>
            <a:ext cx="9312447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4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E3DD4E-580B-652B-AED0-9FEBAD57F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72" y="1020871"/>
            <a:ext cx="10455546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9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4379-3189-CCAC-FB9D-B1F02778C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11537281" cy="4870457"/>
          </a:xfrm>
        </p:spPr>
        <p:txBody>
          <a:bodyPr>
            <a:normAutofit/>
          </a:bodyPr>
          <a:lstStyle/>
          <a:p>
            <a:r>
              <a:rPr lang="en-MY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5.Dengan </a:t>
            </a:r>
            <a:r>
              <a:rPr lang="en-MY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MY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browser, </a:t>
            </a:r>
            <a:r>
              <a:rPr lang="en-MY" sz="5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MY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aparkan</a:t>
            </a:r>
            <a:r>
              <a:rPr lang="en-MY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Senarai</a:t>
            </a:r>
            <a:r>
              <a:rPr lang="en-MY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pelajar</a:t>
            </a:r>
            <a:r>
              <a:rPr lang="en-MY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MY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index.php</a:t>
            </a:r>
            <a:br>
              <a:rPr lang="en-MY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MY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0956B6-11E6-72E8-546F-ADA61B575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89" y="2772075"/>
            <a:ext cx="8488956" cy="3750023"/>
          </a:xfrm>
          <a:prstGeom prst="rect">
            <a:avLst/>
          </a:prstGeom>
          <a:ln w="381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148664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25AA-F212-6E19-C287-12F31F26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14" y="726483"/>
            <a:ext cx="11229371" cy="1279600"/>
          </a:xfrm>
        </p:spPr>
        <p:txBody>
          <a:bodyPr>
            <a:normAutofit/>
          </a:bodyPr>
          <a:lstStyle/>
          <a:p>
            <a:r>
              <a:rPr lang="en-MY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6.Lengkapkan </a:t>
            </a:r>
            <a:r>
              <a:rPr lang="en-MY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Kod</a:t>
            </a:r>
            <a:r>
              <a:rPr lang="en-MY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Atur</a:t>
            </a:r>
            <a:r>
              <a:rPr lang="en-MY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MY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Add.php</a:t>
            </a:r>
            <a:endParaRPr lang="en-MY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1820C1-6A9E-1CF3-2404-D9F2CE653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14" y="1560416"/>
            <a:ext cx="10988992" cy="50829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5459922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3075</TotalTime>
  <Words>135</Words>
  <Application>Microsoft Office PowerPoint</Application>
  <PresentationFormat>Widescreen</PresentationFormat>
  <Paragraphs>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Bierstadt</vt:lpstr>
      <vt:lpstr>Calibri</vt:lpstr>
      <vt:lpstr>GestaltVTI</vt:lpstr>
      <vt:lpstr>PEMBANGUNAN APLIKASI V3302/2</vt:lpstr>
      <vt:lpstr>ARAHAN:   1.Bina pangkalan data dengan nama catur      2.Bina jadual dengan nama data dan kemudian masukkan data ke dalam jadual data.     </vt:lpstr>
      <vt:lpstr>3.Hasilkan Fail Config.php             </vt:lpstr>
      <vt:lpstr>PowerPoint Presentation</vt:lpstr>
      <vt:lpstr>4.Lengkapkan Kod AturCara senarai_pelajar.php/index.php  </vt:lpstr>
      <vt:lpstr>PowerPoint Presentation</vt:lpstr>
      <vt:lpstr>PowerPoint Presentation</vt:lpstr>
      <vt:lpstr>5.Dengan menggunakan web browser, paparkan Senarai pelajar/index.php  </vt:lpstr>
      <vt:lpstr>6.Lengkapkan Kod Atur cara Add.php</vt:lpstr>
      <vt:lpstr>PowerPoint Presentation</vt:lpstr>
      <vt:lpstr>PowerPoint Presentation</vt:lpstr>
      <vt:lpstr>7.Masukkan Tiga Rekod Baru</vt:lpstr>
      <vt:lpstr>8.Lengkapkan Atur cara Delete</vt:lpstr>
      <vt:lpstr>9. Hapuskan Rekod SITI NORKIAH BINTI RAMLAN</vt:lpstr>
      <vt:lpstr>10.Buat Sandaran catur.sql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PEMBANGUNAN APLIKASI V3302/2</dc:title>
  <dc:creator>nazmi razak</dc:creator>
  <cp:lastModifiedBy>nazmi razak</cp:lastModifiedBy>
  <cp:revision>8</cp:revision>
  <dcterms:created xsi:type="dcterms:W3CDTF">2022-11-29T04:41:54Z</dcterms:created>
  <dcterms:modified xsi:type="dcterms:W3CDTF">2022-12-01T08:27:26Z</dcterms:modified>
</cp:coreProperties>
</file>