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8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0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0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1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800"/>
              <a:t>PEMBANGUNAN APLIKASI V3302/2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662" y="3763960"/>
            <a:ext cx="6857999" cy="652721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600" dirty="0"/>
              <a:t>AMALI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pPr algn="r"/>
            <a:r>
              <a:rPr lang="en-US" sz="3300">
                <a:solidFill>
                  <a:srgbClr val="FFFFFF"/>
                </a:solidFill>
              </a:rPr>
              <a:t>ARAHAN : </a:t>
            </a:r>
            <a:endParaRPr lang="en-US" sz="3300" dirty="0">
              <a:solidFill>
                <a:srgbClr val="FFFFFF"/>
              </a:solidFill>
            </a:endParaRPr>
          </a:p>
        </p:txBody>
      </p: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F17933-2FBD-F45B-1C0B-0D8B2F753408}"/>
              </a:ext>
            </a:extLst>
          </p:cNvPr>
          <p:cNvSpPr txBox="1"/>
          <p:nvPr/>
        </p:nvSpPr>
        <p:spPr>
          <a:xfrm>
            <a:off x="4301412" y="1093788"/>
            <a:ext cx="666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Dengan menggunakan phpMyAdmin: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/>
              <a:t>Bina pangkalan data dengan nama “vaksin22”</a:t>
            </a:r>
          </a:p>
          <a:p>
            <a:pPr marL="342900" indent="-342900">
              <a:buAutoNum type="arabicPeriod"/>
            </a:pPr>
            <a:r>
              <a:rPr lang="en-US"/>
              <a:t>Bina jadual seperti berikut :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89652-2D25-0D3C-63B4-548A8CC0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732" y="2328230"/>
            <a:ext cx="4670200" cy="314229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ARAHAN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7933-2FBD-F45B-1C0B-0D8B2F753408}"/>
              </a:ext>
            </a:extLst>
          </p:cNvPr>
          <p:cNvSpPr txBox="1"/>
          <p:nvPr/>
        </p:nvSpPr>
        <p:spPr>
          <a:xfrm>
            <a:off x="322660" y="1733550"/>
            <a:ext cx="3384404" cy="447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Dengan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menggunakan</a:t>
            </a:r>
            <a:r>
              <a:rPr lang="en-US" sz="1400" dirty="0">
                <a:solidFill>
                  <a:srgbClr val="FFFFFF"/>
                </a:solidFill>
              </a:rPr>
              <a:t> phpMyAdmin: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3. Import fail “infovaksin.csv” yang </a:t>
            </a:r>
            <a:r>
              <a:rPr lang="en-US" sz="2400" dirty="0" err="1">
                <a:solidFill>
                  <a:srgbClr val="FFFFFF"/>
                </a:solidFill>
              </a:rPr>
              <a:t>telah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dibekalkan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dalam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pangkalan</a:t>
            </a:r>
            <a:r>
              <a:rPr lang="en-US" sz="2400" dirty="0">
                <a:solidFill>
                  <a:srgbClr val="FFFFFF"/>
                </a:solidFill>
              </a:rPr>
              <a:t> data yang </a:t>
            </a:r>
            <a:r>
              <a:rPr lang="en-US" sz="2400" dirty="0" err="1">
                <a:solidFill>
                  <a:srgbClr val="FFFFFF"/>
                </a:solidFill>
              </a:rPr>
              <a:t>telah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dibina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13AF24C-FDCB-EE1C-849C-EFCDF13D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780" y="353273"/>
            <a:ext cx="6844045" cy="3011379"/>
          </a:xfrm>
          <a:prstGeom prst="rec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3F96F-A536-6416-4971-FE554747E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780" y="3971757"/>
            <a:ext cx="2941575" cy="1577477"/>
          </a:xfrm>
          <a:prstGeom prst="rect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</p:pic>
      <p:pic>
        <p:nvPicPr>
          <p:cNvPr id="10" name="Graphic 9" descr="Bamboo with solid fill">
            <a:extLst>
              <a:ext uri="{FF2B5EF4-FFF2-40B4-BE49-F238E27FC236}">
                <a16:creationId xmlns:a16="http://schemas.microsoft.com/office/drawing/2014/main" id="{7ECB6069-FC7E-1ABB-8F73-D98B551C6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469989">
            <a:off x="4942672" y="4598987"/>
            <a:ext cx="914400" cy="9144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261A0C6-779A-A2F2-F0BB-EAA519BBF19A}"/>
              </a:ext>
            </a:extLst>
          </p:cNvPr>
          <p:cNvSpPr/>
          <p:nvPr/>
        </p:nvSpPr>
        <p:spPr>
          <a:xfrm>
            <a:off x="4245429" y="4867275"/>
            <a:ext cx="998375" cy="6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688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ARAHAN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7933-2FBD-F45B-1C0B-0D8B2F753408}"/>
              </a:ext>
            </a:extLst>
          </p:cNvPr>
          <p:cNvSpPr txBox="1"/>
          <p:nvPr/>
        </p:nvSpPr>
        <p:spPr>
          <a:xfrm>
            <a:off x="4315971" y="596038"/>
            <a:ext cx="7106354" cy="447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Lengkapkan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aturcara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telah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dibekalkan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text editor.</a:t>
            </a:r>
          </a:p>
          <a:p>
            <a:pPr marL="514350" indent="-514350" defTabSz="914400">
              <a:lnSpc>
                <a:spcPct val="120000"/>
              </a:lnSpc>
              <a:spcAft>
                <a:spcPts val="600"/>
              </a:spcAft>
              <a:buSzPct val="125000"/>
              <a:buAutoNum type="romanL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config.php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00050" indent="-400050" defTabSz="914400">
              <a:lnSpc>
                <a:spcPct val="120000"/>
              </a:lnSpc>
              <a:spcAft>
                <a:spcPts val="600"/>
              </a:spcAft>
              <a:buSzPct val="125000"/>
              <a:buAutoNum type="romanL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Add.php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00050" indent="-400050" defTabSz="914400">
              <a:lnSpc>
                <a:spcPct val="120000"/>
              </a:lnSpc>
              <a:spcAft>
                <a:spcPts val="600"/>
              </a:spcAft>
              <a:buSzPct val="125000"/>
              <a:buAutoNum type="romanL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Index.php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00050" indent="-400050" defTabSz="914400">
              <a:lnSpc>
                <a:spcPct val="120000"/>
              </a:lnSpc>
              <a:spcAft>
                <a:spcPts val="600"/>
              </a:spcAft>
              <a:buSzPct val="125000"/>
              <a:buAutoNum type="romanLcPeriod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Padam.php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07689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ARAHAN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7933-2FBD-F45B-1C0B-0D8B2F753408}"/>
              </a:ext>
            </a:extLst>
          </p:cNvPr>
          <p:cNvSpPr txBox="1"/>
          <p:nvPr/>
        </p:nvSpPr>
        <p:spPr>
          <a:xfrm>
            <a:off x="4315971" y="596038"/>
            <a:ext cx="7106354" cy="447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rekod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baharu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menghasilkan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paparan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seperti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berikut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butang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TAMBAH PELAJAR.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19408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ARAHAN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7933-2FBD-F45B-1C0B-0D8B2F753408}"/>
              </a:ext>
            </a:extLst>
          </p:cNvPr>
          <p:cNvSpPr txBox="1"/>
          <p:nvPr/>
        </p:nvSpPr>
        <p:spPr>
          <a:xfrm>
            <a:off x="4315971" y="596038"/>
            <a:ext cx="7106354" cy="447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Hapuskan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rekod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pelajar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Bernama Abdul Basit bin Muhamad Hamdan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menggunakan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butang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HAPUS pada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paparan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index.php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352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 SELAMAT BERCODING</a:t>
            </a:r>
          </a:p>
        </p:txBody>
      </p:sp>
      <p:pic>
        <p:nvPicPr>
          <p:cNvPr id="6" name="Picture Placeholder 5" descr="Circuit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1411" y="783406"/>
            <a:ext cx="9912354" cy="32997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USAHA TANGGA KEJAYAAN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98</TotalTime>
  <Words>133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PEMBANGUNAN APLIKASI V3302/2</vt:lpstr>
      <vt:lpstr>ARAHAN : </vt:lpstr>
      <vt:lpstr>ARAHAN : </vt:lpstr>
      <vt:lpstr>ARAHAN : </vt:lpstr>
      <vt:lpstr>ARAHAN : </vt:lpstr>
      <vt:lpstr>ARAHAN : </vt:lpstr>
      <vt:lpstr>  SELAMAT BERCODING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APLIKASI V3302/2</dc:title>
  <dc:creator>nazmi razak</dc:creator>
  <cp:lastModifiedBy>nazmi razak</cp:lastModifiedBy>
  <cp:revision>3</cp:revision>
  <dcterms:created xsi:type="dcterms:W3CDTF">2022-12-02T03:28:18Z</dcterms:created>
  <dcterms:modified xsi:type="dcterms:W3CDTF">2023-01-12T06:57:03Z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