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sldIdLst>
    <p:sldId id="539" r:id="rId5"/>
    <p:sldId id="557" r:id="rId6"/>
    <p:sldId id="558" r:id="rId7"/>
    <p:sldId id="559" r:id="rId8"/>
    <p:sldId id="560" r:id="rId9"/>
    <p:sldId id="561" r:id="rId10"/>
    <p:sldId id="563" r:id="rId11"/>
    <p:sldId id="564" r:id="rId12"/>
    <p:sldId id="565" r:id="rId13"/>
    <p:sldId id="566" r:id="rId14"/>
    <p:sldId id="256" r:id="rId15"/>
    <p:sldId id="5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9336"/>
            <a:ext cx="5467739" cy="34755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KPD 4015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APPLICATION BUG FIXING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14849"/>
            <a:ext cx="4123899" cy="1779958"/>
          </a:xfrm>
        </p:spPr>
        <p:txBody>
          <a:bodyPr>
            <a:normAutofit/>
          </a:bodyPr>
          <a:lstStyle/>
          <a:p>
            <a:r>
              <a:rPr lang="en-US" dirty="0"/>
              <a:t>PEMBAHAGIAN TUGASAN KUMPULAN</a:t>
            </a:r>
          </a:p>
          <a:p>
            <a:r>
              <a:rPr lang="en-US" b="1" dirty="0"/>
              <a:t>TEORI</a:t>
            </a:r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952" y="754711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9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Aliff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Syafiq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Alimin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Types of testing such as: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Functional test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 test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test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a slice of lemon in some water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60" y="756284"/>
            <a:ext cx="10698480" cy="534924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585" y="466530"/>
            <a:ext cx="3749040" cy="1273629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Tugasan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CECFDD0-AD9E-4CB3-A606-F8B5DB7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870" y="1922781"/>
            <a:ext cx="9396301" cy="161663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masing-masing.</a:t>
            </a:r>
          </a:p>
          <a:p>
            <a:pPr marL="514350" indent="-514350"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Microsoft </a:t>
            </a:r>
            <a:r>
              <a:rPr lang="en-US" dirty="0" err="1"/>
              <a:t>powerpoint</a:t>
            </a:r>
            <a:r>
              <a:rPr lang="en-US" dirty="0"/>
              <a:t>/</a:t>
            </a:r>
            <a:r>
              <a:rPr lang="en-US" dirty="0" err="1"/>
              <a:t>canva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kreativiti</a:t>
            </a:r>
            <a:r>
              <a:rPr lang="en-US" dirty="0"/>
              <a:t> masing-masing</a:t>
            </a:r>
          </a:p>
          <a:p>
            <a:pPr marL="514350" indent="-514350">
              <a:buAutoNum type="arabicPeriod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mesti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gambarajah</a:t>
            </a:r>
            <a:r>
              <a:rPr lang="en-US" dirty="0"/>
              <a:t> dan </a:t>
            </a:r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W3School dan </a:t>
            </a:r>
            <a:r>
              <a:rPr lang="en-US" dirty="0" err="1"/>
              <a:t>rujukan</a:t>
            </a:r>
            <a:r>
              <a:rPr lang="en-US" dirty="0"/>
              <a:t> internet yang lain. 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mage of a glass of water with orange slices and blueberries&#10;">
            <a:extLst>
              <a:ext uri="{FF2B5EF4-FFF2-40B4-BE49-F238E27FC236}">
                <a16:creationId xmlns:a16="http://schemas.microsoft.com/office/drawing/2014/main" id="{1B04B052-E6DF-4BF0-8FE7-9B077DDAB0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49808"/>
            <a:ext cx="10744200" cy="53949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>
            <a:normAutofit/>
          </a:bodyPr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1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fontScale="77500" lnSpcReduction="2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1.Wani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Tengku Adam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/>
              <a:t>Level of qualified severity such as:</a:t>
            </a:r>
          </a:p>
          <a:p>
            <a:r>
              <a:rPr lang="en-US" dirty="0"/>
              <a:t>•	Critical </a:t>
            </a:r>
          </a:p>
          <a:p>
            <a:r>
              <a:rPr lang="en-US" dirty="0"/>
              <a:t>•	High </a:t>
            </a:r>
          </a:p>
          <a:p>
            <a:r>
              <a:rPr lang="en-US" dirty="0"/>
              <a:t>•	Low </a:t>
            </a:r>
          </a:p>
          <a:p>
            <a:r>
              <a:rPr lang="en-US" dirty="0"/>
              <a:t>•	Blocker/show stopper</a:t>
            </a:r>
          </a:p>
          <a:p>
            <a:r>
              <a:rPr lang="en-US" dirty="0"/>
              <a:t>•	Trivial </a:t>
            </a: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2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Ahmad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Nasrullah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TOPIK: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reproduce procedure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3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Ain </a:t>
            </a:r>
            <a:r>
              <a:rPr lang="en-US" dirty="0" err="1"/>
              <a:t>Maisarah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err="1"/>
              <a:t>Aisyman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error triggered environment such as: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configuration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configuration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configuration 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4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Amir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Aleya</a:t>
            </a:r>
            <a:r>
              <a:rPr lang="en-US" dirty="0"/>
              <a:t> </a:t>
            </a:r>
            <a:r>
              <a:rPr lang="en-US" dirty="0" err="1"/>
              <a:t>hani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Types of unexpected user action such as: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Unexpected data input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Multiple user attempt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Unexpected navigation pattern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KUMPULAN </a:t>
            </a:r>
            <a:r>
              <a:rPr lang="en-US" sz="5400" dirty="0"/>
              <a:t>5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Ayepp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Syahmi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M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 of error impact such as: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	Data lost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	System crash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	System unresponsive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	System malfunction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6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Nabil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Safiah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Aniq</a:t>
            </a: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Debugging procedure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Purpose of custom error page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7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-Adam </a:t>
            </a:r>
            <a:r>
              <a:rPr lang="en-US" dirty="0" err="1"/>
              <a:t>Zaffri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Nazri</a:t>
            </a:r>
            <a:r>
              <a:rPr lang="en-US" dirty="0"/>
              <a:t>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Types of custom error page such as: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Under maintenance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File not found //404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•	Network lost//505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sz="4800" dirty="0"/>
              <a:t>KUMPULAN </a:t>
            </a:r>
            <a:r>
              <a:rPr lang="en-US" sz="5400" dirty="0"/>
              <a:t>8 </a:t>
            </a:r>
            <a:br>
              <a:rPr lang="en-US" sz="5400" dirty="0"/>
            </a:br>
            <a:endParaRPr lang="en-US" sz="4800" dirty="0"/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</a:t>
            </a:r>
            <a:r>
              <a:rPr lang="en-US" dirty="0" err="1"/>
              <a:t>Amirusyafi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- Sufi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Debugging tools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Turnaround time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55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{87BECA89-4BAB-47FD-9951-9891AF408967}tf56076705_win32</Template>
  <TotalTime>104</TotalTime>
  <Words>340</Words>
  <Application>Microsoft Office PowerPoint</Application>
  <PresentationFormat>Widescreen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Symbol</vt:lpstr>
      <vt:lpstr>PrismaticVTI</vt:lpstr>
      <vt:lpstr>KPD 4015 APPLICATION BUG FIXING</vt:lpstr>
      <vt:lpstr>KUMPULAN 1 </vt:lpstr>
      <vt:lpstr>KUMPULAN 2 </vt:lpstr>
      <vt:lpstr>KUMPULAN 3 </vt:lpstr>
      <vt:lpstr>KUMPULAN 4 </vt:lpstr>
      <vt:lpstr>KUMPULAN 5 </vt:lpstr>
      <vt:lpstr>KUMPULAN 6  </vt:lpstr>
      <vt:lpstr>KUMPULAN 7  </vt:lpstr>
      <vt:lpstr>KUMPULAN 8  </vt:lpstr>
      <vt:lpstr>KUMPULAN 9  </vt:lpstr>
      <vt:lpstr>Tugasan</vt:lpstr>
      <vt:lpstr>The way to get started is to quit  talking and begin doing.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KPD 2023 WEB PROGRAMMING</dc:title>
  <dc:creator>nazmi razak</dc:creator>
  <cp:lastModifiedBy>nazmi razak</cp:lastModifiedBy>
  <cp:revision>24</cp:revision>
  <dcterms:created xsi:type="dcterms:W3CDTF">2022-04-18T03:05:52Z</dcterms:created>
  <dcterms:modified xsi:type="dcterms:W3CDTF">2023-01-25T04:04:31Z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