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8" r:id="rId15"/>
    <p:sldId id="285" r:id="rId16"/>
    <p:sldId id="286" r:id="rId17"/>
    <p:sldId id="287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2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portbug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ECF7-6480-48F3-A98D-4F885146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169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PENGURUSAN APLIKASI V3304/2</a:t>
            </a:r>
            <a:endParaRPr lang="en-MY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40C0-297B-DAB4-BB48-B42F5AB1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745" y="3633695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/>
              <a:t>SIJIL VOKASIONAL MALAYSIA</a:t>
            </a:r>
          </a:p>
          <a:p>
            <a:r>
              <a:rPr lang="en-US" dirty="0"/>
              <a:t>PENILAIAN AKHIR SEMESTER 4</a:t>
            </a:r>
            <a:endParaRPr lang="en-MY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C0C8B3D-B09B-6C08-DABA-F6A25977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r="16538" b="-1"/>
          <a:stretch/>
        </p:blipFill>
        <p:spPr>
          <a:xfrm>
            <a:off x="525665" y="657369"/>
            <a:ext cx="5005592" cy="55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70" y="2163396"/>
            <a:ext cx="10725518" cy="108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 : </a:t>
            </a:r>
            <a:r>
              <a:rPr lang="en-US" sz="5400" dirty="0"/>
              <a:t>Import fail “</a:t>
            </a:r>
            <a:r>
              <a:rPr lang="en-US" sz="5400" dirty="0" err="1"/>
              <a:t>tin.sql</a:t>
            </a:r>
            <a:r>
              <a:rPr lang="en-US" sz="5400" dirty="0"/>
              <a:t>” yang </a:t>
            </a:r>
            <a:r>
              <a:rPr lang="en-US" sz="5400" dirty="0" err="1"/>
              <a:t>terdapat</a:t>
            </a:r>
            <a:r>
              <a:rPr lang="en-US" sz="5400" dirty="0"/>
              <a:t> </a:t>
            </a:r>
            <a:r>
              <a:rPr lang="en-US" sz="5400" dirty="0" err="1"/>
              <a:t>dalam</a:t>
            </a:r>
            <a:r>
              <a:rPr lang="en-US" sz="5400" dirty="0"/>
              <a:t> folder “</a:t>
            </a:r>
            <a:r>
              <a:rPr lang="en-US" sz="5400" dirty="0" err="1"/>
              <a:t>MaklumatTin</a:t>
            </a:r>
            <a:r>
              <a:rPr lang="en-US" sz="5400" dirty="0"/>
              <a:t>” </a:t>
            </a:r>
            <a:r>
              <a:rPr lang="en-US" sz="5400" dirty="0" err="1"/>
              <a:t>ke</a:t>
            </a:r>
            <a:r>
              <a:rPr lang="en-US" sz="5400" dirty="0"/>
              <a:t> </a:t>
            </a:r>
            <a:r>
              <a:rPr lang="en-US" sz="5400" dirty="0" err="1"/>
              <a:t>dalam</a:t>
            </a:r>
            <a:r>
              <a:rPr lang="en-US" sz="5400" dirty="0"/>
              <a:t> </a:t>
            </a:r>
            <a:r>
              <a:rPr lang="en-US" sz="5400" dirty="0" err="1"/>
              <a:t>pangkalan</a:t>
            </a:r>
            <a:r>
              <a:rPr lang="en-US" sz="5400" dirty="0"/>
              <a:t> data </a:t>
            </a:r>
            <a:r>
              <a:rPr lang="en-US" sz="5400" dirty="0" err="1"/>
              <a:t>dengan</a:t>
            </a:r>
            <a:r>
              <a:rPr lang="en-US" sz="5400" dirty="0"/>
              <a:t> </a:t>
            </a:r>
            <a:r>
              <a:rPr lang="en-US" sz="5400" dirty="0" err="1"/>
              <a:t>nama</a:t>
            </a:r>
            <a:r>
              <a:rPr lang="en-US" sz="5400" dirty="0"/>
              <a:t> “tin” </a:t>
            </a:r>
            <a:r>
              <a:rPr lang="en-US" sz="5400" dirty="0" err="1"/>
              <a:t>menggunakan</a:t>
            </a:r>
            <a:r>
              <a:rPr lang="en-US" sz="5400" dirty="0"/>
              <a:t> </a:t>
            </a:r>
            <a:r>
              <a:rPr lang="en-US" sz="5400" i="1" dirty="0"/>
              <a:t>phpMyAdmin</a:t>
            </a:r>
            <a:endParaRPr lang="en-US" i="1" dirty="0"/>
          </a:p>
          <a:p>
            <a:r>
              <a:rPr lang="en-US" dirty="0"/>
              <a:t> 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AE839-1363-3AA2-E1C2-5C88B1B1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33" y="3348384"/>
            <a:ext cx="4777263" cy="276578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5425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70" y="2163396"/>
            <a:ext cx="10725518" cy="785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e :</a:t>
            </a:r>
            <a:r>
              <a:rPr lang="sv-SE" sz="8000" dirty="0"/>
              <a:t>Lakukan pengujian semula (reproduce) ralat berdasarkan laporan ralat “reportbug.docx yang telah dimuat turun.</a:t>
            </a:r>
          </a:p>
          <a:p>
            <a:endParaRPr lang="en-US" i="1" dirty="0"/>
          </a:p>
          <a:p>
            <a:r>
              <a:rPr lang="en-US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738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69" y="2163396"/>
            <a:ext cx="11024097" cy="785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f :</a:t>
            </a:r>
            <a:r>
              <a:rPr lang="sv-SE" sz="8000" dirty="0"/>
              <a:t>Betulkan ralat dan buat komen dokumentasi kod sumber pada bahagian ralat yang telah diperbaiki</a:t>
            </a:r>
          </a:p>
          <a:p>
            <a:endParaRPr lang="sv-SE" sz="8000" dirty="0"/>
          </a:p>
          <a:p>
            <a:r>
              <a:rPr lang="sv-SE" sz="8000" dirty="0"/>
              <a:t>g : Salin koding dan tampal pada word.</a:t>
            </a:r>
          </a:p>
          <a:p>
            <a:endParaRPr lang="en-US" i="1" dirty="0"/>
          </a:p>
          <a:p>
            <a:r>
              <a:rPr lang="en-US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8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9531200" cy="1083657"/>
          </a:xfrm>
        </p:spPr>
        <p:txBody>
          <a:bodyPr>
            <a:normAutofit/>
          </a:bodyPr>
          <a:lstStyle/>
          <a:p>
            <a:r>
              <a:rPr lang="en-US" dirty="0" err="1"/>
              <a:t>Jawapan</a:t>
            </a:r>
            <a:r>
              <a:rPr lang="en-US" dirty="0"/>
              <a:t> :  Coding </a:t>
            </a:r>
            <a:r>
              <a:rPr lang="en-US" dirty="0" err="1"/>
              <a:t>config.php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F4230-11AF-E42E-70C1-28F1BAA2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133488"/>
            <a:ext cx="11267907" cy="20575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006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F8D1C2-0BC9-4772-B311-D015F88C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22" y="1804275"/>
            <a:ext cx="9912955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9381910" cy="1083657"/>
          </a:xfrm>
        </p:spPr>
        <p:txBody>
          <a:bodyPr>
            <a:normAutofit/>
          </a:bodyPr>
          <a:lstStyle/>
          <a:p>
            <a:r>
              <a:rPr lang="en-US" dirty="0" err="1"/>
              <a:t>Jawapan</a:t>
            </a:r>
            <a:r>
              <a:rPr lang="en-US" dirty="0"/>
              <a:t> : Coding </a:t>
            </a:r>
            <a:r>
              <a:rPr lang="en-US" dirty="0" err="1"/>
              <a:t>index.php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D5599-B704-EEE6-654D-DA7AB6E4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2062065"/>
            <a:ext cx="10177242" cy="15098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421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9381910" cy="1083657"/>
          </a:xfrm>
        </p:spPr>
        <p:txBody>
          <a:bodyPr>
            <a:normAutofit/>
          </a:bodyPr>
          <a:lstStyle/>
          <a:p>
            <a:r>
              <a:rPr lang="en-US" dirty="0" err="1"/>
              <a:t>Jawapan</a:t>
            </a:r>
            <a:r>
              <a:rPr lang="en-US" dirty="0"/>
              <a:t> : Coding </a:t>
            </a:r>
            <a:r>
              <a:rPr lang="en-US" dirty="0" err="1"/>
              <a:t>index.php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7EFA4-690F-814E-A087-609F4894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3956362"/>
            <a:ext cx="5921253" cy="11659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C440A-E48F-2C18-C4D0-7655E447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4" y="2184600"/>
            <a:ext cx="10973751" cy="11278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553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669534" cy="10836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Jawapan</a:t>
            </a:r>
            <a:r>
              <a:rPr lang="en-US" dirty="0"/>
              <a:t> : Coding </a:t>
            </a:r>
            <a:r>
              <a:rPr lang="en-US" dirty="0" err="1"/>
              <a:t>maklumattin.php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044B4-4F64-6CAA-068D-5DD7C486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1912488"/>
            <a:ext cx="10531753" cy="30330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09F07-E705-5812-8695-E547FB8005BE}"/>
              </a:ext>
            </a:extLst>
          </p:cNvPr>
          <p:cNvSpPr txBox="1"/>
          <p:nvPr/>
        </p:nvSpPr>
        <p:spPr>
          <a:xfrm>
            <a:off x="1968758" y="2213301"/>
            <a:ext cx="321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//</a:t>
            </a:r>
            <a:r>
              <a:rPr lang="en-US" sz="1600" i="1" dirty="0" err="1"/>
              <a:t>ralat</a:t>
            </a:r>
            <a:r>
              <a:rPr lang="en-US" sz="1600" i="1" dirty="0"/>
              <a:t> format </a:t>
            </a:r>
            <a:r>
              <a:rPr lang="en-US" sz="1600" i="1" dirty="0" err="1"/>
              <a:t>imej</a:t>
            </a:r>
            <a:endParaRPr lang="en-MY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237A7-1DBE-96C1-B75F-F54B92027C0B}"/>
              </a:ext>
            </a:extLst>
          </p:cNvPr>
          <p:cNvSpPr txBox="1"/>
          <p:nvPr/>
        </p:nvSpPr>
        <p:spPr>
          <a:xfrm>
            <a:off x="1968758" y="3334511"/>
            <a:ext cx="321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//</a:t>
            </a:r>
            <a:r>
              <a:rPr lang="en-US" sz="1600" i="1" dirty="0" err="1"/>
              <a:t>ralat</a:t>
            </a:r>
            <a:r>
              <a:rPr lang="en-US" sz="1600" i="1" dirty="0"/>
              <a:t> </a:t>
            </a:r>
            <a:r>
              <a:rPr lang="en-US" sz="1600" i="1" dirty="0" err="1"/>
              <a:t>pautan</a:t>
            </a:r>
            <a:r>
              <a:rPr lang="en-US" sz="1600" i="1" dirty="0"/>
              <a:t> fail</a:t>
            </a:r>
            <a:endParaRPr lang="en-MY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A1DEE-210E-BCED-73B5-A6E0EE983607}"/>
              </a:ext>
            </a:extLst>
          </p:cNvPr>
          <p:cNvSpPr txBox="1"/>
          <p:nvPr/>
        </p:nvSpPr>
        <p:spPr>
          <a:xfrm>
            <a:off x="3055774" y="4626659"/>
            <a:ext cx="426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//</a:t>
            </a:r>
            <a:r>
              <a:rPr lang="en-US" sz="1600" i="1" dirty="0" err="1"/>
              <a:t>ralat</a:t>
            </a:r>
            <a:r>
              <a:rPr lang="en-US" sz="1600" i="1" dirty="0"/>
              <a:t> </a:t>
            </a:r>
            <a:r>
              <a:rPr lang="en-US" sz="1600" i="1" dirty="0" err="1"/>
              <a:t>tidak</a:t>
            </a:r>
            <a:r>
              <a:rPr lang="en-US" sz="1600" i="1" dirty="0"/>
              <a:t> </a:t>
            </a:r>
            <a:r>
              <a:rPr lang="en-US" sz="1600" i="1" dirty="0" err="1"/>
              <a:t>memanggil</a:t>
            </a:r>
            <a:r>
              <a:rPr lang="en-US" sz="1600" i="1" dirty="0"/>
              <a:t> </a:t>
            </a:r>
            <a:r>
              <a:rPr lang="en-US" sz="1600" i="1" dirty="0" err="1"/>
              <a:t>lajur</a:t>
            </a:r>
            <a:r>
              <a:rPr lang="en-US" sz="1600" i="1" dirty="0"/>
              <a:t> </a:t>
            </a:r>
            <a:r>
              <a:rPr lang="en-US" sz="1600" i="1" dirty="0" err="1"/>
              <a:t>warna</a:t>
            </a:r>
            <a:endParaRPr lang="en-MY" sz="1600" i="1" dirty="0"/>
          </a:p>
        </p:txBody>
      </p:sp>
    </p:spTree>
    <p:extLst>
      <p:ext uri="{BB962C8B-B14F-4D97-AF65-F5344CB8AC3E}">
        <p14:creationId xmlns:p14="http://schemas.microsoft.com/office/powerpoint/2010/main" val="328696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6815E-736D-19DF-3DDB-E22079AC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" y="914668"/>
            <a:ext cx="11078096" cy="53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248534-41E8-DBAF-9D23-3159C9249E34}"/>
              </a:ext>
            </a:extLst>
          </p:cNvPr>
          <p:cNvSpPr/>
          <p:nvPr/>
        </p:nvSpPr>
        <p:spPr>
          <a:xfrm>
            <a:off x="755780" y="951723"/>
            <a:ext cx="1352938" cy="43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SOALAN :</a:t>
            </a:r>
          </a:p>
          <a:p>
            <a:pPr algn="ctr"/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D8E8E-1C6E-0EAE-9871-03D2C177864D}"/>
              </a:ext>
            </a:extLst>
          </p:cNvPr>
          <p:cNvSpPr/>
          <p:nvPr/>
        </p:nvSpPr>
        <p:spPr>
          <a:xfrm>
            <a:off x="867748" y="2024743"/>
            <a:ext cx="9330612" cy="43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Anda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kilang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tin di </a:t>
            </a:r>
            <a:r>
              <a:rPr lang="en-US" dirty="0" err="1"/>
              <a:t>changkat</a:t>
            </a:r>
            <a:r>
              <a:rPr lang="en-US" dirty="0"/>
              <a:t> </a:t>
            </a:r>
            <a:r>
              <a:rPr lang="en-US" dirty="0" err="1"/>
              <a:t>Jering</a:t>
            </a:r>
            <a:r>
              <a:rPr lang="en-US" dirty="0"/>
              <a:t>. Anda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tin yang </a:t>
            </a:r>
            <a:r>
              <a:rPr lang="en-US" dirty="0" err="1"/>
              <a:t>dihasilkan</a:t>
            </a:r>
            <a:r>
              <a:rPr lang="en-US" dirty="0"/>
              <a:t> oleh </a:t>
            </a:r>
            <a:r>
              <a:rPr lang="en-US" dirty="0" err="1"/>
              <a:t>kilang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ralat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dikenalpasti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3EC62-49CA-4108-D56F-5FB8569F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8" y="2756614"/>
            <a:ext cx="5239337" cy="32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248534-41E8-DBAF-9D23-3159C9249E34}"/>
              </a:ext>
            </a:extLst>
          </p:cNvPr>
          <p:cNvSpPr/>
          <p:nvPr/>
        </p:nvSpPr>
        <p:spPr>
          <a:xfrm>
            <a:off x="755780" y="951723"/>
            <a:ext cx="1352938" cy="4385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SOALAN :</a:t>
            </a:r>
          </a:p>
          <a:p>
            <a:pPr algn="ctr"/>
            <a:endParaRPr lang="en-MY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D8E8E-1C6E-0EAE-9871-03D2C177864D}"/>
              </a:ext>
            </a:extLst>
          </p:cNvPr>
          <p:cNvSpPr/>
          <p:nvPr/>
        </p:nvSpPr>
        <p:spPr>
          <a:xfrm>
            <a:off x="821095" y="2122715"/>
            <a:ext cx="10254341" cy="473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membetulkan</a:t>
            </a:r>
            <a:r>
              <a:rPr lang="en-US" dirty="0"/>
              <a:t> </a:t>
            </a:r>
            <a:r>
              <a:rPr lang="en-US" dirty="0" err="1"/>
              <a:t>ralat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Capai</a:t>
            </a:r>
            <a:r>
              <a:rPr lang="en-US" dirty="0"/>
              <a:t> folder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&lt;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giliran</a:t>
            </a:r>
            <a:r>
              <a:rPr lang="en-US" dirty="0"/>
              <a:t>&gt; di server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	IP address yang </a:t>
            </a:r>
            <a:r>
              <a:rPr lang="en-US" dirty="0" err="1"/>
              <a:t>dicatatkan</a:t>
            </a:r>
            <a:r>
              <a:rPr lang="en-US" dirty="0"/>
              <a:t> pada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 :192.168.20.18:8080)</a:t>
            </a:r>
          </a:p>
          <a:p>
            <a:r>
              <a:rPr lang="en-US" dirty="0"/>
              <a:t>	Nama </a:t>
            </a:r>
            <a:r>
              <a:rPr lang="en-US" dirty="0" err="1"/>
              <a:t>pengguna</a:t>
            </a:r>
            <a:r>
              <a:rPr lang="en-US" dirty="0"/>
              <a:t> :&lt;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giliran</a:t>
            </a:r>
            <a:r>
              <a:rPr lang="en-US" dirty="0"/>
              <a:t>&gt; </a:t>
            </a:r>
          </a:p>
          <a:p>
            <a:r>
              <a:rPr lang="en-US" dirty="0"/>
              <a:t>	Kata </a:t>
            </a:r>
            <a:r>
              <a:rPr lang="en-US" dirty="0" err="1"/>
              <a:t>laluan</a:t>
            </a:r>
            <a:r>
              <a:rPr lang="en-US" dirty="0"/>
              <a:t> :&lt;4 digit </a:t>
            </a:r>
            <a:r>
              <a:rPr lang="en-US" dirty="0" err="1"/>
              <a:t>terakahir</a:t>
            </a:r>
            <a:r>
              <a:rPr lang="en-US" dirty="0"/>
              <a:t> no </a:t>
            </a:r>
            <a:r>
              <a:rPr lang="en-US" dirty="0" err="1"/>
              <a:t>kad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&gt;</a:t>
            </a:r>
          </a:p>
          <a:p>
            <a:r>
              <a:rPr lang="en-US" dirty="0"/>
              <a:t>b)</a:t>
            </a:r>
            <a:r>
              <a:rPr lang="en-US" dirty="0" err="1"/>
              <a:t>Muat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fail “Amalisem4.zip” dan </a:t>
            </a:r>
            <a:r>
              <a:rPr lang="en-US" dirty="0" err="1"/>
              <a:t>ekstrak</a:t>
            </a:r>
            <a:r>
              <a:rPr lang="en-US" dirty="0"/>
              <a:t> fail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laluan</a:t>
            </a:r>
            <a:r>
              <a:rPr lang="en-US" dirty="0"/>
              <a:t>=“amali2020sem4”</a:t>
            </a:r>
          </a:p>
          <a:p>
            <a:r>
              <a:rPr lang="en-US" dirty="0" err="1"/>
              <a:t>Pastikan</a:t>
            </a:r>
            <a:r>
              <a:rPr lang="en-US" dirty="0"/>
              <a:t> fail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mengandungi</a:t>
            </a:r>
            <a:r>
              <a:rPr lang="en-US" dirty="0"/>
              <a:t> folder dan fail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Folder “</a:t>
            </a:r>
            <a:r>
              <a:rPr lang="en-US" dirty="0" err="1"/>
              <a:t>MaklumatTin</a:t>
            </a:r>
            <a:r>
              <a:rPr lang="en-US" dirty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Index.php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Config.php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Maklumattin.php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Tin.png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Tin.sql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Reportbug.docx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59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F6CE9-5C06-3DEE-8F2A-3FF82FB19EB8}"/>
              </a:ext>
            </a:extLst>
          </p:cNvPr>
          <p:cNvSpPr/>
          <p:nvPr/>
        </p:nvSpPr>
        <p:spPr>
          <a:xfrm>
            <a:off x="466530" y="923730"/>
            <a:ext cx="11485983" cy="5411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c) </a:t>
            </a:r>
            <a:r>
              <a:rPr lang="en-US" sz="2400" dirty="0" err="1"/>
              <a:t>Pindahkan</a:t>
            </a:r>
            <a:r>
              <a:rPr lang="en-US" sz="2400" dirty="0"/>
              <a:t> folder “</a:t>
            </a:r>
            <a:r>
              <a:rPr lang="en-US" sz="2400" dirty="0" err="1"/>
              <a:t>MaklumatTin</a:t>
            </a:r>
            <a:r>
              <a:rPr lang="en-US" sz="2400" dirty="0"/>
              <a:t>”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local server</a:t>
            </a:r>
          </a:p>
          <a:p>
            <a:endParaRPr lang="en-US" sz="2400" dirty="0"/>
          </a:p>
          <a:p>
            <a:r>
              <a:rPr lang="en-US" sz="2400" dirty="0"/>
              <a:t>d)Import fail “</a:t>
            </a:r>
            <a:r>
              <a:rPr lang="en-US" sz="2400" dirty="0" err="1"/>
              <a:t>tin.sql</a:t>
            </a:r>
            <a:r>
              <a:rPr lang="en-US" sz="2400" dirty="0"/>
              <a:t>”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folder “</a:t>
            </a:r>
            <a:r>
              <a:rPr lang="en-US" sz="2400" dirty="0" err="1"/>
              <a:t>MaklumatTin</a:t>
            </a:r>
            <a:r>
              <a:rPr lang="en-US" sz="2400" dirty="0"/>
              <a:t>”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pangkalan</a:t>
            </a:r>
            <a:r>
              <a:rPr lang="en-US" sz="2400" dirty="0"/>
              <a:t>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“tin”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phpMyAdmin</a:t>
            </a:r>
          </a:p>
          <a:p>
            <a:endParaRPr lang="en-US" sz="2400" dirty="0"/>
          </a:p>
          <a:p>
            <a:r>
              <a:rPr lang="en-US" sz="2400" dirty="0"/>
              <a:t>e)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semula</a:t>
            </a:r>
            <a:r>
              <a:rPr lang="en-US" sz="2400" dirty="0"/>
              <a:t> (reproduce) </a:t>
            </a:r>
            <a:r>
              <a:rPr lang="en-US" sz="2400" dirty="0" err="1"/>
              <a:t>ralat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ralat</a:t>
            </a:r>
            <a:r>
              <a:rPr lang="en-US" sz="2400" dirty="0"/>
              <a:t> “reportbug.docx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dimuat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f) </a:t>
            </a:r>
            <a:r>
              <a:rPr lang="en-US" sz="2400" dirty="0" err="1"/>
              <a:t>Betulkan</a:t>
            </a:r>
            <a:r>
              <a:rPr lang="en-US" sz="2400" dirty="0"/>
              <a:t> </a:t>
            </a:r>
            <a:r>
              <a:rPr lang="en-US" sz="2400" dirty="0" err="1"/>
              <a:t>ralat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dikesan</a:t>
            </a:r>
            <a:r>
              <a:rPr lang="en-US" sz="2400" dirty="0"/>
              <a:t> pada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dan </a:t>
            </a:r>
            <a:r>
              <a:rPr lang="en-US" sz="2400" dirty="0" err="1">
                <a:solidFill>
                  <a:srgbClr val="FF0000"/>
                </a:solidFill>
              </a:rPr>
              <a:t>buat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komen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dokumentasi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sumber</a:t>
            </a:r>
            <a:r>
              <a:rPr lang="en-US" sz="2400" dirty="0">
                <a:solidFill>
                  <a:srgbClr val="FF0000"/>
                </a:solidFill>
              </a:rPr>
              <a:t> pada </a:t>
            </a:r>
            <a:r>
              <a:rPr lang="en-US" sz="2400" dirty="0" err="1">
                <a:solidFill>
                  <a:srgbClr val="FF0000"/>
                </a:solidFill>
              </a:rPr>
              <a:t>bahagian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ralat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telah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diperbaiki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4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F6CE9-5C06-3DEE-8F2A-3FF82FB19EB8}"/>
              </a:ext>
            </a:extLst>
          </p:cNvPr>
          <p:cNvSpPr/>
          <p:nvPr/>
        </p:nvSpPr>
        <p:spPr>
          <a:xfrm>
            <a:off x="494523" y="821093"/>
            <a:ext cx="11476652" cy="5803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2400" dirty="0"/>
              <a:t>g) </a:t>
            </a:r>
            <a:r>
              <a:rPr lang="en-US" sz="2400" dirty="0" err="1"/>
              <a:t>Salin</a:t>
            </a:r>
            <a:r>
              <a:rPr lang="en-US" sz="2400" dirty="0"/>
              <a:t> (copy) </a:t>
            </a:r>
            <a:r>
              <a:rPr lang="en-US" sz="2400" dirty="0" err="1"/>
              <a:t>semula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dibaiki</a:t>
            </a:r>
            <a:r>
              <a:rPr lang="en-US" sz="2400" dirty="0"/>
              <a:t> dan </a:t>
            </a:r>
            <a:r>
              <a:rPr lang="en-US" sz="2400" dirty="0" err="1"/>
              <a:t>tampal</a:t>
            </a:r>
            <a:r>
              <a:rPr lang="en-US" sz="2400" dirty="0"/>
              <a:t> (paste) </a:t>
            </a:r>
            <a:r>
              <a:rPr lang="en-US" sz="2400" dirty="0" err="1"/>
              <a:t>ke</a:t>
            </a:r>
            <a:r>
              <a:rPr lang="en-US" sz="2400" dirty="0"/>
              <a:t> Microsoft Word dan </a:t>
            </a:r>
            <a:r>
              <a:rPr lang="en-US" sz="2400" dirty="0" err="1"/>
              <a:t>namakan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&lt;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giliran</a:t>
            </a:r>
            <a:r>
              <a:rPr lang="en-US" sz="2400" dirty="0"/>
              <a:t>&gt;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folder “</a:t>
            </a:r>
            <a:r>
              <a:rPr lang="en-US" sz="2400" dirty="0" err="1"/>
              <a:t>Maklumattin</a:t>
            </a:r>
            <a:r>
              <a:rPr lang="en-US" sz="2400" dirty="0"/>
              <a:t>” di local server (contoh:K021HKPD001)</a:t>
            </a:r>
          </a:p>
          <a:p>
            <a:endParaRPr lang="en-US" sz="2400" dirty="0"/>
          </a:p>
          <a:p>
            <a:r>
              <a:rPr lang="en-US" sz="2400" dirty="0"/>
              <a:t>h)</a:t>
            </a:r>
            <a:r>
              <a:rPr lang="en-US" sz="2400" dirty="0" err="1"/>
              <a:t>Muat</a:t>
            </a:r>
            <a:r>
              <a:rPr lang="en-US" sz="2400" dirty="0"/>
              <a:t> naik folder yang 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dihasilkan</a:t>
            </a:r>
            <a:r>
              <a:rPr lang="en-US" sz="2400" dirty="0"/>
              <a:t> pada </a:t>
            </a:r>
            <a:r>
              <a:rPr lang="en-US" sz="2400" dirty="0" err="1"/>
              <a:t>langkah</a:t>
            </a:r>
            <a:r>
              <a:rPr lang="en-US" sz="2400" dirty="0"/>
              <a:t> 1(h) </a:t>
            </a:r>
            <a:r>
              <a:rPr lang="en-US" sz="2400" dirty="0" err="1"/>
              <a:t>ke</a:t>
            </a:r>
            <a:r>
              <a:rPr lang="en-US" sz="2400" dirty="0"/>
              <a:t> server. </a:t>
            </a:r>
            <a:r>
              <a:rPr lang="en-US" sz="2400" dirty="0" err="1"/>
              <a:t>Pastikan</a:t>
            </a:r>
            <a:r>
              <a:rPr lang="en-US" sz="2400" dirty="0"/>
              <a:t> folder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mengandungi</a:t>
            </a:r>
            <a:r>
              <a:rPr lang="en-US" sz="2400" dirty="0"/>
              <a:t> fail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dibaiki</a:t>
            </a:r>
            <a:r>
              <a:rPr lang="en-US" sz="2400" dirty="0"/>
              <a:t> dan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Index.php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Config.php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Maklumattin.php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giliran</a:t>
            </a:r>
            <a:r>
              <a:rPr lang="en-US" sz="2400" dirty="0"/>
              <a:t> </a:t>
            </a:r>
            <a:r>
              <a:rPr lang="en-US" sz="2400" dirty="0" err="1"/>
              <a:t>calon</a:t>
            </a:r>
            <a:r>
              <a:rPr lang="en-US" sz="2400" dirty="0"/>
              <a:t>&gt;.docx</a:t>
            </a:r>
          </a:p>
          <a:p>
            <a:pPr lvl="2"/>
            <a:endParaRPr lang="en-US" sz="2400" dirty="0"/>
          </a:p>
          <a:p>
            <a:r>
              <a:rPr lang="en-MY" sz="2400" dirty="0"/>
              <a:t>j) </a:t>
            </a:r>
            <a:r>
              <a:rPr lang="en-MY" sz="2400" dirty="0" err="1"/>
              <a:t>Salin</a:t>
            </a:r>
            <a:r>
              <a:rPr lang="en-MY" sz="2400" dirty="0"/>
              <a:t> folder yang </a:t>
            </a:r>
            <a:r>
              <a:rPr lang="en-MY" sz="2400" dirty="0" err="1"/>
              <a:t>telah</a:t>
            </a:r>
            <a:r>
              <a:rPr lang="en-MY" sz="2400" dirty="0"/>
              <a:t> </a:t>
            </a:r>
            <a:r>
              <a:rPr lang="en-MY" sz="2400" dirty="0" err="1"/>
              <a:t>dihasilkan</a:t>
            </a:r>
            <a:r>
              <a:rPr lang="en-MY" sz="2400" dirty="0"/>
              <a:t> pada </a:t>
            </a:r>
            <a:r>
              <a:rPr lang="en-MY" sz="2400" dirty="0" err="1"/>
              <a:t>langkah</a:t>
            </a:r>
            <a:r>
              <a:rPr lang="en-MY" sz="2400" dirty="0"/>
              <a:t> 1(h) </a:t>
            </a:r>
            <a:r>
              <a:rPr lang="en-MY" sz="2400" dirty="0" err="1"/>
              <a:t>ke</a:t>
            </a:r>
            <a:r>
              <a:rPr lang="en-MY" sz="2400" dirty="0"/>
              <a:t> </a:t>
            </a:r>
            <a:r>
              <a:rPr lang="en-MY" sz="2400" dirty="0" err="1"/>
              <a:t>dalam</a:t>
            </a:r>
            <a:r>
              <a:rPr lang="en-MY" sz="2400" dirty="0"/>
              <a:t> pen drive/</a:t>
            </a:r>
            <a:r>
              <a:rPr lang="en-MY" sz="2400" dirty="0" err="1"/>
              <a:t>cakera</a:t>
            </a:r>
            <a:r>
              <a:rPr lang="en-MY" sz="2400" dirty="0"/>
              <a:t> </a:t>
            </a:r>
            <a:r>
              <a:rPr lang="en-MY" sz="2400" dirty="0" err="1"/>
              <a:t>padat</a:t>
            </a:r>
            <a:r>
              <a:rPr lang="en-MY" sz="2400" dirty="0"/>
              <a:t> yang </a:t>
            </a:r>
            <a:r>
              <a:rPr lang="en-MY" sz="2400" dirty="0" err="1"/>
              <a:t>telah</a:t>
            </a:r>
            <a:r>
              <a:rPr lang="en-MY" sz="2400" dirty="0"/>
              <a:t> </a:t>
            </a:r>
            <a:r>
              <a:rPr lang="en-MY" sz="2400" dirty="0" err="1"/>
              <a:t>disediakan</a:t>
            </a:r>
            <a:r>
              <a:rPr lang="en-MY" sz="2400" dirty="0"/>
              <a:t> </a:t>
            </a:r>
            <a:r>
              <a:rPr lang="en-MY" sz="2400" dirty="0" err="1"/>
              <a:t>sebagai</a:t>
            </a:r>
            <a:r>
              <a:rPr lang="en-MY" sz="2400" dirty="0"/>
              <a:t> back-up</a:t>
            </a:r>
          </a:p>
        </p:txBody>
      </p:sp>
    </p:spTree>
    <p:extLst>
      <p:ext uri="{BB962C8B-B14F-4D97-AF65-F5344CB8AC3E}">
        <p14:creationId xmlns:p14="http://schemas.microsoft.com/office/powerpoint/2010/main" val="8772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C451-277A-871B-9281-E7C85FEC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59747"/>
            <a:ext cx="6060212" cy="1242277"/>
          </a:xfrm>
        </p:spPr>
        <p:txBody>
          <a:bodyPr>
            <a:normAutofit/>
          </a:bodyPr>
          <a:lstStyle/>
          <a:p>
            <a:r>
              <a:rPr lang="en-US" sz="6000" dirty="0" err="1">
                <a:hlinkClick r:id="rId2" action="ppaction://hlinkfile"/>
              </a:rPr>
              <a:t>Laporan</a:t>
            </a:r>
            <a:r>
              <a:rPr lang="en-US" sz="6000" dirty="0">
                <a:hlinkClick r:id="rId2" action="ppaction://hlinkfile"/>
              </a:rPr>
              <a:t> </a:t>
            </a:r>
            <a:r>
              <a:rPr lang="en-US" sz="6000" dirty="0" err="1">
                <a:hlinkClick r:id="rId2" action="ppaction://hlinkfile"/>
              </a:rPr>
              <a:t>Pepijat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36416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70" y="2163396"/>
            <a:ext cx="10725518" cy="108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: </a:t>
            </a:r>
            <a:r>
              <a:rPr lang="en-US" dirty="0" err="1"/>
              <a:t>Penggunaan</a:t>
            </a:r>
            <a:r>
              <a:rPr lang="en-US" dirty="0"/>
              <a:t> HFS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 –</a:t>
            </a:r>
            <a:r>
              <a:rPr lang="en-US" dirty="0" err="1"/>
              <a:t>turun</a:t>
            </a:r>
            <a:endParaRPr lang="en-US" dirty="0"/>
          </a:p>
          <a:p>
            <a:r>
              <a:rPr lang="en-US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419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70" y="2163396"/>
            <a:ext cx="10725518" cy="108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: </a:t>
            </a:r>
            <a:r>
              <a:rPr lang="en-US" dirty="0" err="1"/>
              <a:t>Ekstrak</a:t>
            </a:r>
            <a:r>
              <a:rPr lang="en-US" dirty="0"/>
              <a:t> folder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amali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374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44B-8AE3-D6B7-F838-A2D1B33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083657"/>
          </a:xfrm>
        </p:spPr>
        <p:txBody>
          <a:bodyPr/>
          <a:lstStyle/>
          <a:p>
            <a:r>
              <a:rPr lang="en-US" dirty="0" err="1"/>
              <a:t>Jawapan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8E8DA5-501B-1762-B315-3E803DB3D841}"/>
              </a:ext>
            </a:extLst>
          </p:cNvPr>
          <p:cNvSpPr txBox="1">
            <a:spLocks/>
          </p:cNvSpPr>
          <p:nvPr/>
        </p:nvSpPr>
        <p:spPr>
          <a:xfrm>
            <a:off x="517870" y="2163396"/>
            <a:ext cx="10725518" cy="108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: </a:t>
            </a:r>
            <a:r>
              <a:rPr lang="en-US" dirty="0" err="1"/>
              <a:t>Pindahkan</a:t>
            </a:r>
            <a:r>
              <a:rPr lang="en-US" dirty="0"/>
              <a:t> folder “</a:t>
            </a:r>
            <a:r>
              <a:rPr lang="en-US" dirty="0" err="1"/>
              <a:t>Maklumattin</a:t>
            </a:r>
            <a:r>
              <a:rPr lang="en-US" dirty="0"/>
              <a:t>”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local server</a:t>
            </a:r>
          </a:p>
          <a:p>
            <a:r>
              <a:rPr lang="en-US" dirty="0"/>
              <a:t>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4B504-4D51-3A16-8F4F-3195E3A4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83" y="3152234"/>
            <a:ext cx="5806943" cy="260626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DD7462-61FD-D504-98B8-5BEF35A1AB37}"/>
              </a:ext>
            </a:extLst>
          </p:cNvPr>
          <p:cNvSpPr/>
          <p:nvPr/>
        </p:nvSpPr>
        <p:spPr>
          <a:xfrm>
            <a:off x="2911151" y="2855167"/>
            <a:ext cx="3433665" cy="653143"/>
          </a:xfrm>
          <a:custGeom>
            <a:avLst/>
            <a:gdLst>
              <a:gd name="connsiteX0" fmla="*/ 0 w 3433665"/>
              <a:gd name="connsiteY0" fmla="*/ 108859 h 653143"/>
              <a:gd name="connsiteX1" fmla="*/ 108859 w 3433665"/>
              <a:gd name="connsiteY1" fmla="*/ 0 h 653143"/>
              <a:gd name="connsiteX2" fmla="*/ 655570 w 3433665"/>
              <a:gd name="connsiteY2" fmla="*/ 0 h 653143"/>
              <a:gd name="connsiteX3" fmla="*/ 1202281 w 3433665"/>
              <a:gd name="connsiteY3" fmla="*/ 0 h 653143"/>
              <a:gd name="connsiteX4" fmla="*/ 1877630 w 3433665"/>
              <a:gd name="connsiteY4" fmla="*/ 0 h 653143"/>
              <a:gd name="connsiteX5" fmla="*/ 2552979 w 3433665"/>
              <a:gd name="connsiteY5" fmla="*/ 0 h 653143"/>
              <a:gd name="connsiteX6" fmla="*/ 3324806 w 3433665"/>
              <a:gd name="connsiteY6" fmla="*/ 0 h 653143"/>
              <a:gd name="connsiteX7" fmla="*/ 3433665 w 3433665"/>
              <a:gd name="connsiteY7" fmla="*/ 108859 h 653143"/>
              <a:gd name="connsiteX8" fmla="*/ 3433665 w 3433665"/>
              <a:gd name="connsiteY8" fmla="*/ 544284 h 653143"/>
              <a:gd name="connsiteX9" fmla="*/ 3324806 w 3433665"/>
              <a:gd name="connsiteY9" fmla="*/ 653143 h 653143"/>
              <a:gd name="connsiteX10" fmla="*/ 2745936 w 3433665"/>
              <a:gd name="connsiteY10" fmla="*/ 653143 h 653143"/>
              <a:gd name="connsiteX11" fmla="*/ 2102746 w 3433665"/>
              <a:gd name="connsiteY11" fmla="*/ 653143 h 653143"/>
              <a:gd name="connsiteX12" fmla="*/ 1523876 w 3433665"/>
              <a:gd name="connsiteY12" fmla="*/ 653143 h 653143"/>
              <a:gd name="connsiteX13" fmla="*/ 816367 w 3433665"/>
              <a:gd name="connsiteY13" fmla="*/ 653143 h 653143"/>
              <a:gd name="connsiteX14" fmla="*/ 108859 w 3433665"/>
              <a:gd name="connsiteY14" fmla="*/ 653143 h 653143"/>
              <a:gd name="connsiteX15" fmla="*/ 0 w 3433665"/>
              <a:gd name="connsiteY15" fmla="*/ 544284 h 653143"/>
              <a:gd name="connsiteX16" fmla="*/ 0 w 3433665"/>
              <a:gd name="connsiteY16" fmla="*/ 108859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3665" h="653143" extrusionOk="0">
                <a:moveTo>
                  <a:pt x="0" y="108859"/>
                </a:moveTo>
                <a:cubicBezTo>
                  <a:pt x="-2014" y="62273"/>
                  <a:pt x="47006" y="-650"/>
                  <a:pt x="108859" y="0"/>
                </a:cubicBezTo>
                <a:cubicBezTo>
                  <a:pt x="278902" y="-17852"/>
                  <a:pt x="492310" y="-15692"/>
                  <a:pt x="655570" y="0"/>
                </a:cubicBezTo>
                <a:cubicBezTo>
                  <a:pt x="818830" y="15692"/>
                  <a:pt x="999841" y="-17974"/>
                  <a:pt x="1202281" y="0"/>
                </a:cubicBezTo>
                <a:cubicBezTo>
                  <a:pt x="1404721" y="17974"/>
                  <a:pt x="1565358" y="29101"/>
                  <a:pt x="1877630" y="0"/>
                </a:cubicBezTo>
                <a:cubicBezTo>
                  <a:pt x="2189902" y="-29101"/>
                  <a:pt x="2342893" y="28631"/>
                  <a:pt x="2552979" y="0"/>
                </a:cubicBezTo>
                <a:cubicBezTo>
                  <a:pt x="2763065" y="-28631"/>
                  <a:pt x="3078076" y="2334"/>
                  <a:pt x="3324806" y="0"/>
                </a:cubicBezTo>
                <a:cubicBezTo>
                  <a:pt x="3376716" y="9373"/>
                  <a:pt x="3426578" y="40890"/>
                  <a:pt x="3433665" y="108859"/>
                </a:cubicBezTo>
                <a:cubicBezTo>
                  <a:pt x="3416996" y="300716"/>
                  <a:pt x="3413860" y="359279"/>
                  <a:pt x="3433665" y="544284"/>
                </a:cubicBezTo>
                <a:cubicBezTo>
                  <a:pt x="3434733" y="610958"/>
                  <a:pt x="3384761" y="650807"/>
                  <a:pt x="3324806" y="653143"/>
                </a:cubicBezTo>
                <a:cubicBezTo>
                  <a:pt x="3138162" y="630333"/>
                  <a:pt x="2884492" y="650791"/>
                  <a:pt x="2745936" y="653143"/>
                </a:cubicBezTo>
                <a:cubicBezTo>
                  <a:pt x="2607380" y="655496"/>
                  <a:pt x="2295027" y="621638"/>
                  <a:pt x="2102746" y="653143"/>
                </a:cubicBezTo>
                <a:cubicBezTo>
                  <a:pt x="1910465" y="684649"/>
                  <a:pt x="1760956" y="650731"/>
                  <a:pt x="1523876" y="653143"/>
                </a:cubicBezTo>
                <a:cubicBezTo>
                  <a:pt x="1286796" y="655556"/>
                  <a:pt x="1164656" y="662901"/>
                  <a:pt x="816367" y="653143"/>
                </a:cubicBezTo>
                <a:cubicBezTo>
                  <a:pt x="468078" y="643385"/>
                  <a:pt x="295828" y="663608"/>
                  <a:pt x="108859" y="653143"/>
                </a:cubicBezTo>
                <a:cubicBezTo>
                  <a:pt x="51684" y="654396"/>
                  <a:pt x="-2449" y="604139"/>
                  <a:pt x="0" y="544284"/>
                </a:cubicBezTo>
                <a:cubicBezTo>
                  <a:pt x="21320" y="330211"/>
                  <a:pt x="-2414" y="242378"/>
                  <a:pt x="0" y="108859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354354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32139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514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Bierstadt</vt:lpstr>
      <vt:lpstr>Wingdings</vt:lpstr>
      <vt:lpstr>GestaltVTI</vt:lpstr>
      <vt:lpstr>PENGURUSAN APLIKASI V3304/2</vt:lpstr>
      <vt:lpstr>PowerPoint Presentation</vt:lpstr>
      <vt:lpstr>PowerPoint Presentation</vt:lpstr>
      <vt:lpstr>PowerPoint Presentation</vt:lpstr>
      <vt:lpstr>PowerPoint Presentation</vt:lpstr>
      <vt:lpstr>Laporan Pepijat</vt:lpstr>
      <vt:lpstr>Jawapan </vt:lpstr>
      <vt:lpstr>Jawapan </vt:lpstr>
      <vt:lpstr>Jawapan </vt:lpstr>
      <vt:lpstr>Jawapan </vt:lpstr>
      <vt:lpstr>Jawapan </vt:lpstr>
      <vt:lpstr>Jawapan </vt:lpstr>
      <vt:lpstr>Jawapan :  Coding config.php </vt:lpstr>
      <vt:lpstr>PowerPoint Presentation</vt:lpstr>
      <vt:lpstr>Jawapan : Coding index.php </vt:lpstr>
      <vt:lpstr>Jawapan : Coding index.php </vt:lpstr>
      <vt:lpstr>Jawapan : Coding maklumattin.php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APLIKASI V3302/2</dc:title>
  <dc:creator>nazmi razak</dc:creator>
  <cp:lastModifiedBy>nazmi razak</cp:lastModifiedBy>
  <cp:revision>11</cp:revision>
  <dcterms:created xsi:type="dcterms:W3CDTF">2022-11-29T04:41:54Z</dcterms:created>
  <dcterms:modified xsi:type="dcterms:W3CDTF">2023-01-30T07:19:52Z</dcterms:modified>
</cp:coreProperties>
</file>