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4"/>
  </p:notesMasterIdLst>
  <p:handoutMasterIdLst>
    <p:handoutMasterId r:id="rId5"/>
  </p:handoutMasterIdLst>
  <p:sldIdLst>
    <p:sldId id="261" r:id="rId2"/>
    <p:sldId id="263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DB13-05D0-4B41-9091-4C666B09E87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9F62-D768-415C-82EC-5FDC56A6E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816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91CD-9DAB-4E18-B37C-1BAE73D5604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76363-366A-433E-8BB7-6329B518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899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0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algn="r" defTabSz="1219170">
              <a:buClr>
                <a:srgbClr val="000000"/>
              </a:buClr>
            </a:pPr>
            <a:r>
              <a:rPr lang="en-MY" kern="0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83573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MESYUARAT PENGURUSAN KERJA PENTAKSIRAN SVM 2019</a:t>
            </a:r>
          </a:p>
          <a:p>
            <a:r>
              <a:rPr lang="en-US" dirty="0"/>
              <a:t>AKADEMI KENEGARAAN, JALAN BELLAMY KUALA LUMPUR</a:t>
            </a:r>
          </a:p>
        </p:txBody>
      </p:sp>
    </p:spTree>
    <p:extLst>
      <p:ext uri="{BB962C8B-B14F-4D97-AF65-F5344CB8AC3E}">
        <p14:creationId xmlns:p14="http://schemas.microsoft.com/office/powerpoint/2010/main" val="410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2233107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7378977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2277507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2334090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8443888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0419671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8473391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87395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ABBEA6-7C60-4B02-AE87-00D78D8422A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5180510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009" y="64186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31763919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127674" y="34737"/>
            <a:ext cx="2053432" cy="577648"/>
            <a:chOff x="9162536" y="74770"/>
            <a:chExt cx="2640580" cy="8997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279"/>
            <a:stretch/>
          </p:blipFill>
          <p:spPr>
            <a:xfrm>
              <a:off x="9162536" y="74770"/>
              <a:ext cx="1052603" cy="8997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26"/>
            <a:stretch/>
          </p:blipFill>
          <p:spPr>
            <a:xfrm>
              <a:off x="10133472" y="150642"/>
              <a:ext cx="1515385" cy="496671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10215139" y="647313"/>
              <a:ext cx="15879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10814249" y="410013"/>
            <a:ext cx="1943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LEMBAGA PEPERIKSAAN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2836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MESYUARAT PENGURUSAN KERJA PENTAKSIRAN SVM 2019</a:t>
            </a:r>
          </a:p>
          <a:p>
            <a:r>
              <a:rPr lang="en-US" dirty="0"/>
              <a:t>AKADEMI KENEGARAAN, JALAN BELLAMY KUALA LUMPUR</a:t>
            </a:r>
          </a:p>
        </p:txBody>
      </p:sp>
    </p:spTree>
    <p:extLst>
      <p:ext uri="{BB962C8B-B14F-4D97-AF65-F5344CB8AC3E}">
        <p14:creationId xmlns:p14="http://schemas.microsoft.com/office/powerpoint/2010/main" val="35638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0;p13"/>
          <p:cNvSpPr txBox="1">
            <a:spLocks/>
          </p:cNvSpPr>
          <p:nvPr/>
        </p:nvSpPr>
        <p:spPr>
          <a:xfrm>
            <a:off x="957480" y="2647498"/>
            <a:ext cx="10617407" cy="263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267" dirty="0">
                <a:solidFill>
                  <a:schemeClr val="accent1">
                    <a:lumMod val="50000"/>
                  </a:schemeClr>
                </a:solidFill>
              </a:rPr>
              <a:t>ISU DAN MASALAH PENGENDALIAN</a:t>
            </a:r>
          </a:p>
          <a:p>
            <a:r>
              <a:rPr lang="en-US" sz="4267" dirty="0">
                <a:solidFill>
                  <a:schemeClr val="accent1">
                    <a:lumMod val="50000"/>
                  </a:schemeClr>
                </a:solidFill>
              </a:rPr>
              <a:t>PENILAIAN AKHIR (PA) </a:t>
            </a:r>
          </a:p>
          <a:p>
            <a:r>
              <a:rPr lang="en-US" sz="4267" dirty="0">
                <a:solidFill>
                  <a:schemeClr val="accent1">
                    <a:lumMod val="50000"/>
                  </a:schemeClr>
                </a:solidFill>
              </a:rPr>
              <a:t>SIJIL VOKASIONAL MALAYSIA</a:t>
            </a:r>
          </a:p>
          <a:p>
            <a:r>
              <a:rPr lang="en-US" sz="4267" dirty="0">
                <a:solidFill>
                  <a:schemeClr val="accent1">
                    <a:lumMod val="50000"/>
                  </a:schemeClr>
                </a:solidFill>
              </a:rPr>
              <a:t>2022</a:t>
            </a:r>
          </a:p>
          <a:p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11518" y="6481754"/>
            <a:ext cx="280782" cy="24486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1000" kern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sz="1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2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50476"/>
              </p:ext>
            </p:extLst>
          </p:nvPr>
        </p:nvGraphicFramePr>
        <p:xfrm>
          <a:off x="580734" y="1433798"/>
          <a:ext cx="11080361" cy="5669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8466">
                  <a:extLst>
                    <a:ext uri="{9D8B030D-6E8A-4147-A177-3AD203B41FA5}">
                      <a16:colId xmlns:a16="http://schemas.microsoft.com/office/drawing/2014/main" val="1299436249"/>
                    </a:ext>
                  </a:extLst>
                </a:gridCol>
                <a:gridCol w="2750163">
                  <a:extLst>
                    <a:ext uri="{9D8B030D-6E8A-4147-A177-3AD203B41FA5}">
                      <a16:colId xmlns:a16="http://schemas.microsoft.com/office/drawing/2014/main" val="2563005929"/>
                    </a:ext>
                  </a:extLst>
                </a:gridCol>
                <a:gridCol w="991520">
                  <a:extLst>
                    <a:ext uri="{9D8B030D-6E8A-4147-A177-3AD203B41FA5}">
                      <a16:colId xmlns:a16="http://schemas.microsoft.com/office/drawing/2014/main" val="47897410"/>
                    </a:ext>
                  </a:extLst>
                </a:gridCol>
                <a:gridCol w="6700212">
                  <a:extLst>
                    <a:ext uri="{9D8B030D-6E8A-4147-A177-3AD203B41FA5}">
                      <a16:colId xmlns:a16="http://schemas.microsoft.com/office/drawing/2014/main" val="2806037946"/>
                    </a:ext>
                  </a:extLst>
                </a:gridCol>
              </a:tblGrid>
              <a:tr h="5534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 KOLEJ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KOD PUSAT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ISU DAN MASALAH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12143"/>
                  </a:ext>
                </a:extLst>
              </a:tr>
              <a:tr h="43482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KV SEPANG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K31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Nyatakan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isu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masalah</a:t>
                      </a:r>
                      <a:endParaRPr lang="en-US" sz="1800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KPD – TEKNOLOGI SISTEM PENGURUSAN PANGKALAN DATA &amp; APLIKASI WEB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Pelajar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Kurang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bersedia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menduduki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peperiksaan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amali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teori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diadakan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serentak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pada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ii.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Pelajar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lebih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tertumpu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fokus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menghadapi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soalan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amali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berbanding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teori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terutama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perlu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mengingat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coding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kod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sumber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iii.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Emosi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mental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pelajar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merosot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apabila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mampu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menjawab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soalan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amali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terutama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amali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coding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dan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kemudian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gagal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menjawab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soalan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teori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baik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006926"/>
                  </a:ext>
                </a:extLst>
              </a:tr>
            </a:tbl>
          </a:graphicData>
        </a:graphic>
      </p:graphicFrame>
      <p:sp>
        <p:nvSpPr>
          <p:cNvPr id="3" name="Google Shape;70;p13"/>
          <p:cNvSpPr txBox="1">
            <a:spLocks/>
          </p:cNvSpPr>
          <p:nvPr/>
        </p:nvSpPr>
        <p:spPr>
          <a:xfrm>
            <a:off x="2681178" y="430923"/>
            <a:ext cx="6652010" cy="69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MORTEM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PENGENDALIAN PENILAIAN AKHIR (PA)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SIJIL VOKASIONAL MALAYSIA TAHUN 2022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11518" y="6481754"/>
            <a:ext cx="280782" cy="24486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" sz="1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371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128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Laily Fazlin Khairil</dc:creator>
  <cp:lastModifiedBy>nazmi razak</cp:lastModifiedBy>
  <cp:revision>26</cp:revision>
  <cp:lastPrinted>2019-03-29T08:41:00Z</cp:lastPrinted>
  <dcterms:created xsi:type="dcterms:W3CDTF">2019-02-21T03:58:25Z</dcterms:created>
  <dcterms:modified xsi:type="dcterms:W3CDTF">2023-01-25T02:46:54Z</dcterms:modified>
</cp:coreProperties>
</file>