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1" r:id="rId5"/>
    <p:sldId id="262" r:id="rId6"/>
    <p:sldId id="268" r:id="rId7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83" autoAdjust="0"/>
  </p:normalViewPr>
  <p:slideViewPr>
    <p:cSldViewPr>
      <p:cViewPr varScale="1">
        <p:scale>
          <a:sx n="94" d="100"/>
          <a:sy n="94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2C48F-1ED4-47D8-9639-03D3B014EA4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58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6D35E-BBCF-4C25-A9A0-869A2DF03A8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43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B7394-930A-4407-A358-C10ACD3CC42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36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927D-E4B3-48F6-B35F-2FCE6FD8E8F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6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3541-868A-4E66-BAC1-C511FA55F47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62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2A85-590A-4094-9188-AB59EAEEA6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2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EDAF-EAD8-4796-BD38-B7E20FF9274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7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85A1-5CFC-490A-9F1F-D3D6288BCA5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6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ECBBB-8A36-41B2-891A-E653EA7E165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18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4B27D-AD83-4779-9E3A-07914A482AD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557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863C-7996-4D57-8E37-E36FEE7B738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4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935C202-EAA9-42DA-B78F-9A4A8526F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pic>
        <p:nvPicPr>
          <p:cNvPr id="1029" name="Picture 8" descr="BM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8550"/>
            <a:ext cx="44958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unghx@vnu.edu.v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Mạng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i="1" dirty="0" smtClean="0">
                <a:latin typeface="Times New Roman"/>
                <a:cs typeface="Times New Roman"/>
              </a:rPr>
              <a:t>Computer Networks</a:t>
            </a:r>
            <a:endParaRPr lang="vi-VN" i="1" dirty="0" smtClean="0">
              <a:latin typeface="Times New Roman"/>
              <a:cs typeface="Times New Roman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819400" y="4267200"/>
            <a:ext cx="594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vi-VN" sz="2400" dirty="0">
                <a:solidFill>
                  <a:schemeClr val="tx2"/>
                </a:solidFill>
              </a:rPr>
              <a:t>Người trình bày: TS. </a:t>
            </a:r>
            <a:r>
              <a:rPr lang="en-US" sz="2400" dirty="0" err="1">
                <a:solidFill>
                  <a:schemeClr val="tx2"/>
                </a:solidFill>
              </a:rPr>
              <a:t>Hoàng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Xuân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Tùng</a:t>
            </a:r>
            <a:r>
              <a:rPr lang="vi-VN" sz="2400" dirty="0">
                <a:solidFill>
                  <a:schemeClr val="tx2"/>
                </a:solidFill>
              </a:rPr>
              <a:t/>
            </a:r>
            <a:br>
              <a:rPr lang="vi-VN" sz="2400" dirty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tunghx</a:t>
            </a:r>
            <a:r>
              <a:rPr lang="vi-VN" sz="2400" dirty="0" smtClean="0">
                <a:solidFill>
                  <a:schemeClr val="tx2"/>
                </a:solidFill>
              </a:rPr>
              <a:t>@</a:t>
            </a:r>
            <a:r>
              <a:rPr lang="en-US" sz="2400" dirty="0" err="1" smtClean="0">
                <a:solidFill>
                  <a:schemeClr val="tx2"/>
                </a:solidFill>
              </a:rPr>
              <a:t>vnu.edu.vn</a:t>
            </a:r>
            <a:endParaRPr lang="vi-VN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>
                <a:solidFill>
                  <a:schemeClr val="tx1"/>
                </a:solidFill>
              </a:rPr>
              <a:t>Giới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thiệu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môn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học</a:t>
            </a:r>
            <a:endParaRPr lang="vi-VN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(Computer Networks) </a:t>
            </a:r>
          </a:p>
          <a:p>
            <a:pPr eaLnBrk="1" hangingPunct="1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Email: tunghx@vnu.edu.vn</a:t>
            </a:r>
            <a:endParaRPr lang="en-US" dirty="0" smtClean="0"/>
          </a:p>
          <a:p>
            <a:pPr lvl="1"/>
            <a:r>
              <a:rPr lang="en-US" dirty="0" smtClean="0"/>
              <a:t>Mobile: 01252465677</a:t>
            </a:r>
          </a:p>
          <a:p>
            <a:pPr lvl="1"/>
            <a:r>
              <a:rPr lang="en-US" dirty="0" smtClean="0"/>
              <a:t>Office: 406, 408 - E3</a:t>
            </a:r>
          </a:p>
          <a:p>
            <a:pPr lvl="1"/>
            <a:r>
              <a:rPr lang="en-US" dirty="0" smtClean="0"/>
              <a:t>Office hour: </a:t>
            </a:r>
            <a:endParaRPr lang="en-US" dirty="0" smtClean="0"/>
          </a:p>
          <a:p>
            <a:pPr lvl="2"/>
            <a:r>
              <a:rPr lang="en-US" dirty="0" smtClean="0"/>
              <a:t>Thu. </a:t>
            </a:r>
            <a:r>
              <a:rPr lang="en-US" dirty="0" smtClean="0"/>
              <a:t>9.30 AM ~ 12.00 </a:t>
            </a:r>
            <a:r>
              <a:rPr lang="en-US" dirty="0" smtClean="0"/>
              <a:t>AM, </a:t>
            </a:r>
          </a:p>
          <a:p>
            <a:pPr lvl="2"/>
            <a:r>
              <a:rPr lang="en-US" dirty="0" smtClean="0"/>
              <a:t>Thu. 1.30 PM ~ 3.30 PM </a:t>
            </a:r>
            <a:endParaRPr lang="vi-VN" dirty="0"/>
          </a:p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James F. </a:t>
            </a:r>
            <a:r>
              <a:rPr lang="en-US" dirty="0" err="1"/>
              <a:t>Kruso</a:t>
            </a:r>
            <a:r>
              <a:rPr lang="en-US" dirty="0"/>
              <a:t>, Keith W. Ross, “Computer Networking – A Top-Down Approach”, Fifth Edition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How this course runs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weeks, 2 </a:t>
            </a:r>
            <a:r>
              <a:rPr lang="en-US" dirty="0" err="1" smtClean="0"/>
              <a:t>hrs</a:t>
            </a:r>
            <a:r>
              <a:rPr lang="en-US" dirty="0" smtClean="0"/>
              <a:t>/week</a:t>
            </a:r>
          </a:p>
          <a:p>
            <a:r>
              <a:rPr lang="en-US" dirty="0" smtClean="0"/>
              <a:t>Vietnamese &amp; English </a:t>
            </a:r>
          </a:p>
          <a:p>
            <a:pPr lvl="1"/>
            <a:r>
              <a:rPr lang="en-US" dirty="0" smtClean="0"/>
              <a:t>Computer Science = Math + Terminologies </a:t>
            </a:r>
            <a:endParaRPr lang="en-US" dirty="0"/>
          </a:p>
          <a:p>
            <a:r>
              <a:rPr lang="en-US" dirty="0" smtClean="0"/>
              <a:t>Labs: 2hrs/week, starts on the third week</a:t>
            </a:r>
          </a:p>
          <a:p>
            <a:r>
              <a:rPr lang="en-US" dirty="0" smtClean="0"/>
              <a:t>Final exam </a:t>
            </a:r>
          </a:p>
          <a:p>
            <a:r>
              <a:rPr lang="en-US" dirty="0" smtClean="0"/>
              <a:t>Occasional talks from IT companies </a:t>
            </a:r>
          </a:p>
          <a:p>
            <a:pPr lvl="1"/>
            <a:r>
              <a:rPr lang="en-US" dirty="0" smtClean="0"/>
              <a:t>Orientation </a:t>
            </a:r>
          </a:p>
          <a:p>
            <a:pPr lvl="1"/>
            <a:r>
              <a:rPr lang="en-US" dirty="0" smtClean="0"/>
              <a:t>Technological trends</a:t>
            </a:r>
          </a:p>
        </p:txBody>
      </p:sp>
    </p:spTree>
    <p:extLst>
      <p:ext uri="{BB962C8B-B14F-4D97-AF65-F5344CB8AC3E}">
        <p14:creationId xmlns:p14="http://schemas.microsoft.com/office/powerpoint/2010/main" val="253173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Exams: 60%</a:t>
            </a:r>
          </a:p>
          <a:p>
            <a:r>
              <a:rPr lang="en-US" dirty="0" smtClean="0"/>
              <a:t>Labs: 30%</a:t>
            </a:r>
          </a:p>
          <a:p>
            <a:r>
              <a:rPr lang="en-US" dirty="0" smtClean="0"/>
              <a:t>Attendance &amp; Attitude: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networking principles and  design philosophy of computer networks / Internet </a:t>
            </a:r>
            <a:endParaRPr lang="en-US" dirty="0"/>
          </a:p>
          <a:p>
            <a:r>
              <a:rPr lang="en-US" dirty="0" smtClean="0"/>
              <a:t>Introductory course on networking</a:t>
            </a:r>
            <a:endParaRPr lang="en-US" dirty="0"/>
          </a:p>
          <a:p>
            <a:r>
              <a:rPr lang="en-US" dirty="0" smtClean="0"/>
              <a:t>Technical details at various aspects of networking </a:t>
            </a:r>
          </a:p>
          <a:p>
            <a:pPr lvl="1"/>
            <a:r>
              <a:rPr lang="en-US" dirty="0" smtClean="0"/>
              <a:t>Top-Down: From Application to lower lever</a:t>
            </a:r>
          </a:p>
          <a:p>
            <a:pPr lvl="1"/>
            <a:r>
              <a:rPr lang="en-US" dirty="0" smtClean="0"/>
              <a:t>Focusing on Internet </a:t>
            </a:r>
          </a:p>
        </p:txBody>
      </p:sp>
    </p:spTree>
    <p:extLst>
      <p:ext uri="{BB962C8B-B14F-4D97-AF65-F5344CB8AC3E}">
        <p14:creationId xmlns:p14="http://schemas.microsoft.com/office/powerpoint/2010/main" val="20059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351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</Template>
  <TotalTime>290</TotalTime>
  <Words>178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Lecture-template</vt:lpstr>
      <vt:lpstr>Mạng Máy Tính Computer Networks</vt:lpstr>
      <vt:lpstr>Giới thiệu môn học</vt:lpstr>
      <vt:lpstr> How this course runs </vt:lpstr>
      <vt:lpstr>Grading Policy (tentative)</vt:lpstr>
      <vt:lpstr>Course Objectives</vt:lpstr>
      <vt:lpstr>Questions</vt:lpstr>
    </vt:vector>
  </TitlesOfParts>
  <Company>Microsoft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tunghx</dc:creator>
  <cp:lastModifiedBy>Microsoft Office User</cp:lastModifiedBy>
  <cp:revision>20</cp:revision>
  <dcterms:created xsi:type="dcterms:W3CDTF">2011-12-05T03:56:40Z</dcterms:created>
  <dcterms:modified xsi:type="dcterms:W3CDTF">2017-02-09T07:48:03Z</dcterms:modified>
</cp:coreProperties>
</file>