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9" r:id="rId5"/>
    <p:sldId id="270" r:id="rId6"/>
    <p:sldId id="259" r:id="rId7"/>
    <p:sldId id="271" r:id="rId8"/>
    <p:sldId id="263" r:id="rId9"/>
    <p:sldId id="264" r:id="rId10"/>
    <p:sldId id="272"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24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1.jpeg"/><Relationship Id="rId4" Type="http://schemas.openxmlformats.org/officeDocument/2006/relationships/image" Target="../media/image6.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B20324-1FF7-4376-B3E0-BB528F4A965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E466F3D-F13F-4CC6-886F-E765ABDF7786}">
      <dgm:prSet phldrT="[Text]" phldr="1"/>
      <dgm:spPr/>
      <dgm:t>
        <a:bodyPr/>
        <a:lstStyle/>
        <a:p>
          <a:endParaRPr lang="en-US" dirty="0">
            <a:latin typeface="Times New Roman" pitchFamily="18" charset="0"/>
            <a:cs typeface="Times New Roman" pitchFamily="18" charset="0"/>
          </a:endParaRPr>
        </a:p>
      </dgm:t>
    </dgm:pt>
    <dgm:pt modelId="{5ACAE731-84DE-44E2-B783-1B291303A68E}" type="parTrans" cxnId="{1013F085-A710-48D1-BB0C-20910463A0D7}">
      <dgm:prSet/>
      <dgm:spPr/>
      <dgm:t>
        <a:bodyPr/>
        <a:lstStyle/>
        <a:p>
          <a:endParaRPr lang="en-US">
            <a:latin typeface="Times New Roman" pitchFamily="18" charset="0"/>
            <a:cs typeface="Times New Roman" pitchFamily="18" charset="0"/>
          </a:endParaRPr>
        </a:p>
      </dgm:t>
    </dgm:pt>
    <dgm:pt modelId="{A7544B0C-B9E8-446E-A0A2-86DB11DD540A}" type="sibTrans" cxnId="{1013F085-A710-48D1-BB0C-20910463A0D7}">
      <dgm:prSet/>
      <dgm:spPr/>
      <dgm:t>
        <a:bodyPr/>
        <a:lstStyle/>
        <a:p>
          <a:endParaRPr lang="en-US">
            <a:latin typeface="Times New Roman" pitchFamily="18" charset="0"/>
            <a:cs typeface="Times New Roman" pitchFamily="18" charset="0"/>
          </a:endParaRPr>
        </a:p>
      </dgm:t>
    </dgm:pt>
    <dgm:pt modelId="{4DFECBF5-758B-4F8E-8E58-20CB55A53A16}">
      <dgm:prSet phldrT="[Text]" custT="1"/>
      <dgm:spPr/>
      <dgm:t>
        <a:bodyPr/>
        <a:lstStyle/>
        <a:p>
          <a:pPr algn="just"/>
          <a:r>
            <a:rPr lang="en-US" sz="2600" dirty="0" err="1" smtClean="0">
              <a:latin typeface="Times New Roman" pitchFamily="18" charset="0"/>
              <a:cs typeface="Times New Roman" pitchFamily="18" charset="0"/>
            </a:rPr>
            <a:t>Nắm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vững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tượng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nhiệm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vụ</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sở</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pháp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luận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pháp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nghiên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cứu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môn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học</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dgm:t>
    </dgm:pt>
    <dgm:pt modelId="{472C6D37-5E4D-4905-A487-D438A66B1D74}" type="parTrans" cxnId="{D7A2DD61-8594-4BC5-8FB9-203BB2AE5A8F}">
      <dgm:prSet/>
      <dgm:spPr/>
      <dgm:t>
        <a:bodyPr/>
        <a:lstStyle/>
        <a:p>
          <a:endParaRPr lang="en-US">
            <a:latin typeface="Times New Roman" pitchFamily="18" charset="0"/>
            <a:cs typeface="Times New Roman" pitchFamily="18" charset="0"/>
          </a:endParaRPr>
        </a:p>
      </dgm:t>
    </dgm:pt>
    <dgm:pt modelId="{77A19333-CC29-4248-968A-4A261027950C}" type="sibTrans" cxnId="{D7A2DD61-8594-4BC5-8FB9-203BB2AE5A8F}">
      <dgm:prSet/>
      <dgm:spPr/>
      <dgm:t>
        <a:bodyPr/>
        <a:lstStyle/>
        <a:p>
          <a:endParaRPr lang="en-US">
            <a:latin typeface="Times New Roman" pitchFamily="18" charset="0"/>
            <a:cs typeface="Times New Roman" pitchFamily="18" charset="0"/>
          </a:endParaRPr>
        </a:p>
      </dgm:t>
    </dgm:pt>
    <dgm:pt modelId="{14C82E98-4CB8-4522-917D-265D81609D49}">
      <dgm:prSet phldrT="[Text]" phldr="1"/>
      <dgm:spPr/>
      <dgm:t>
        <a:bodyPr/>
        <a:lstStyle/>
        <a:p>
          <a:endParaRPr lang="en-US" dirty="0">
            <a:latin typeface="Times New Roman" pitchFamily="18" charset="0"/>
            <a:cs typeface="Times New Roman" pitchFamily="18" charset="0"/>
          </a:endParaRPr>
        </a:p>
      </dgm:t>
    </dgm:pt>
    <dgm:pt modelId="{CAC386AF-B5D0-4EC8-9F4B-757F52FC9ED0}" type="parTrans" cxnId="{41ECD740-475E-4AD8-8999-7345B08D23EE}">
      <dgm:prSet/>
      <dgm:spPr/>
      <dgm:t>
        <a:bodyPr/>
        <a:lstStyle/>
        <a:p>
          <a:endParaRPr lang="en-US">
            <a:latin typeface="Times New Roman" pitchFamily="18" charset="0"/>
            <a:cs typeface="Times New Roman" pitchFamily="18" charset="0"/>
          </a:endParaRPr>
        </a:p>
      </dgm:t>
    </dgm:pt>
    <dgm:pt modelId="{F7F21F02-C25A-42D5-84CE-CD0468FDA51B}" type="sibTrans" cxnId="{41ECD740-475E-4AD8-8999-7345B08D23EE}">
      <dgm:prSet/>
      <dgm:spPr/>
      <dgm:t>
        <a:bodyPr/>
        <a:lstStyle/>
        <a:p>
          <a:endParaRPr lang="en-US">
            <a:latin typeface="Times New Roman" pitchFamily="18" charset="0"/>
            <a:cs typeface="Times New Roman" pitchFamily="18" charset="0"/>
          </a:endParaRPr>
        </a:p>
      </dgm:t>
    </dgm:pt>
    <dgm:pt modelId="{A20034F5-502C-41FC-B423-C1C30A308BE3}">
      <dgm:prSet phldrT="[Text]" custT="1"/>
      <dgm:spPr/>
      <dgm:t>
        <a:bodyPr/>
        <a:lstStyle/>
        <a:p>
          <a:pPr algn="just"/>
          <a:r>
            <a:rPr lang="en-US" sz="2600" dirty="0" err="1" smtClean="0">
              <a:latin typeface="Times New Roman" pitchFamily="18" charset="0"/>
              <a:cs typeface="Times New Roman" pitchFamily="18" charset="0"/>
            </a:rPr>
            <a:t>Xác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lập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những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hiểu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biết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bản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về</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hệ</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giữa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môn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học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lý</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luận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chính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trị</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trong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trình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giáo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học</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dgm:t>
    </dgm:pt>
    <dgm:pt modelId="{0C638338-DC46-470B-8B4B-0DF169F6300F}" type="parTrans" cxnId="{CA6B5896-132E-4960-8AA3-1609B603A9D0}">
      <dgm:prSet/>
      <dgm:spPr/>
      <dgm:t>
        <a:bodyPr/>
        <a:lstStyle/>
        <a:p>
          <a:endParaRPr lang="en-US">
            <a:latin typeface="Times New Roman" pitchFamily="18" charset="0"/>
            <a:cs typeface="Times New Roman" pitchFamily="18" charset="0"/>
          </a:endParaRPr>
        </a:p>
      </dgm:t>
    </dgm:pt>
    <dgm:pt modelId="{34733437-DA3D-4D30-BDD1-5B54054EC210}" type="sibTrans" cxnId="{CA6B5896-132E-4960-8AA3-1609B603A9D0}">
      <dgm:prSet/>
      <dgm:spPr/>
      <dgm:t>
        <a:bodyPr/>
        <a:lstStyle/>
        <a:p>
          <a:endParaRPr lang="en-US">
            <a:latin typeface="Times New Roman" pitchFamily="18" charset="0"/>
            <a:cs typeface="Times New Roman" pitchFamily="18" charset="0"/>
          </a:endParaRPr>
        </a:p>
      </dgm:t>
    </dgm:pt>
    <dgm:pt modelId="{F1172B6E-B6C8-4340-BB4F-4C029E661044}">
      <dgm:prSet phldrT="[Text]" phldr="1"/>
      <dgm:spPr/>
      <dgm:t>
        <a:bodyPr/>
        <a:lstStyle/>
        <a:p>
          <a:endParaRPr lang="en-US" dirty="0">
            <a:latin typeface="Times New Roman" pitchFamily="18" charset="0"/>
            <a:cs typeface="Times New Roman" pitchFamily="18" charset="0"/>
          </a:endParaRPr>
        </a:p>
      </dgm:t>
    </dgm:pt>
    <dgm:pt modelId="{8401A301-A3C1-4A96-B6BB-B93969CD3ABF}" type="parTrans" cxnId="{01692EA0-59F7-41D6-BB4C-96563D5829C9}">
      <dgm:prSet/>
      <dgm:spPr/>
      <dgm:t>
        <a:bodyPr/>
        <a:lstStyle/>
        <a:p>
          <a:endParaRPr lang="en-US">
            <a:latin typeface="Times New Roman" pitchFamily="18" charset="0"/>
            <a:cs typeface="Times New Roman" pitchFamily="18" charset="0"/>
          </a:endParaRPr>
        </a:p>
      </dgm:t>
    </dgm:pt>
    <dgm:pt modelId="{683D7737-472E-4162-8231-78B6C95EB8C6}" type="sibTrans" cxnId="{01692EA0-59F7-41D6-BB4C-96563D5829C9}">
      <dgm:prSet/>
      <dgm:spPr/>
      <dgm:t>
        <a:bodyPr/>
        <a:lstStyle/>
        <a:p>
          <a:endParaRPr lang="en-US">
            <a:latin typeface="Times New Roman" pitchFamily="18" charset="0"/>
            <a:cs typeface="Times New Roman" pitchFamily="18" charset="0"/>
          </a:endParaRPr>
        </a:p>
      </dgm:t>
    </dgm:pt>
    <dgm:pt modelId="{43DA7C76-DF2E-4063-ACF4-FD71FB54AEB1}">
      <dgm:prSet phldrT="[Text]" custT="1"/>
      <dgm:spPr/>
      <dgm:t>
        <a:bodyPr/>
        <a:lstStyle/>
        <a:p>
          <a:pPr algn="just"/>
          <a:r>
            <a:rPr lang="en-US" sz="2600" dirty="0" err="1" smtClean="0">
              <a:latin typeface="Times New Roman" pitchFamily="18" charset="0"/>
              <a:cs typeface="Times New Roman" pitchFamily="18" charset="0"/>
            </a:rPr>
            <a:t>Làm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rõ</a:t>
          </a:r>
          <a:r>
            <a:rPr lang="en-US" sz="2600" dirty="0" smtClean="0">
              <a:latin typeface="Times New Roman" pitchFamily="18" charset="0"/>
              <a:cs typeface="Times New Roman" pitchFamily="18" charset="0"/>
            </a:rPr>
            <a:t> ý </a:t>
          </a:r>
          <a:r>
            <a:rPr lang="en-US" sz="2600" dirty="0" err="1" smtClean="0">
              <a:latin typeface="Times New Roman" pitchFamily="18" charset="0"/>
              <a:cs typeface="Times New Roman" pitchFamily="18" charset="0"/>
            </a:rPr>
            <a:t>nghĩa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việc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học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tập</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Đường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Đảng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sản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Việt</a:t>
          </a:r>
          <a:r>
            <a:rPr lang="en-US" sz="2600" dirty="0" smtClean="0">
              <a:latin typeface="Times New Roman" pitchFamily="18" charset="0"/>
              <a:cs typeface="Times New Roman" pitchFamily="18" charset="0"/>
            </a:rPr>
            <a:t> Nam </a:t>
          </a:r>
          <a:r>
            <a:rPr lang="en-US" sz="2600" dirty="0" err="1" smtClean="0">
              <a:latin typeface="Times New Roman" pitchFamily="18" charset="0"/>
              <a:cs typeface="Times New Roman" pitchFamily="18" charset="0"/>
            </a:rPr>
            <a:t>đối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sinh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viên</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dgm:t>
    </dgm:pt>
    <dgm:pt modelId="{EF0127EA-982A-4831-93C3-E7F2F6D008CC}" type="parTrans" cxnId="{6C6B9F20-D7EE-47C7-AEEF-8327B01B1902}">
      <dgm:prSet/>
      <dgm:spPr/>
      <dgm:t>
        <a:bodyPr/>
        <a:lstStyle/>
        <a:p>
          <a:endParaRPr lang="en-US">
            <a:latin typeface="Times New Roman" pitchFamily="18" charset="0"/>
            <a:cs typeface="Times New Roman" pitchFamily="18" charset="0"/>
          </a:endParaRPr>
        </a:p>
      </dgm:t>
    </dgm:pt>
    <dgm:pt modelId="{C2C4BC2C-9B45-4F0D-80CE-ECA88D70BA40}" type="sibTrans" cxnId="{6C6B9F20-D7EE-47C7-AEEF-8327B01B1902}">
      <dgm:prSet/>
      <dgm:spPr/>
      <dgm:t>
        <a:bodyPr/>
        <a:lstStyle/>
        <a:p>
          <a:endParaRPr lang="en-US">
            <a:latin typeface="Times New Roman" pitchFamily="18" charset="0"/>
            <a:cs typeface="Times New Roman" pitchFamily="18" charset="0"/>
          </a:endParaRPr>
        </a:p>
      </dgm:t>
    </dgm:pt>
    <dgm:pt modelId="{B6538920-C151-4632-8AF4-64077A51FA6A}" type="pres">
      <dgm:prSet presAssocID="{A9B20324-1FF7-4376-B3E0-BB528F4A9656}" presName="linearFlow" presStyleCnt="0">
        <dgm:presLayoutVars>
          <dgm:dir/>
          <dgm:animLvl val="lvl"/>
          <dgm:resizeHandles val="exact"/>
        </dgm:presLayoutVars>
      </dgm:prSet>
      <dgm:spPr/>
      <dgm:t>
        <a:bodyPr/>
        <a:lstStyle/>
        <a:p>
          <a:endParaRPr lang="en-US"/>
        </a:p>
      </dgm:t>
    </dgm:pt>
    <dgm:pt modelId="{C5C2EE9A-FF6B-432D-A205-FE5F13861704}" type="pres">
      <dgm:prSet presAssocID="{2E466F3D-F13F-4CC6-886F-E765ABDF7786}" presName="composite" presStyleCnt="0"/>
      <dgm:spPr/>
    </dgm:pt>
    <dgm:pt modelId="{71100EA8-68D9-4804-A9C9-1D1A9719DDAE}" type="pres">
      <dgm:prSet presAssocID="{2E466F3D-F13F-4CC6-886F-E765ABDF7786}" presName="parentText" presStyleLbl="alignNode1" presStyleIdx="0" presStyleCnt="3">
        <dgm:presLayoutVars>
          <dgm:chMax val="1"/>
          <dgm:bulletEnabled val="1"/>
        </dgm:presLayoutVars>
      </dgm:prSet>
      <dgm:spPr/>
      <dgm:t>
        <a:bodyPr/>
        <a:lstStyle/>
        <a:p>
          <a:endParaRPr lang="en-US"/>
        </a:p>
      </dgm:t>
    </dgm:pt>
    <dgm:pt modelId="{923DC57A-1F7B-4C88-A521-7D17D1918964}" type="pres">
      <dgm:prSet presAssocID="{2E466F3D-F13F-4CC6-886F-E765ABDF7786}" presName="descendantText" presStyleLbl="alignAcc1" presStyleIdx="0" presStyleCnt="3">
        <dgm:presLayoutVars>
          <dgm:bulletEnabled val="1"/>
        </dgm:presLayoutVars>
      </dgm:prSet>
      <dgm:spPr/>
      <dgm:t>
        <a:bodyPr/>
        <a:lstStyle/>
        <a:p>
          <a:endParaRPr lang="en-US"/>
        </a:p>
      </dgm:t>
    </dgm:pt>
    <dgm:pt modelId="{9E00F617-B8FD-4001-9D22-F3BFC194E5E0}" type="pres">
      <dgm:prSet presAssocID="{A7544B0C-B9E8-446E-A0A2-86DB11DD540A}" presName="sp" presStyleCnt="0"/>
      <dgm:spPr/>
    </dgm:pt>
    <dgm:pt modelId="{F6A55F7E-A6F7-4ABB-9BF1-00FE2A177240}" type="pres">
      <dgm:prSet presAssocID="{14C82E98-4CB8-4522-917D-265D81609D49}" presName="composite" presStyleCnt="0"/>
      <dgm:spPr/>
    </dgm:pt>
    <dgm:pt modelId="{71F4EBA9-0867-422C-A776-33B9ACC34696}" type="pres">
      <dgm:prSet presAssocID="{14C82E98-4CB8-4522-917D-265D81609D49}" presName="parentText" presStyleLbl="alignNode1" presStyleIdx="1" presStyleCnt="3">
        <dgm:presLayoutVars>
          <dgm:chMax val="1"/>
          <dgm:bulletEnabled val="1"/>
        </dgm:presLayoutVars>
      </dgm:prSet>
      <dgm:spPr/>
      <dgm:t>
        <a:bodyPr/>
        <a:lstStyle/>
        <a:p>
          <a:endParaRPr lang="en-US"/>
        </a:p>
      </dgm:t>
    </dgm:pt>
    <dgm:pt modelId="{7CE54D58-7B25-478B-9AAC-3B1482207B05}" type="pres">
      <dgm:prSet presAssocID="{14C82E98-4CB8-4522-917D-265D81609D49}" presName="descendantText" presStyleLbl="alignAcc1" presStyleIdx="1" presStyleCnt="3">
        <dgm:presLayoutVars>
          <dgm:bulletEnabled val="1"/>
        </dgm:presLayoutVars>
      </dgm:prSet>
      <dgm:spPr/>
      <dgm:t>
        <a:bodyPr/>
        <a:lstStyle/>
        <a:p>
          <a:endParaRPr lang="en-US"/>
        </a:p>
      </dgm:t>
    </dgm:pt>
    <dgm:pt modelId="{D702E24C-77E6-4493-8AF3-82B06243E97F}" type="pres">
      <dgm:prSet presAssocID="{F7F21F02-C25A-42D5-84CE-CD0468FDA51B}" presName="sp" presStyleCnt="0"/>
      <dgm:spPr/>
    </dgm:pt>
    <dgm:pt modelId="{5C60033C-2B2E-466D-B302-6BF0AB2CF88E}" type="pres">
      <dgm:prSet presAssocID="{F1172B6E-B6C8-4340-BB4F-4C029E661044}" presName="composite" presStyleCnt="0"/>
      <dgm:spPr/>
    </dgm:pt>
    <dgm:pt modelId="{19B66042-DD5B-45CD-932D-83DAAB751A77}" type="pres">
      <dgm:prSet presAssocID="{F1172B6E-B6C8-4340-BB4F-4C029E661044}" presName="parentText" presStyleLbl="alignNode1" presStyleIdx="2" presStyleCnt="3">
        <dgm:presLayoutVars>
          <dgm:chMax val="1"/>
          <dgm:bulletEnabled val="1"/>
        </dgm:presLayoutVars>
      </dgm:prSet>
      <dgm:spPr/>
      <dgm:t>
        <a:bodyPr/>
        <a:lstStyle/>
        <a:p>
          <a:endParaRPr lang="en-US"/>
        </a:p>
      </dgm:t>
    </dgm:pt>
    <dgm:pt modelId="{99369638-F862-4879-A7D0-29E6A936FE82}" type="pres">
      <dgm:prSet presAssocID="{F1172B6E-B6C8-4340-BB4F-4C029E661044}" presName="descendantText" presStyleLbl="alignAcc1" presStyleIdx="2" presStyleCnt="3">
        <dgm:presLayoutVars>
          <dgm:bulletEnabled val="1"/>
        </dgm:presLayoutVars>
      </dgm:prSet>
      <dgm:spPr/>
      <dgm:t>
        <a:bodyPr/>
        <a:lstStyle/>
        <a:p>
          <a:endParaRPr lang="en-US"/>
        </a:p>
      </dgm:t>
    </dgm:pt>
  </dgm:ptLst>
  <dgm:cxnLst>
    <dgm:cxn modelId="{D7A2DD61-8594-4BC5-8FB9-203BB2AE5A8F}" srcId="{2E466F3D-F13F-4CC6-886F-E765ABDF7786}" destId="{4DFECBF5-758B-4F8E-8E58-20CB55A53A16}" srcOrd="0" destOrd="0" parTransId="{472C6D37-5E4D-4905-A487-D438A66B1D74}" sibTransId="{77A19333-CC29-4248-968A-4A261027950C}"/>
    <dgm:cxn modelId="{F174CA96-BB14-4498-9E14-79622157A8D9}" type="presOf" srcId="{A9B20324-1FF7-4376-B3E0-BB528F4A9656}" destId="{B6538920-C151-4632-8AF4-64077A51FA6A}" srcOrd="0" destOrd="0" presId="urn:microsoft.com/office/officeart/2005/8/layout/chevron2"/>
    <dgm:cxn modelId="{01692EA0-59F7-41D6-BB4C-96563D5829C9}" srcId="{A9B20324-1FF7-4376-B3E0-BB528F4A9656}" destId="{F1172B6E-B6C8-4340-BB4F-4C029E661044}" srcOrd="2" destOrd="0" parTransId="{8401A301-A3C1-4A96-B6BB-B93969CD3ABF}" sibTransId="{683D7737-472E-4162-8231-78B6C95EB8C6}"/>
    <dgm:cxn modelId="{11F5AD19-CFF9-4ED4-A019-4242EEA387B2}" type="presOf" srcId="{14C82E98-4CB8-4522-917D-265D81609D49}" destId="{71F4EBA9-0867-422C-A776-33B9ACC34696}" srcOrd="0" destOrd="0" presId="urn:microsoft.com/office/officeart/2005/8/layout/chevron2"/>
    <dgm:cxn modelId="{6C6B9F20-D7EE-47C7-AEEF-8327B01B1902}" srcId="{F1172B6E-B6C8-4340-BB4F-4C029E661044}" destId="{43DA7C76-DF2E-4063-ACF4-FD71FB54AEB1}" srcOrd="0" destOrd="0" parTransId="{EF0127EA-982A-4831-93C3-E7F2F6D008CC}" sibTransId="{C2C4BC2C-9B45-4F0D-80CE-ECA88D70BA40}"/>
    <dgm:cxn modelId="{A294F14F-A997-47DB-9202-14713EC5C1C2}" type="presOf" srcId="{4DFECBF5-758B-4F8E-8E58-20CB55A53A16}" destId="{923DC57A-1F7B-4C88-A521-7D17D1918964}" srcOrd="0" destOrd="0" presId="urn:microsoft.com/office/officeart/2005/8/layout/chevron2"/>
    <dgm:cxn modelId="{41ECD740-475E-4AD8-8999-7345B08D23EE}" srcId="{A9B20324-1FF7-4376-B3E0-BB528F4A9656}" destId="{14C82E98-4CB8-4522-917D-265D81609D49}" srcOrd="1" destOrd="0" parTransId="{CAC386AF-B5D0-4EC8-9F4B-757F52FC9ED0}" sibTransId="{F7F21F02-C25A-42D5-84CE-CD0468FDA51B}"/>
    <dgm:cxn modelId="{BCA181E8-1A34-4B48-B33E-1C9DFB802F13}" type="presOf" srcId="{F1172B6E-B6C8-4340-BB4F-4C029E661044}" destId="{19B66042-DD5B-45CD-932D-83DAAB751A77}" srcOrd="0" destOrd="0" presId="urn:microsoft.com/office/officeart/2005/8/layout/chevron2"/>
    <dgm:cxn modelId="{D21374DC-10E0-4E9E-BD56-07A06A2F4777}" type="presOf" srcId="{A20034F5-502C-41FC-B423-C1C30A308BE3}" destId="{7CE54D58-7B25-478B-9AAC-3B1482207B05}" srcOrd="0" destOrd="0" presId="urn:microsoft.com/office/officeart/2005/8/layout/chevron2"/>
    <dgm:cxn modelId="{433B6F7A-3AD5-41DC-BCDE-8F33E2C6733E}" type="presOf" srcId="{43DA7C76-DF2E-4063-ACF4-FD71FB54AEB1}" destId="{99369638-F862-4879-A7D0-29E6A936FE82}" srcOrd="0" destOrd="0" presId="urn:microsoft.com/office/officeart/2005/8/layout/chevron2"/>
    <dgm:cxn modelId="{1013F085-A710-48D1-BB0C-20910463A0D7}" srcId="{A9B20324-1FF7-4376-B3E0-BB528F4A9656}" destId="{2E466F3D-F13F-4CC6-886F-E765ABDF7786}" srcOrd="0" destOrd="0" parTransId="{5ACAE731-84DE-44E2-B783-1B291303A68E}" sibTransId="{A7544B0C-B9E8-446E-A0A2-86DB11DD540A}"/>
    <dgm:cxn modelId="{15542670-FB0A-4306-9649-EEB62802D152}" type="presOf" srcId="{2E466F3D-F13F-4CC6-886F-E765ABDF7786}" destId="{71100EA8-68D9-4804-A9C9-1D1A9719DDAE}" srcOrd="0" destOrd="0" presId="urn:microsoft.com/office/officeart/2005/8/layout/chevron2"/>
    <dgm:cxn modelId="{CA6B5896-132E-4960-8AA3-1609B603A9D0}" srcId="{14C82E98-4CB8-4522-917D-265D81609D49}" destId="{A20034F5-502C-41FC-B423-C1C30A308BE3}" srcOrd="0" destOrd="0" parTransId="{0C638338-DC46-470B-8B4B-0DF169F6300F}" sibTransId="{34733437-DA3D-4D30-BDD1-5B54054EC210}"/>
    <dgm:cxn modelId="{F3D7E55D-D37A-4073-86D7-6C8BB33463B3}" type="presParOf" srcId="{B6538920-C151-4632-8AF4-64077A51FA6A}" destId="{C5C2EE9A-FF6B-432D-A205-FE5F13861704}" srcOrd="0" destOrd="0" presId="urn:microsoft.com/office/officeart/2005/8/layout/chevron2"/>
    <dgm:cxn modelId="{81E8D7F5-B74B-489B-821A-5F38FC643560}" type="presParOf" srcId="{C5C2EE9A-FF6B-432D-A205-FE5F13861704}" destId="{71100EA8-68D9-4804-A9C9-1D1A9719DDAE}" srcOrd="0" destOrd="0" presId="urn:microsoft.com/office/officeart/2005/8/layout/chevron2"/>
    <dgm:cxn modelId="{7F5D0933-EDB2-4CDD-B82A-CDD5BC893709}" type="presParOf" srcId="{C5C2EE9A-FF6B-432D-A205-FE5F13861704}" destId="{923DC57A-1F7B-4C88-A521-7D17D1918964}" srcOrd="1" destOrd="0" presId="urn:microsoft.com/office/officeart/2005/8/layout/chevron2"/>
    <dgm:cxn modelId="{B6DD3197-9B35-4911-8FC5-60E283AEE675}" type="presParOf" srcId="{B6538920-C151-4632-8AF4-64077A51FA6A}" destId="{9E00F617-B8FD-4001-9D22-F3BFC194E5E0}" srcOrd="1" destOrd="0" presId="urn:microsoft.com/office/officeart/2005/8/layout/chevron2"/>
    <dgm:cxn modelId="{8A93CD0D-E659-4480-810E-97C383B356B7}" type="presParOf" srcId="{B6538920-C151-4632-8AF4-64077A51FA6A}" destId="{F6A55F7E-A6F7-4ABB-9BF1-00FE2A177240}" srcOrd="2" destOrd="0" presId="urn:microsoft.com/office/officeart/2005/8/layout/chevron2"/>
    <dgm:cxn modelId="{F783F228-6B9D-4BAD-AF8D-A965CA8CDB7B}" type="presParOf" srcId="{F6A55F7E-A6F7-4ABB-9BF1-00FE2A177240}" destId="{71F4EBA9-0867-422C-A776-33B9ACC34696}" srcOrd="0" destOrd="0" presId="urn:microsoft.com/office/officeart/2005/8/layout/chevron2"/>
    <dgm:cxn modelId="{725C829A-C699-4B28-9EF3-B841A4ADBD4A}" type="presParOf" srcId="{F6A55F7E-A6F7-4ABB-9BF1-00FE2A177240}" destId="{7CE54D58-7B25-478B-9AAC-3B1482207B05}" srcOrd="1" destOrd="0" presId="urn:microsoft.com/office/officeart/2005/8/layout/chevron2"/>
    <dgm:cxn modelId="{1142CBF7-BEA9-495C-BA5E-D02AA61A02A6}" type="presParOf" srcId="{B6538920-C151-4632-8AF4-64077A51FA6A}" destId="{D702E24C-77E6-4493-8AF3-82B06243E97F}" srcOrd="3" destOrd="0" presId="urn:microsoft.com/office/officeart/2005/8/layout/chevron2"/>
    <dgm:cxn modelId="{FF455F9C-185E-4D74-878E-60AE9DAF7329}" type="presParOf" srcId="{B6538920-C151-4632-8AF4-64077A51FA6A}" destId="{5C60033C-2B2E-466D-B302-6BF0AB2CF88E}" srcOrd="4" destOrd="0" presId="urn:microsoft.com/office/officeart/2005/8/layout/chevron2"/>
    <dgm:cxn modelId="{6BE1B5DA-F9D0-47C7-AEEE-1CB8CFB791CE}" type="presParOf" srcId="{5C60033C-2B2E-466D-B302-6BF0AB2CF88E}" destId="{19B66042-DD5B-45CD-932D-83DAAB751A77}" srcOrd="0" destOrd="0" presId="urn:microsoft.com/office/officeart/2005/8/layout/chevron2"/>
    <dgm:cxn modelId="{6715E702-1012-4AC0-9BFE-09CC38BEC400}" type="presParOf" srcId="{5C60033C-2B2E-466D-B302-6BF0AB2CF88E}" destId="{99369638-F862-4879-A7D0-29E6A936FE8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763B2-514B-4FCA-BF6C-3D27BBC90AB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3FF9A19-A62C-45DE-B986-BC7294C2416E}">
      <dgm:prSet custT="1"/>
      <dgm:spPr/>
      <dgm:t>
        <a:bodyPr/>
        <a:lstStyle/>
        <a:p>
          <a:pPr rtl="0"/>
          <a:r>
            <a:rPr lang="vi-VN" sz="2400" dirty="0" smtClean="0"/>
            <a:t>1. ĐỐI TƯỢNG VÀ NHIỆM VỤ NGHIÊN CỨU </a:t>
          </a:r>
          <a:endParaRPr lang="en-US" sz="2400" dirty="0"/>
        </a:p>
      </dgm:t>
    </dgm:pt>
    <dgm:pt modelId="{F9A04D60-4328-4A3E-B71B-55FC40C98533}" type="parTrans" cxnId="{0E0B8C90-5A16-41CB-8162-2C6F5B5E83F9}">
      <dgm:prSet/>
      <dgm:spPr/>
      <dgm:t>
        <a:bodyPr/>
        <a:lstStyle/>
        <a:p>
          <a:endParaRPr lang="en-US" sz="1600"/>
        </a:p>
      </dgm:t>
    </dgm:pt>
    <dgm:pt modelId="{E80353C6-ED84-49FB-A9D5-38A61711F0A5}" type="sibTrans" cxnId="{0E0B8C90-5A16-41CB-8162-2C6F5B5E83F9}">
      <dgm:prSet/>
      <dgm:spPr/>
      <dgm:t>
        <a:bodyPr/>
        <a:lstStyle/>
        <a:p>
          <a:endParaRPr lang="en-US" sz="1600"/>
        </a:p>
      </dgm:t>
    </dgm:pt>
    <dgm:pt modelId="{FCD4342F-5FEA-40F8-A1BF-1EEA3168308D}">
      <dgm:prSet custT="1"/>
      <dgm:spPr/>
      <dgm:t>
        <a:bodyPr/>
        <a:lstStyle/>
        <a:p>
          <a:pPr rtl="0"/>
          <a:r>
            <a:rPr lang="vi-VN" sz="2400" dirty="0" smtClean="0"/>
            <a:t>1.1 Đối tượng nghiên cứu. </a:t>
          </a:r>
          <a:endParaRPr lang="en-US" sz="2400" dirty="0"/>
        </a:p>
      </dgm:t>
    </dgm:pt>
    <dgm:pt modelId="{580B0447-0B20-4CCF-9602-A658D0075487}" type="parTrans" cxnId="{413786ED-35CA-4D89-92E0-67F3ABA673B0}">
      <dgm:prSet/>
      <dgm:spPr/>
      <dgm:t>
        <a:bodyPr/>
        <a:lstStyle/>
        <a:p>
          <a:endParaRPr lang="en-US" sz="1600"/>
        </a:p>
      </dgm:t>
    </dgm:pt>
    <dgm:pt modelId="{B24F16B1-E3B0-4C1B-A799-C2C6C37A046F}" type="sibTrans" cxnId="{413786ED-35CA-4D89-92E0-67F3ABA673B0}">
      <dgm:prSet/>
      <dgm:spPr/>
      <dgm:t>
        <a:bodyPr/>
        <a:lstStyle/>
        <a:p>
          <a:endParaRPr lang="en-US" sz="1600"/>
        </a:p>
      </dgm:t>
    </dgm:pt>
    <dgm:pt modelId="{F95D4AFC-DDC5-4475-B271-5DE0E463541A}">
      <dgm:prSet custT="1"/>
      <dgm:spPr/>
      <dgm:t>
        <a:bodyPr/>
        <a:lstStyle/>
        <a:p>
          <a:pPr rtl="0"/>
          <a:r>
            <a:rPr lang="en-US" sz="2400" dirty="0" smtClean="0">
              <a:latin typeface="Times New Roman" panose="02020603050405020304" pitchFamily="18" charset="0"/>
              <a:cs typeface="Times New Roman" panose="02020603050405020304" pitchFamily="18" charset="0"/>
            </a:rPr>
            <a:t>1.2 </a:t>
          </a:r>
          <a:r>
            <a:rPr lang="en-US" sz="2400" dirty="0" err="1" smtClean="0">
              <a:latin typeface="Times New Roman" panose="02020603050405020304" pitchFamily="18" charset="0"/>
              <a:cs typeface="Times New Roman" panose="02020603050405020304" pitchFamily="18" charset="0"/>
            </a:rPr>
            <a:t>Nhiệm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cứu</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dgm:t>
    </dgm:pt>
    <dgm:pt modelId="{C4B8AB20-FD7A-4A19-B3A8-167B5092FFEE}" type="parTrans" cxnId="{47C52E72-7AB2-42CE-82A4-EECC31E20E61}">
      <dgm:prSet/>
      <dgm:spPr/>
      <dgm:t>
        <a:bodyPr/>
        <a:lstStyle/>
        <a:p>
          <a:endParaRPr lang="en-US" sz="1600"/>
        </a:p>
      </dgm:t>
    </dgm:pt>
    <dgm:pt modelId="{A58C4555-A56D-4BE7-9D7B-E6DF49643963}" type="sibTrans" cxnId="{47C52E72-7AB2-42CE-82A4-EECC31E20E61}">
      <dgm:prSet/>
      <dgm:spPr/>
      <dgm:t>
        <a:bodyPr/>
        <a:lstStyle/>
        <a:p>
          <a:endParaRPr lang="en-US" sz="1600"/>
        </a:p>
      </dgm:t>
    </dgm:pt>
    <dgm:pt modelId="{4D41E0BB-2DEA-4ED0-9817-7ABB4F6D2EA2}" type="pres">
      <dgm:prSet presAssocID="{46B763B2-514B-4FCA-BF6C-3D27BBC90AB5}" presName="linear" presStyleCnt="0">
        <dgm:presLayoutVars>
          <dgm:animLvl val="lvl"/>
          <dgm:resizeHandles val="exact"/>
        </dgm:presLayoutVars>
      </dgm:prSet>
      <dgm:spPr/>
      <dgm:t>
        <a:bodyPr/>
        <a:lstStyle/>
        <a:p>
          <a:endParaRPr lang="en-US"/>
        </a:p>
      </dgm:t>
    </dgm:pt>
    <dgm:pt modelId="{7E8036FE-A771-4E20-B00D-12B72A8D575C}" type="pres">
      <dgm:prSet presAssocID="{83FF9A19-A62C-45DE-B986-BC7294C2416E}" presName="parentText" presStyleLbl="node1" presStyleIdx="0" presStyleCnt="3" custLinFactNeighborY="-92279">
        <dgm:presLayoutVars>
          <dgm:chMax val="0"/>
          <dgm:bulletEnabled val="1"/>
        </dgm:presLayoutVars>
      </dgm:prSet>
      <dgm:spPr/>
      <dgm:t>
        <a:bodyPr/>
        <a:lstStyle/>
        <a:p>
          <a:endParaRPr lang="en-US"/>
        </a:p>
      </dgm:t>
    </dgm:pt>
    <dgm:pt modelId="{8734DD70-9EB0-4418-B0DC-C98AF42011E9}" type="pres">
      <dgm:prSet presAssocID="{E80353C6-ED84-49FB-A9D5-38A61711F0A5}" presName="spacer" presStyleCnt="0"/>
      <dgm:spPr/>
    </dgm:pt>
    <dgm:pt modelId="{E209F526-B5E4-42B0-9595-9E2A4E382BBA}" type="pres">
      <dgm:prSet presAssocID="{FCD4342F-5FEA-40F8-A1BF-1EEA3168308D}" presName="parentText" presStyleLbl="node1" presStyleIdx="1" presStyleCnt="3">
        <dgm:presLayoutVars>
          <dgm:chMax val="0"/>
          <dgm:bulletEnabled val="1"/>
        </dgm:presLayoutVars>
      </dgm:prSet>
      <dgm:spPr/>
      <dgm:t>
        <a:bodyPr/>
        <a:lstStyle/>
        <a:p>
          <a:endParaRPr lang="en-US"/>
        </a:p>
      </dgm:t>
    </dgm:pt>
    <dgm:pt modelId="{503C8C33-FD26-419C-B7FB-CAAD94F23540}" type="pres">
      <dgm:prSet presAssocID="{B24F16B1-E3B0-4C1B-A799-C2C6C37A046F}" presName="spacer" presStyleCnt="0"/>
      <dgm:spPr/>
    </dgm:pt>
    <dgm:pt modelId="{2B58573B-E304-4FBF-B7BB-7899D3420214}" type="pres">
      <dgm:prSet presAssocID="{F95D4AFC-DDC5-4475-B271-5DE0E463541A}" presName="parentText" presStyleLbl="node1" presStyleIdx="2" presStyleCnt="3">
        <dgm:presLayoutVars>
          <dgm:chMax val="0"/>
          <dgm:bulletEnabled val="1"/>
        </dgm:presLayoutVars>
      </dgm:prSet>
      <dgm:spPr/>
      <dgm:t>
        <a:bodyPr/>
        <a:lstStyle/>
        <a:p>
          <a:endParaRPr lang="en-US"/>
        </a:p>
      </dgm:t>
    </dgm:pt>
  </dgm:ptLst>
  <dgm:cxnLst>
    <dgm:cxn modelId="{0E0B8C90-5A16-41CB-8162-2C6F5B5E83F9}" srcId="{46B763B2-514B-4FCA-BF6C-3D27BBC90AB5}" destId="{83FF9A19-A62C-45DE-B986-BC7294C2416E}" srcOrd="0" destOrd="0" parTransId="{F9A04D60-4328-4A3E-B71B-55FC40C98533}" sibTransId="{E80353C6-ED84-49FB-A9D5-38A61711F0A5}"/>
    <dgm:cxn modelId="{C3454C7E-D422-4673-8F3E-B84E2DDF9E77}" type="presOf" srcId="{F95D4AFC-DDC5-4475-B271-5DE0E463541A}" destId="{2B58573B-E304-4FBF-B7BB-7899D3420214}" srcOrd="0" destOrd="0" presId="urn:microsoft.com/office/officeart/2005/8/layout/vList2"/>
    <dgm:cxn modelId="{47C52E72-7AB2-42CE-82A4-EECC31E20E61}" srcId="{46B763B2-514B-4FCA-BF6C-3D27BBC90AB5}" destId="{F95D4AFC-DDC5-4475-B271-5DE0E463541A}" srcOrd="2" destOrd="0" parTransId="{C4B8AB20-FD7A-4A19-B3A8-167B5092FFEE}" sibTransId="{A58C4555-A56D-4BE7-9D7B-E6DF49643963}"/>
    <dgm:cxn modelId="{74EB0861-36E9-4645-85E1-67CAEC1CA787}" type="presOf" srcId="{83FF9A19-A62C-45DE-B986-BC7294C2416E}" destId="{7E8036FE-A771-4E20-B00D-12B72A8D575C}" srcOrd="0" destOrd="0" presId="urn:microsoft.com/office/officeart/2005/8/layout/vList2"/>
    <dgm:cxn modelId="{413786ED-35CA-4D89-92E0-67F3ABA673B0}" srcId="{46B763B2-514B-4FCA-BF6C-3D27BBC90AB5}" destId="{FCD4342F-5FEA-40F8-A1BF-1EEA3168308D}" srcOrd="1" destOrd="0" parTransId="{580B0447-0B20-4CCF-9602-A658D0075487}" sibTransId="{B24F16B1-E3B0-4C1B-A799-C2C6C37A046F}"/>
    <dgm:cxn modelId="{3F067A67-844F-46AA-9C4B-BA05C56A0E08}" type="presOf" srcId="{FCD4342F-5FEA-40F8-A1BF-1EEA3168308D}" destId="{E209F526-B5E4-42B0-9595-9E2A4E382BBA}" srcOrd="0" destOrd="0" presId="urn:microsoft.com/office/officeart/2005/8/layout/vList2"/>
    <dgm:cxn modelId="{11D8BB70-8AA0-4EDE-BC55-8B3E89EE047E}" type="presOf" srcId="{46B763B2-514B-4FCA-BF6C-3D27BBC90AB5}" destId="{4D41E0BB-2DEA-4ED0-9817-7ABB4F6D2EA2}" srcOrd="0" destOrd="0" presId="urn:microsoft.com/office/officeart/2005/8/layout/vList2"/>
    <dgm:cxn modelId="{D6C61EED-E23F-43F4-B24F-7D01DAA54780}" type="presParOf" srcId="{4D41E0BB-2DEA-4ED0-9817-7ABB4F6D2EA2}" destId="{7E8036FE-A771-4E20-B00D-12B72A8D575C}" srcOrd="0" destOrd="0" presId="urn:microsoft.com/office/officeart/2005/8/layout/vList2"/>
    <dgm:cxn modelId="{704EE051-817B-4BE1-B691-483CDED4B1C9}" type="presParOf" srcId="{4D41E0BB-2DEA-4ED0-9817-7ABB4F6D2EA2}" destId="{8734DD70-9EB0-4418-B0DC-C98AF42011E9}" srcOrd="1" destOrd="0" presId="urn:microsoft.com/office/officeart/2005/8/layout/vList2"/>
    <dgm:cxn modelId="{7128139A-7E39-49D3-9D7C-B43BB70C97C2}" type="presParOf" srcId="{4D41E0BB-2DEA-4ED0-9817-7ABB4F6D2EA2}" destId="{E209F526-B5E4-42B0-9595-9E2A4E382BBA}" srcOrd="2" destOrd="0" presId="urn:microsoft.com/office/officeart/2005/8/layout/vList2"/>
    <dgm:cxn modelId="{B57F8BA5-340A-4CD4-81D3-29552FE65298}" type="presParOf" srcId="{4D41E0BB-2DEA-4ED0-9817-7ABB4F6D2EA2}" destId="{503C8C33-FD26-419C-B7FB-CAAD94F23540}" srcOrd="3" destOrd="0" presId="urn:microsoft.com/office/officeart/2005/8/layout/vList2"/>
    <dgm:cxn modelId="{3E5EFA79-1014-4F7E-A37D-87B24214ED99}" type="presParOf" srcId="{4D41E0BB-2DEA-4ED0-9817-7ABB4F6D2EA2}" destId="{2B58573B-E304-4FBF-B7BB-7899D342021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0DE53F-AA7B-4779-A1DB-B3386692A0E6}" type="doc">
      <dgm:prSet loTypeId="urn:microsoft.com/office/officeart/2005/8/layout/vList2" loCatId="list" qsTypeId="urn:microsoft.com/office/officeart/2005/8/quickstyle/simple3" qsCatId="simple" csTypeId="urn:microsoft.com/office/officeart/2005/8/colors/accent6_2" csCatId="accent6"/>
      <dgm:spPr/>
      <dgm:t>
        <a:bodyPr/>
        <a:lstStyle/>
        <a:p>
          <a:endParaRPr lang="en-US"/>
        </a:p>
      </dgm:t>
    </dgm:pt>
    <dgm:pt modelId="{F4DA9F26-8325-44C9-91B9-75923B6EE7AD}">
      <dgm:prSet custT="1"/>
      <dgm:spPr/>
      <dgm:t>
        <a:bodyPr/>
        <a:lstStyle/>
        <a:p>
          <a:pPr rtl="0"/>
          <a:r>
            <a:rPr lang="vi-VN" sz="1900" dirty="0" smtClean="0"/>
            <a:t>2. PHƯƠNG PHÁP NGHIÊN CỨU VÀ Ý NGHĨA CỦA VIỆC HỌC TẬP MÔN HỌC. </a:t>
          </a:r>
          <a:endParaRPr lang="en-US" sz="1900" dirty="0"/>
        </a:p>
      </dgm:t>
    </dgm:pt>
    <dgm:pt modelId="{70766452-52D5-43D5-8E69-82A9B0EF5089}" type="parTrans" cxnId="{38BECF4A-3D68-45D0-B203-1E2DE592BB5B}">
      <dgm:prSet/>
      <dgm:spPr/>
      <dgm:t>
        <a:bodyPr/>
        <a:lstStyle/>
        <a:p>
          <a:endParaRPr lang="en-US" sz="2000"/>
        </a:p>
      </dgm:t>
    </dgm:pt>
    <dgm:pt modelId="{39DACEC7-908D-486A-BC67-3C2733E640F0}" type="sibTrans" cxnId="{38BECF4A-3D68-45D0-B203-1E2DE592BB5B}">
      <dgm:prSet/>
      <dgm:spPr/>
      <dgm:t>
        <a:bodyPr/>
        <a:lstStyle/>
        <a:p>
          <a:endParaRPr lang="en-US" sz="2000"/>
        </a:p>
      </dgm:t>
    </dgm:pt>
    <dgm:pt modelId="{1F10E379-45D4-45EA-9250-78E65858B8CF}">
      <dgm:prSet custT="1"/>
      <dgm:spPr/>
      <dgm:t>
        <a:bodyPr/>
        <a:lstStyle/>
        <a:p>
          <a:pPr rtl="0"/>
          <a:r>
            <a:rPr lang="vi-VN" sz="2000" smtClean="0"/>
            <a:t>2.1 Phương pháp luận và phương pháp nghiên cứu môn học. </a:t>
          </a:r>
          <a:endParaRPr lang="en-US" sz="2000"/>
        </a:p>
      </dgm:t>
    </dgm:pt>
    <dgm:pt modelId="{7739A9F7-95CC-4C66-B213-0BFD0550892E}" type="parTrans" cxnId="{8B2DA1A3-B880-452C-A04D-0B3273E2CC4E}">
      <dgm:prSet/>
      <dgm:spPr/>
      <dgm:t>
        <a:bodyPr/>
        <a:lstStyle/>
        <a:p>
          <a:endParaRPr lang="en-US" sz="2000"/>
        </a:p>
      </dgm:t>
    </dgm:pt>
    <dgm:pt modelId="{22603361-CCD1-4E65-9267-32A3DCA64D03}" type="sibTrans" cxnId="{8B2DA1A3-B880-452C-A04D-0B3273E2CC4E}">
      <dgm:prSet/>
      <dgm:spPr/>
      <dgm:t>
        <a:bodyPr/>
        <a:lstStyle/>
        <a:p>
          <a:endParaRPr lang="en-US" sz="2000"/>
        </a:p>
      </dgm:t>
    </dgm:pt>
    <dgm:pt modelId="{5A281A1E-0AC8-40FB-AFDB-96A09C22E8C9}">
      <dgm:prSet custT="1"/>
      <dgm:spPr/>
      <dgm:t>
        <a:bodyPr/>
        <a:lstStyle/>
        <a:p>
          <a:pPr rtl="0"/>
          <a:r>
            <a:rPr lang="en-US" sz="2000" dirty="0" smtClean="0"/>
            <a:t>2.2 </a:t>
          </a:r>
          <a:r>
            <a:rPr lang="en-US" sz="2000" dirty="0" smtClean="0">
              <a:latin typeface="Times New Roman" panose="02020603050405020304" pitchFamily="18" charset="0"/>
              <a:cs typeface="Times New Roman" panose="02020603050405020304" pitchFamily="18" charset="0"/>
            </a:rPr>
            <a:t>Ý </a:t>
          </a:r>
          <a:r>
            <a:rPr lang="en-US" sz="2000" dirty="0" err="1" smtClean="0">
              <a:latin typeface="Times New Roman" panose="02020603050405020304" pitchFamily="18" charset="0"/>
              <a:cs typeface="Times New Roman" panose="02020603050405020304" pitchFamily="18" charset="0"/>
            </a:rPr>
            <a:t>nghĩa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học</a:t>
          </a:r>
          <a:endParaRPr lang="en-US" sz="2000" dirty="0">
            <a:latin typeface="Times New Roman" panose="02020603050405020304" pitchFamily="18" charset="0"/>
            <a:cs typeface="Times New Roman" panose="02020603050405020304" pitchFamily="18" charset="0"/>
          </a:endParaRPr>
        </a:p>
      </dgm:t>
    </dgm:pt>
    <dgm:pt modelId="{74DE8F0D-C150-45E2-8A85-32765462E33D}" type="parTrans" cxnId="{301C618E-E713-4497-8E57-F6376A216B1E}">
      <dgm:prSet/>
      <dgm:spPr/>
      <dgm:t>
        <a:bodyPr/>
        <a:lstStyle/>
        <a:p>
          <a:endParaRPr lang="en-US" sz="2000"/>
        </a:p>
      </dgm:t>
    </dgm:pt>
    <dgm:pt modelId="{234998E7-B707-4951-A3BA-BE6B959AECF3}" type="sibTrans" cxnId="{301C618E-E713-4497-8E57-F6376A216B1E}">
      <dgm:prSet/>
      <dgm:spPr/>
      <dgm:t>
        <a:bodyPr/>
        <a:lstStyle/>
        <a:p>
          <a:endParaRPr lang="en-US" sz="2000"/>
        </a:p>
      </dgm:t>
    </dgm:pt>
    <dgm:pt modelId="{C8FC2BFA-7E8E-4250-B0FF-C12D082BFF4A}" type="pres">
      <dgm:prSet presAssocID="{120DE53F-AA7B-4779-A1DB-B3386692A0E6}" presName="linear" presStyleCnt="0">
        <dgm:presLayoutVars>
          <dgm:animLvl val="lvl"/>
          <dgm:resizeHandles val="exact"/>
        </dgm:presLayoutVars>
      </dgm:prSet>
      <dgm:spPr/>
      <dgm:t>
        <a:bodyPr/>
        <a:lstStyle/>
        <a:p>
          <a:endParaRPr lang="en-US"/>
        </a:p>
      </dgm:t>
    </dgm:pt>
    <dgm:pt modelId="{FEC11902-1EB2-4D88-ABBE-0E7CD60B5C29}" type="pres">
      <dgm:prSet presAssocID="{F4DA9F26-8325-44C9-91B9-75923B6EE7AD}" presName="parentText" presStyleLbl="node1" presStyleIdx="0" presStyleCnt="3">
        <dgm:presLayoutVars>
          <dgm:chMax val="0"/>
          <dgm:bulletEnabled val="1"/>
        </dgm:presLayoutVars>
      </dgm:prSet>
      <dgm:spPr/>
      <dgm:t>
        <a:bodyPr/>
        <a:lstStyle/>
        <a:p>
          <a:endParaRPr lang="en-US"/>
        </a:p>
      </dgm:t>
    </dgm:pt>
    <dgm:pt modelId="{B7EDD647-20E4-4652-908C-D4332C942372}" type="pres">
      <dgm:prSet presAssocID="{39DACEC7-908D-486A-BC67-3C2733E640F0}" presName="spacer" presStyleCnt="0"/>
      <dgm:spPr/>
    </dgm:pt>
    <dgm:pt modelId="{6F752BA2-79DB-4809-B934-972E995BBAE2}" type="pres">
      <dgm:prSet presAssocID="{1F10E379-45D4-45EA-9250-78E65858B8CF}" presName="parentText" presStyleLbl="node1" presStyleIdx="1" presStyleCnt="3">
        <dgm:presLayoutVars>
          <dgm:chMax val="0"/>
          <dgm:bulletEnabled val="1"/>
        </dgm:presLayoutVars>
      </dgm:prSet>
      <dgm:spPr/>
      <dgm:t>
        <a:bodyPr/>
        <a:lstStyle/>
        <a:p>
          <a:endParaRPr lang="en-US"/>
        </a:p>
      </dgm:t>
    </dgm:pt>
    <dgm:pt modelId="{6A5127B6-484B-4F47-B8E5-9A7031CE88BB}" type="pres">
      <dgm:prSet presAssocID="{22603361-CCD1-4E65-9267-32A3DCA64D03}" presName="spacer" presStyleCnt="0"/>
      <dgm:spPr/>
    </dgm:pt>
    <dgm:pt modelId="{86C51A14-2F77-4ED7-A83C-B13B622C7967}" type="pres">
      <dgm:prSet presAssocID="{5A281A1E-0AC8-40FB-AFDB-96A09C22E8C9}" presName="parentText" presStyleLbl="node1" presStyleIdx="2" presStyleCnt="3">
        <dgm:presLayoutVars>
          <dgm:chMax val="0"/>
          <dgm:bulletEnabled val="1"/>
        </dgm:presLayoutVars>
      </dgm:prSet>
      <dgm:spPr/>
      <dgm:t>
        <a:bodyPr/>
        <a:lstStyle/>
        <a:p>
          <a:endParaRPr lang="en-US"/>
        </a:p>
      </dgm:t>
    </dgm:pt>
  </dgm:ptLst>
  <dgm:cxnLst>
    <dgm:cxn modelId="{38BECF4A-3D68-45D0-B203-1E2DE592BB5B}" srcId="{120DE53F-AA7B-4779-A1DB-B3386692A0E6}" destId="{F4DA9F26-8325-44C9-91B9-75923B6EE7AD}" srcOrd="0" destOrd="0" parTransId="{70766452-52D5-43D5-8E69-82A9B0EF5089}" sibTransId="{39DACEC7-908D-486A-BC67-3C2733E640F0}"/>
    <dgm:cxn modelId="{622055C5-AEA1-43B1-BA88-3FB7CFA93229}" type="presOf" srcId="{1F10E379-45D4-45EA-9250-78E65858B8CF}" destId="{6F752BA2-79DB-4809-B934-972E995BBAE2}" srcOrd="0" destOrd="0" presId="urn:microsoft.com/office/officeart/2005/8/layout/vList2"/>
    <dgm:cxn modelId="{301C618E-E713-4497-8E57-F6376A216B1E}" srcId="{120DE53F-AA7B-4779-A1DB-B3386692A0E6}" destId="{5A281A1E-0AC8-40FB-AFDB-96A09C22E8C9}" srcOrd="2" destOrd="0" parTransId="{74DE8F0D-C150-45E2-8A85-32765462E33D}" sibTransId="{234998E7-B707-4951-A3BA-BE6B959AECF3}"/>
    <dgm:cxn modelId="{8B2DA1A3-B880-452C-A04D-0B3273E2CC4E}" srcId="{120DE53F-AA7B-4779-A1DB-B3386692A0E6}" destId="{1F10E379-45D4-45EA-9250-78E65858B8CF}" srcOrd="1" destOrd="0" parTransId="{7739A9F7-95CC-4C66-B213-0BFD0550892E}" sibTransId="{22603361-CCD1-4E65-9267-32A3DCA64D03}"/>
    <dgm:cxn modelId="{5453BA98-D65F-4CBB-8700-B33076484649}" type="presOf" srcId="{5A281A1E-0AC8-40FB-AFDB-96A09C22E8C9}" destId="{86C51A14-2F77-4ED7-A83C-B13B622C7967}" srcOrd="0" destOrd="0" presId="urn:microsoft.com/office/officeart/2005/8/layout/vList2"/>
    <dgm:cxn modelId="{52EDCE9C-9494-45D3-A038-83CE60E21526}" type="presOf" srcId="{120DE53F-AA7B-4779-A1DB-B3386692A0E6}" destId="{C8FC2BFA-7E8E-4250-B0FF-C12D082BFF4A}" srcOrd="0" destOrd="0" presId="urn:microsoft.com/office/officeart/2005/8/layout/vList2"/>
    <dgm:cxn modelId="{881741F7-7A68-4865-A5A0-0DD802542518}" type="presOf" srcId="{F4DA9F26-8325-44C9-91B9-75923B6EE7AD}" destId="{FEC11902-1EB2-4D88-ABBE-0E7CD60B5C29}" srcOrd="0" destOrd="0" presId="urn:microsoft.com/office/officeart/2005/8/layout/vList2"/>
    <dgm:cxn modelId="{3FD0E002-DEA1-4B07-BF69-78DAEC9CA5F7}" type="presParOf" srcId="{C8FC2BFA-7E8E-4250-B0FF-C12D082BFF4A}" destId="{FEC11902-1EB2-4D88-ABBE-0E7CD60B5C29}" srcOrd="0" destOrd="0" presId="urn:microsoft.com/office/officeart/2005/8/layout/vList2"/>
    <dgm:cxn modelId="{547FA5ED-1DC4-4F6F-8116-E6248766A32D}" type="presParOf" srcId="{C8FC2BFA-7E8E-4250-B0FF-C12D082BFF4A}" destId="{B7EDD647-20E4-4652-908C-D4332C942372}" srcOrd="1" destOrd="0" presId="urn:microsoft.com/office/officeart/2005/8/layout/vList2"/>
    <dgm:cxn modelId="{669A6BAE-BD67-4691-B25E-0DA4FE952240}" type="presParOf" srcId="{C8FC2BFA-7E8E-4250-B0FF-C12D082BFF4A}" destId="{6F752BA2-79DB-4809-B934-972E995BBAE2}" srcOrd="2" destOrd="0" presId="urn:microsoft.com/office/officeart/2005/8/layout/vList2"/>
    <dgm:cxn modelId="{8898E166-524D-4368-ABC6-14E14F90AE18}" type="presParOf" srcId="{C8FC2BFA-7E8E-4250-B0FF-C12D082BFF4A}" destId="{6A5127B6-484B-4F47-B8E5-9A7031CE88BB}" srcOrd="3" destOrd="0" presId="urn:microsoft.com/office/officeart/2005/8/layout/vList2"/>
    <dgm:cxn modelId="{68C6769C-1B5E-4300-8811-DC2E83C34061}" type="presParOf" srcId="{C8FC2BFA-7E8E-4250-B0FF-C12D082BFF4A}" destId="{86C51A14-2F77-4ED7-A83C-B13B622C7967}"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8C9FC7-A97D-41E6-9CC1-7C52917E60CE}"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B3963AEB-9901-4987-93B8-D96EFB077CC7}">
      <dgm:prSet/>
      <dgm:spPr/>
      <dgm:t>
        <a:bodyPr/>
        <a:lstStyle/>
        <a:p>
          <a:pPr rtl="0"/>
          <a:r>
            <a:rPr lang="en-US" b="1" i="0" smtClean="0">
              <a:latin typeface="Times New Roman" panose="02020603050405020304" pitchFamily="18" charset="0"/>
              <a:cs typeface="Times New Roman" panose="02020603050405020304" pitchFamily="18" charset="0"/>
            </a:rPr>
            <a:t>Quan điểm lý luận khoa học của CN M_L, tri thức tiên tiến của nhân loại.</a:t>
          </a:r>
          <a:endParaRPr lang="en-US" dirty="0">
            <a:latin typeface="Times New Roman" panose="02020603050405020304" pitchFamily="18" charset="0"/>
            <a:cs typeface="Times New Roman" panose="02020603050405020304" pitchFamily="18" charset="0"/>
          </a:endParaRPr>
        </a:p>
      </dgm:t>
    </dgm:pt>
    <dgm:pt modelId="{7D778811-106B-4DF8-9E08-24B8779CAF00}" type="parTrans" cxnId="{BB70B6E7-8D95-44D9-8B32-8C83CAD90380}">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DD58718C-B544-42C6-B312-05FCFE57866B}" type="sibTrans" cxnId="{BB70B6E7-8D95-44D9-8B32-8C83CAD90380}">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FBE98908-B6FA-4A6F-8F8C-94C81F4CFD38}">
      <dgm:prSet/>
      <dgm:spPr/>
      <dgm:t>
        <a:bodyPr/>
        <a:lstStyle/>
        <a:p>
          <a:pPr rtl="0"/>
          <a:r>
            <a:rPr lang="en-US" b="1" i="0" smtClean="0">
              <a:latin typeface="Times New Roman" panose="02020603050405020304" pitchFamily="18" charset="0"/>
              <a:cs typeface="Times New Roman" panose="02020603050405020304" pitchFamily="18" charset="0"/>
            </a:rPr>
            <a:t>Nhằm phụng sự Tổ quốc, phục vụ nhân dân</a:t>
          </a:r>
          <a:endParaRPr lang="en-US" dirty="0">
            <a:latin typeface="Times New Roman" panose="02020603050405020304" pitchFamily="18" charset="0"/>
            <a:cs typeface="Times New Roman" panose="02020603050405020304" pitchFamily="18" charset="0"/>
          </a:endParaRPr>
        </a:p>
      </dgm:t>
    </dgm:pt>
    <dgm:pt modelId="{C9425CA5-6AC4-4D7A-8835-99E358745995}" type="parTrans" cxnId="{A1DA1B01-484C-42C2-8C84-E2C5A1F48F3E}">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DF76FE46-BCFC-40B7-ACAC-B60A4A06D819}" type="sibTrans" cxnId="{A1DA1B01-484C-42C2-8C84-E2C5A1F48F3E}">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5FB805D2-9FA8-42E7-BB76-0D1C3E865EE4}">
      <dgm:prSet/>
      <dgm:spPr/>
      <dgm:t>
        <a:bodyPr/>
        <a:lstStyle/>
        <a:p>
          <a:pPr rtl="0"/>
          <a:r>
            <a:rPr lang="en-US" b="1" i="0" smtClean="0">
              <a:latin typeface="Times New Roman" panose="02020603050405020304" pitchFamily="18" charset="0"/>
              <a:cs typeface="Times New Roman" panose="02020603050405020304" pitchFamily="18" charset="0"/>
            </a:rPr>
            <a:t>Phù hợp với quan điểm, yêu cầu, nhiệm vụ của thực tiễn cách mạng Việt Nam và đặc điểm xu thế quốc tế.</a:t>
          </a:r>
          <a:endParaRPr lang="en-US" dirty="0">
            <a:latin typeface="Times New Roman" panose="02020603050405020304" pitchFamily="18" charset="0"/>
            <a:cs typeface="Times New Roman" panose="02020603050405020304" pitchFamily="18" charset="0"/>
          </a:endParaRPr>
        </a:p>
      </dgm:t>
    </dgm:pt>
    <dgm:pt modelId="{725A6DDE-B692-4B81-9E00-7DF307F6DC8B}" type="sibTrans" cxnId="{A7F0E6E6-88FE-4311-B9D6-2DEB17FD0DB5}">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3D40F4D1-E6BF-4307-8338-9C3E9F41FCE1}" type="parTrans" cxnId="{A7F0E6E6-88FE-4311-B9D6-2DEB17FD0DB5}">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4F9E5C4B-D30A-47F0-8D84-A218CB35408C}" type="pres">
      <dgm:prSet presAssocID="{E48C9FC7-A97D-41E6-9CC1-7C52917E60CE}" presName="linearFlow" presStyleCnt="0">
        <dgm:presLayoutVars>
          <dgm:dir/>
          <dgm:resizeHandles val="exact"/>
        </dgm:presLayoutVars>
      </dgm:prSet>
      <dgm:spPr/>
      <dgm:t>
        <a:bodyPr/>
        <a:lstStyle/>
        <a:p>
          <a:endParaRPr lang="en-US"/>
        </a:p>
      </dgm:t>
    </dgm:pt>
    <dgm:pt modelId="{AE601238-BC2E-4ACF-899F-E7BACF487637}" type="pres">
      <dgm:prSet presAssocID="{B3963AEB-9901-4987-93B8-D96EFB077CC7}" presName="composite" presStyleCnt="0"/>
      <dgm:spPr/>
      <dgm:t>
        <a:bodyPr/>
        <a:lstStyle/>
        <a:p>
          <a:endParaRPr lang="en-US"/>
        </a:p>
      </dgm:t>
    </dgm:pt>
    <dgm:pt modelId="{59B1C502-0B53-45A7-B9A8-DFF9E8F06674}" type="pres">
      <dgm:prSet presAssocID="{B3963AEB-9901-4987-93B8-D96EFB077CC7}"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75000" r="-75000"/>
          </a:stretch>
        </a:blipFill>
      </dgm:spPr>
      <dgm:t>
        <a:bodyPr/>
        <a:lstStyle/>
        <a:p>
          <a:endParaRPr lang="en-US"/>
        </a:p>
      </dgm:t>
    </dgm:pt>
    <dgm:pt modelId="{EC0E30F1-3276-4937-9DE5-EBC3C5972469}" type="pres">
      <dgm:prSet presAssocID="{B3963AEB-9901-4987-93B8-D96EFB077CC7}" presName="txShp" presStyleLbl="node1" presStyleIdx="0" presStyleCnt="3" custLinFactNeighborX="220" custLinFactNeighborY="-2652">
        <dgm:presLayoutVars>
          <dgm:bulletEnabled val="1"/>
        </dgm:presLayoutVars>
      </dgm:prSet>
      <dgm:spPr/>
      <dgm:t>
        <a:bodyPr/>
        <a:lstStyle/>
        <a:p>
          <a:endParaRPr lang="en-US"/>
        </a:p>
      </dgm:t>
    </dgm:pt>
    <dgm:pt modelId="{174BE247-E4D5-4466-A18E-E55738E92820}" type="pres">
      <dgm:prSet presAssocID="{DD58718C-B544-42C6-B312-05FCFE57866B}" presName="spacing" presStyleCnt="0"/>
      <dgm:spPr/>
      <dgm:t>
        <a:bodyPr/>
        <a:lstStyle/>
        <a:p>
          <a:endParaRPr lang="en-US"/>
        </a:p>
      </dgm:t>
    </dgm:pt>
    <dgm:pt modelId="{ADE9BC62-329A-45FE-BD95-90F640A4516E}" type="pres">
      <dgm:prSet presAssocID="{5FB805D2-9FA8-42E7-BB76-0D1C3E865EE4}" presName="composite" presStyleCnt="0"/>
      <dgm:spPr/>
      <dgm:t>
        <a:bodyPr/>
        <a:lstStyle/>
        <a:p>
          <a:endParaRPr lang="en-US"/>
        </a:p>
      </dgm:t>
    </dgm:pt>
    <dgm:pt modelId="{28B12A8D-102E-4166-8B65-F4A110C7F672}" type="pres">
      <dgm:prSet presAssocID="{5FB805D2-9FA8-42E7-BB76-0D1C3E865EE4}"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dgm:spPr>
      <dgm:t>
        <a:bodyPr/>
        <a:lstStyle/>
        <a:p>
          <a:endParaRPr lang="en-US"/>
        </a:p>
      </dgm:t>
    </dgm:pt>
    <dgm:pt modelId="{C18568CB-E13C-4AAB-8722-80EAE4337DE0}" type="pres">
      <dgm:prSet presAssocID="{5FB805D2-9FA8-42E7-BB76-0D1C3E865EE4}" presName="txShp" presStyleLbl="node1" presStyleIdx="1" presStyleCnt="3" custLinFactNeighborX="220" custLinFactNeighborY="-2652">
        <dgm:presLayoutVars>
          <dgm:bulletEnabled val="1"/>
        </dgm:presLayoutVars>
      </dgm:prSet>
      <dgm:spPr/>
      <dgm:t>
        <a:bodyPr/>
        <a:lstStyle/>
        <a:p>
          <a:endParaRPr lang="en-US"/>
        </a:p>
      </dgm:t>
    </dgm:pt>
    <dgm:pt modelId="{D4F9274B-8B90-40ED-830A-6AC5AAE20E93}" type="pres">
      <dgm:prSet presAssocID="{725A6DDE-B692-4B81-9E00-7DF307F6DC8B}" presName="spacing" presStyleCnt="0"/>
      <dgm:spPr/>
      <dgm:t>
        <a:bodyPr/>
        <a:lstStyle/>
        <a:p>
          <a:endParaRPr lang="en-US"/>
        </a:p>
      </dgm:t>
    </dgm:pt>
    <dgm:pt modelId="{161B5D8F-886F-47E7-982B-615FF657881A}" type="pres">
      <dgm:prSet presAssocID="{FBE98908-B6FA-4A6F-8F8C-94C81F4CFD38}" presName="composite" presStyleCnt="0"/>
      <dgm:spPr/>
      <dgm:t>
        <a:bodyPr/>
        <a:lstStyle/>
        <a:p>
          <a:endParaRPr lang="en-US"/>
        </a:p>
      </dgm:t>
    </dgm:pt>
    <dgm:pt modelId="{BB287F90-7851-4B7C-AA6A-AA10B30D18E2}" type="pres">
      <dgm:prSet presAssocID="{FBE98908-B6FA-4A6F-8F8C-94C81F4CFD38}"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1297695B-E830-4332-8992-1B449188DB79}" type="pres">
      <dgm:prSet presAssocID="{FBE98908-B6FA-4A6F-8F8C-94C81F4CFD38}" presName="txShp" presStyleLbl="node1" presStyleIdx="2" presStyleCnt="3">
        <dgm:presLayoutVars>
          <dgm:bulletEnabled val="1"/>
        </dgm:presLayoutVars>
      </dgm:prSet>
      <dgm:spPr/>
      <dgm:t>
        <a:bodyPr/>
        <a:lstStyle/>
        <a:p>
          <a:endParaRPr lang="en-US"/>
        </a:p>
      </dgm:t>
    </dgm:pt>
  </dgm:ptLst>
  <dgm:cxnLst>
    <dgm:cxn modelId="{A1DA1B01-484C-42C2-8C84-E2C5A1F48F3E}" srcId="{E48C9FC7-A97D-41E6-9CC1-7C52917E60CE}" destId="{FBE98908-B6FA-4A6F-8F8C-94C81F4CFD38}" srcOrd="2" destOrd="0" parTransId="{C9425CA5-6AC4-4D7A-8835-99E358745995}" sibTransId="{DF76FE46-BCFC-40B7-ACAC-B60A4A06D819}"/>
    <dgm:cxn modelId="{6CA8D928-DEC1-4295-8D6F-EBC7632C7366}" type="presOf" srcId="{B3963AEB-9901-4987-93B8-D96EFB077CC7}" destId="{EC0E30F1-3276-4937-9DE5-EBC3C5972469}" srcOrd="0" destOrd="0" presId="urn:microsoft.com/office/officeart/2005/8/layout/vList3"/>
    <dgm:cxn modelId="{A12D292E-3112-4757-874B-12BF72C62E97}" type="presOf" srcId="{FBE98908-B6FA-4A6F-8F8C-94C81F4CFD38}" destId="{1297695B-E830-4332-8992-1B449188DB79}" srcOrd="0" destOrd="0" presId="urn:microsoft.com/office/officeart/2005/8/layout/vList3"/>
    <dgm:cxn modelId="{E5230380-6644-4AA0-A9AE-F7CBEEBF966F}" type="presOf" srcId="{5FB805D2-9FA8-42E7-BB76-0D1C3E865EE4}" destId="{C18568CB-E13C-4AAB-8722-80EAE4337DE0}" srcOrd="0" destOrd="0" presId="urn:microsoft.com/office/officeart/2005/8/layout/vList3"/>
    <dgm:cxn modelId="{BB70B6E7-8D95-44D9-8B32-8C83CAD90380}" srcId="{E48C9FC7-A97D-41E6-9CC1-7C52917E60CE}" destId="{B3963AEB-9901-4987-93B8-D96EFB077CC7}" srcOrd="0" destOrd="0" parTransId="{7D778811-106B-4DF8-9E08-24B8779CAF00}" sibTransId="{DD58718C-B544-42C6-B312-05FCFE57866B}"/>
    <dgm:cxn modelId="{80267D4D-19ED-48CB-B2EC-0B2AA5C55980}" type="presOf" srcId="{E48C9FC7-A97D-41E6-9CC1-7C52917E60CE}" destId="{4F9E5C4B-D30A-47F0-8D84-A218CB35408C}" srcOrd="0" destOrd="0" presId="urn:microsoft.com/office/officeart/2005/8/layout/vList3"/>
    <dgm:cxn modelId="{A7F0E6E6-88FE-4311-B9D6-2DEB17FD0DB5}" srcId="{E48C9FC7-A97D-41E6-9CC1-7C52917E60CE}" destId="{5FB805D2-9FA8-42E7-BB76-0D1C3E865EE4}" srcOrd="1" destOrd="0" parTransId="{3D40F4D1-E6BF-4307-8338-9C3E9F41FCE1}" sibTransId="{725A6DDE-B692-4B81-9E00-7DF307F6DC8B}"/>
    <dgm:cxn modelId="{9FF1E8F5-5D13-40BC-9BCA-78B1D33BCD5F}" type="presParOf" srcId="{4F9E5C4B-D30A-47F0-8D84-A218CB35408C}" destId="{AE601238-BC2E-4ACF-899F-E7BACF487637}" srcOrd="0" destOrd="0" presId="urn:microsoft.com/office/officeart/2005/8/layout/vList3"/>
    <dgm:cxn modelId="{2517F62D-3E33-4DC5-8109-FA780485A5B1}" type="presParOf" srcId="{AE601238-BC2E-4ACF-899F-E7BACF487637}" destId="{59B1C502-0B53-45A7-B9A8-DFF9E8F06674}" srcOrd="0" destOrd="0" presId="urn:microsoft.com/office/officeart/2005/8/layout/vList3"/>
    <dgm:cxn modelId="{9E08BEB6-60C8-45AC-8E7F-4757C13F99F5}" type="presParOf" srcId="{AE601238-BC2E-4ACF-899F-E7BACF487637}" destId="{EC0E30F1-3276-4937-9DE5-EBC3C5972469}" srcOrd="1" destOrd="0" presId="urn:microsoft.com/office/officeart/2005/8/layout/vList3"/>
    <dgm:cxn modelId="{2ECA812D-729A-4EA1-AF55-A52978796EC9}" type="presParOf" srcId="{4F9E5C4B-D30A-47F0-8D84-A218CB35408C}" destId="{174BE247-E4D5-4466-A18E-E55738E92820}" srcOrd="1" destOrd="0" presId="urn:microsoft.com/office/officeart/2005/8/layout/vList3"/>
    <dgm:cxn modelId="{5249A004-4011-4BB9-840B-F61B8ADCF382}" type="presParOf" srcId="{4F9E5C4B-D30A-47F0-8D84-A218CB35408C}" destId="{ADE9BC62-329A-45FE-BD95-90F640A4516E}" srcOrd="2" destOrd="0" presId="urn:microsoft.com/office/officeart/2005/8/layout/vList3"/>
    <dgm:cxn modelId="{70BFE051-3658-4612-BD53-2E5F0680B560}" type="presParOf" srcId="{ADE9BC62-329A-45FE-BD95-90F640A4516E}" destId="{28B12A8D-102E-4166-8B65-F4A110C7F672}" srcOrd="0" destOrd="0" presId="urn:microsoft.com/office/officeart/2005/8/layout/vList3"/>
    <dgm:cxn modelId="{972EC1CF-72B9-4555-B763-8574175C7836}" type="presParOf" srcId="{ADE9BC62-329A-45FE-BD95-90F640A4516E}" destId="{C18568CB-E13C-4AAB-8722-80EAE4337DE0}" srcOrd="1" destOrd="0" presId="urn:microsoft.com/office/officeart/2005/8/layout/vList3"/>
    <dgm:cxn modelId="{D5CB7352-F76F-44EF-B126-76DD4F8E6037}" type="presParOf" srcId="{4F9E5C4B-D30A-47F0-8D84-A218CB35408C}" destId="{D4F9274B-8B90-40ED-830A-6AC5AAE20E93}" srcOrd="3" destOrd="0" presId="urn:microsoft.com/office/officeart/2005/8/layout/vList3"/>
    <dgm:cxn modelId="{891795C7-6DE3-45CB-89DA-F2C78520A7D7}" type="presParOf" srcId="{4F9E5C4B-D30A-47F0-8D84-A218CB35408C}" destId="{161B5D8F-886F-47E7-982B-615FF657881A}" srcOrd="4" destOrd="0" presId="urn:microsoft.com/office/officeart/2005/8/layout/vList3"/>
    <dgm:cxn modelId="{407CEFA0-E325-4821-9823-1BED037946EA}" type="presParOf" srcId="{161B5D8F-886F-47E7-982B-615FF657881A}" destId="{BB287F90-7851-4B7C-AA6A-AA10B30D18E2}" srcOrd="0" destOrd="0" presId="urn:microsoft.com/office/officeart/2005/8/layout/vList3"/>
    <dgm:cxn modelId="{CB9A254F-9B55-4D8B-82EB-D9AF249CFA65}" type="presParOf" srcId="{161B5D8F-886F-47E7-982B-615FF657881A}" destId="{1297695B-E830-4332-8992-1B449188DB79}" srcOrd="1" destOrd="0" presId="urn:microsoft.com/office/officeart/2005/8/layout/vList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7635C0-7CC4-43AC-AD9D-41C046B67A51}" type="doc">
      <dgm:prSet loTypeId="urn:microsoft.com/office/officeart/2005/8/layout/list1" loCatId="list" qsTypeId="urn:microsoft.com/office/officeart/2005/8/quickstyle/simple3" qsCatId="simple" csTypeId="urn:microsoft.com/office/officeart/2005/8/colors/accent5_1" csCatId="accent5" phldr="1"/>
      <dgm:spPr/>
      <dgm:t>
        <a:bodyPr/>
        <a:lstStyle/>
        <a:p>
          <a:endParaRPr lang="en-US"/>
        </a:p>
      </dgm:t>
    </dgm:pt>
    <dgm:pt modelId="{ECE05761-D908-4891-8B6A-C7C03F3749B3}">
      <dgm:prSet phldrT="[Text]" custT="1"/>
      <dgm:spPr/>
      <dgm:t>
        <a:bodyPr/>
        <a:lstStyle/>
        <a:p>
          <a:pPr algn="just"/>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Hệ</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thống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quan</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điểm</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chủ</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trương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chính</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sách</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Đảng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trong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tiến</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trình</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cách</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mạng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Việt</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Nam –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từ</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cách</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mạng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dân</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tộc</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dân</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chủ</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nhân</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dân</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đến</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cách</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mạng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xã</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hội</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chủ</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nghĩa</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F6530F21-2859-4C85-B63A-36B619578A35}" type="parTrans" cxnId="{89310B7A-4307-4315-BCA5-3D0F1D7812FD}">
      <dgm:prSet/>
      <dgm:spPr/>
      <dgm:t>
        <a:bodyPr/>
        <a:lstStyle/>
        <a:p>
          <a:endParaRPr lang="en-US"/>
        </a:p>
      </dgm:t>
    </dgm:pt>
    <dgm:pt modelId="{0CC3110B-6934-4630-A631-2F40DB8FC44A}" type="sibTrans" cxnId="{89310B7A-4307-4315-BCA5-3D0F1D7812FD}">
      <dgm:prSet/>
      <dgm:spPr/>
      <dgm:t>
        <a:bodyPr/>
        <a:lstStyle/>
        <a:p>
          <a:endParaRPr lang="en-US"/>
        </a:p>
      </dgm:t>
    </dgm:pt>
    <dgm:pt modelId="{5238C61B-7FEF-46FF-BCA8-6954BF26964C}" type="pres">
      <dgm:prSet presAssocID="{257635C0-7CC4-43AC-AD9D-41C046B67A51}" presName="linear" presStyleCnt="0">
        <dgm:presLayoutVars>
          <dgm:dir/>
          <dgm:animLvl val="lvl"/>
          <dgm:resizeHandles val="exact"/>
        </dgm:presLayoutVars>
      </dgm:prSet>
      <dgm:spPr/>
      <dgm:t>
        <a:bodyPr/>
        <a:lstStyle/>
        <a:p>
          <a:endParaRPr lang="en-US"/>
        </a:p>
      </dgm:t>
    </dgm:pt>
    <dgm:pt modelId="{C1627009-AA09-4C2C-837A-F2D273065422}" type="pres">
      <dgm:prSet presAssocID="{ECE05761-D908-4891-8B6A-C7C03F3749B3}" presName="parentLin" presStyleCnt="0"/>
      <dgm:spPr/>
      <dgm:t>
        <a:bodyPr/>
        <a:lstStyle/>
        <a:p>
          <a:endParaRPr lang="en-US"/>
        </a:p>
      </dgm:t>
    </dgm:pt>
    <dgm:pt modelId="{B66634D4-4943-45C5-A9D2-BE58DD1F4739}" type="pres">
      <dgm:prSet presAssocID="{ECE05761-D908-4891-8B6A-C7C03F3749B3}" presName="parentLeftMargin" presStyleLbl="node1" presStyleIdx="0" presStyleCnt="1"/>
      <dgm:spPr/>
      <dgm:t>
        <a:bodyPr/>
        <a:lstStyle/>
        <a:p>
          <a:endParaRPr lang="en-US"/>
        </a:p>
      </dgm:t>
    </dgm:pt>
    <dgm:pt modelId="{5B176A53-6028-4F45-B829-848B7F7BD64E}" type="pres">
      <dgm:prSet presAssocID="{ECE05761-D908-4891-8B6A-C7C03F3749B3}" presName="parentText" presStyleLbl="node1" presStyleIdx="0" presStyleCnt="1" custScaleX="135714" custLinFactNeighborX="-46903" custLinFactNeighborY="16547">
        <dgm:presLayoutVars>
          <dgm:chMax val="0"/>
          <dgm:bulletEnabled val="1"/>
        </dgm:presLayoutVars>
      </dgm:prSet>
      <dgm:spPr/>
      <dgm:t>
        <a:bodyPr/>
        <a:lstStyle/>
        <a:p>
          <a:endParaRPr lang="en-US"/>
        </a:p>
      </dgm:t>
    </dgm:pt>
    <dgm:pt modelId="{D18C5800-962D-4932-ABAE-28270998B30D}" type="pres">
      <dgm:prSet presAssocID="{ECE05761-D908-4891-8B6A-C7C03F3749B3}" presName="negativeSpace" presStyleCnt="0"/>
      <dgm:spPr/>
      <dgm:t>
        <a:bodyPr/>
        <a:lstStyle/>
        <a:p>
          <a:endParaRPr lang="en-US"/>
        </a:p>
      </dgm:t>
    </dgm:pt>
    <dgm:pt modelId="{B283C9A9-3FCE-49E9-8AB6-CD946229B9D2}" type="pres">
      <dgm:prSet presAssocID="{ECE05761-D908-4891-8B6A-C7C03F3749B3}" presName="childText" presStyleLbl="conFgAcc1" presStyleIdx="0" presStyleCnt="1" custScaleY="74786" custLinFactNeighborX="-1250" custLinFactNeighborY="15885">
        <dgm:presLayoutVars>
          <dgm:bulletEnabled val="1"/>
        </dgm:presLayoutVars>
      </dgm:prSet>
      <dgm:spPr/>
      <dgm:t>
        <a:bodyPr/>
        <a:lstStyle/>
        <a:p>
          <a:endParaRPr lang="en-US"/>
        </a:p>
      </dgm:t>
    </dgm:pt>
  </dgm:ptLst>
  <dgm:cxnLst>
    <dgm:cxn modelId="{89310B7A-4307-4315-BCA5-3D0F1D7812FD}" srcId="{257635C0-7CC4-43AC-AD9D-41C046B67A51}" destId="{ECE05761-D908-4891-8B6A-C7C03F3749B3}" srcOrd="0" destOrd="0" parTransId="{F6530F21-2859-4C85-B63A-36B619578A35}" sibTransId="{0CC3110B-6934-4630-A631-2F40DB8FC44A}"/>
    <dgm:cxn modelId="{AB7231DB-B370-4AE3-8AD0-3BF46762628E}" type="presOf" srcId="{257635C0-7CC4-43AC-AD9D-41C046B67A51}" destId="{5238C61B-7FEF-46FF-BCA8-6954BF26964C}" srcOrd="0" destOrd="0" presId="urn:microsoft.com/office/officeart/2005/8/layout/list1"/>
    <dgm:cxn modelId="{6744538A-2B4A-4763-979D-1326DABEB9B2}" type="presOf" srcId="{ECE05761-D908-4891-8B6A-C7C03F3749B3}" destId="{5B176A53-6028-4F45-B829-848B7F7BD64E}" srcOrd="1" destOrd="0" presId="urn:microsoft.com/office/officeart/2005/8/layout/list1"/>
    <dgm:cxn modelId="{04003F93-E9BB-4F3D-B9A2-5D2913A7B98E}" type="presOf" srcId="{ECE05761-D908-4891-8B6A-C7C03F3749B3}" destId="{B66634D4-4943-45C5-A9D2-BE58DD1F4739}" srcOrd="0" destOrd="0" presId="urn:microsoft.com/office/officeart/2005/8/layout/list1"/>
    <dgm:cxn modelId="{1B33FCBB-5802-42A7-8102-B611E4935AD9}" type="presParOf" srcId="{5238C61B-7FEF-46FF-BCA8-6954BF26964C}" destId="{C1627009-AA09-4C2C-837A-F2D273065422}" srcOrd="0" destOrd="0" presId="urn:microsoft.com/office/officeart/2005/8/layout/list1"/>
    <dgm:cxn modelId="{76CCBCEB-2BF7-4E0D-A11E-76B9D8BB5465}" type="presParOf" srcId="{C1627009-AA09-4C2C-837A-F2D273065422}" destId="{B66634D4-4943-45C5-A9D2-BE58DD1F4739}" srcOrd="0" destOrd="0" presId="urn:microsoft.com/office/officeart/2005/8/layout/list1"/>
    <dgm:cxn modelId="{B834294A-162E-42B5-985F-29A7C4612EFC}" type="presParOf" srcId="{C1627009-AA09-4C2C-837A-F2D273065422}" destId="{5B176A53-6028-4F45-B829-848B7F7BD64E}" srcOrd="1" destOrd="0" presId="urn:microsoft.com/office/officeart/2005/8/layout/list1"/>
    <dgm:cxn modelId="{2C609E3D-C438-4720-86E2-253FBD0B14C3}" type="presParOf" srcId="{5238C61B-7FEF-46FF-BCA8-6954BF26964C}" destId="{D18C5800-962D-4932-ABAE-28270998B30D}" srcOrd="1" destOrd="0" presId="urn:microsoft.com/office/officeart/2005/8/layout/list1"/>
    <dgm:cxn modelId="{398BE19D-C4A6-4B63-AA17-3E527132523C}" type="presParOf" srcId="{5238C61B-7FEF-46FF-BCA8-6954BF26964C}" destId="{B283C9A9-3FCE-49E9-8AB6-CD946229B9D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657BDF-EEF3-4F65-9E70-7A72865A4550}" type="doc">
      <dgm:prSet loTypeId="urn:microsoft.com/office/officeart/2005/8/layout/chevron2" loCatId="list" qsTypeId="urn:microsoft.com/office/officeart/2005/8/quickstyle/3d3" qsCatId="3D" csTypeId="urn:microsoft.com/office/officeart/2005/8/colors/accent1_2" csCatId="accent1" phldr="1"/>
      <dgm:spPr/>
      <dgm:t>
        <a:bodyPr/>
        <a:lstStyle/>
        <a:p>
          <a:endParaRPr lang="en-US"/>
        </a:p>
      </dgm:t>
    </dgm:pt>
    <dgm:pt modelId="{308EDF22-6357-4909-9F06-EA73C76C4277}">
      <dgm:prSet phldrT="[Text]" custT="1"/>
      <dgm:spPr/>
      <dgm:t>
        <a:bodyPr/>
        <a:lstStyle/>
        <a:p>
          <a:r>
            <a:rPr lang="en-US" sz="2800" b="1" smtClean="0">
              <a:effectLst>
                <a:outerShdw blurRad="38100" dist="38100" dir="2700000" algn="tl">
                  <a:srgbClr val="000000">
                    <a:alpha val="43137"/>
                  </a:srgbClr>
                </a:outerShdw>
              </a:effectLst>
              <a:latin typeface="Times New Roman" pitchFamily="18" charset="0"/>
              <a:cs typeface="Times New Roman" pitchFamily="18" charset="0"/>
            </a:rPr>
            <a:t>1.</a:t>
          </a:r>
          <a:endParaRPr lang="en-US" sz="2800" b="1">
            <a:effectLst>
              <a:outerShdw blurRad="38100" dist="38100" dir="2700000" algn="tl">
                <a:srgbClr val="000000">
                  <a:alpha val="43137"/>
                </a:srgbClr>
              </a:outerShdw>
            </a:effectLst>
            <a:latin typeface="Times New Roman" pitchFamily="18" charset="0"/>
            <a:cs typeface="Times New Roman" pitchFamily="18" charset="0"/>
          </a:endParaRPr>
        </a:p>
      </dgm:t>
    </dgm:pt>
    <dgm:pt modelId="{4E0BEAE1-E5C7-4F14-9218-FF74B2ABA1A4}" type="parTrans" cxnId="{D5AF3A24-0BFF-4938-B84A-B3FD82BFCAD5}">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03FB0E69-4E8B-4CE6-86D4-A1D10C414D42}" type="sibTrans" cxnId="{D5AF3A24-0BFF-4938-B84A-B3FD82BFCAD5}">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55C210A2-C9B2-4E3A-9110-94CB89ED50CB}">
      <dgm:prSet phldrT="[Text]" custT="1"/>
      <dgm:spPr/>
      <dgm:t>
        <a:bodyPr/>
        <a:lstStyle/>
        <a:p>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Làm</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rõ</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sự</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ra</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đời</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tất</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yếu</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Đảng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Cộng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sản</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Việt</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Nam</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D4D918FB-750F-42CA-B692-7755AD1DC151}" type="parTrans" cxnId="{6D295AA0-319A-4176-91C8-A76435AB0BE6}">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2F094096-D888-4AAE-89DB-96DBAD07172B}" type="sibTrans" cxnId="{6D295AA0-319A-4176-91C8-A76435AB0BE6}">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6A054DB2-6DFF-4DDC-A483-F76701EA26D1}">
      <dgm:prSet phldrT="[Text]" custT="1"/>
      <dgm:spPr/>
      <dgm:t>
        <a:bodyPr/>
        <a:lstStyle/>
        <a:p>
          <a:r>
            <a:rPr lang="en-US" sz="2800" b="1" smtClean="0">
              <a:effectLst>
                <a:outerShdw blurRad="38100" dist="38100" dir="2700000" algn="tl">
                  <a:srgbClr val="000000">
                    <a:alpha val="43137"/>
                  </a:srgbClr>
                </a:outerShdw>
              </a:effectLst>
              <a:latin typeface="Times New Roman" pitchFamily="18" charset="0"/>
              <a:cs typeface="Times New Roman" pitchFamily="18" charset="0"/>
            </a:rPr>
            <a:t>2.</a:t>
          </a:r>
          <a:endParaRPr lang="en-US" sz="2800" b="1">
            <a:effectLst>
              <a:outerShdw blurRad="38100" dist="38100" dir="2700000" algn="tl">
                <a:srgbClr val="000000">
                  <a:alpha val="43137"/>
                </a:srgbClr>
              </a:outerShdw>
            </a:effectLst>
            <a:latin typeface="Times New Roman" pitchFamily="18" charset="0"/>
            <a:cs typeface="Times New Roman" pitchFamily="18" charset="0"/>
          </a:endParaRPr>
        </a:p>
      </dgm:t>
    </dgm:pt>
    <dgm:pt modelId="{194FC28C-ED9C-44E4-95B3-80931A1565EC}" type="parTrans" cxnId="{862BFF4B-954B-4A87-B74A-63FE1D5DA2B4}">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9097BB3F-CC5F-4294-802F-29B13DE58769}" type="sibTrans" cxnId="{862BFF4B-954B-4A87-B74A-63FE1D5DA2B4}">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1050B24E-470A-4865-A305-C7A1E3498A49}">
      <dgm:prSet phldrT="[Text]" custT="1"/>
      <dgm:spPr/>
      <dgm:t>
        <a:bodyPr/>
        <a:lstStyle/>
        <a:p>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Làm</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rõ</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quá</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trình</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hình</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thành</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bổ</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sung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và</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phát</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triển</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đường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lối</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cách</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mạng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Đảng</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E346C0E8-098E-4175-BD30-4042115A176E}" type="parTrans" cxnId="{77B501EF-874D-476E-BD92-EB0A94A83AE6}">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C235D191-F83C-4A8B-9A3E-EA0E9D22ADE9}" type="sibTrans" cxnId="{77B501EF-874D-476E-BD92-EB0A94A83AE6}">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149FA612-376F-458A-8AD4-55B1C54CED4D}">
      <dgm:prSet phldrT="[Text]" custT="1"/>
      <dgm:spPr/>
      <dgm:t>
        <a:bodyPr/>
        <a:lstStyle/>
        <a:p>
          <a:r>
            <a:rPr lang="en-US" sz="2800" b="1" smtClean="0">
              <a:effectLst>
                <a:outerShdw blurRad="38100" dist="38100" dir="2700000" algn="tl">
                  <a:srgbClr val="000000">
                    <a:alpha val="43137"/>
                  </a:srgbClr>
                </a:outerShdw>
              </a:effectLst>
              <a:latin typeface="Times New Roman" pitchFamily="18" charset="0"/>
              <a:cs typeface="Times New Roman" pitchFamily="18" charset="0"/>
            </a:rPr>
            <a:t>3.</a:t>
          </a:r>
          <a:endParaRPr lang="en-US" sz="2800" b="1">
            <a:effectLst>
              <a:outerShdw blurRad="38100" dist="38100" dir="2700000" algn="tl">
                <a:srgbClr val="000000">
                  <a:alpha val="43137"/>
                </a:srgbClr>
              </a:outerShdw>
            </a:effectLst>
            <a:latin typeface="Times New Roman" pitchFamily="18" charset="0"/>
            <a:cs typeface="Times New Roman" pitchFamily="18" charset="0"/>
          </a:endParaRPr>
        </a:p>
      </dgm:t>
    </dgm:pt>
    <dgm:pt modelId="{A9C48CC3-0A05-4534-8FB2-4FA1DD3D322B}" type="parTrans" cxnId="{29A2C64C-35E6-4E1C-9994-5DF5E083F1F7}">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A6D71B61-10FC-47DA-B0A0-230107944239}" type="sibTrans" cxnId="{29A2C64C-35E6-4E1C-9994-5DF5E083F1F7}">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2F630D41-FCD7-480E-A543-8DFD6759346D}">
      <dgm:prSet phldrT="[Text]" custT="1"/>
      <dgm:spPr/>
      <dgm:t>
        <a:bodyPr/>
        <a:lstStyle/>
        <a:p>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Làm</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rõ</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kết</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dirty="0" err="1" smtClean="0">
              <a:effectLst>
                <a:outerShdw blurRad="38100" dist="38100" dir="2700000" algn="tl">
                  <a:srgbClr val="000000">
                    <a:alpha val="43137"/>
                  </a:srgbClr>
                </a:outerShdw>
              </a:effectLst>
              <a:latin typeface="Times New Roman" pitchFamily="18" charset="0"/>
              <a:cs typeface="Times New Roman" pitchFamily="18" charset="0"/>
            </a:rPr>
            <a:t>quả</a:t>
          </a:r>
          <a:r>
            <a:rPr lang="en-US" sz="2400" b="1" i="1"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thực</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hiện</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đường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lối</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1D280B7E-E3BB-4CB4-9166-89FF624326AB}" type="parTrans" cxnId="{F8A426B4-04D7-469A-8208-88DC68426A55}">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AB5D078F-8395-4C2E-98B1-E064CDFF6E10}" type="sibTrans" cxnId="{F8A426B4-04D7-469A-8208-88DC68426A55}">
      <dgm:prSet/>
      <dgm:spPr/>
      <dgm:t>
        <a:bodyPr/>
        <a:lstStyle/>
        <a:p>
          <a:endParaRPr lang="en-US" sz="1600" b="1">
            <a:effectLst>
              <a:outerShdw blurRad="38100" dist="38100" dir="2700000" algn="tl">
                <a:srgbClr val="000000">
                  <a:alpha val="43137"/>
                </a:srgbClr>
              </a:outerShdw>
            </a:effectLst>
            <a:latin typeface="Times New Roman" pitchFamily="18" charset="0"/>
            <a:cs typeface="Times New Roman" pitchFamily="18" charset="0"/>
          </a:endParaRPr>
        </a:p>
      </dgm:t>
    </dgm:pt>
    <dgm:pt modelId="{32F718A5-EEF8-4661-B431-B0A208C55C3C}" type="pres">
      <dgm:prSet presAssocID="{88657BDF-EEF3-4F65-9E70-7A72865A4550}" presName="linearFlow" presStyleCnt="0">
        <dgm:presLayoutVars>
          <dgm:dir/>
          <dgm:animLvl val="lvl"/>
          <dgm:resizeHandles val="exact"/>
        </dgm:presLayoutVars>
      </dgm:prSet>
      <dgm:spPr/>
      <dgm:t>
        <a:bodyPr/>
        <a:lstStyle/>
        <a:p>
          <a:endParaRPr lang="en-US"/>
        </a:p>
      </dgm:t>
    </dgm:pt>
    <dgm:pt modelId="{C7AB5B6E-D2D7-4DB7-99D3-3D361AEFE8C3}" type="pres">
      <dgm:prSet presAssocID="{308EDF22-6357-4909-9F06-EA73C76C4277}" presName="composite" presStyleCnt="0"/>
      <dgm:spPr/>
    </dgm:pt>
    <dgm:pt modelId="{50544DBB-AB03-4B34-A771-0B77E0DA9824}" type="pres">
      <dgm:prSet presAssocID="{308EDF22-6357-4909-9F06-EA73C76C4277}" presName="parentText" presStyleLbl="alignNode1" presStyleIdx="0" presStyleCnt="3">
        <dgm:presLayoutVars>
          <dgm:chMax val="1"/>
          <dgm:bulletEnabled val="1"/>
        </dgm:presLayoutVars>
      </dgm:prSet>
      <dgm:spPr/>
      <dgm:t>
        <a:bodyPr/>
        <a:lstStyle/>
        <a:p>
          <a:endParaRPr lang="en-US"/>
        </a:p>
      </dgm:t>
    </dgm:pt>
    <dgm:pt modelId="{D59CF7A6-A293-4BAE-8FA5-543405C27B1B}" type="pres">
      <dgm:prSet presAssocID="{308EDF22-6357-4909-9F06-EA73C76C4277}" presName="descendantText" presStyleLbl="alignAcc1" presStyleIdx="0" presStyleCnt="3">
        <dgm:presLayoutVars>
          <dgm:bulletEnabled val="1"/>
        </dgm:presLayoutVars>
      </dgm:prSet>
      <dgm:spPr/>
      <dgm:t>
        <a:bodyPr/>
        <a:lstStyle/>
        <a:p>
          <a:endParaRPr lang="en-US"/>
        </a:p>
      </dgm:t>
    </dgm:pt>
    <dgm:pt modelId="{1C24A7D7-D542-433E-854C-C5E102AC3CFA}" type="pres">
      <dgm:prSet presAssocID="{03FB0E69-4E8B-4CE6-86D4-A1D10C414D42}" presName="sp" presStyleCnt="0"/>
      <dgm:spPr/>
    </dgm:pt>
    <dgm:pt modelId="{FB4CAB6C-ABEB-419B-BF59-65FB2E539FE8}" type="pres">
      <dgm:prSet presAssocID="{6A054DB2-6DFF-4DDC-A483-F76701EA26D1}" presName="composite" presStyleCnt="0"/>
      <dgm:spPr/>
    </dgm:pt>
    <dgm:pt modelId="{7F364554-5810-4CF5-BDFA-3790DB3CA4D9}" type="pres">
      <dgm:prSet presAssocID="{6A054DB2-6DFF-4DDC-A483-F76701EA26D1}" presName="parentText" presStyleLbl="alignNode1" presStyleIdx="1" presStyleCnt="3">
        <dgm:presLayoutVars>
          <dgm:chMax val="1"/>
          <dgm:bulletEnabled val="1"/>
        </dgm:presLayoutVars>
      </dgm:prSet>
      <dgm:spPr/>
      <dgm:t>
        <a:bodyPr/>
        <a:lstStyle/>
        <a:p>
          <a:endParaRPr lang="en-US"/>
        </a:p>
      </dgm:t>
    </dgm:pt>
    <dgm:pt modelId="{ED554FFF-F8B4-4A9B-9562-A8CBB615300E}" type="pres">
      <dgm:prSet presAssocID="{6A054DB2-6DFF-4DDC-A483-F76701EA26D1}" presName="descendantText" presStyleLbl="alignAcc1" presStyleIdx="1" presStyleCnt="3">
        <dgm:presLayoutVars>
          <dgm:bulletEnabled val="1"/>
        </dgm:presLayoutVars>
      </dgm:prSet>
      <dgm:spPr/>
      <dgm:t>
        <a:bodyPr/>
        <a:lstStyle/>
        <a:p>
          <a:endParaRPr lang="en-US"/>
        </a:p>
      </dgm:t>
    </dgm:pt>
    <dgm:pt modelId="{EFF3D5B7-C939-4E2C-9B5C-45D6EF57844E}" type="pres">
      <dgm:prSet presAssocID="{9097BB3F-CC5F-4294-802F-29B13DE58769}" presName="sp" presStyleCnt="0"/>
      <dgm:spPr/>
    </dgm:pt>
    <dgm:pt modelId="{D7FEF0E9-705D-42B2-AF07-FDA476C5BA5E}" type="pres">
      <dgm:prSet presAssocID="{149FA612-376F-458A-8AD4-55B1C54CED4D}" presName="composite" presStyleCnt="0"/>
      <dgm:spPr/>
    </dgm:pt>
    <dgm:pt modelId="{BD65E31A-6329-436D-B3CD-E408FBE75C7B}" type="pres">
      <dgm:prSet presAssocID="{149FA612-376F-458A-8AD4-55B1C54CED4D}" presName="parentText" presStyleLbl="alignNode1" presStyleIdx="2" presStyleCnt="3">
        <dgm:presLayoutVars>
          <dgm:chMax val="1"/>
          <dgm:bulletEnabled val="1"/>
        </dgm:presLayoutVars>
      </dgm:prSet>
      <dgm:spPr/>
      <dgm:t>
        <a:bodyPr/>
        <a:lstStyle/>
        <a:p>
          <a:endParaRPr lang="en-US"/>
        </a:p>
      </dgm:t>
    </dgm:pt>
    <dgm:pt modelId="{2DB794D9-E370-4C4B-AEC6-449B44791290}" type="pres">
      <dgm:prSet presAssocID="{149FA612-376F-458A-8AD4-55B1C54CED4D}" presName="descendantText" presStyleLbl="alignAcc1" presStyleIdx="2" presStyleCnt="3">
        <dgm:presLayoutVars>
          <dgm:bulletEnabled val="1"/>
        </dgm:presLayoutVars>
      </dgm:prSet>
      <dgm:spPr/>
      <dgm:t>
        <a:bodyPr/>
        <a:lstStyle/>
        <a:p>
          <a:endParaRPr lang="en-US"/>
        </a:p>
      </dgm:t>
    </dgm:pt>
  </dgm:ptLst>
  <dgm:cxnLst>
    <dgm:cxn modelId="{29A2C64C-35E6-4E1C-9994-5DF5E083F1F7}" srcId="{88657BDF-EEF3-4F65-9E70-7A72865A4550}" destId="{149FA612-376F-458A-8AD4-55B1C54CED4D}" srcOrd="2" destOrd="0" parTransId="{A9C48CC3-0A05-4534-8FB2-4FA1DD3D322B}" sibTransId="{A6D71B61-10FC-47DA-B0A0-230107944239}"/>
    <dgm:cxn modelId="{6D295AA0-319A-4176-91C8-A76435AB0BE6}" srcId="{308EDF22-6357-4909-9F06-EA73C76C4277}" destId="{55C210A2-C9B2-4E3A-9110-94CB89ED50CB}" srcOrd="0" destOrd="0" parTransId="{D4D918FB-750F-42CA-B692-7755AD1DC151}" sibTransId="{2F094096-D888-4AAE-89DB-96DBAD07172B}"/>
    <dgm:cxn modelId="{77B501EF-874D-476E-BD92-EB0A94A83AE6}" srcId="{6A054DB2-6DFF-4DDC-A483-F76701EA26D1}" destId="{1050B24E-470A-4865-A305-C7A1E3498A49}" srcOrd="0" destOrd="0" parTransId="{E346C0E8-098E-4175-BD30-4042115A176E}" sibTransId="{C235D191-F83C-4A8B-9A3E-EA0E9D22ADE9}"/>
    <dgm:cxn modelId="{B5B03AE6-EED2-4A44-829A-8B21EC9F6869}" type="presOf" srcId="{308EDF22-6357-4909-9F06-EA73C76C4277}" destId="{50544DBB-AB03-4B34-A771-0B77E0DA9824}" srcOrd="0" destOrd="0" presId="urn:microsoft.com/office/officeart/2005/8/layout/chevron2"/>
    <dgm:cxn modelId="{073AE151-211A-4223-9B0C-9126D292E713}" type="presOf" srcId="{149FA612-376F-458A-8AD4-55B1C54CED4D}" destId="{BD65E31A-6329-436D-B3CD-E408FBE75C7B}" srcOrd="0" destOrd="0" presId="urn:microsoft.com/office/officeart/2005/8/layout/chevron2"/>
    <dgm:cxn modelId="{F8A426B4-04D7-469A-8208-88DC68426A55}" srcId="{149FA612-376F-458A-8AD4-55B1C54CED4D}" destId="{2F630D41-FCD7-480E-A543-8DFD6759346D}" srcOrd="0" destOrd="0" parTransId="{1D280B7E-E3BB-4CB4-9166-89FF624326AB}" sibTransId="{AB5D078F-8395-4C2E-98B1-E064CDFF6E10}"/>
    <dgm:cxn modelId="{7E12E90C-7ABE-4093-A418-4CED2AED3E4E}" type="presOf" srcId="{2F630D41-FCD7-480E-A543-8DFD6759346D}" destId="{2DB794D9-E370-4C4B-AEC6-449B44791290}" srcOrd="0" destOrd="0" presId="urn:microsoft.com/office/officeart/2005/8/layout/chevron2"/>
    <dgm:cxn modelId="{B66A1D02-04E8-4345-8ACE-82C75FB82AA3}" type="presOf" srcId="{55C210A2-C9B2-4E3A-9110-94CB89ED50CB}" destId="{D59CF7A6-A293-4BAE-8FA5-543405C27B1B}" srcOrd="0" destOrd="0" presId="urn:microsoft.com/office/officeart/2005/8/layout/chevron2"/>
    <dgm:cxn modelId="{E496D7DF-0E44-4F40-B635-D730C39FF1E7}" type="presOf" srcId="{6A054DB2-6DFF-4DDC-A483-F76701EA26D1}" destId="{7F364554-5810-4CF5-BDFA-3790DB3CA4D9}" srcOrd="0" destOrd="0" presId="urn:microsoft.com/office/officeart/2005/8/layout/chevron2"/>
    <dgm:cxn modelId="{D5AF3A24-0BFF-4938-B84A-B3FD82BFCAD5}" srcId="{88657BDF-EEF3-4F65-9E70-7A72865A4550}" destId="{308EDF22-6357-4909-9F06-EA73C76C4277}" srcOrd="0" destOrd="0" parTransId="{4E0BEAE1-E5C7-4F14-9218-FF74B2ABA1A4}" sibTransId="{03FB0E69-4E8B-4CE6-86D4-A1D10C414D42}"/>
    <dgm:cxn modelId="{921666F6-E1E7-4870-949E-44B910AA5CF9}" type="presOf" srcId="{1050B24E-470A-4865-A305-C7A1E3498A49}" destId="{ED554FFF-F8B4-4A9B-9562-A8CBB615300E}" srcOrd="0" destOrd="0" presId="urn:microsoft.com/office/officeart/2005/8/layout/chevron2"/>
    <dgm:cxn modelId="{862BFF4B-954B-4A87-B74A-63FE1D5DA2B4}" srcId="{88657BDF-EEF3-4F65-9E70-7A72865A4550}" destId="{6A054DB2-6DFF-4DDC-A483-F76701EA26D1}" srcOrd="1" destOrd="0" parTransId="{194FC28C-ED9C-44E4-95B3-80931A1565EC}" sibTransId="{9097BB3F-CC5F-4294-802F-29B13DE58769}"/>
    <dgm:cxn modelId="{1569EF8B-94D9-41AE-AF79-348A843A0A71}" type="presOf" srcId="{88657BDF-EEF3-4F65-9E70-7A72865A4550}" destId="{32F718A5-EEF8-4661-B431-B0A208C55C3C}" srcOrd="0" destOrd="0" presId="urn:microsoft.com/office/officeart/2005/8/layout/chevron2"/>
    <dgm:cxn modelId="{985C810D-4C55-4BA3-B67E-449295E598AA}" type="presParOf" srcId="{32F718A5-EEF8-4661-B431-B0A208C55C3C}" destId="{C7AB5B6E-D2D7-4DB7-99D3-3D361AEFE8C3}" srcOrd="0" destOrd="0" presId="urn:microsoft.com/office/officeart/2005/8/layout/chevron2"/>
    <dgm:cxn modelId="{DE0B30EC-2213-44F7-9F8D-23C51DEECFF8}" type="presParOf" srcId="{C7AB5B6E-D2D7-4DB7-99D3-3D361AEFE8C3}" destId="{50544DBB-AB03-4B34-A771-0B77E0DA9824}" srcOrd="0" destOrd="0" presId="urn:microsoft.com/office/officeart/2005/8/layout/chevron2"/>
    <dgm:cxn modelId="{C48FD92B-4936-4CBA-8940-8F36A08A5FA2}" type="presParOf" srcId="{C7AB5B6E-D2D7-4DB7-99D3-3D361AEFE8C3}" destId="{D59CF7A6-A293-4BAE-8FA5-543405C27B1B}" srcOrd="1" destOrd="0" presId="urn:microsoft.com/office/officeart/2005/8/layout/chevron2"/>
    <dgm:cxn modelId="{27F54643-6329-4C5B-A25A-5A93EDA19647}" type="presParOf" srcId="{32F718A5-EEF8-4661-B431-B0A208C55C3C}" destId="{1C24A7D7-D542-433E-854C-C5E102AC3CFA}" srcOrd="1" destOrd="0" presId="urn:microsoft.com/office/officeart/2005/8/layout/chevron2"/>
    <dgm:cxn modelId="{6D657EFA-3F3B-45A2-A4DF-43A4646367CF}" type="presParOf" srcId="{32F718A5-EEF8-4661-B431-B0A208C55C3C}" destId="{FB4CAB6C-ABEB-419B-BF59-65FB2E539FE8}" srcOrd="2" destOrd="0" presId="urn:microsoft.com/office/officeart/2005/8/layout/chevron2"/>
    <dgm:cxn modelId="{D802D21F-A995-42B7-9CBD-FEBF111B52DB}" type="presParOf" srcId="{FB4CAB6C-ABEB-419B-BF59-65FB2E539FE8}" destId="{7F364554-5810-4CF5-BDFA-3790DB3CA4D9}" srcOrd="0" destOrd="0" presId="urn:microsoft.com/office/officeart/2005/8/layout/chevron2"/>
    <dgm:cxn modelId="{132556F4-5FEF-40E7-A1FD-653B8A610E72}" type="presParOf" srcId="{FB4CAB6C-ABEB-419B-BF59-65FB2E539FE8}" destId="{ED554FFF-F8B4-4A9B-9562-A8CBB615300E}" srcOrd="1" destOrd="0" presId="urn:microsoft.com/office/officeart/2005/8/layout/chevron2"/>
    <dgm:cxn modelId="{D004DA50-4FBE-48ED-8327-D7E9E0D2557A}" type="presParOf" srcId="{32F718A5-EEF8-4661-B431-B0A208C55C3C}" destId="{EFF3D5B7-C939-4E2C-9B5C-45D6EF57844E}" srcOrd="3" destOrd="0" presId="urn:microsoft.com/office/officeart/2005/8/layout/chevron2"/>
    <dgm:cxn modelId="{2469C394-E777-4861-9BC6-0CA0F7EC6FE5}" type="presParOf" srcId="{32F718A5-EEF8-4661-B431-B0A208C55C3C}" destId="{D7FEF0E9-705D-42B2-AF07-FDA476C5BA5E}" srcOrd="4" destOrd="0" presId="urn:microsoft.com/office/officeart/2005/8/layout/chevron2"/>
    <dgm:cxn modelId="{D74C7A32-5EFD-440E-A71E-250D65ADE9C7}" type="presParOf" srcId="{D7FEF0E9-705D-42B2-AF07-FDA476C5BA5E}" destId="{BD65E31A-6329-436D-B3CD-E408FBE75C7B}" srcOrd="0" destOrd="0" presId="urn:microsoft.com/office/officeart/2005/8/layout/chevron2"/>
    <dgm:cxn modelId="{755AAAE8-C9BA-4D46-9B88-EFE0DC2E9C3E}" type="presParOf" srcId="{D7FEF0E9-705D-42B2-AF07-FDA476C5BA5E}" destId="{2DB794D9-E370-4C4B-AEC6-449B4479129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C3894F-2B68-40B3-9C30-493BE984C263}" type="doc">
      <dgm:prSet loTypeId="urn:microsoft.com/office/officeart/2005/8/layout/venn1" loCatId="relationship" qsTypeId="urn:microsoft.com/office/officeart/2005/8/quickstyle/3d4" qsCatId="3D" csTypeId="urn:microsoft.com/office/officeart/2005/8/colors/colorful5" csCatId="colorful" phldr="1"/>
      <dgm:spPr/>
    </dgm:pt>
    <dgm:pt modelId="{1B393F6D-6A91-42E7-966F-6EAF22AA0F96}">
      <dgm:prSet phldrT="[Text]" custT="1"/>
      <dgm:spPr/>
      <dgm:t>
        <a:bodyPr/>
        <a:lstStyle/>
        <a:p>
          <a:endParaRPr lang="en-US" sz="2400" b="1" dirty="0" smtClean="0">
            <a:effectLst>
              <a:outerShdw blurRad="38100" dist="38100" dir="2700000" algn="tl">
                <a:srgbClr val="000000">
                  <a:alpha val="43137"/>
                </a:srgbClr>
              </a:outerShdw>
            </a:effectLst>
            <a:latin typeface=".VnTime" pitchFamily="34" charset="0"/>
          </a:endParaRPr>
        </a:p>
        <a:p>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Chủ</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nghĩa</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Mác_Lênin</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F4ED1C5B-8CB7-4124-8ED4-52F9DC1F5E38}" type="parTrans" cxnId="{3676C083-8501-4A07-AB8A-E540D2BDF3B6}">
      <dgm:prSet/>
      <dgm:spPr/>
      <dgm:t>
        <a:bodyPr/>
        <a:lstStyle/>
        <a:p>
          <a:endParaRPr lang="en-US" sz="1400" b="1">
            <a:solidFill>
              <a:srgbClr val="C00000"/>
            </a:solidFill>
            <a:effectLst>
              <a:outerShdw blurRad="38100" dist="38100" dir="2700000" algn="tl">
                <a:srgbClr val="000000">
                  <a:alpha val="43137"/>
                </a:srgbClr>
              </a:outerShdw>
            </a:effectLst>
            <a:latin typeface=".VnTime" pitchFamily="34" charset="0"/>
          </a:endParaRPr>
        </a:p>
      </dgm:t>
    </dgm:pt>
    <dgm:pt modelId="{9086487A-8D50-4A5F-A7BD-46186F8B0C81}" type="sibTrans" cxnId="{3676C083-8501-4A07-AB8A-E540D2BDF3B6}">
      <dgm:prSet/>
      <dgm:spPr/>
      <dgm:t>
        <a:bodyPr/>
        <a:lstStyle/>
        <a:p>
          <a:endParaRPr lang="en-US" sz="1400" b="1">
            <a:solidFill>
              <a:srgbClr val="C00000"/>
            </a:solidFill>
            <a:effectLst>
              <a:outerShdw blurRad="38100" dist="38100" dir="2700000" algn="tl">
                <a:srgbClr val="000000">
                  <a:alpha val="43137"/>
                </a:srgbClr>
              </a:outerShdw>
            </a:effectLst>
            <a:latin typeface=".VnTime" pitchFamily="34" charset="0"/>
          </a:endParaRPr>
        </a:p>
      </dgm:t>
    </dgm:pt>
    <dgm:pt modelId="{B352398D-B18F-4574-B2D6-ED291F008BC1}">
      <dgm:prSet phldrT="[Text]" custT="1"/>
      <dgm:spPr/>
      <dgm:t>
        <a:bodyPr/>
        <a:lstStyle/>
        <a:p>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Tư</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tưởng</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Hồ</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effectLst>
                <a:outerShdw blurRad="38100" dist="38100" dir="2700000" algn="tl">
                  <a:srgbClr val="000000">
                    <a:alpha val="43137"/>
                  </a:srgbClr>
                </a:outerShdw>
              </a:effectLst>
              <a:latin typeface="Times New Roman" pitchFamily="18" charset="0"/>
              <a:cs typeface="Times New Roman" pitchFamily="18" charset="0"/>
            </a:rPr>
            <a:t>Chí</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Minh</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4F28753F-A87B-449C-8B8B-19A990871BAF}" type="parTrans" cxnId="{60A5CBB8-349B-4C37-8505-DE084EE5F79D}">
      <dgm:prSet/>
      <dgm:spPr/>
      <dgm:t>
        <a:bodyPr/>
        <a:lstStyle/>
        <a:p>
          <a:endParaRPr lang="en-US" sz="1600"/>
        </a:p>
      </dgm:t>
    </dgm:pt>
    <dgm:pt modelId="{70738B0C-42C1-4F40-B36B-33AEA1A03173}" type="sibTrans" cxnId="{60A5CBB8-349B-4C37-8505-DE084EE5F79D}">
      <dgm:prSet/>
      <dgm:spPr/>
      <dgm:t>
        <a:bodyPr/>
        <a:lstStyle/>
        <a:p>
          <a:endParaRPr lang="en-US" sz="1600"/>
        </a:p>
      </dgm:t>
    </dgm:pt>
    <dgm:pt modelId="{49BDA2C1-42C2-44EE-A7FA-88AA8CD29D77}">
      <dgm:prSet phldrT="[Text]" custT="1"/>
      <dgm:spPr/>
      <dgm:t>
        <a:bodyPr/>
        <a:lstStyle/>
        <a:p>
          <a:r>
            <a:rPr lang="en-US" sz="24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Quan</a:t>
          </a:r>
          <a:r>
            <a:rPr lang="en-US" sz="24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điểm</a:t>
          </a:r>
          <a:r>
            <a:rPr lang="en-US" sz="24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của</a:t>
          </a:r>
          <a:r>
            <a:rPr lang="en-US" sz="24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Đảng</a:t>
          </a:r>
          <a:endPar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8F723DEE-D860-4F3A-962C-9BA172D1FB36}" type="parTrans" cxnId="{718E9045-0BCB-4E89-807B-EF168C067B1C}">
      <dgm:prSet/>
      <dgm:spPr/>
      <dgm:t>
        <a:bodyPr/>
        <a:lstStyle/>
        <a:p>
          <a:endParaRPr lang="en-US" sz="1600"/>
        </a:p>
      </dgm:t>
    </dgm:pt>
    <dgm:pt modelId="{BBEE2DEB-34D9-456E-A4F9-301B8882E6ED}" type="sibTrans" cxnId="{718E9045-0BCB-4E89-807B-EF168C067B1C}">
      <dgm:prSet/>
      <dgm:spPr/>
      <dgm:t>
        <a:bodyPr/>
        <a:lstStyle/>
        <a:p>
          <a:endParaRPr lang="en-US" sz="1600"/>
        </a:p>
      </dgm:t>
    </dgm:pt>
    <dgm:pt modelId="{FBB8F3B7-9CCD-4CB0-97AE-BC2596A58C33}" type="pres">
      <dgm:prSet presAssocID="{F9C3894F-2B68-40B3-9C30-493BE984C263}" presName="compositeShape" presStyleCnt="0">
        <dgm:presLayoutVars>
          <dgm:chMax val="7"/>
          <dgm:dir/>
          <dgm:resizeHandles val="exact"/>
        </dgm:presLayoutVars>
      </dgm:prSet>
      <dgm:spPr/>
    </dgm:pt>
    <dgm:pt modelId="{D202BB40-028F-44FA-86AE-DA26E0CB84A8}" type="pres">
      <dgm:prSet presAssocID="{1B393F6D-6A91-42E7-966F-6EAF22AA0F96}" presName="circ1" presStyleLbl="vennNode1" presStyleIdx="0" presStyleCnt="3" custLinFactNeighborX="-1724" custLinFactNeighborY="-7830"/>
      <dgm:spPr/>
      <dgm:t>
        <a:bodyPr/>
        <a:lstStyle/>
        <a:p>
          <a:endParaRPr lang="en-US"/>
        </a:p>
      </dgm:t>
    </dgm:pt>
    <dgm:pt modelId="{5D769D90-F97C-48A8-90D6-510A80743577}" type="pres">
      <dgm:prSet presAssocID="{1B393F6D-6A91-42E7-966F-6EAF22AA0F96}" presName="circ1Tx" presStyleLbl="revTx" presStyleIdx="0" presStyleCnt="0">
        <dgm:presLayoutVars>
          <dgm:chMax val="0"/>
          <dgm:chPref val="0"/>
          <dgm:bulletEnabled val="1"/>
        </dgm:presLayoutVars>
      </dgm:prSet>
      <dgm:spPr/>
      <dgm:t>
        <a:bodyPr/>
        <a:lstStyle/>
        <a:p>
          <a:endParaRPr lang="en-US"/>
        </a:p>
      </dgm:t>
    </dgm:pt>
    <dgm:pt modelId="{F80DD786-CB00-4FAF-88DC-AFAE2E903385}" type="pres">
      <dgm:prSet presAssocID="{B352398D-B18F-4574-B2D6-ED291F008BC1}" presName="circ2" presStyleLbl="vennNode1" presStyleIdx="1" presStyleCnt="3"/>
      <dgm:spPr/>
      <dgm:t>
        <a:bodyPr/>
        <a:lstStyle/>
        <a:p>
          <a:endParaRPr lang="en-US"/>
        </a:p>
      </dgm:t>
    </dgm:pt>
    <dgm:pt modelId="{FC5EB961-FE0D-4B82-8654-171C0DCF8F5F}" type="pres">
      <dgm:prSet presAssocID="{B352398D-B18F-4574-B2D6-ED291F008BC1}" presName="circ2Tx" presStyleLbl="revTx" presStyleIdx="0" presStyleCnt="0">
        <dgm:presLayoutVars>
          <dgm:chMax val="0"/>
          <dgm:chPref val="0"/>
          <dgm:bulletEnabled val="1"/>
        </dgm:presLayoutVars>
      </dgm:prSet>
      <dgm:spPr/>
      <dgm:t>
        <a:bodyPr/>
        <a:lstStyle/>
        <a:p>
          <a:endParaRPr lang="en-US"/>
        </a:p>
      </dgm:t>
    </dgm:pt>
    <dgm:pt modelId="{DCEF9F18-AFD9-44CA-83AA-AAEA0423B52C}" type="pres">
      <dgm:prSet presAssocID="{49BDA2C1-42C2-44EE-A7FA-88AA8CD29D77}" presName="circ3" presStyleLbl="vennNode1" presStyleIdx="2" presStyleCnt="3" custLinFactNeighborX="1469" custLinFactNeighborY="-347"/>
      <dgm:spPr/>
      <dgm:t>
        <a:bodyPr/>
        <a:lstStyle/>
        <a:p>
          <a:endParaRPr lang="en-US"/>
        </a:p>
      </dgm:t>
    </dgm:pt>
    <dgm:pt modelId="{E99E6A46-0782-4A0F-AE9C-782F40A6CF9B}" type="pres">
      <dgm:prSet presAssocID="{49BDA2C1-42C2-44EE-A7FA-88AA8CD29D77}" presName="circ3Tx" presStyleLbl="revTx" presStyleIdx="0" presStyleCnt="0">
        <dgm:presLayoutVars>
          <dgm:chMax val="0"/>
          <dgm:chPref val="0"/>
          <dgm:bulletEnabled val="1"/>
        </dgm:presLayoutVars>
      </dgm:prSet>
      <dgm:spPr/>
      <dgm:t>
        <a:bodyPr/>
        <a:lstStyle/>
        <a:p>
          <a:endParaRPr lang="en-US"/>
        </a:p>
      </dgm:t>
    </dgm:pt>
  </dgm:ptLst>
  <dgm:cxnLst>
    <dgm:cxn modelId="{BD486B93-D61D-4253-9B3B-15FD075FAF64}" type="presOf" srcId="{B352398D-B18F-4574-B2D6-ED291F008BC1}" destId="{F80DD786-CB00-4FAF-88DC-AFAE2E903385}" srcOrd="0" destOrd="0" presId="urn:microsoft.com/office/officeart/2005/8/layout/venn1"/>
    <dgm:cxn modelId="{3676C083-8501-4A07-AB8A-E540D2BDF3B6}" srcId="{F9C3894F-2B68-40B3-9C30-493BE984C263}" destId="{1B393F6D-6A91-42E7-966F-6EAF22AA0F96}" srcOrd="0" destOrd="0" parTransId="{F4ED1C5B-8CB7-4124-8ED4-52F9DC1F5E38}" sibTransId="{9086487A-8D50-4A5F-A7BD-46186F8B0C81}"/>
    <dgm:cxn modelId="{0C2C7CF9-4B40-4C9C-9471-B1C6CA27FCA7}" type="presOf" srcId="{F9C3894F-2B68-40B3-9C30-493BE984C263}" destId="{FBB8F3B7-9CCD-4CB0-97AE-BC2596A58C33}" srcOrd="0" destOrd="0" presId="urn:microsoft.com/office/officeart/2005/8/layout/venn1"/>
    <dgm:cxn modelId="{0645748C-792B-4F30-AB10-CDAC4FFC8757}" type="presOf" srcId="{1B393F6D-6A91-42E7-966F-6EAF22AA0F96}" destId="{5D769D90-F97C-48A8-90D6-510A80743577}" srcOrd="1" destOrd="0" presId="urn:microsoft.com/office/officeart/2005/8/layout/venn1"/>
    <dgm:cxn modelId="{7C41E256-4FD8-4BC8-8946-376D71DDC730}" type="presOf" srcId="{1B393F6D-6A91-42E7-966F-6EAF22AA0F96}" destId="{D202BB40-028F-44FA-86AE-DA26E0CB84A8}" srcOrd="0" destOrd="0" presId="urn:microsoft.com/office/officeart/2005/8/layout/venn1"/>
    <dgm:cxn modelId="{2980195F-6671-4479-ADF0-D651061378FD}" type="presOf" srcId="{49BDA2C1-42C2-44EE-A7FA-88AA8CD29D77}" destId="{E99E6A46-0782-4A0F-AE9C-782F40A6CF9B}" srcOrd="1" destOrd="0" presId="urn:microsoft.com/office/officeart/2005/8/layout/venn1"/>
    <dgm:cxn modelId="{B24EBF84-B92C-4AAB-8507-FF40D1B3114D}" type="presOf" srcId="{B352398D-B18F-4574-B2D6-ED291F008BC1}" destId="{FC5EB961-FE0D-4B82-8654-171C0DCF8F5F}" srcOrd="1" destOrd="0" presId="urn:microsoft.com/office/officeart/2005/8/layout/venn1"/>
    <dgm:cxn modelId="{60A5CBB8-349B-4C37-8505-DE084EE5F79D}" srcId="{F9C3894F-2B68-40B3-9C30-493BE984C263}" destId="{B352398D-B18F-4574-B2D6-ED291F008BC1}" srcOrd="1" destOrd="0" parTransId="{4F28753F-A87B-449C-8B8B-19A990871BAF}" sibTransId="{70738B0C-42C1-4F40-B36B-33AEA1A03173}"/>
    <dgm:cxn modelId="{718E9045-0BCB-4E89-807B-EF168C067B1C}" srcId="{F9C3894F-2B68-40B3-9C30-493BE984C263}" destId="{49BDA2C1-42C2-44EE-A7FA-88AA8CD29D77}" srcOrd="2" destOrd="0" parTransId="{8F723DEE-D860-4F3A-962C-9BA172D1FB36}" sibTransId="{BBEE2DEB-34D9-456E-A4F9-301B8882E6ED}"/>
    <dgm:cxn modelId="{B4174A32-775D-478E-BBE5-EA6EC0D8F741}" type="presOf" srcId="{49BDA2C1-42C2-44EE-A7FA-88AA8CD29D77}" destId="{DCEF9F18-AFD9-44CA-83AA-AAEA0423B52C}" srcOrd="0" destOrd="0" presId="urn:microsoft.com/office/officeart/2005/8/layout/venn1"/>
    <dgm:cxn modelId="{E16CD8BD-74FE-4F46-9571-675E706C8F7E}" type="presParOf" srcId="{FBB8F3B7-9CCD-4CB0-97AE-BC2596A58C33}" destId="{D202BB40-028F-44FA-86AE-DA26E0CB84A8}" srcOrd="0" destOrd="0" presId="urn:microsoft.com/office/officeart/2005/8/layout/venn1"/>
    <dgm:cxn modelId="{76DA94C1-3F6E-454E-A03D-BCCAA81C8D03}" type="presParOf" srcId="{FBB8F3B7-9CCD-4CB0-97AE-BC2596A58C33}" destId="{5D769D90-F97C-48A8-90D6-510A80743577}" srcOrd="1" destOrd="0" presId="urn:microsoft.com/office/officeart/2005/8/layout/venn1"/>
    <dgm:cxn modelId="{7A04DE1B-2DCE-4289-9EAC-2E008639EA53}" type="presParOf" srcId="{FBB8F3B7-9CCD-4CB0-97AE-BC2596A58C33}" destId="{F80DD786-CB00-4FAF-88DC-AFAE2E903385}" srcOrd="2" destOrd="0" presId="urn:microsoft.com/office/officeart/2005/8/layout/venn1"/>
    <dgm:cxn modelId="{8A6D3A3E-86F8-4450-A385-FF90EC15723E}" type="presParOf" srcId="{FBB8F3B7-9CCD-4CB0-97AE-BC2596A58C33}" destId="{FC5EB961-FE0D-4B82-8654-171C0DCF8F5F}" srcOrd="3" destOrd="0" presId="urn:microsoft.com/office/officeart/2005/8/layout/venn1"/>
    <dgm:cxn modelId="{E70B8394-51B9-484A-9F13-893CF0FEF72B}" type="presParOf" srcId="{FBB8F3B7-9CCD-4CB0-97AE-BC2596A58C33}" destId="{DCEF9F18-AFD9-44CA-83AA-AAEA0423B52C}" srcOrd="4" destOrd="0" presId="urn:microsoft.com/office/officeart/2005/8/layout/venn1"/>
    <dgm:cxn modelId="{0C153CE6-8FAA-4C25-B20E-2BD3477A6728}" type="presParOf" srcId="{FBB8F3B7-9CCD-4CB0-97AE-BC2596A58C33}" destId="{E99E6A46-0782-4A0F-AE9C-782F40A6CF9B}"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E0D14F-10D3-4A98-BD53-5F1F21D3A886}"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62A228FD-B7A1-4F1A-A575-E3CEF01D55F7}">
      <dgm:prSet phldrT="[Text]" custT="1"/>
      <dgm:spPr/>
      <dgm:t>
        <a:bodyPr/>
        <a:lstStyle/>
        <a:p>
          <a:pPr algn="just"/>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Trang</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bị</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cho</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sinh</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viên</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những</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hiểu</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biết</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cơ</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bản</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về</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sự</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ra</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đời</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Đảng</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đường</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lối</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Đảng</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trong</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tiến</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trình</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cách</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mạng</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effectLst>
                <a:outerShdw blurRad="38100" dist="38100" dir="2700000" algn="tl">
                  <a:srgbClr val="000000">
                    <a:alpha val="43137"/>
                  </a:srgbClr>
                </a:outerShdw>
              </a:effectLst>
              <a:latin typeface="Times New Roman" pitchFamily="18" charset="0"/>
              <a:cs typeface="Times New Roman" pitchFamily="18" charset="0"/>
            </a:rPr>
            <a:t>Việt</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Nam</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8B166C7E-3689-44A6-AAF6-F2915B5F9B77}" type="parTrans" cxnId="{0916648F-5B35-4F6C-AA5F-293ED10A462D}">
      <dgm:prSet/>
      <dgm:spPr/>
      <dgm:t>
        <a:bodyPr/>
        <a:lstStyle/>
        <a:p>
          <a:endParaRPr lang="en-US" sz="1600" b="1">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ED3AB769-ADC9-4588-9549-DEF41D5DEE9F}" type="sibTrans" cxnId="{0916648F-5B35-4F6C-AA5F-293ED10A462D}">
      <dgm:prSet/>
      <dgm:spPr/>
      <dgm:t>
        <a:bodyPr/>
        <a:lstStyle/>
        <a:p>
          <a:endParaRPr lang="en-US" sz="1600" b="1">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94F4EF53-FF16-4BA1-93B7-CCBC6D4623B5}">
      <dgm:prSet phldrT="[Text]" custT="1"/>
      <dgm:spPr/>
      <dgm:t>
        <a:bodyPr/>
        <a:lstStyle/>
        <a:p>
          <a:r>
            <a:rPr lang="en-US" sz="2000" b="1" smtClean="0">
              <a:effectLst>
                <a:outerShdw blurRad="38100" dist="38100" dir="2700000" algn="tl">
                  <a:srgbClr val="000000">
                    <a:alpha val="43137"/>
                  </a:srgbClr>
                </a:outerShdw>
              </a:effectLst>
              <a:latin typeface="Times New Roman" pitchFamily="18" charset="0"/>
              <a:cs typeface="Times New Roman" pitchFamily="18" charset="0"/>
            </a:rPr>
            <a:t>Bồi dưỡng cho sinh viên niềm tin vào sự lãnh đạo của Đảng, định hướng phấn đấu theo mục tiêu lý tưởng của Đảng</a:t>
          </a:r>
          <a:endParaRPr lang="en-US" sz="2000" b="1">
            <a:effectLst>
              <a:outerShdw blurRad="38100" dist="38100" dir="2700000" algn="tl">
                <a:srgbClr val="000000">
                  <a:alpha val="43137"/>
                </a:srgbClr>
              </a:outerShdw>
            </a:effectLst>
            <a:latin typeface="Times New Roman" pitchFamily="18" charset="0"/>
            <a:cs typeface="Times New Roman" pitchFamily="18" charset="0"/>
          </a:endParaRPr>
        </a:p>
      </dgm:t>
    </dgm:pt>
    <dgm:pt modelId="{A43D0AD8-07DB-432A-A0E3-DCB5F016D540}" type="parTrans" cxnId="{FBB3613E-0FF4-4990-B503-2009BF8064F4}">
      <dgm:prSet/>
      <dgm:spPr/>
      <dgm:t>
        <a:bodyPr/>
        <a:lstStyle/>
        <a:p>
          <a:endParaRPr lang="en-US" sz="1600" b="1">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60073686-2729-4E1C-89D5-451EC49D2220}" type="sibTrans" cxnId="{FBB3613E-0FF4-4990-B503-2009BF8064F4}">
      <dgm:prSet/>
      <dgm:spPr/>
      <dgm:t>
        <a:bodyPr/>
        <a:lstStyle/>
        <a:p>
          <a:endParaRPr lang="en-US" sz="1600" b="1">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4EA78599-7CF4-4910-9387-BEB5EE18C287}">
      <dgm:prSet phldrT="[Text]" custT="1"/>
      <dgm:spPr/>
      <dgm:t>
        <a:bodyPr/>
        <a:lstStyle/>
        <a:p>
          <a:r>
            <a:rPr lang="en-US" sz="2000" b="1" smtClean="0">
              <a:effectLst>
                <a:outerShdw blurRad="38100" dist="38100" dir="2700000" algn="tl">
                  <a:srgbClr val="000000">
                    <a:alpha val="43137"/>
                  </a:srgbClr>
                </a:outerShdw>
              </a:effectLst>
              <a:latin typeface="Times New Roman" pitchFamily="18" charset="0"/>
              <a:cs typeface="Times New Roman" pitchFamily="18" charset="0"/>
            </a:rPr>
            <a:t>Tạo cơ sở cho sinh viên vận dụng kiến thức chuyên ngành để chủ động, tích cực giải quyết các vấn đề kinh tế, chính trị, xã hội… theo đường lối của Đảng</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dgm:t>
    </dgm:pt>
    <dgm:pt modelId="{E70E6DA5-1B72-4F55-8A50-195725661B26}" type="parTrans" cxnId="{1920F094-D556-4B38-AB04-4D8E1D7BEFC8}">
      <dgm:prSet/>
      <dgm:spPr/>
      <dgm:t>
        <a:bodyPr/>
        <a:lstStyle/>
        <a:p>
          <a:endParaRPr lang="en-US" sz="1600" b="1">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15C6861A-A8DC-4241-8690-4A8B576B781E}" type="sibTrans" cxnId="{1920F094-D556-4B38-AB04-4D8E1D7BEFC8}">
      <dgm:prSet/>
      <dgm:spPr/>
      <dgm:t>
        <a:bodyPr/>
        <a:lstStyle/>
        <a:p>
          <a:endParaRPr lang="en-US" sz="1600" b="1">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2A776F75-6C79-40AA-893E-6C70E5F99EEB}" type="pres">
      <dgm:prSet presAssocID="{08E0D14F-10D3-4A98-BD53-5F1F21D3A886}" presName="linear" presStyleCnt="0">
        <dgm:presLayoutVars>
          <dgm:dir/>
          <dgm:animLvl val="lvl"/>
          <dgm:resizeHandles val="exact"/>
        </dgm:presLayoutVars>
      </dgm:prSet>
      <dgm:spPr/>
      <dgm:t>
        <a:bodyPr/>
        <a:lstStyle/>
        <a:p>
          <a:endParaRPr lang="en-US"/>
        </a:p>
      </dgm:t>
    </dgm:pt>
    <dgm:pt modelId="{EF3FC705-6C09-4E3F-ACE7-5E2D82684EE5}" type="pres">
      <dgm:prSet presAssocID="{62A228FD-B7A1-4F1A-A575-E3CEF01D55F7}" presName="parentLin" presStyleCnt="0"/>
      <dgm:spPr/>
      <dgm:t>
        <a:bodyPr/>
        <a:lstStyle/>
        <a:p>
          <a:endParaRPr lang="en-US"/>
        </a:p>
      </dgm:t>
    </dgm:pt>
    <dgm:pt modelId="{A6F6C6A4-4B25-40F9-BAA3-C22E1341B1AD}" type="pres">
      <dgm:prSet presAssocID="{62A228FD-B7A1-4F1A-A575-E3CEF01D55F7}" presName="parentLeftMargin" presStyleLbl="node1" presStyleIdx="0" presStyleCnt="3"/>
      <dgm:spPr/>
      <dgm:t>
        <a:bodyPr/>
        <a:lstStyle/>
        <a:p>
          <a:endParaRPr lang="en-US"/>
        </a:p>
      </dgm:t>
    </dgm:pt>
    <dgm:pt modelId="{802D952F-E86E-487C-9405-6C9CFAC13816}" type="pres">
      <dgm:prSet presAssocID="{62A228FD-B7A1-4F1A-A575-E3CEF01D55F7}" presName="parentText" presStyleLbl="node1" presStyleIdx="0" presStyleCnt="3" custScaleX="129064" custLinFactNeighborX="-4762" custLinFactNeighborY="2070">
        <dgm:presLayoutVars>
          <dgm:chMax val="0"/>
          <dgm:bulletEnabled val="1"/>
        </dgm:presLayoutVars>
      </dgm:prSet>
      <dgm:spPr/>
      <dgm:t>
        <a:bodyPr/>
        <a:lstStyle/>
        <a:p>
          <a:endParaRPr lang="en-US"/>
        </a:p>
      </dgm:t>
    </dgm:pt>
    <dgm:pt modelId="{9678999E-8996-4941-8581-9A7CB70AF699}" type="pres">
      <dgm:prSet presAssocID="{62A228FD-B7A1-4F1A-A575-E3CEF01D55F7}" presName="negativeSpace" presStyleCnt="0"/>
      <dgm:spPr/>
      <dgm:t>
        <a:bodyPr/>
        <a:lstStyle/>
        <a:p>
          <a:endParaRPr lang="en-US"/>
        </a:p>
      </dgm:t>
    </dgm:pt>
    <dgm:pt modelId="{A72E30D5-B22D-4423-9E3A-E175FB3DD85A}" type="pres">
      <dgm:prSet presAssocID="{62A228FD-B7A1-4F1A-A575-E3CEF01D55F7}" presName="childText" presStyleLbl="conFgAcc1" presStyleIdx="0" presStyleCnt="3">
        <dgm:presLayoutVars>
          <dgm:bulletEnabled val="1"/>
        </dgm:presLayoutVars>
      </dgm:prSet>
      <dgm:spPr/>
      <dgm:t>
        <a:bodyPr/>
        <a:lstStyle/>
        <a:p>
          <a:endParaRPr lang="en-US"/>
        </a:p>
      </dgm:t>
    </dgm:pt>
    <dgm:pt modelId="{496F1320-4D1D-4A97-8CB2-396B420B60C5}" type="pres">
      <dgm:prSet presAssocID="{ED3AB769-ADC9-4588-9549-DEF41D5DEE9F}" presName="spaceBetweenRectangles" presStyleCnt="0"/>
      <dgm:spPr/>
      <dgm:t>
        <a:bodyPr/>
        <a:lstStyle/>
        <a:p>
          <a:endParaRPr lang="en-US"/>
        </a:p>
      </dgm:t>
    </dgm:pt>
    <dgm:pt modelId="{023DEF01-4655-4317-B07A-01190FE923C2}" type="pres">
      <dgm:prSet presAssocID="{94F4EF53-FF16-4BA1-93B7-CCBC6D4623B5}" presName="parentLin" presStyleCnt="0"/>
      <dgm:spPr/>
      <dgm:t>
        <a:bodyPr/>
        <a:lstStyle/>
        <a:p>
          <a:endParaRPr lang="en-US"/>
        </a:p>
      </dgm:t>
    </dgm:pt>
    <dgm:pt modelId="{B08FB0CD-8C9B-4FB0-84BC-318897E81A68}" type="pres">
      <dgm:prSet presAssocID="{94F4EF53-FF16-4BA1-93B7-CCBC6D4623B5}" presName="parentLeftMargin" presStyleLbl="node1" presStyleIdx="0" presStyleCnt="3"/>
      <dgm:spPr/>
      <dgm:t>
        <a:bodyPr/>
        <a:lstStyle/>
        <a:p>
          <a:endParaRPr lang="en-US"/>
        </a:p>
      </dgm:t>
    </dgm:pt>
    <dgm:pt modelId="{5C61F0AC-332F-439F-BAC8-9E402F0A231C}" type="pres">
      <dgm:prSet presAssocID="{94F4EF53-FF16-4BA1-93B7-CCBC6D4623B5}" presName="parentText" presStyleLbl="node1" presStyleIdx="1" presStyleCnt="3" custScaleX="128778">
        <dgm:presLayoutVars>
          <dgm:chMax val="0"/>
          <dgm:bulletEnabled val="1"/>
        </dgm:presLayoutVars>
      </dgm:prSet>
      <dgm:spPr/>
      <dgm:t>
        <a:bodyPr/>
        <a:lstStyle/>
        <a:p>
          <a:endParaRPr lang="en-US"/>
        </a:p>
      </dgm:t>
    </dgm:pt>
    <dgm:pt modelId="{62F55C35-D3B7-45FC-864C-7A7C27E73D72}" type="pres">
      <dgm:prSet presAssocID="{94F4EF53-FF16-4BA1-93B7-CCBC6D4623B5}" presName="negativeSpace" presStyleCnt="0"/>
      <dgm:spPr/>
      <dgm:t>
        <a:bodyPr/>
        <a:lstStyle/>
        <a:p>
          <a:endParaRPr lang="en-US"/>
        </a:p>
      </dgm:t>
    </dgm:pt>
    <dgm:pt modelId="{9F932540-E98B-49B3-8664-1BCFA9ACD5E8}" type="pres">
      <dgm:prSet presAssocID="{94F4EF53-FF16-4BA1-93B7-CCBC6D4623B5}" presName="childText" presStyleLbl="conFgAcc1" presStyleIdx="1" presStyleCnt="3">
        <dgm:presLayoutVars>
          <dgm:bulletEnabled val="1"/>
        </dgm:presLayoutVars>
      </dgm:prSet>
      <dgm:spPr/>
      <dgm:t>
        <a:bodyPr/>
        <a:lstStyle/>
        <a:p>
          <a:endParaRPr lang="en-US"/>
        </a:p>
      </dgm:t>
    </dgm:pt>
    <dgm:pt modelId="{142AE7D5-4822-484E-B6AE-9828569DF27F}" type="pres">
      <dgm:prSet presAssocID="{60073686-2729-4E1C-89D5-451EC49D2220}" presName="spaceBetweenRectangles" presStyleCnt="0"/>
      <dgm:spPr/>
      <dgm:t>
        <a:bodyPr/>
        <a:lstStyle/>
        <a:p>
          <a:endParaRPr lang="en-US"/>
        </a:p>
      </dgm:t>
    </dgm:pt>
    <dgm:pt modelId="{36E80A62-F059-4F81-9F30-9F8CBD1D139F}" type="pres">
      <dgm:prSet presAssocID="{4EA78599-7CF4-4910-9387-BEB5EE18C287}" presName="parentLin" presStyleCnt="0"/>
      <dgm:spPr/>
      <dgm:t>
        <a:bodyPr/>
        <a:lstStyle/>
        <a:p>
          <a:endParaRPr lang="en-US"/>
        </a:p>
      </dgm:t>
    </dgm:pt>
    <dgm:pt modelId="{B3B28A91-DEE3-4D6E-AE77-60AAF2D9DD9C}" type="pres">
      <dgm:prSet presAssocID="{4EA78599-7CF4-4910-9387-BEB5EE18C287}" presName="parentLeftMargin" presStyleLbl="node1" presStyleIdx="1" presStyleCnt="3"/>
      <dgm:spPr/>
      <dgm:t>
        <a:bodyPr/>
        <a:lstStyle/>
        <a:p>
          <a:endParaRPr lang="en-US"/>
        </a:p>
      </dgm:t>
    </dgm:pt>
    <dgm:pt modelId="{19482B5B-0D9E-49E7-A11E-6A0826B5CD92}" type="pres">
      <dgm:prSet presAssocID="{4EA78599-7CF4-4910-9387-BEB5EE18C287}" presName="parentText" presStyleLbl="node1" presStyleIdx="2" presStyleCnt="3" custScaleX="128778">
        <dgm:presLayoutVars>
          <dgm:chMax val="0"/>
          <dgm:bulletEnabled val="1"/>
        </dgm:presLayoutVars>
      </dgm:prSet>
      <dgm:spPr/>
      <dgm:t>
        <a:bodyPr/>
        <a:lstStyle/>
        <a:p>
          <a:endParaRPr lang="en-US"/>
        </a:p>
      </dgm:t>
    </dgm:pt>
    <dgm:pt modelId="{B95A0E48-994B-4013-B0C9-1C9158B41093}" type="pres">
      <dgm:prSet presAssocID="{4EA78599-7CF4-4910-9387-BEB5EE18C287}" presName="negativeSpace" presStyleCnt="0"/>
      <dgm:spPr/>
      <dgm:t>
        <a:bodyPr/>
        <a:lstStyle/>
        <a:p>
          <a:endParaRPr lang="en-US"/>
        </a:p>
      </dgm:t>
    </dgm:pt>
    <dgm:pt modelId="{A3ED801D-55AC-462A-8A70-C56FE16242A6}" type="pres">
      <dgm:prSet presAssocID="{4EA78599-7CF4-4910-9387-BEB5EE18C287}" presName="childText" presStyleLbl="conFgAcc1" presStyleIdx="2" presStyleCnt="3">
        <dgm:presLayoutVars>
          <dgm:bulletEnabled val="1"/>
        </dgm:presLayoutVars>
      </dgm:prSet>
      <dgm:spPr/>
      <dgm:t>
        <a:bodyPr/>
        <a:lstStyle/>
        <a:p>
          <a:endParaRPr lang="en-US"/>
        </a:p>
      </dgm:t>
    </dgm:pt>
  </dgm:ptLst>
  <dgm:cxnLst>
    <dgm:cxn modelId="{0916648F-5B35-4F6C-AA5F-293ED10A462D}" srcId="{08E0D14F-10D3-4A98-BD53-5F1F21D3A886}" destId="{62A228FD-B7A1-4F1A-A575-E3CEF01D55F7}" srcOrd="0" destOrd="0" parTransId="{8B166C7E-3689-44A6-AAF6-F2915B5F9B77}" sibTransId="{ED3AB769-ADC9-4588-9549-DEF41D5DEE9F}"/>
    <dgm:cxn modelId="{9DB7CD50-784B-44D1-90D8-C114CE5ED0EC}" type="presOf" srcId="{94F4EF53-FF16-4BA1-93B7-CCBC6D4623B5}" destId="{B08FB0CD-8C9B-4FB0-84BC-318897E81A68}" srcOrd="0" destOrd="0" presId="urn:microsoft.com/office/officeart/2005/8/layout/list1"/>
    <dgm:cxn modelId="{D89BCDC0-7177-4062-A972-3F2847EE138D}" type="presOf" srcId="{94F4EF53-FF16-4BA1-93B7-CCBC6D4623B5}" destId="{5C61F0AC-332F-439F-BAC8-9E402F0A231C}" srcOrd="1" destOrd="0" presId="urn:microsoft.com/office/officeart/2005/8/layout/list1"/>
    <dgm:cxn modelId="{8D0EDC90-B375-49B7-A095-1159A6CA9738}" type="presOf" srcId="{62A228FD-B7A1-4F1A-A575-E3CEF01D55F7}" destId="{802D952F-E86E-487C-9405-6C9CFAC13816}" srcOrd="1" destOrd="0" presId="urn:microsoft.com/office/officeart/2005/8/layout/list1"/>
    <dgm:cxn modelId="{F437477C-4E87-463E-87DF-62C672829EA1}" type="presOf" srcId="{4EA78599-7CF4-4910-9387-BEB5EE18C287}" destId="{19482B5B-0D9E-49E7-A11E-6A0826B5CD92}" srcOrd="1" destOrd="0" presId="urn:microsoft.com/office/officeart/2005/8/layout/list1"/>
    <dgm:cxn modelId="{C8E2CB2A-3800-4555-AE53-ECE2AEEF504A}" type="presOf" srcId="{4EA78599-7CF4-4910-9387-BEB5EE18C287}" destId="{B3B28A91-DEE3-4D6E-AE77-60AAF2D9DD9C}" srcOrd="0" destOrd="0" presId="urn:microsoft.com/office/officeart/2005/8/layout/list1"/>
    <dgm:cxn modelId="{821224CA-1ADE-4532-A986-45605C50B7D7}" type="presOf" srcId="{08E0D14F-10D3-4A98-BD53-5F1F21D3A886}" destId="{2A776F75-6C79-40AA-893E-6C70E5F99EEB}" srcOrd="0" destOrd="0" presId="urn:microsoft.com/office/officeart/2005/8/layout/list1"/>
    <dgm:cxn modelId="{1920F094-D556-4B38-AB04-4D8E1D7BEFC8}" srcId="{08E0D14F-10D3-4A98-BD53-5F1F21D3A886}" destId="{4EA78599-7CF4-4910-9387-BEB5EE18C287}" srcOrd="2" destOrd="0" parTransId="{E70E6DA5-1B72-4F55-8A50-195725661B26}" sibTransId="{15C6861A-A8DC-4241-8690-4A8B576B781E}"/>
    <dgm:cxn modelId="{56ED8577-B748-4314-8D1C-7C8FFB1E41AF}" type="presOf" srcId="{62A228FD-B7A1-4F1A-A575-E3CEF01D55F7}" destId="{A6F6C6A4-4B25-40F9-BAA3-C22E1341B1AD}" srcOrd="0" destOrd="0" presId="urn:microsoft.com/office/officeart/2005/8/layout/list1"/>
    <dgm:cxn modelId="{FBB3613E-0FF4-4990-B503-2009BF8064F4}" srcId="{08E0D14F-10D3-4A98-BD53-5F1F21D3A886}" destId="{94F4EF53-FF16-4BA1-93B7-CCBC6D4623B5}" srcOrd="1" destOrd="0" parTransId="{A43D0AD8-07DB-432A-A0E3-DCB5F016D540}" sibTransId="{60073686-2729-4E1C-89D5-451EC49D2220}"/>
    <dgm:cxn modelId="{10DE697E-5514-403B-AE07-CC4C15026BF9}" type="presParOf" srcId="{2A776F75-6C79-40AA-893E-6C70E5F99EEB}" destId="{EF3FC705-6C09-4E3F-ACE7-5E2D82684EE5}" srcOrd="0" destOrd="0" presId="urn:microsoft.com/office/officeart/2005/8/layout/list1"/>
    <dgm:cxn modelId="{2538BD3F-8A3A-474E-AB36-826CC724EDE2}" type="presParOf" srcId="{EF3FC705-6C09-4E3F-ACE7-5E2D82684EE5}" destId="{A6F6C6A4-4B25-40F9-BAA3-C22E1341B1AD}" srcOrd="0" destOrd="0" presId="urn:microsoft.com/office/officeart/2005/8/layout/list1"/>
    <dgm:cxn modelId="{3694DFBE-2B4D-4601-9602-E0F6418D5896}" type="presParOf" srcId="{EF3FC705-6C09-4E3F-ACE7-5E2D82684EE5}" destId="{802D952F-E86E-487C-9405-6C9CFAC13816}" srcOrd="1" destOrd="0" presId="urn:microsoft.com/office/officeart/2005/8/layout/list1"/>
    <dgm:cxn modelId="{7852C5F5-F67C-4CF8-9F08-16B168D120A8}" type="presParOf" srcId="{2A776F75-6C79-40AA-893E-6C70E5F99EEB}" destId="{9678999E-8996-4941-8581-9A7CB70AF699}" srcOrd="1" destOrd="0" presId="urn:microsoft.com/office/officeart/2005/8/layout/list1"/>
    <dgm:cxn modelId="{484F50D6-9D54-43E9-A730-CCB750898E05}" type="presParOf" srcId="{2A776F75-6C79-40AA-893E-6C70E5F99EEB}" destId="{A72E30D5-B22D-4423-9E3A-E175FB3DD85A}" srcOrd="2" destOrd="0" presId="urn:microsoft.com/office/officeart/2005/8/layout/list1"/>
    <dgm:cxn modelId="{5F2964B0-C8DA-477F-86E3-EE81D250F7EB}" type="presParOf" srcId="{2A776F75-6C79-40AA-893E-6C70E5F99EEB}" destId="{496F1320-4D1D-4A97-8CB2-396B420B60C5}" srcOrd="3" destOrd="0" presId="urn:microsoft.com/office/officeart/2005/8/layout/list1"/>
    <dgm:cxn modelId="{500F4C8C-BFE6-4BF6-8E8A-017148B5BAC6}" type="presParOf" srcId="{2A776F75-6C79-40AA-893E-6C70E5F99EEB}" destId="{023DEF01-4655-4317-B07A-01190FE923C2}" srcOrd="4" destOrd="0" presId="urn:microsoft.com/office/officeart/2005/8/layout/list1"/>
    <dgm:cxn modelId="{1E5237CC-6B99-4632-8616-CAE9C816EAFE}" type="presParOf" srcId="{023DEF01-4655-4317-B07A-01190FE923C2}" destId="{B08FB0CD-8C9B-4FB0-84BC-318897E81A68}" srcOrd="0" destOrd="0" presId="urn:microsoft.com/office/officeart/2005/8/layout/list1"/>
    <dgm:cxn modelId="{DD0BB82E-20C4-49C8-89CD-CA736ECD426B}" type="presParOf" srcId="{023DEF01-4655-4317-B07A-01190FE923C2}" destId="{5C61F0AC-332F-439F-BAC8-9E402F0A231C}" srcOrd="1" destOrd="0" presId="urn:microsoft.com/office/officeart/2005/8/layout/list1"/>
    <dgm:cxn modelId="{5C15EC88-9F4A-4FC8-A708-67C19F740444}" type="presParOf" srcId="{2A776F75-6C79-40AA-893E-6C70E5F99EEB}" destId="{62F55C35-D3B7-45FC-864C-7A7C27E73D72}" srcOrd="5" destOrd="0" presId="urn:microsoft.com/office/officeart/2005/8/layout/list1"/>
    <dgm:cxn modelId="{8CCBA772-0AC7-4BE1-A9C1-196E61DCF565}" type="presParOf" srcId="{2A776F75-6C79-40AA-893E-6C70E5F99EEB}" destId="{9F932540-E98B-49B3-8664-1BCFA9ACD5E8}" srcOrd="6" destOrd="0" presId="urn:microsoft.com/office/officeart/2005/8/layout/list1"/>
    <dgm:cxn modelId="{3B3541C0-D702-4D55-B11C-0928FF645630}" type="presParOf" srcId="{2A776F75-6C79-40AA-893E-6C70E5F99EEB}" destId="{142AE7D5-4822-484E-B6AE-9828569DF27F}" srcOrd="7" destOrd="0" presId="urn:microsoft.com/office/officeart/2005/8/layout/list1"/>
    <dgm:cxn modelId="{44F46FA2-06F3-4765-AD1F-6DD861BA11BD}" type="presParOf" srcId="{2A776F75-6C79-40AA-893E-6C70E5F99EEB}" destId="{36E80A62-F059-4F81-9F30-9F8CBD1D139F}" srcOrd="8" destOrd="0" presId="urn:microsoft.com/office/officeart/2005/8/layout/list1"/>
    <dgm:cxn modelId="{E8CB9A49-35E7-4FAB-BAC6-BEB03C94857D}" type="presParOf" srcId="{36E80A62-F059-4F81-9F30-9F8CBD1D139F}" destId="{B3B28A91-DEE3-4D6E-AE77-60AAF2D9DD9C}" srcOrd="0" destOrd="0" presId="urn:microsoft.com/office/officeart/2005/8/layout/list1"/>
    <dgm:cxn modelId="{89D0FACD-2BB8-417C-AF05-63DF133EEC7A}" type="presParOf" srcId="{36E80A62-F059-4F81-9F30-9F8CBD1D139F}" destId="{19482B5B-0D9E-49E7-A11E-6A0826B5CD92}" srcOrd="1" destOrd="0" presId="urn:microsoft.com/office/officeart/2005/8/layout/list1"/>
    <dgm:cxn modelId="{938D8667-7165-4759-B17B-DCBDCC3D8465}" type="presParOf" srcId="{2A776F75-6C79-40AA-893E-6C70E5F99EEB}" destId="{B95A0E48-994B-4013-B0C9-1C9158B41093}" srcOrd="9" destOrd="0" presId="urn:microsoft.com/office/officeart/2005/8/layout/list1"/>
    <dgm:cxn modelId="{AC2A51FD-3F11-4F18-8C31-6BAD699BD0AA}" type="presParOf" srcId="{2A776F75-6C79-40AA-893E-6C70E5F99EEB}" destId="{A3ED801D-55AC-462A-8A70-C56FE16242A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00EA8-68D9-4804-A9C9-1D1A9719DDAE}">
      <dsp:nvSpPr>
        <dsp:cNvPr id="0" name=""/>
        <dsp:cNvSpPr/>
      </dsp:nvSpPr>
      <dsp:spPr>
        <a:xfrm rot="5400000">
          <a:off x="-247556" y="251355"/>
          <a:ext cx="1650378" cy="115526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endParaRPr lang="en-US" sz="3400" kern="1200" dirty="0">
            <a:latin typeface="Times New Roman" pitchFamily="18" charset="0"/>
            <a:cs typeface="Times New Roman" pitchFamily="18" charset="0"/>
          </a:endParaRPr>
        </a:p>
      </dsp:txBody>
      <dsp:txXfrm rot="-5400000">
        <a:off x="1" y="581432"/>
        <a:ext cx="1155265" cy="495113"/>
      </dsp:txXfrm>
    </dsp:sp>
    <dsp:sp modelId="{923DC57A-1F7B-4C88-A521-7D17D1918964}">
      <dsp:nvSpPr>
        <dsp:cNvPr id="0" name=""/>
        <dsp:cNvSpPr/>
      </dsp:nvSpPr>
      <dsp:spPr>
        <a:xfrm rot="5400000">
          <a:off x="3927459" y="-2768395"/>
          <a:ext cx="1072746" cy="66171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just" defTabSz="1155700">
            <a:lnSpc>
              <a:spcPct val="90000"/>
            </a:lnSpc>
            <a:spcBef>
              <a:spcPct val="0"/>
            </a:spcBef>
            <a:spcAft>
              <a:spcPct val="15000"/>
            </a:spcAft>
            <a:buChar char="••"/>
          </a:pPr>
          <a:r>
            <a:rPr lang="en-US" sz="2600" kern="1200" dirty="0" err="1" smtClean="0">
              <a:latin typeface="Times New Roman" pitchFamily="18" charset="0"/>
              <a:cs typeface="Times New Roman" pitchFamily="18" charset="0"/>
            </a:rPr>
            <a:t>Nắm</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vững</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đối</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tượng</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nhiệm</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vụ</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cơ</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sở</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phương</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pháp</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luận</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và</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các</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phương</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pháp</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nghiên</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cứu</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của</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môn</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học</a:t>
          </a:r>
          <a:r>
            <a:rPr lang="en-US" sz="2600" kern="1200" dirty="0" smtClean="0">
              <a:latin typeface="Times New Roman" pitchFamily="18" charset="0"/>
              <a:cs typeface="Times New Roman" pitchFamily="18" charset="0"/>
            </a:rPr>
            <a:t>;</a:t>
          </a:r>
          <a:endParaRPr lang="en-US" sz="2600" kern="1200" dirty="0">
            <a:latin typeface="Times New Roman" pitchFamily="18" charset="0"/>
            <a:cs typeface="Times New Roman" pitchFamily="18" charset="0"/>
          </a:endParaRPr>
        </a:p>
      </dsp:txBody>
      <dsp:txXfrm rot="-5400000">
        <a:off x="1155266" y="56165"/>
        <a:ext cx="6564767" cy="968012"/>
      </dsp:txXfrm>
    </dsp:sp>
    <dsp:sp modelId="{71F4EBA9-0867-422C-A776-33B9ACC34696}">
      <dsp:nvSpPr>
        <dsp:cNvPr id="0" name=""/>
        <dsp:cNvSpPr/>
      </dsp:nvSpPr>
      <dsp:spPr>
        <a:xfrm rot="5400000">
          <a:off x="-247556" y="1708367"/>
          <a:ext cx="1650378" cy="115526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endParaRPr lang="en-US" sz="3400" kern="1200" dirty="0">
            <a:latin typeface="Times New Roman" pitchFamily="18" charset="0"/>
            <a:cs typeface="Times New Roman" pitchFamily="18" charset="0"/>
          </a:endParaRPr>
        </a:p>
      </dsp:txBody>
      <dsp:txXfrm rot="-5400000">
        <a:off x="1" y="2038444"/>
        <a:ext cx="1155265" cy="495113"/>
      </dsp:txXfrm>
    </dsp:sp>
    <dsp:sp modelId="{7CE54D58-7B25-478B-9AAC-3B1482207B05}">
      <dsp:nvSpPr>
        <dsp:cNvPr id="0" name=""/>
        <dsp:cNvSpPr/>
      </dsp:nvSpPr>
      <dsp:spPr>
        <a:xfrm rot="5400000">
          <a:off x="3927459" y="-1311383"/>
          <a:ext cx="1072746" cy="66171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just" defTabSz="1155700">
            <a:lnSpc>
              <a:spcPct val="90000"/>
            </a:lnSpc>
            <a:spcBef>
              <a:spcPct val="0"/>
            </a:spcBef>
            <a:spcAft>
              <a:spcPct val="15000"/>
            </a:spcAft>
            <a:buChar char="••"/>
          </a:pPr>
          <a:r>
            <a:rPr lang="en-US" sz="2600" kern="1200" dirty="0" err="1" smtClean="0">
              <a:latin typeface="Times New Roman" pitchFamily="18" charset="0"/>
              <a:cs typeface="Times New Roman" pitchFamily="18" charset="0"/>
            </a:rPr>
            <a:t>Xác</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lập</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những</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hiểu</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biết</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cơ</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bản</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về</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mối</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quan</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hệ</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giữa</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các</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môn</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học</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lý</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luận</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chính</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trị</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trong</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chương</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trình</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giáo</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dục</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đại</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học</a:t>
          </a:r>
          <a:r>
            <a:rPr lang="en-US" sz="2600" kern="1200" dirty="0" smtClean="0">
              <a:latin typeface="Times New Roman" pitchFamily="18" charset="0"/>
              <a:cs typeface="Times New Roman" pitchFamily="18" charset="0"/>
            </a:rPr>
            <a:t>;</a:t>
          </a:r>
          <a:endParaRPr lang="en-US" sz="2600" kern="1200" dirty="0">
            <a:latin typeface="Times New Roman" pitchFamily="18" charset="0"/>
            <a:cs typeface="Times New Roman" pitchFamily="18" charset="0"/>
          </a:endParaRPr>
        </a:p>
      </dsp:txBody>
      <dsp:txXfrm rot="-5400000">
        <a:off x="1155266" y="1513177"/>
        <a:ext cx="6564767" cy="968012"/>
      </dsp:txXfrm>
    </dsp:sp>
    <dsp:sp modelId="{19B66042-DD5B-45CD-932D-83DAAB751A77}">
      <dsp:nvSpPr>
        <dsp:cNvPr id="0" name=""/>
        <dsp:cNvSpPr/>
      </dsp:nvSpPr>
      <dsp:spPr>
        <a:xfrm rot="5400000">
          <a:off x="-247556" y="3165379"/>
          <a:ext cx="1650378" cy="115526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endParaRPr lang="en-US" sz="3400" kern="1200" dirty="0">
            <a:latin typeface="Times New Roman" pitchFamily="18" charset="0"/>
            <a:cs typeface="Times New Roman" pitchFamily="18" charset="0"/>
          </a:endParaRPr>
        </a:p>
      </dsp:txBody>
      <dsp:txXfrm rot="-5400000">
        <a:off x="1" y="3495456"/>
        <a:ext cx="1155265" cy="495113"/>
      </dsp:txXfrm>
    </dsp:sp>
    <dsp:sp modelId="{99369638-F862-4879-A7D0-29E6A936FE82}">
      <dsp:nvSpPr>
        <dsp:cNvPr id="0" name=""/>
        <dsp:cNvSpPr/>
      </dsp:nvSpPr>
      <dsp:spPr>
        <a:xfrm rot="5400000">
          <a:off x="3927459" y="145627"/>
          <a:ext cx="1072746" cy="66171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just" defTabSz="1155700">
            <a:lnSpc>
              <a:spcPct val="90000"/>
            </a:lnSpc>
            <a:spcBef>
              <a:spcPct val="0"/>
            </a:spcBef>
            <a:spcAft>
              <a:spcPct val="15000"/>
            </a:spcAft>
            <a:buChar char="••"/>
          </a:pPr>
          <a:r>
            <a:rPr lang="en-US" sz="2600" kern="1200" dirty="0" err="1" smtClean="0">
              <a:latin typeface="Times New Roman" pitchFamily="18" charset="0"/>
              <a:cs typeface="Times New Roman" pitchFamily="18" charset="0"/>
            </a:rPr>
            <a:t>Làm</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rõ</a:t>
          </a:r>
          <a:r>
            <a:rPr lang="en-US" sz="2600" kern="1200" dirty="0" smtClean="0">
              <a:latin typeface="Times New Roman" pitchFamily="18" charset="0"/>
              <a:cs typeface="Times New Roman" pitchFamily="18" charset="0"/>
            </a:rPr>
            <a:t> ý </a:t>
          </a:r>
          <a:r>
            <a:rPr lang="en-US" sz="2600" kern="1200" dirty="0" err="1" smtClean="0">
              <a:latin typeface="Times New Roman" pitchFamily="18" charset="0"/>
              <a:cs typeface="Times New Roman" pitchFamily="18" charset="0"/>
            </a:rPr>
            <a:t>nghĩa</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của</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việc</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học</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tập</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Đường</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lối</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cách</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mạng</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của</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Đảng</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Cộng</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sản</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Việt</a:t>
          </a:r>
          <a:r>
            <a:rPr lang="en-US" sz="2600" kern="1200" dirty="0" smtClean="0">
              <a:latin typeface="Times New Roman" pitchFamily="18" charset="0"/>
              <a:cs typeface="Times New Roman" pitchFamily="18" charset="0"/>
            </a:rPr>
            <a:t> Nam </a:t>
          </a:r>
          <a:r>
            <a:rPr lang="en-US" sz="2600" kern="1200" dirty="0" err="1" smtClean="0">
              <a:latin typeface="Times New Roman" pitchFamily="18" charset="0"/>
              <a:cs typeface="Times New Roman" pitchFamily="18" charset="0"/>
            </a:rPr>
            <a:t>đối</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với</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sinh</a:t>
          </a:r>
          <a:r>
            <a:rPr lang="en-US" sz="2600" kern="1200" dirty="0" smtClean="0">
              <a:latin typeface="Times New Roman" pitchFamily="18" charset="0"/>
              <a:cs typeface="Times New Roman" pitchFamily="18" charset="0"/>
            </a:rPr>
            <a:t> </a:t>
          </a:r>
          <a:r>
            <a:rPr lang="en-US" sz="2600" kern="1200" dirty="0" err="1" smtClean="0">
              <a:latin typeface="Times New Roman" pitchFamily="18" charset="0"/>
              <a:cs typeface="Times New Roman" pitchFamily="18" charset="0"/>
            </a:rPr>
            <a:t>viên</a:t>
          </a:r>
          <a:r>
            <a:rPr lang="en-US" sz="2600" kern="1200" dirty="0" smtClean="0">
              <a:latin typeface="Times New Roman" pitchFamily="18" charset="0"/>
              <a:cs typeface="Times New Roman" pitchFamily="18" charset="0"/>
            </a:rPr>
            <a:t>.</a:t>
          </a:r>
          <a:endParaRPr lang="en-US" sz="2600" kern="1200" dirty="0">
            <a:latin typeface="Times New Roman" pitchFamily="18" charset="0"/>
            <a:cs typeface="Times New Roman" pitchFamily="18" charset="0"/>
          </a:endParaRPr>
        </a:p>
      </dsp:txBody>
      <dsp:txXfrm rot="-5400000">
        <a:off x="1155266" y="2970188"/>
        <a:ext cx="6564767" cy="968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036FE-A771-4E20-B00D-12B72A8D575C}">
      <dsp:nvSpPr>
        <dsp:cNvPr id="0" name=""/>
        <dsp:cNvSpPr/>
      </dsp:nvSpPr>
      <dsp:spPr>
        <a:xfrm>
          <a:off x="0" y="0"/>
          <a:ext cx="8763000" cy="636480"/>
        </a:xfrm>
        <a:prstGeom prst="roundRect">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kern="1200" dirty="0" smtClean="0"/>
            <a:t>1. ĐỐI TƯỢNG VÀ NHIỆM VỤ NGHIÊN CỨU </a:t>
          </a:r>
          <a:endParaRPr lang="en-US" sz="2400" kern="1200" dirty="0"/>
        </a:p>
      </dsp:txBody>
      <dsp:txXfrm>
        <a:off x="31070" y="31070"/>
        <a:ext cx="8700860" cy="574340"/>
      </dsp:txXfrm>
    </dsp:sp>
    <dsp:sp modelId="{E209F526-B5E4-42B0-9595-9E2A4E382BBA}">
      <dsp:nvSpPr>
        <dsp:cNvPr id="0" name=""/>
        <dsp:cNvSpPr/>
      </dsp:nvSpPr>
      <dsp:spPr>
        <a:xfrm>
          <a:off x="0" y="748560"/>
          <a:ext cx="8763000" cy="636480"/>
        </a:xfrm>
        <a:prstGeom prst="roundRect">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vi-VN" sz="2400" kern="1200" dirty="0" smtClean="0"/>
            <a:t>1.1 Đối tượng nghiên cứu. </a:t>
          </a:r>
          <a:endParaRPr lang="en-US" sz="2400" kern="1200" dirty="0"/>
        </a:p>
      </dsp:txBody>
      <dsp:txXfrm>
        <a:off x="31070" y="779630"/>
        <a:ext cx="8700860" cy="574340"/>
      </dsp:txXfrm>
    </dsp:sp>
    <dsp:sp modelId="{2B58573B-E304-4FBF-B7BB-7899D3420214}">
      <dsp:nvSpPr>
        <dsp:cNvPr id="0" name=""/>
        <dsp:cNvSpPr/>
      </dsp:nvSpPr>
      <dsp:spPr>
        <a:xfrm>
          <a:off x="0" y="1482959"/>
          <a:ext cx="8763000" cy="636480"/>
        </a:xfrm>
        <a:prstGeom prst="roundRect">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1.2 </a:t>
          </a:r>
          <a:r>
            <a:rPr lang="en-US" sz="2400" kern="1200" dirty="0" err="1" smtClean="0">
              <a:latin typeface="Times New Roman" panose="02020603050405020304" pitchFamily="18" charset="0"/>
              <a:cs typeface="Times New Roman" panose="02020603050405020304" pitchFamily="18" charset="0"/>
            </a:rPr>
            <a:t>Nhiệm</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vụ</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nghiên</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cứu</a:t>
          </a:r>
          <a:r>
            <a:rPr lang="en-US" sz="2400" kern="1200" dirty="0" smtClean="0">
              <a:latin typeface="Times New Roman" panose="02020603050405020304" pitchFamily="18" charset="0"/>
              <a:cs typeface="Times New Roman" panose="02020603050405020304" pitchFamily="18" charset="0"/>
            </a:rPr>
            <a:t>. </a:t>
          </a:r>
          <a:endParaRPr lang="en-US" sz="2400" kern="1200" dirty="0">
            <a:latin typeface="Times New Roman" panose="02020603050405020304" pitchFamily="18" charset="0"/>
            <a:cs typeface="Times New Roman" panose="02020603050405020304" pitchFamily="18" charset="0"/>
          </a:endParaRPr>
        </a:p>
      </dsp:txBody>
      <dsp:txXfrm>
        <a:off x="31070" y="1514029"/>
        <a:ext cx="8700860" cy="574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11902-1EB2-4D88-ABBE-0E7CD60B5C29}">
      <dsp:nvSpPr>
        <dsp:cNvPr id="0" name=""/>
        <dsp:cNvSpPr/>
      </dsp:nvSpPr>
      <dsp:spPr>
        <a:xfrm>
          <a:off x="0" y="2220"/>
          <a:ext cx="8763000" cy="804960"/>
        </a:xfrm>
        <a:prstGeom prst="roundRect">
          <a:avLst/>
        </a:prstGeom>
        <a:blipFill rotWithShape="0">
          <a:blip xmlns:r="http://schemas.openxmlformats.org/officeDocument/2006/relationships" r:embed="rId1">
            <a:duotone>
              <a:schemeClr val="accent6">
                <a:hueOff val="0"/>
                <a:satOff val="0"/>
                <a:lumOff val="0"/>
                <a:alphaOff val="0"/>
                <a:tint val="30000"/>
                <a:satMod val="300000"/>
              </a:schemeClr>
              <a:schemeClr val="accent6">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vi-VN" sz="1900" kern="1200" dirty="0" smtClean="0"/>
            <a:t>2. PHƯƠNG PHÁP NGHIÊN CỨU VÀ Ý NGHĨA CỦA VIỆC HỌC TẬP MÔN HỌC. </a:t>
          </a:r>
          <a:endParaRPr lang="en-US" sz="1900" kern="1200" dirty="0"/>
        </a:p>
      </dsp:txBody>
      <dsp:txXfrm>
        <a:off x="39295" y="41515"/>
        <a:ext cx="8684410" cy="726370"/>
      </dsp:txXfrm>
    </dsp:sp>
    <dsp:sp modelId="{6F752BA2-79DB-4809-B934-972E995BBAE2}">
      <dsp:nvSpPr>
        <dsp:cNvPr id="0" name=""/>
        <dsp:cNvSpPr/>
      </dsp:nvSpPr>
      <dsp:spPr>
        <a:xfrm>
          <a:off x="0" y="931020"/>
          <a:ext cx="8763000" cy="804960"/>
        </a:xfrm>
        <a:prstGeom prst="roundRect">
          <a:avLst/>
        </a:prstGeom>
        <a:blipFill rotWithShape="0">
          <a:blip xmlns:r="http://schemas.openxmlformats.org/officeDocument/2006/relationships" r:embed="rId1">
            <a:duotone>
              <a:schemeClr val="accent6">
                <a:hueOff val="0"/>
                <a:satOff val="0"/>
                <a:lumOff val="0"/>
                <a:alphaOff val="0"/>
                <a:tint val="30000"/>
                <a:satMod val="300000"/>
              </a:schemeClr>
              <a:schemeClr val="accent6">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vi-VN" sz="2000" kern="1200" smtClean="0"/>
            <a:t>2.1 Phương pháp luận và phương pháp nghiên cứu môn học. </a:t>
          </a:r>
          <a:endParaRPr lang="en-US" sz="2000" kern="1200"/>
        </a:p>
      </dsp:txBody>
      <dsp:txXfrm>
        <a:off x="39295" y="970315"/>
        <a:ext cx="8684410" cy="726370"/>
      </dsp:txXfrm>
    </dsp:sp>
    <dsp:sp modelId="{86C51A14-2F77-4ED7-A83C-B13B622C7967}">
      <dsp:nvSpPr>
        <dsp:cNvPr id="0" name=""/>
        <dsp:cNvSpPr/>
      </dsp:nvSpPr>
      <dsp:spPr>
        <a:xfrm>
          <a:off x="0" y="1859820"/>
          <a:ext cx="8763000" cy="804960"/>
        </a:xfrm>
        <a:prstGeom prst="roundRect">
          <a:avLst/>
        </a:prstGeom>
        <a:blipFill rotWithShape="0">
          <a:blip xmlns:r="http://schemas.openxmlformats.org/officeDocument/2006/relationships" r:embed="rId1">
            <a:duotone>
              <a:schemeClr val="accent6">
                <a:hueOff val="0"/>
                <a:satOff val="0"/>
                <a:lumOff val="0"/>
                <a:alphaOff val="0"/>
                <a:tint val="30000"/>
                <a:satMod val="300000"/>
              </a:schemeClr>
              <a:schemeClr val="accent6">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2.2 </a:t>
          </a:r>
          <a:r>
            <a:rPr lang="en-US" sz="2000" kern="1200" dirty="0" smtClean="0">
              <a:latin typeface="Times New Roman" panose="02020603050405020304" pitchFamily="18" charset="0"/>
              <a:cs typeface="Times New Roman" panose="02020603050405020304" pitchFamily="18" charset="0"/>
            </a:rPr>
            <a:t>Ý </a:t>
          </a:r>
          <a:r>
            <a:rPr lang="en-US" sz="2000" kern="1200" dirty="0" err="1" smtClean="0">
              <a:latin typeface="Times New Roman" panose="02020603050405020304" pitchFamily="18" charset="0"/>
              <a:cs typeface="Times New Roman" panose="02020603050405020304" pitchFamily="18" charset="0"/>
            </a:rPr>
            <a:t>nghĩa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của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việc</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học</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tập</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môn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học</a:t>
          </a:r>
          <a:endParaRPr lang="en-US" sz="2000" kern="1200" dirty="0">
            <a:latin typeface="Times New Roman" panose="02020603050405020304" pitchFamily="18" charset="0"/>
            <a:cs typeface="Times New Roman" panose="02020603050405020304" pitchFamily="18" charset="0"/>
          </a:endParaRPr>
        </a:p>
      </dsp:txBody>
      <dsp:txXfrm>
        <a:off x="39295" y="1899115"/>
        <a:ext cx="8684410" cy="7263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E30F1-3276-4937-9DE5-EBC3C5972469}">
      <dsp:nvSpPr>
        <dsp:cNvPr id="0" name=""/>
        <dsp:cNvSpPr/>
      </dsp:nvSpPr>
      <dsp:spPr>
        <a:xfrm rot="10800000">
          <a:off x="1555874" y="0"/>
          <a:ext cx="5227764" cy="910421"/>
        </a:xfrm>
        <a:prstGeom prst="homePlate">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1471" tIns="72390" rIns="135128" bIns="72390" numCol="1" spcCol="1270" anchor="ctr" anchorCtr="0">
          <a:noAutofit/>
        </a:bodyPr>
        <a:lstStyle/>
        <a:p>
          <a:pPr lvl="0" algn="ctr" defTabSz="844550" rtl="0">
            <a:lnSpc>
              <a:spcPct val="90000"/>
            </a:lnSpc>
            <a:spcBef>
              <a:spcPct val="0"/>
            </a:spcBef>
            <a:spcAft>
              <a:spcPct val="35000"/>
            </a:spcAft>
          </a:pPr>
          <a:r>
            <a:rPr lang="en-US" sz="1900" b="1" i="0" kern="1200" smtClean="0">
              <a:latin typeface="Times New Roman" panose="02020603050405020304" pitchFamily="18" charset="0"/>
              <a:cs typeface="Times New Roman" panose="02020603050405020304" pitchFamily="18" charset="0"/>
            </a:rPr>
            <a:t>Quan điểm lý luận khoa học của CN M_L, tri thức tiên tiến của nhân loại.</a:t>
          </a:r>
          <a:endParaRPr lang="en-US" sz="1900" kern="1200" dirty="0">
            <a:latin typeface="Times New Roman" panose="02020603050405020304" pitchFamily="18" charset="0"/>
            <a:cs typeface="Times New Roman" panose="02020603050405020304" pitchFamily="18" charset="0"/>
          </a:endParaRPr>
        </a:p>
      </dsp:txBody>
      <dsp:txXfrm rot="10800000">
        <a:off x="1783479" y="0"/>
        <a:ext cx="5000159" cy="910421"/>
      </dsp:txXfrm>
    </dsp:sp>
    <dsp:sp modelId="{59B1C502-0B53-45A7-B9A8-DFF9E8F06674}">
      <dsp:nvSpPr>
        <dsp:cNvPr id="0" name=""/>
        <dsp:cNvSpPr/>
      </dsp:nvSpPr>
      <dsp:spPr>
        <a:xfrm>
          <a:off x="1089162" y="900"/>
          <a:ext cx="910421" cy="91042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5000" r="-75000"/>
          </a:stretch>
        </a:blip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 modelId="{C18568CB-E13C-4AAB-8722-80EAE4337DE0}">
      <dsp:nvSpPr>
        <dsp:cNvPr id="0" name=""/>
        <dsp:cNvSpPr/>
      </dsp:nvSpPr>
      <dsp:spPr>
        <a:xfrm rot="10800000">
          <a:off x="1555874" y="1158944"/>
          <a:ext cx="5227764" cy="910421"/>
        </a:xfrm>
        <a:prstGeom prst="homePlate">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1471" tIns="72390" rIns="135128" bIns="72390" numCol="1" spcCol="1270" anchor="ctr" anchorCtr="0">
          <a:noAutofit/>
        </a:bodyPr>
        <a:lstStyle/>
        <a:p>
          <a:pPr lvl="0" algn="ctr" defTabSz="844550" rtl="0">
            <a:lnSpc>
              <a:spcPct val="90000"/>
            </a:lnSpc>
            <a:spcBef>
              <a:spcPct val="0"/>
            </a:spcBef>
            <a:spcAft>
              <a:spcPct val="35000"/>
            </a:spcAft>
          </a:pPr>
          <a:r>
            <a:rPr lang="en-US" sz="1900" b="1" i="0" kern="1200" smtClean="0">
              <a:latin typeface="Times New Roman" panose="02020603050405020304" pitchFamily="18" charset="0"/>
              <a:cs typeface="Times New Roman" panose="02020603050405020304" pitchFamily="18" charset="0"/>
            </a:rPr>
            <a:t>Phù hợp với quan điểm, yêu cầu, nhiệm vụ của thực tiễn cách mạng Việt Nam và đặc điểm xu thế quốc tế.</a:t>
          </a:r>
          <a:endParaRPr lang="en-US" sz="1900" kern="1200" dirty="0">
            <a:latin typeface="Times New Roman" panose="02020603050405020304" pitchFamily="18" charset="0"/>
            <a:cs typeface="Times New Roman" panose="02020603050405020304" pitchFamily="18" charset="0"/>
          </a:endParaRPr>
        </a:p>
      </dsp:txBody>
      <dsp:txXfrm rot="10800000">
        <a:off x="1783479" y="1158944"/>
        <a:ext cx="5000159" cy="910421"/>
      </dsp:txXfrm>
    </dsp:sp>
    <dsp:sp modelId="{28B12A8D-102E-4166-8B65-F4A110C7F672}">
      <dsp:nvSpPr>
        <dsp:cNvPr id="0" name=""/>
        <dsp:cNvSpPr/>
      </dsp:nvSpPr>
      <dsp:spPr>
        <a:xfrm>
          <a:off x="1089162" y="1183089"/>
          <a:ext cx="910421" cy="91042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5000" b="-5000"/>
          </a:stretch>
        </a:blip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 modelId="{1297695B-E830-4332-8992-1B449188DB79}">
      <dsp:nvSpPr>
        <dsp:cNvPr id="0" name=""/>
        <dsp:cNvSpPr/>
      </dsp:nvSpPr>
      <dsp:spPr>
        <a:xfrm rot="10800000">
          <a:off x="1544373" y="2365278"/>
          <a:ext cx="5227764" cy="910421"/>
        </a:xfrm>
        <a:prstGeom prst="homePlate">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1471" tIns="72390" rIns="135128" bIns="72390" numCol="1" spcCol="1270" anchor="ctr" anchorCtr="0">
          <a:noAutofit/>
        </a:bodyPr>
        <a:lstStyle/>
        <a:p>
          <a:pPr lvl="0" algn="ctr" defTabSz="844550" rtl="0">
            <a:lnSpc>
              <a:spcPct val="90000"/>
            </a:lnSpc>
            <a:spcBef>
              <a:spcPct val="0"/>
            </a:spcBef>
            <a:spcAft>
              <a:spcPct val="35000"/>
            </a:spcAft>
          </a:pPr>
          <a:r>
            <a:rPr lang="en-US" sz="1900" b="1" i="0" kern="1200" smtClean="0">
              <a:latin typeface="Times New Roman" panose="02020603050405020304" pitchFamily="18" charset="0"/>
              <a:cs typeface="Times New Roman" panose="02020603050405020304" pitchFamily="18" charset="0"/>
            </a:rPr>
            <a:t>Nhằm phụng sự Tổ quốc, phục vụ nhân dân</a:t>
          </a:r>
          <a:endParaRPr lang="en-US" sz="1900" kern="1200" dirty="0">
            <a:latin typeface="Times New Roman" panose="02020603050405020304" pitchFamily="18" charset="0"/>
            <a:cs typeface="Times New Roman" panose="02020603050405020304" pitchFamily="18" charset="0"/>
          </a:endParaRPr>
        </a:p>
      </dsp:txBody>
      <dsp:txXfrm rot="10800000">
        <a:off x="1771978" y="2365278"/>
        <a:ext cx="5000159" cy="910421"/>
      </dsp:txXfrm>
    </dsp:sp>
    <dsp:sp modelId="{BB287F90-7851-4B7C-AA6A-AA10B30D18E2}">
      <dsp:nvSpPr>
        <dsp:cNvPr id="0" name=""/>
        <dsp:cNvSpPr/>
      </dsp:nvSpPr>
      <dsp:spPr>
        <a:xfrm>
          <a:off x="1089162" y="2365278"/>
          <a:ext cx="910421" cy="910421"/>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3C9A9-3FCE-49E9-8AB6-CD946229B9D2}">
      <dsp:nvSpPr>
        <dsp:cNvPr id="0" name=""/>
        <dsp:cNvSpPr/>
      </dsp:nvSpPr>
      <dsp:spPr>
        <a:xfrm>
          <a:off x="0" y="1556303"/>
          <a:ext cx="8610600" cy="1224994"/>
        </a:xfrm>
        <a:prstGeom prst="rect">
          <a:avLst/>
        </a:prstGeom>
        <a:solidFill>
          <a:schemeClr val="accent5">
            <a:alpha val="90000"/>
            <a:tint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B176A53-6028-4F45-B829-848B7F7BD64E}">
      <dsp:nvSpPr>
        <dsp:cNvPr id="0" name=""/>
        <dsp:cNvSpPr/>
      </dsp:nvSpPr>
      <dsp:spPr>
        <a:xfrm>
          <a:off x="228598" y="762006"/>
          <a:ext cx="8180052" cy="1918800"/>
        </a:xfrm>
        <a:prstGeom prst="roundRect">
          <a:avLst/>
        </a:prstGeom>
        <a:blipFill rotWithShape="0">
          <a:blip xmlns:r="http://schemas.openxmlformats.org/officeDocument/2006/relationships" r:embed="rId1">
            <a:duotone>
              <a:schemeClr val="lt1">
                <a:hueOff val="0"/>
                <a:satOff val="0"/>
                <a:lumOff val="0"/>
                <a:alphaOff val="0"/>
                <a:tint val="30000"/>
                <a:satMod val="300000"/>
              </a:schemeClr>
              <a:schemeClr val="l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822" tIns="0" rIns="227822" bIns="0" numCol="1" spcCol="1270" anchor="ctr" anchorCtr="0">
          <a:noAutofit/>
        </a:bodyPr>
        <a:lstStyle/>
        <a:p>
          <a:pPr lvl="0" algn="just" defTabSz="1066800">
            <a:lnSpc>
              <a:spcPct val="90000"/>
            </a:lnSpc>
            <a:spcBef>
              <a:spcPct val="0"/>
            </a:spcBef>
            <a:spcAft>
              <a:spcPct val="35000"/>
            </a:spcAft>
          </a:pP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Hệ</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thống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quan</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điểm</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chủ</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trương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chính</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sách</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Đảng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trong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tiến</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trình</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cách</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mạng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Việt</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Nam –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từ</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cách</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mạng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dân</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tộc</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dân</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chủ</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nhân</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dân</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đến</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cách</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mạng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xã</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hội</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chủ</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nghĩa</a:t>
          </a:r>
          <a:endParaRPr lang="en-US" sz="2400" b="1"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a:off x="322266" y="855674"/>
        <a:ext cx="7992716" cy="17314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44DBB-AB03-4B34-A771-0B77E0DA9824}">
      <dsp:nvSpPr>
        <dsp:cNvPr id="0" name=""/>
        <dsp:cNvSpPr/>
      </dsp:nvSpPr>
      <dsp:spPr>
        <a:xfrm rot="5400000">
          <a:off x="-222646" y="223826"/>
          <a:ext cx="1484312" cy="1039018"/>
        </a:xfrm>
        <a:prstGeom prst="chevron">
          <a:avLst/>
        </a:prstGeom>
        <a:solidFill>
          <a:schemeClr val="accent1">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smtClean="0">
              <a:effectLst>
                <a:outerShdw blurRad="38100" dist="38100" dir="2700000" algn="tl">
                  <a:srgbClr val="000000">
                    <a:alpha val="43137"/>
                  </a:srgbClr>
                </a:outerShdw>
              </a:effectLst>
              <a:latin typeface="Times New Roman" pitchFamily="18" charset="0"/>
              <a:cs typeface="Times New Roman" pitchFamily="18" charset="0"/>
            </a:rPr>
            <a:t>1.</a:t>
          </a:r>
          <a:endParaRPr lang="en-US" sz="2800" b="1" kern="1200">
            <a:effectLst>
              <a:outerShdw blurRad="38100" dist="38100" dir="2700000" algn="tl">
                <a:srgbClr val="000000">
                  <a:alpha val="43137"/>
                </a:srgbClr>
              </a:outerShdw>
            </a:effectLst>
            <a:latin typeface="Times New Roman" pitchFamily="18" charset="0"/>
            <a:cs typeface="Times New Roman" pitchFamily="18" charset="0"/>
          </a:endParaRPr>
        </a:p>
      </dsp:txBody>
      <dsp:txXfrm rot="-5400000">
        <a:off x="1" y="520688"/>
        <a:ext cx="1039018" cy="445294"/>
      </dsp:txXfrm>
    </dsp:sp>
    <dsp:sp modelId="{D59CF7A6-A293-4BAE-8FA5-543405C27B1B}">
      <dsp:nvSpPr>
        <dsp:cNvPr id="0" name=""/>
        <dsp:cNvSpPr/>
      </dsp:nvSpPr>
      <dsp:spPr>
        <a:xfrm rot="5400000">
          <a:off x="3809007" y="-2768809"/>
          <a:ext cx="964803" cy="6504781"/>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Làm</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rõ</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sự</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ra</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đời</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tất</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yếu</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Đảng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Cộng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sản</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Việt</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Nam</a:t>
          </a:r>
          <a:endParaRPr lang="en-US" sz="2400" b="1"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rot="-5400000">
        <a:off x="1039018" y="48278"/>
        <a:ext cx="6457683" cy="870607"/>
      </dsp:txXfrm>
    </dsp:sp>
    <dsp:sp modelId="{7F364554-5810-4CF5-BDFA-3790DB3CA4D9}">
      <dsp:nvSpPr>
        <dsp:cNvPr id="0" name=""/>
        <dsp:cNvSpPr/>
      </dsp:nvSpPr>
      <dsp:spPr>
        <a:xfrm rot="5400000">
          <a:off x="-222646" y="1512490"/>
          <a:ext cx="1484312" cy="1039018"/>
        </a:xfrm>
        <a:prstGeom prst="chevron">
          <a:avLst/>
        </a:prstGeom>
        <a:solidFill>
          <a:schemeClr val="accent1">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smtClean="0">
              <a:effectLst>
                <a:outerShdw blurRad="38100" dist="38100" dir="2700000" algn="tl">
                  <a:srgbClr val="000000">
                    <a:alpha val="43137"/>
                  </a:srgbClr>
                </a:outerShdw>
              </a:effectLst>
              <a:latin typeface="Times New Roman" pitchFamily="18" charset="0"/>
              <a:cs typeface="Times New Roman" pitchFamily="18" charset="0"/>
            </a:rPr>
            <a:t>2.</a:t>
          </a:r>
          <a:endParaRPr lang="en-US" sz="2800" b="1" kern="1200">
            <a:effectLst>
              <a:outerShdw blurRad="38100" dist="38100" dir="2700000" algn="tl">
                <a:srgbClr val="000000">
                  <a:alpha val="43137"/>
                </a:srgbClr>
              </a:outerShdw>
            </a:effectLst>
            <a:latin typeface="Times New Roman" pitchFamily="18" charset="0"/>
            <a:cs typeface="Times New Roman" pitchFamily="18" charset="0"/>
          </a:endParaRPr>
        </a:p>
      </dsp:txBody>
      <dsp:txXfrm rot="-5400000">
        <a:off x="1" y="1809352"/>
        <a:ext cx="1039018" cy="445294"/>
      </dsp:txXfrm>
    </dsp:sp>
    <dsp:sp modelId="{ED554FFF-F8B4-4A9B-9562-A8CBB615300E}">
      <dsp:nvSpPr>
        <dsp:cNvPr id="0" name=""/>
        <dsp:cNvSpPr/>
      </dsp:nvSpPr>
      <dsp:spPr>
        <a:xfrm rot="5400000">
          <a:off x="3809007" y="-1480145"/>
          <a:ext cx="964803" cy="6504781"/>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Làm</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rõ</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quá</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trình</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hình</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thành</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bổ</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sung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và</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phát</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triển</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đường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lối</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cách</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mạng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Đảng</a:t>
          </a:r>
          <a:endParaRPr lang="en-US" sz="2400" b="1"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rot="-5400000">
        <a:off x="1039018" y="1336942"/>
        <a:ext cx="6457683" cy="870607"/>
      </dsp:txXfrm>
    </dsp:sp>
    <dsp:sp modelId="{BD65E31A-6329-436D-B3CD-E408FBE75C7B}">
      <dsp:nvSpPr>
        <dsp:cNvPr id="0" name=""/>
        <dsp:cNvSpPr/>
      </dsp:nvSpPr>
      <dsp:spPr>
        <a:xfrm rot="5400000">
          <a:off x="-222646" y="2801154"/>
          <a:ext cx="1484312" cy="1039018"/>
        </a:xfrm>
        <a:prstGeom prst="chevron">
          <a:avLst/>
        </a:prstGeom>
        <a:solidFill>
          <a:schemeClr val="accent1">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smtClean="0">
              <a:effectLst>
                <a:outerShdw blurRad="38100" dist="38100" dir="2700000" algn="tl">
                  <a:srgbClr val="000000">
                    <a:alpha val="43137"/>
                  </a:srgbClr>
                </a:outerShdw>
              </a:effectLst>
              <a:latin typeface="Times New Roman" pitchFamily="18" charset="0"/>
              <a:cs typeface="Times New Roman" pitchFamily="18" charset="0"/>
            </a:rPr>
            <a:t>3.</a:t>
          </a:r>
          <a:endParaRPr lang="en-US" sz="2800" b="1" kern="1200">
            <a:effectLst>
              <a:outerShdw blurRad="38100" dist="38100" dir="2700000" algn="tl">
                <a:srgbClr val="000000">
                  <a:alpha val="43137"/>
                </a:srgbClr>
              </a:outerShdw>
            </a:effectLst>
            <a:latin typeface="Times New Roman" pitchFamily="18" charset="0"/>
            <a:cs typeface="Times New Roman" pitchFamily="18" charset="0"/>
          </a:endParaRPr>
        </a:p>
      </dsp:txBody>
      <dsp:txXfrm rot="-5400000">
        <a:off x="1" y="3098016"/>
        <a:ext cx="1039018" cy="445294"/>
      </dsp:txXfrm>
    </dsp:sp>
    <dsp:sp modelId="{2DB794D9-E370-4C4B-AEC6-449B44791290}">
      <dsp:nvSpPr>
        <dsp:cNvPr id="0" name=""/>
        <dsp:cNvSpPr/>
      </dsp:nvSpPr>
      <dsp:spPr>
        <a:xfrm rot="5400000">
          <a:off x="3809007" y="-191481"/>
          <a:ext cx="964803" cy="6504781"/>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Làm</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rõ</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kết</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i="1" u="sng" kern="1200" dirty="0" err="1" smtClean="0">
              <a:effectLst>
                <a:outerShdw blurRad="38100" dist="38100" dir="2700000" algn="tl">
                  <a:srgbClr val="000000">
                    <a:alpha val="43137"/>
                  </a:srgbClr>
                </a:outerShdw>
              </a:effectLst>
              <a:latin typeface="Times New Roman" pitchFamily="18" charset="0"/>
              <a:cs typeface="Times New Roman" pitchFamily="18" charset="0"/>
            </a:rPr>
            <a:t>quả</a:t>
          </a:r>
          <a:r>
            <a:rPr lang="en-US" sz="2400" b="1" i="1" u="sng"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thực</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hiện</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đường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lối</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sz="2400" b="1"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rot="-5400000">
        <a:off x="1039018" y="2625606"/>
        <a:ext cx="6457683" cy="8706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2BB40-028F-44FA-86AE-DA26E0CB84A8}">
      <dsp:nvSpPr>
        <dsp:cNvPr id="0" name=""/>
        <dsp:cNvSpPr/>
      </dsp:nvSpPr>
      <dsp:spPr>
        <a:xfrm>
          <a:off x="1777670" y="0"/>
          <a:ext cx="2161335" cy="2161335"/>
        </a:xfrm>
        <a:prstGeom prst="ellipse">
          <a:avLst/>
        </a:prstGeom>
        <a:solidFill>
          <a:schemeClr val="accent5">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b="1" kern="1200" dirty="0" smtClean="0">
            <a:effectLst>
              <a:outerShdw blurRad="38100" dist="38100" dir="2700000" algn="tl">
                <a:srgbClr val="000000">
                  <a:alpha val="43137"/>
                </a:srgbClr>
              </a:outerShdw>
            </a:effectLst>
            <a:latin typeface=".VnTime" pitchFamily="34" charset="0"/>
          </a:endParaRPr>
        </a:p>
        <a:p>
          <a:pPr lvl="0" algn="ctr" defTabSz="1066800">
            <a:lnSpc>
              <a:spcPct val="90000"/>
            </a:lnSpc>
            <a:spcBef>
              <a:spcPct val="0"/>
            </a:spcBef>
            <a:spcAft>
              <a:spcPct val="35000"/>
            </a:spcAft>
          </a:pP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Chủ</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nghĩa</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Mác_Lênin</a:t>
          </a:r>
          <a:endParaRPr lang="en-US" sz="2400" b="1"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a:off x="2065848" y="378233"/>
        <a:ext cx="1584979" cy="972601"/>
      </dsp:txXfrm>
    </dsp:sp>
    <dsp:sp modelId="{F80DD786-CB00-4FAF-88DC-AFAE2E903385}">
      <dsp:nvSpPr>
        <dsp:cNvPr id="0" name=""/>
        <dsp:cNvSpPr/>
      </dsp:nvSpPr>
      <dsp:spPr>
        <a:xfrm>
          <a:off x="2594814" y="1455299"/>
          <a:ext cx="2161335" cy="2161335"/>
        </a:xfrm>
        <a:prstGeom prst="ellipse">
          <a:avLst/>
        </a:prstGeom>
        <a:solidFill>
          <a:schemeClr val="accent5">
            <a:alpha val="50000"/>
            <a:hueOff val="-4966938"/>
            <a:satOff val="19906"/>
            <a:lumOff val="431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Tư</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tưởng</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Hồ</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effectLst>
                <a:outerShdw blurRad="38100" dist="38100" dir="2700000" algn="tl">
                  <a:srgbClr val="000000">
                    <a:alpha val="43137"/>
                  </a:srgbClr>
                </a:outerShdw>
              </a:effectLst>
              <a:latin typeface="Times New Roman" pitchFamily="18" charset="0"/>
              <a:cs typeface="Times New Roman" pitchFamily="18" charset="0"/>
            </a:rPr>
            <a:t>Chí</a:t>
          </a:r>
          <a:r>
            <a:rPr lang="en-US" sz="2400" b="1" kern="1200" dirty="0" smtClean="0">
              <a:effectLst>
                <a:outerShdw blurRad="38100" dist="38100" dir="2700000" algn="tl">
                  <a:srgbClr val="000000">
                    <a:alpha val="43137"/>
                  </a:srgbClr>
                </a:outerShdw>
              </a:effectLst>
              <a:latin typeface="Times New Roman" pitchFamily="18" charset="0"/>
              <a:cs typeface="Times New Roman" pitchFamily="18" charset="0"/>
            </a:rPr>
            <a:t> Minh</a:t>
          </a:r>
          <a:endParaRPr lang="en-US" sz="2400" b="1"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a:off x="3255822" y="2013644"/>
        <a:ext cx="1296801" cy="1188734"/>
      </dsp:txXfrm>
    </dsp:sp>
    <dsp:sp modelId="{DCEF9F18-AFD9-44CA-83AA-AAEA0423B52C}">
      <dsp:nvSpPr>
        <dsp:cNvPr id="0" name=""/>
        <dsp:cNvSpPr/>
      </dsp:nvSpPr>
      <dsp:spPr>
        <a:xfrm>
          <a:off x="1066800" y="1447799"/>
          <a:ext cx="2161335" cy="2161335"/>
        </a:xfrm>
        <a:prstGeom prst="ellipse">
          <a:avLst/>
        </a:prstGeom>
        <a:solidFill>
          <a:schemeClr val="accent5">
            <a:alpha val="50000"/>
            <a:hueOff val="-9933876"/>
            <a:satOff val="39811"/>
            <a:lumOff val="862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Quan</a:t>
          </a:r>
          <a:r>
            <a:rPr lang="en-US" sz="2400" b="1"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điểm</a:t>
          </a:r>
          <a:r>
            <a:rPr lang="en-US" sz="2400" b="1"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của</a:t>
          </a:r>
          <a:r>
            <a:rPr lang="en-US" sz="2400" b="1"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400" b="1"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Đảng</a:t>
          </a:r>
          <a:endParaRPr lang="en-US" sz="2400" b="1" kern="12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dsp:txBody>
      <dsp:txXfrm>
        <a:off x="1270325" y="2006144"/>
        <a:ext cx="1296801" cy="11887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E30D5-B22D-4423-9E3A-E175FB3DD85A}">
      <dsp:nvSpPr>
        <dsp:cNvPr id="0" name=""/>
        <dsp:cNvSpPr/>
      </dsp:nvSpPr>
      <dsp:spPr>
        <a:xfrm>
          <a:off x="0" y="464019"/>
          <a:ext cx="8001000" cy="781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02D952F-E86E-487C-9405-6C9CFAC13816}">
      <dsp:nvSpPr>
        <dsp:cNvPr id="0" name=""/>
        <dsp:cNvSpPr/>
      </dsp:nvSpPr>
      <dsp:spPr>
        <a:xfrm>
          <a:off x="380999" y="25402"/>
          <a:ext cx="7228487" cy="915120"/>
        </a:xfrm>
        <a:prstGeom prst="roundRect">
          <a:avLst/>
        </a:prstGeom>
        <a:blipFill rotWithShape="0">
          <a:blip xmlns:r="http://schemas.openxmlformats.org/officeDocument/2006/relationships" r:embed="rId1">
            <a:duotone>
              <a:schemeClr val="accent5">
                <a:hueOff val="0"/>
                <a:satOff val="0"/>
                <a:lumOff val="0"/>
                <a:alphaOff val="0"/>
                <a:tint val="30000"/>
                <a:satMod val="300000"/>
              </a:schemeClr>
              <a:schemeClr val="accent5">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693" tIns="0" rIns="211693" bIns="0" numCol="1" spcCol="1270" anchor="ctr" anchorCtr="0">
          <a:noAutofit/>
        </a:bodyPr>
        <a:lstStyle/>
        <a:p>
          <a:pPr lvl="0" algn="just" defTabSz="889000">
            <a:lnSpc>
              <a:spcPct val="90000"/>
            </a:lnSpc>
            <a:spcBef>
              <a:spcPct val="0"/>
            </a:spcBef>
            <a:spcAft>
              <a:spcPct val="35000"/>
            </a:spcAft>
          </a:pP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Trang</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bị</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cho</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sinh</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viên</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những</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hiểu</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biết</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cơ</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bản</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về</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sự</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ra</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đời</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Đảng</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đường</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lối</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của</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Đảng</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trong</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tiến</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trình</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cách</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mạng</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kern="1200" dirty="0" err="1" smtClean="0">
              <a:effectLst>
                <a:outerShdw blurRad="38100" dist="38100" dir="2700000" algn="tl">
                  <a:srgbClr val="000000">
                    <a:alpha val="43137"/>
                  </a:srgbClr>
                </a:outerShdw>
              </a:effectLst>
              <a:latin typeface="Times New Roman" pitchFamily="18" charset="0"/>
              <a:cs typeface="Times New Roman" pitchFamily="18" charset="0"/>
            </a:rPr>
            <a:t>Việt</a:t>
          </a:r>
          <a:r>
            <a:rPr lang="en-US" sz="2000" b="1" kern="1200" dirty="0" smtClean="0">
              <a:effectLst>
                <a:outerShdw blurRad="38100" dist="38100" dir="2700000" algn="tl">
                  <a:srgbClr val="000000">
                    <a:alpha val="43137"/>
                  </a:srgbClr>
                </a:outerShdw>
              </a:effectLst>
              <a:latin typeface="Times New Roman" pitchFamily="18" charset="0"/>
              <a:cs typeface="Times New Roman" pitchFamily="18" charset="0"/>
            </a:rPr>
            <a:t> Nam</a:t>
          </a:r>
          <a:endParaRPr lang="en-US" sz="2000" b="1"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a:off x="425671" y="70074"/>
        <a:ext cx="7139143" cy="825776"/>
      </dsp:txXfrm>
    </dsp:sp>
    <dsp:sp modelId="{9F932540-E98B-49B3-8664-1BCFA9ACD5E8}">
      <dsp:nvSpPr>
        <dsp:cNvPr id="0" name=""/>
        <dsp:cNvSpPr/>
      </dsp:nvSpPr>
      <dsp:spPr>
        <a:xfrm>
          <a:off x="0" y="1870179"/>
          <a:ext cx="8001000" cy="781200"/>
        </a:xfrm>
        <a:prstGeom prst="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dsp:spPr>
      <dsp:style>
        <a:lnRef idx="1">
          <a:scrgbClr r="0" g="0" b="0"/>
        </a:lnRef>
        <a:fillRef idx="1">
          <a:scrgbClr r="0" g="0" b="0"/>
        </a:fillRef>
        <a:effectRef idx="0">
          <a:scrgbClr r="0" g="0" b="0"/>
        </a:effectRef>
        <a:fontRef idx="minor"/>
      </dsp:style>
    </dsp:sp>
    <dsp:sp modelId="{5C61F0AC-332F-439F-BAC8-9E402F0A231C}">
      <dsp:nvSpPr>
        <dsp:cNvPr id="0" name=""/>
        <dsp:cNvSpPr/>
      </dsp:nvSpPr>
      <dsp:spPr>
        <a:xfrm>
          <a:off x="400050" y="1412619"/>
          <a:ext cx="7212469" cy="915120"/>
        </a:xfrm>
        <a:prstGeom prst="roundRect">
          <a:avLst/>
        </a:prstGeom>
        <a:blipFill rotWithShape="0">
          <a:blip xmlns:r="http://schemas.openxmlformats.org/officeDocument/2006/relationships" r:embed="rId1">
            <a:duotone>
              <a:schemeClr val="accent5">
                <a:hueOff val="-4966938"/>
                <a:satOff val="19906"/>
                <a:lumOff val="4314"/>
                <a:alphaOff val="0"/>
                <a:tint val="30000"/>
                <a:satMod val="300000"/>
              </a:schemeClr>
              <a:schemeClr val="accent5">
                <a:hueOff val="-4966938"/>
                <a:satOff val="19906"/>
                <a:lumOff val="4314"/>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693" tIns="0" rIns="211693" bIns="0" numCol="1" spcCol="1270" anchor="ctr" anchorCtr="0">
          <a:noAutofit/>
        </a:bodyPr>
        <a:lstStyle/>
        <a:p>
          <a:pPr lvl="0" algn="l" defTabSz="889000">
            <a:lnSpc>
              <a:spcPct val="90000"/>
            </a:lnSpc>
            <a:spcBef>
              <a:spcPct val="0"/>
            </a:spcBef>
            <a:spcAft>
              <a:spcPct val="35000"/>
            </a:spcAft>
          </a:pPr>
          <a:r>
            <a:rPr lang="en-US" sz="2000" b="1" kern="1200" smtClean="0">
              <a:effectLst>
                <a:outerShdw blurRad="38100" dist="38100" dir="2700000" algn="tl">
                  <a:srgbClr val="000000">
                    <a:alpha val="43137"/>
                  </a:srgbClr>
                </a:outerShdw>
              </a:effectLst>
              <a:latin typeface="Times New Roman" pitchFamily="18" charset="0"/>
              <a:cs typeface="Times New Roman" pitchFamily="18" charset="0"/>
            </a:rPr>
            <a:t>Bồi dưỡng cho sinh viên niềm tin vào sự lãnh đạo của Đảng, định hướng phấn đấu theo mục tiêu lý tưởng của Đảng</a:t>
          </a:r>
          <a:endParaRPr lang="en-US" sz="2000" b="1" kern="1200">
            <a:effectLst>
              <a:outerShdw blurRad="38100" dist="38100" dir="2700000" algn="tl">
                <a:srgbClr val="000000">
                  <a:alpha val="43137"/>
                </a:srgbClr>
              </a:outerShdw>
            </a:effectLst>
            <a:latin typeface="Times New Roman" pitchFamily="18" charset="0"/>
            <a:cs typeface="Times New Roman" pitchFamily="18" charset="0"/>
          </a:endParaRPr>
        </a:p>
      </dsp:txBody>
      <dsp:txXfrm>
        <a:off x="444722" y="1457291"/>
        <a:ext cx="7123125" cy="825776"/>
      </dsp:txXfrm>
    </dsp:sp>
    <dsp:sp modelId="{A3ED801D-55AC-462A-8A70-C56FE16242A6}">
      <dsp:nvSpPr>
        <dsp:cNvPr id="0" name=""/>
        <dsp:cNvSpPr/>
      </dsp:nvSpPr>
      <dsp:spPr>
        <a:xfrm>
          <a:off x="0" y="3276340"/>
          <a:ext cx="8001000" cy="781200"/>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sp>
    <dsp:sp modelId="{19482B5B-0D9E-49E7-A11E-6A0826B5CD92}">
      <dsp:nvSpPr>
        <dsp:cNvPr id="0" name=""/>
        <dsp:cNvSpPr/>
      </dsp:nvSpPr>
      <dsp:spPr>
        <a:xfrm>
          <a:off x="400050" y="2818780"/>
          <a:ext cx="7212469" cy="915120"/>
        </a:xfrm>
        <a:prstGeom prst="roundRect">
          <a:avLst/>
        </a:prstGeom>
        <a:blipFill rotWithShape="0">
          <a:blip xmlns:r="http://schemas.openxmlformats.org/officeDocument/2006/relationships" r:embed="rId1">
            <a:duotone>
              <a:schemeClr val="accent5">
                <a:hueOff val="-9933876"/>
                <a:satOff val="39811"/>
                <a:lumOff val="8628"/>
                <a:alphaOff val="0"/>
                <a:tint val="30000"/>
                <a:satMod val="300000"/>
              </a:schemeClr>
              <a:schemeClr val="accent5">
                <a:hueOff val="-9933876"/>
                <a:satOff val="39811"/>
                <a:lumOff val="8628"/>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693" tIns="0" rIns="211693" bIns="0" numCol="1" spcCol="1270" anchor="ctr" anchorCtr="0">
          <a:noAutofit/>
        </a:bodyPr>
        <a:lstStyle/>
        <a:p>
          <a:pPr lvl="0" algn="l" defTabSz="889000">
            <a:lnSpc>
              <a:spcPct val="90000"/>
            </a:lnSpc>
            <a:spcBef>
              <a:spcPct val="0"/>
            </a:spcBef>
            <a:spcAft>
              <a:spcPct val="35000"/>
            </a:spcAft>
          </a:pPr>
          <a:r>
            <a:rPr lang="en-US" sz="2000" b="1" kern="1200" smtClean="0">
              <a:effectLst>
                <a:outerShdw blurRad="38100" dist="38100" dir="2700000" algn="tl">
                  <a:srgbClr val="000000">
                    <a:alpha val="43137"/>
                  </a:srgbClr>
                </a:outerShdw>
              </a:effectLst>
              <a:latin typeface="Times New Roman" pitchFamily="18" charset="0"/>
              <a:cs typeface="Times New Roman" pitchFamily="18" charset="0"/>
            </a:rPr>
            <a:t>Tạo cơ sở cho sinh viên vận dụng kiến thức chuyên ngành để chủ động, tích cực giải quyết các vấn đề kinh tế, chính trị, xã hội… theo đường lối của Đảng</a:t>
          </a:r>
          <a:endParaRPr lang="en-US" sz="2000" b="1" kern="1200" dirty="0">
            <a:effectLst>
              <a:outerShdw blurRad="38100" dist="38100" dir="2700000" algn="tl">
                <a:srgbClr val="000000">
                  <a:alpha val="43137"/>
                </a:srgbClr>
              </a:outerShdw>
            </a:effectLst>
            <a:latin typeface="Times New Roman" pitchFamily="18" charset="0"/>
            <a:cs typeface="Times New Roman" pitchFamily="18" charset="0"/>
          </a:endParaRPr>
        </a:p>
      </dsp:txBody>
      <dsp:txXfrm>
        <a:off x="444722" y="2863452"/>
        <a:ext cx="7123125"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8FCDB71-DBD9-4FEB-87BB-8FD57A1A7908}" type="datetimeFigureOut">
              <a:rPr lang="en-US" smtClean="0"/>
              <a:pPr/>
              <a:t>9/14/2016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B298B8A-E475-4039-B11D-057A7592787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Title 6"/>
          <p:cNvSpPr txBox="1">
            <a:spLocks/>
          </p:cNvSpPr>
          <p:nvPr userDrawn="1"/>
        </p:nvSpPr>
        <p:spPr>
          <a:xfrm>
            <a:off x="228600" y="261938"/>
            <a:ext cx="8763000" cy="1014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rm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en-US" sz="3600" b="1" dirty="0">
              <a:solidFill>
                <a:schemeClr val="bg1"/>
              </a:solidFill>
              <a:latin typeface="Times New Roman" pitchFamily="18" charset="0"/>
              <a:cs typeface="Times New Roman" pitchFamily="18" charset="0"/>
            </a:endParaRPr>
          </a:p>
        </p:txBody>
      </p:sp>
      <p:sp>
        <p:nvSpPr>
          <p:cNvPr id="2" name="Title 1"/>
          <p:cNvSpPr>
            <a:spLocks noGrp="1"/>
          </p:cNvSpPr>
          <p:nvPr>
            <p:ph type="title"/>
          </p:nvPr>
        </p:nvSpPr>
        <p:spPr>
          <a:xfrm>
            <a:off x="914400" y="76200"/>
            <a:ext cx="7772400" cy="1143000"/>
          </a:xfrm>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p:txBody>
          <a:bodyPr/>
          <a:lstStyle/>
          <a:p>
            <a:r>
              <a:rPr lang="en-US" dirty="0" smtClean="0"/>
              <a:t>www.neu.edu.vn/lyluanchinhtri/DLCMDCSVN</a:t>
            </a:r>
            <a:endParaRPr lang="en-US" dirty="0"/>
          </a:p>
        </p:txBody>
      </p:sp>
      <p:sp>
        <p:nvSpPr>
          <p:cNvPr id="6" name="Slide Number Placeholder 5"/>
          <p:cNvSpPr>
            <a:spLocks noGrp="1"/>
          </p:cNvSpPr>
          <p:nvPr>
            <p:ph type="sldNum" sz="quarter" idx="12"/>
          </p:nvPr>
        </p:nvSpPr>
        <p:spPr/>
        <p:txBody>
          <a:bodyPr/>
          <a:lstStyle/>
          <a:p>
            <a:fld id="{AB298B8A-E475-4039-B11D-057A75927874}"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FCDB71-DBD9-4FEB-87BB-8FD57A1A7908}" type="datetimeFigureOut">
              <a:rPr lang="en-US" smtClean="0"/>
              <a:pPr/>
              <a:t>9/14/2016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B298B8A-E475-4039-B11D-057A7592787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FCDB71-DBD9-4FEB-87BB-8FD57A1A7908}"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98B8A-E475-4039-B11D-057A7592787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FCDB71-DBD9-4FEB-87BB-8FD57A1A7908}" type="datetimeFigureOut">
              <a:rPr lang="en-US" smtClean="0"/>
              <a:pPr/>
              <a:t>9/14/2016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98B8A-E475-4039-B11D-057A7592787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FCDB71-DBD9-4FEB-87BB-8FD57A1A7908}" type="datetimeFigureOut">
              <a:rPr lang="en-US" smtClean="0"/>
              <a:pPr/>
              <a:t>9/14/2016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CDB71-DBD9-4FEB-87BB-8FD57A1A7908}" type="datetimeFigureOut">
              <a:rPr lang="en-US" smtClean="0"/>
              <a:pPr/>
              <a:t>9/14/2016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98B8A-E475-4039-B11D-057A759278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FCDB71-DBD9-4FEB-87BB-8FD57A1A7908}"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98B8A-E475-4039-B11D-057A7592787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FCDB71-DBD9-4FEB-87BB-8FD57A1A7908}" type="datetimeFigureOut">
              <a:rPr lang="en-US" smtClean="0"/>
              <a:pPr/>
              <a:t>9/14/2016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B298B8A-E475-4039-B11D-057A7592787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8FCDB71-DBD9-4FEB-87BB-8FD57A1A7908}" type="datetimeFigureOut">
              <a:rPr lang="en-US" smtClean="0"/>
              <a:pPr/>
              <a:t>9/14/2016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B298B8A-E475-4039-B11D-057A759278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gi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2.jpeg"/><Relationship Id="rId7" Type="http://schemas.openxmlformats.org/officeDocument/2006/relationships/diagramQuickStyle" Target="../diagrams/quickStyle7.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png"/><Relationship Id="rId9" Type="http://schemas.microsoft.com/office/2007/relationships/diagramDrawing" Target="../diagrams/drawin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3200400"/>
            <a:ext cx="8534400" cy="2133600"/>
          </a:xfrm>
        </p:spPr>
        <p:txBody>
          <a:bodyPr>
            <a:normAutofit lnSpcReduction="10000"/>
          </a:bodyPr>
          <a:lstStyle/>
          <a:p>
            <a:r>
              <a:rPr lang="en-US" sz="2800" b="1" dirty="0" smtClean="0">
                <a:latin typeface="Times New Roman" pitchFamily="18" charset="0"/>
                <a:cs typeface="Times New Roman" pitchFamily="18" charset="0"/>
              </a:rPr>
              <a:t>ĐỐI TƯỢNG, PHƯƠNG PHÁP NGHIÊN CỨU </a:t>
            </a:r>
          </a:p>
          <a:p>
            <a:r>
              <a:rPr lang="en-US" sz="2800" b="1" dirty="0" smtClean="0">
                <a:latin typeface="Times New Roman" pitchFamily="18" charset="0"/>
                <a:cs typeface="Times New Roman" pitchFamily="18" charset="0"/>
              </a:rPr>
              <a:t>VÀ Ý NGHĨA HỌC TẬP MÔN </a:t>
            </a:r>
          </a:p>
          <a:p>
            <a:r>
              <a:rPr lang="en-US" sz="3600" b="1" dirty="0" smtClean="0">
                <a:latin typeface="Times New Roman" pitchFamily="18" charset="0"/>
                <a:cs typeface="Times New Roman" pitchFamily="18" charset="0"/>
              </a:rPr>
              <a:t>ĐƯỜNG LỐI CÁCH MẠNG </a:t>
            </a:r>
            <a:endParaRPr lang="en-US" sz="3600" b="1" dirty="0" smtClean="0">
              <a:latin typeface="Times New Roman" pitchFamily="18" charset="0"/>
              <a:cs typeface="Times New Roman" pitchFamily="18" charset="0"/>
            </a:endParaRPr>
          </a:p>
          <a:p>
            <a:r>
              <a:rPr lang="en-US" sz="3600" b="1" dirty="0" smtClean="0">
                <a:latin typeface="Times New Roman" pitchFamily="18" charset="0"/>
                <a:cs typeface="Times New Roman" pitchFamily="18" charset="0"/>
              </a:rPr>
              <a:t>CỦA ĐẢNG </a:t>
            </a:r>
            <a:r>
              <a:rPr lang="en-US" sz="3600" b="1" dirty="0" smtClean="0">
                <a:latin typeface="Times New Roman" pitchFamily="18" charset="0"/>
                <a:cs typeface="Times New Roman" pitchFamily="18" charset="0"/>
              </a:rPr>
              <a:t>CỘNG SẢN VIỆT NAM</a:t>
            </a:r>
            <a:endParaRPr lang="en-US" sz="3600" b="1" dirty="0">
              <a:latin typeface="Times New Roman" pitchFamily="18" charset="0"/>
              <a:cs typeface="Times New Roman" pitchFamily="18" charset="0"/>
            </a:endParaRPr>
          </a:p>
        </p:txBody>
      </p:sp>
      <p:sp>
        <p:nvSpPr>
          <p:cNvPr id="2" name="Title 1"/>
          <p:cNvSpPr>
            <a:spLocks noGrp="1"/>
          </p:cNvSpPr>
          <p:nvPr>
            <p:ph type="ctrTitle"/>
          </p:nvPr>
        </p:nvSpPr>
        <p:spPr/>
        <p:txBody>
          <a:bodyPr>
            <a:normAutofit/>
          </a:bodyPr>
          <a:lstStyle/>
          <a:p>
            <a:pPr algn="ctr"/>
            <a:r>
              <a:rPr dirty="0" err="1" smtClean="0">
                <a:latin typeface="Times New Roman" pitchFamily="18" charset="0"/>
                <a:cs typeface="Times New Roman" pitchFamily="18" charset="0"/>
              </a:rPr>
              <a:t>Chương</a:t>
            </a:r>
            <a:r>
              <a:rPr dirty="0" smtClean="0">
                <a:latin typeface="Times New Roman" pitchFamily="18" charset="0"/>
                <a:cs typeface="Times New Roman" pitchFamily="18" charset="0"/>
              </a:rPr>
              <a:t> </a:t>
            </a:r>
            <a:r>
              <a:rPr dirty="0" err="1" smtClean="0">
                <a:latin typeface="Times New Roman" pitchFamily="18" charset="0"/>
                <a:cs typeface="Times New Roman" pitchFamily="18" charset="0"/>
              </a:rPr>
              <a:t>mở</a:t>
            </a:r>
            <a:r>
              <a:rPr dirty="0" smtClean="0">
                <a:latin typeface="Times New Roman" pitchFamily="18" charset="0"/>
                <a:cs typeface="Times New Roman" pitchFamily="18" charset="0"/>
              </a:rPr>
              <a:t> </a:t>
            </a:r>
            <a:r>
              <a:rPr dirty="0" err="1" smtClean="0">
                <a:latin typeface="Times New Roman" pitchFamily="18" charset="0"/>
                <a:cs typeface="Times New Roman" pitchFamily="18" charset="0"/>
              </a:rPr>
              <a:t>đầu</a:t>
            </a:r>
            <a:r>
              <a:rPr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5" name="TextBox 4"/>
          <p:cNvSpPr txBox="1"/>
          <p:nvPr/>
        </p:nvSpPr>
        <p:spPr>
          <a:xfrm>
            <a:off x="2895600" y="959324"/>
            <a:ext cx="6183085" cy="307777"/>
          </a:xfrm>
          <a:prstGeom prst="rect">
            <a:avLst/>
          </a:prstGeom>
          <a:noFill/>
        </p:spPr>
        <p:txBody>
          <a:bodyPr wrap="square" rtlCol="0">
            <a:spAutoFit/>
          </a:bodyPr>
          <a:lstStyle/>
          <a:p>
            <a:r>
              <a:rPr lang="en-US" sz="1400" b="1" i="0" dirty="0" smtClean="0">
                <a:solidFill>
                  <a:srgbClr val="0070C0"/>
                </a:solidFill>
                <a:latin typeface="Times New Roman" panose="02020603050405020304" pitchFamily="18" charset="0"/>
                <a:cs typeface="Times New Roman" panose="02020603050405020304" pitchFamily="18" charset="0"/>
              </a:rPr>
              <a:t>BỘ</a:t>
            </a:r>
            <a:r>
              <a:rPr lang="en-US" sz="1400" b="1" i="0" baseline="0" dirty="0" smtClean="0">
                <a:solidFill>
                  <a:srgbClr val="0070C0"/>
                </a:solidFill>
                <a:latin typeface="Times New Roman" panose="02020603050405020304" pitchFamily="18" charset="0"/>
                <a:cs typeface="Times New Roman" panose="02020603050405020304" pitchFamily="18" charset="0"/>
              </a:rPr>
              <a:t> MÔN ĐƯỜNG LỐI CÁCH MẠNG CỦA ĐẢNG CỘNG SẢN VIỆT NAM</a:t>
            </a:r>
            <a:endParaRPr lang="en-US" sz="1400" b="1" i="0" dirty="0">
              <a:solidFill>
                <a:srgbClr val="0070C0"/>
              </a:solidFill>
              <a:latin typeface="Times New Roman" panose="02020603050405020304" pitchFamily="18" charset="0"/>
              <a:cs typeface="Times New Roman" panose="02020603050405020304" pitchFamily="18" charset="0"/>
            </a:endParaRPr>
          </a:p>
        </p:txBody>
      </p:sp>
      <p:pic>
        <p:nvPicPr>
          <p:cNvPr id="6" name="Picture 5" descr="Logo-NEU-Vietnam.jpg"/>
          <p:cNvPicPr>
            <a:picLocks noChangeAspect="1"/>
          </p:cNvPicPr>
          <p:nvPr/>
        </p:nvPicPr>
        <p:blipFill>
          <a:blip r:embed="rId2"/>
          <a:stretch>
            <a:fillRect/>
          </a:stretch>
        </p:blipFill>
        <p:spPr>
          <a:xfrm>
            <a:off x="0" y="0"/>
            <a:ext cx="1447800" cy="1439233"/>
          </a:xfrm>
          <a:prstGeom prst="ellipse">
            <a:avLst/>
          </a:prstGeom>
          <a:ln>
            <a:noFill/>
          </a:ln>
          <a:effectLst>
            <a:softEdge rad="112500"/>
          </a:effectLst>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549401"/>
            <a:ext cx="7772400" cy="4038600"/>
          </a:xfrm>
        </p:spPr>
        <p:txBody>
          <a:bodyPr>
            <a:normAutofit/>
          </a:bodyPr>
          <a:lstStyle/>
          <a:p>
            <a:pPr marL="0" lvl="0" indent="0">
              <a:buNone/>
            </a:pPr>
            <a:r>
              <a:rPr lang="vi-VN" sz="2400" dirty="0"/>
              <a:t>2.1 Phương pháp luận và phương pháp nghiên cứu môn học. </a:t>
            </a:r>
            <a:endParaRPr lang="en-US" sz="2400" dirty="0" smtClean="0"/>
          </a:p>
          <a:p>
            <a:pPr marL="0" lvl="0" indent="0">
              <a:buNone/>
            </a:pPr>
            <a:r>
              <a:rPr lang="en-US" sz="2400" dirty="0" smtClean="0"/>
              <a:t>2.1.2. </a:t>
            </a:r>
            <a:r>
              <a:rPr lang="en-US" sz="2800" dirty="0"/>
              <a:t>P</a:t>
            </a:r>
            <a:r>
              <a:rPr lang="vi-VN" sz="2400" dirty="0" smtClean="0"/>
              <a:t>hương </a:t>
            </a:r>
            <a:r>
              <a:rPr lang="vi-VN" sz="2400" dirty="0"/>
              <a:t>pháp nghiên cứu </a:t>
            </a:r>
            <a:endParaRPr lang="en-US" sz="2400" dirty="0"/>
          </a:p>
        </p:txBody>
      </p:sp>
      <p:sp>
        <p:nvSpPr>
          <p:cNvPr id="9" name="Oval 6"/>
          <p:cNvSpPr>
            <a:spLocks noChangeArrowheads="1"/>
          </p:cNvSpPr>
          <p:nvPr/>
        </p:nvSpPr>
        <p:spPr bwMode="auto">
          <a:xfrm>
            <a:off x="247650" y="3759200"/>
            <a:ext cx="2209800" cy="2057400"/>
          </a:xfrm>
          <a:prstGeom prst="ellipse">
            <a:avLst/>
          </a:prstGeom>
          <a:solidFill>
            <a:schemeClr val="accent1">
              <a:lumMod val="20000"/>
              <a:lumOff val="80000"/>
            </a:schemeClr>
          </a:solidFill>
          <a:ln w="38100">
            <a:solidFill>
              <a:schemeClr val="tx1"/>
            </a:solidFill>
            <a:round/>
            <a:headEnd/>
            <a:tailEnd/>
          </a:ln>
        </p:spPr>
        <p:txBody>
          <a:bodyPr wrap="none" anchor="ctr"/>
          <a:lstStyle/>
          <a:p>
            <a:pPr algn="ctr"/>
            <a:r>
              <a:rPr lang="en-US" sz="1600" b="1" dirty="0">
                <a:latin typeface="Times New Roman" pitchFamily="18" charset="0"/>
                <a:cs typeface="Times New Roman" pitchFamily="18" charset="0"/>
              </a:rPr>
              <a:t> </a:t>
            </a:r>
            <a:r>
              <a:rPr lang="en-US" sz="2400" b="1" dirty="0">
                <a:latin typeface="Times New Roman" pitchFamily="18" charset="0"/>
                <a:cs typeface="Times New Roman" pitchFamily="18" charset="0"/>
              </a:rPr>
              <a:t>PHƯƠNG</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PHÁP</a:t>
            </a:r>
            <a:br>
              <a:rPr lang="en-US" sz="2400" b="1" dirty="0">
                <a:latin typeface="Times New Roman" pitchFamily="18" charset="0"/>
                <a:cs typeface="Times New Roman" pitchFamily="18" charset="0"/>
              </a:rPr>
            </a:br>
            <a:r>
              <a:rPr lang="en-US" sz="2400" b="1" dirty="0" smtClean="0">
                <a:latin typeface="Times New Roman" pitchFamily="18" charset="0"/>
                <a:cs typeface="Times New Roman" pitchFamily="18" charset="0"/>
              </a:rPr>
              <a:t>NGHIÊN CỨU</a:t>
            </a:r>
            <a:endParaRPr lang="en-US" sz="1600" b="1" dirty="0">
              <a:latin typeface="Times New Roman" pitchFamily="18" charset="0"/>
              <a:cs typeface="Times New Roman" pitchFamily="18" charset="0"/>
            </a:endParaRPr>
          </a:p>
        </p:txBody>
      </p:sp>
      <p:sp>
        <p:nvSpPr>
          <p:cNvPr id="10" name="Line 11"/>
          <p:cNvSpPr>
            <a:spLocks noChangeShapeType="1"/>
          </p:cNvSpPr>
          <p:nvPr/>
        </p:nvSpPr>
        <p:spPr bwMode="auto">
          <a:xfrm>
            <a:off x="2438400" y="4787900"/>
            <a:ext cx="1447800" cy="990600"/>
          </a:xfrm>
          <a:prstGeom prst="line">
            <a:avLst/>
          </a:prstGeom>
          <a:noFill/>
          <a:ln w="28575">
            <a:solidFill>
              <a:schemeClr val="tx1"/>
            </a:solidFill>
            <a:round/>
            <a:headEnd/>
            <a:tailEnd type="triangle" w="med" len="med"/>
          </a:ln>
        </p:spPr>
        <p:txBody>
          <a:bodyPr/>
          <a:lstStyle/>
          <a:p>
            <a:endParaRPr lang="en-US" b="1"/>
          </a:p>
        </p:txBody>
      </p:sp>
      <p:sp>
        <p:nvSpPr>
          <p:cNvPr id="11" name="Line 13"/>
          <p:cNvSpPr>
            <a:spLocks noChangeShapeType="1"/>
          </p:cNvSpPr>
          <p:nvPr/>
        </p:nvSpPr>
        <p:spPr bwMode="auto">
          <a:xfrm flipV="1">
            <a:off x="2438400" y="4787900"/>
            <a:ext cx="1524000" cy="0"/>
          </a:xfrm>
          <a:prstGeom prst="line">
            <a:avLst/>
          </a:prstGeom>
          <a:noFill/>
          <a:ln w="28575">
            <a:solidFill>
              <a:schemeClr val="tx1"/>
            </a:solidFill>
            <a:round/>
            <a:headEnd/>
            <a:tailEnd type="triangle" w="med" len="med"/>
          </a:ln>
        </p:spPr>
        <p:txBody>
          <a:bodyPr/>
          <a:lstStyle/>
          <a:p>
            <a:endParaRPr lang="en-US" b="1"/>
          </a:p>
        </p:txBody>
      </p:sp>
      <p:sp>
        <p:nvSpPr>
          <p:cNvPr id="13" name="Line 13"/>
          <p:cNvSpPr>
            <a:spLocks noChangeShapeType="1"/>
          </p:cNvSpPr>
          <p:nvPr/>
        </p:nvSpPr>
        <p:spPr bwMode="auto">
          <a:xfrm flipV="1">
            <a:off x="2476500" y="3721100"/>
            <a:ext cx="1447800" cy="1036638"/>
          </a:xfrm>
          <a:prstGeom prst="line">
            <a:avLst/>
          </a:prstGeom>
          <a:noFill/>
          <a:ln w="28575">
            <a:solidFill>
              <a:schemeClr val="tx1"/>
            </a:solidFill>
            <a:round/>
            <a:headEnd/>
            <a:tailEnd type="triangle" w="med" len="med"/>
          </a:ln>
        </p:spPr>
        <p:txBody>
          <a:bodyPr/>
          <a:lstStyle/>
          <a:p>
            <a:endParaRPr lang="en-US" b="1"/>
          </a:p>
        </p:txBody>
      </p:sp>
      <p:sp>
        <p:nvSpPr>
          <p:cNvPr id="14" name="AutoShape 10"/>
          <p:cNvSpPr>
            <a:spLocks noChangeArrowheads="1"/>
          </p:cNvSpPr>
          <p:nvPr/>
        </p:nvSpPr>
        <p:spPr bwMode="auto">
          <a:xfrm>
            <a:off x="3924300" y="5168900"/>
            <a:ext cx="4800600" cy="1181100"/>
          </a:xfrm>
          <a:prstGeom prst="flowChartDecision">
            <a:avLst/>
          </a:prstGeom>
          <a:noFill/>
          <a:ln w="38100">
            <a:solidFill>
              <a:schemeClr val="tx1"/>
            </a:solidFill>
            <a:miter lim="800000"/>
            <a:headEnd/>
            <a:tailEnd/>
          </a:ln>
        </p:spPr>
        <p:txBody>
          <a:bodyPr wrap="none" anchor="ctr"/>
          <a:lstStyle/>
          <a:p>
            <a:pPr algn="ctr"/>
            <a:r>
              <a:rPr lang="en-US" sz="1600" b="1" dirty="0" smtClean="0">
                <a:latin typeface="Times New Roman" pitchFamily="18" charset="0"/>
                <a:cs typeface="Times New Roman" pitchFamily="18" charset="0"/>
              </a:rPr>
              <a:t> PHƯƠNG PHÁP LIÊN NGÀNH</a:t>
            </a:r>
            <a:endParaRPr lang="en-US" sz="1600" b="1" dirty="0">
              <a:latin typeface="Times New Roman" pitchFamily="18" charset="0"/>
              <a:cs typeface="Times New Roman" pitchFamily="18" charset="0"/>
            </a:endParaRPr>
          </a:p>
        </p:txBody>
      </p:sp>
      <p:sp>
        <p:nvSpPr>
          <p:cNvPr id="15" name="AutoShape 10"/>
          <p:cNvSpPr>
            <a:spLocks noChangeArrowheads="1"/>
          </p:cNvSpPr>
          <p:nvPr/>
        </p:nvSpPr>
        <p:spPr bwMode="auto">
          <a:xfrm>
            <a:off x="4000500" y="4102100"/>
            <a:ext cx="4800600" cy="1371600"/>
          </a:xfrm>
          <a:prstGeom prst="flowChartDecision">
            <a:avLst/>
          </a:prstGeom>
          <a:noFill/>
          <a:ln w="38100">
            <a:solidFill>
              <a:schemeClr val="tx1"/>
            </a:solidFill>
            <a:miter lim="800000"/>
            <a:headEnd/>
            <a:tailEnd/>
          </a:ln>
        </p:spPr>
        <p:txBody>
          <a:bodyPr wrap="none" anchor="ctr"/>
          <a:lstStyle/>
          <a:p>
            <a:pPr algn="ctr"/>
            <a:r>
              <a:rPr lang="en-US" sz="1600" b="1" dirty="0" smtClean="0">
                <a:latin typeface="Times New Roman" pitchFamily="18" charset="0"/>
                <a:cs typeface="Times New Roman" pitchFamily="18" charset="0"/>
              </a:rPr>
              <a:t> PHƯƠNG PHÁP LOGIC</a:t>
            </a:r>
            <a:endParaRPr lang="en-US" sz="1600" b="1" dirty="0">
              <a:latin typeface="Times New Roman" pitchFamily="18" charset="0"/>
              <a:cs typeface="Times New Roman" pitchFamily="18" charset="0"/>
            </a:endParaRPr>
          </a:p>
        </p:txBody>
      </p:sp>
      <p:sp>
        <p:nvSpPr>
          <p:cNvPr id="16" name="AutoShape 10"/>
          <p:cNvSpPr>
            <a:spLocks noChangeArrowheads="1"/>
          </p:cNvSpPr>
          <p:nvPr/>
        </p:nvSpPr>
        <p:spPr bwMode="auto">
          <a:xfrm>
            <a:off x="3949700" y="3048000"/>
            <a:ext cx="4800600" cy="1371600"/>
          </a:xfrm>
          <a:prstGeom prst="flowChartDecision">
            <a:avLst/>
          </a:prstGeom>
          <a:noFill/>
          <a:ln w="38100">
            <a:solidFill>
              <a:schemeClr val="tx1"/>
            </a:solidFill>
            <a:miter lim="800000"/>
            <a:headEnd/>
            <a:tailEnd/>
          </a:ln>
        </p:spPr>
        <p:txBody>
          <a:bodyPr wrap="none" anchor="ctr"/>
          <a:lstStyle/>
          <a:p>
            <a:pPr algn="ctr"/>
            <a:r>
              <a:rPr lang="en-US" sz="1600" b="1" dirty="0" smtClean="0">
                <a:latin typeface="Times New Roman" pitchFamily="18" charset="0"/>
                <a:cs typeface="Times New Roman" pitchFamily="18" charset="0"/>
              </a:rPr>
              <a:t> PHƯƠNG PHÁP LỊCH SỬ</a:t>
            </a:r>
            <a:endParaRPr lang="en-US" sz="1600" b="1" dirty="0">
              <a:latin typeface="Times New Roman" pitchFamily="18" charset="0"/>
              <a:cs typeface="Times New Roman" pitchFamily="18" charset="0"/>
            </a:endParaRPr>
          </a:p>
        </p:txBody>
      </p:sp>
      <p:sp>
        <p:nvSpPr>
          <p:cNvPr id="2" name="Rectangle 1"/>
          <p:cNvSpPr/>
          <p:nvPr/>
        </p:nvSpPr>
        <p:spPr>
          <a:xfrm>
            <a:off x="609600" y="474212"/>
            <a:ext cx="8140700" cy="757130"/>
          </a:xfrm>
          <a:prstGeom prst="rect">
            <a:avLst/>
          </a:prstGeom>
        </p:spPr>
        <p:txBody>
          <a:bodyPr wrap="square">
            <a:spAutoFit/>
          </a:bodyPr>
          <a:lstStyle/>
          <a:p>
            <a:pPr lvl="0" algn="just" defTabSz="844550">
              <a:lnSpc>
                <a:spcPct val="90000"/>
              </a:lnSpc>
              <a:spcBef>
                <a:spcPct val="0"/>
              </a:spcBef>
              <a:spcAft>
                <a:spcPct val="35000"/>
              </a:spcAft>
            </a:pPr>
            <a:r>
              <a:rPr lang="vi-VN" sz="2400" b="1" dirty="0">
                <a:solidFill>
                  <a:schemeClr val="bg1"/>
                </a:solidFill>
              </a:rPr>
              <a:t>2. PHƯƠNG PHÁP NGHIÊN CỨU VÀ Ý NGHĨA CỦA VIỆC HỌC TẬP MÔN HỌC. </a:t>
            </a:r>
            <a:endParaRPr lang="en-US" sz="2400" b="1" dirty="0">
              <a:solidFill>
                <a:schemeClr val="bg1"/>
              </a:solidFill>
            </a:endParaRPr>
          </a:p>
        </p:txBody>
      </p:sp>
    </p:spTree>
    <p:extLst>
      <p:ext uri="{BB962C8B-B14F-4D97-AF65-F5344CB8AC3E}">
        <p14:creationId xmlns:p14="http://schemas.microsoft.com/office/powerpoint/2010/main" val="255888770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05"/>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 calcmode="lin" valueType="num">
                                      <p:cBhvr>
                                        <p:cTn id="9" dur="500" fill="hold"/>
                                        <p:tgtEl>
                                          <p:spTgt spid="9"/>
                                        </p:tgtEl>
                                        <p:attrNameLst>
                                          <p:attrName>ppt_x</p:attrName>
                                        </p:attrNameLst>
                                      </p:cBhvr>
                                      <p:tavLst>
                                        <p:tav tm="0">
                                          <p:val>
                                            <p:strVal val="#ppt_x-.2"/>
                                          </p:val>
                                        </p:tav>
                                        <p:tav tm="100000">
                                          <p:val>
                                            <p:strVal val="#ppt_x"/>
                                          </p:val>
                                        </p:tav>
                                      </p:tavLst>
                                    </p:anim>
                                    <p:anim calcmode="lin" valueType="num">
                                      <p:cBhvr>
                                        <p:cTn id="10" dur="500" fill="hold"/>
                                        <p:tgtEl>
                                          <p:spTgt spid="9"/>
                                        </p:tgtEl>
                                        <p:attrNameLst>
                                          <p:attrName>ppt_y</p:attrName>
                                        </p:attrNameLst>
                                      </p:cBhvr>
                                      <p:tavLst>
                                        <p:tav tm="0">
                                          <p:val>
                                            <p:strVal val="#ppt_y"/>
                                          </p:val>
                                        </p:tav>
                                        <p:tav tm="100000">
                                          <p:val>
                                            <p:strVal val="#ppt_y"/>
                                          </p:val>
                                        </p:tav>
                                      </p:tavLst>
                                    </p:anim>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5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770" decel="100000"/>
                                        <p:tgtEl>
                                          <p:spTgt spid="11"/>
                                        </p:tgtEl>
                                      </p:cBhvr>
                                    </p:animEffect>
                                    <p:animScale>
                                      <p:cBhvr>
                                        <p:cTn id="17" dur="770" decel="100000"/>
                                        <p:tgtEl>
                                          <p:spTgt spid="11"/>
                                        </p:tgtEl>
                                      </p:cBhvr>
                                      <p:from x="10000" y="10000"/>
                                      <p:to x="200000" y="450000"/>
                                    </p:animScale>
                                    <p:animScale>
                                      <p:cBhvr>
                                        <p:cTn id="18" dur="1230" accel="100000" fill="hold">
                                          <p:stCondLst>
                                            <p:cond delay="770"/>
                                          </p:stCondLst>
                                        </p:cTn>
                                        <p:tgtEl>
                                          <p:spTgt spid="11"/>
                                        </p:tgtEl>
                                      </p:cBhvr>
                                      <p:from x="200000" y="450000"/>
                                      <p:to x="100000" y="100000"/>
                                    </p:animScale>
                                    <p:set>
                                      <p:cBhvr>
                                        <p:cTn id="19" dur="770" fill="hold"/>
                                        <p:tgtEl>
                                          <p:spTgt spid="11"/>
                                        </p:tgtEl>
                                        <p:attrNameLst>
                                          <p:attrName>ppt_x</p:attrName>
                                        </p:attrNameLst>
                                      </p:cBhvr>
                                      <p:to>
                                        <p:strVal val="(0.5)"/>
                                      </p:to>
                                    </p:set>
                                    <p:anim from="(0.5)" to="(#ppt_x)" calcmode="lin" valueType="num">
                                      <p:cBhvr>
                                        <p:cTn id="20" dur="1230" accel="100000" fill="hold">
                                          <p:stCondLst>
                                            <p:cond delay="770"/>
                                          </p:stCondLst>
                                        </p:cTn>
                                        <p:tgtEl>
                                          <p:spTgt spid="11"/>
                                        </p:tgtEl>
                                        <p:attrNameLst>
                                          <p:attrName>ppt_x</p:attrName>
                                        </p:attrNameLst>
                                      </p:cBhvr>
                                    </p:anim>
                                    <p:set>
                                      <p:cBhvr>
                                        <p:cTn id="21" dur="770" fill="hold"/>
                                        <p:tgtEl>
                                          <p:spTgt spid="11"/>
                                        </p:tgtEl>
                                        <p:attrNameLst>
                                          <p:attrName>ppt_y</p:attrName>
                                        </p:attrNameLst>
                                      </p:cBhvr>
                                      <p:to>
                                        <p:strVal val="(#ppt_y+0.4)"/>
                                      </p:to>
                                    </p:set>
                                    <p:anim from="(#ppt_y+0.4)" to="(#ppt_y)" calcmode="lin" valueType="num">
                                      <p:cBhvr>
                                        <p:cTn id="22" dur="1230" accel="100000" fill="hold">
                                          <p:stCondLst>
                                            <p:cond delay="770"/>
                                          </p:stCondLst>
                                        </p:cTn>
                                        <p:tgtEl>
                                          <p:spTgt spid="11"/>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plus(in)">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770" decel="100000"/>
                                        <p:tgtEl>
                                          <p:spTgt spid="13"/>
                                        </p:tgtEl>
                                      </p:cBhvr>
                                    </p:animEffect>
                                    <p:animScale>
                                      <p:cBhvr>
                                        <p:cTn id="33" dur="770" decel="100000"/>
                                        <p:tgtEl>
                                          <p:spTgt spid="13"/>
                                        </p:tgtEl>
                                      </p:cBhvr>
                                      <p:from x="10000" y="10000"/>
                                      <p:to x="200000" y="450000"/>
                                    </p:animScale>
                                    <p:animScale>
                                      <p:cBhvr>
                                        <p:cTn id="34" dur="1230" accel="100000" fill="hold">
                                          <p:stCondLst>
                                            <p:cond delay="770"/>
                                          </p:stCondLst>
                                        </p:cTn>
                                        <p:tgtEl>
                                          <p:spTgt spid="13"/>
                                        </p:tgtEl>
                                      </p:cBhvr>
                                      <p:from x="200000" y="450000"/>
                                      <p:to x="100000" y="100000"/>
                                    </p:animScale>
                                    <p:set>
                                      <p:cBhvr>
                                        <p:cTn id="35" dur="770" fill="hold"/>
                                        <p:tgtEl>
                                          <p:spTgt spid="13"/>
                                        </p:tgtEl>
                                        <p:attrNameLst>
                                          <p:attrName>ppt_x</p:attrName>
                                        </p:attrNameLst>
                                      </p:cBhvr>
                                      <p:to>
                                        <p:strVal val="(0.5)"/>
                                      </p:to>
                                    </p:set>
                                    <p:anim from="(0.5)" to="(#ppt_x)" calcmode="lin" valueType="num">
                                      <p:cBhvr>
                                        <p:cTn id="36" dur="1230" accel="100000" fill="hold">
                                          <p:stCondLst>
                                            <p:cond delay="770"/>
                                          </p:stCondLst>
                                        </p:cTn>
                                        <p:tgtEl>
                                          <p:spTgt spid="13"/>
                                        </p:tgtEl>
                                        <p:attrNameLst>
                                          <p:attrName>ppt_x</p:attrName>
                                        </p:attrNameLst>
                                      </p:cBhvr>
                                    </p:anim>
                                    <p:set>
                                      <p:cBhvr>
                                        <p:cTn id="37" dur="770" fill="hold"/>
                                        <p:tgtEl>
                                          <p:spTgt spid="13"/>
                                        </p:tgtEl>
                                        <p:attrNameLst>
                                          <p:attrName>ppt_y</p:attrName>
                                        </p:attrNameLst>
                                      </p:cBhvr>
                                      <p:to>
                                        <p:strVal val="(#ppt_y+0.4)"/>
                                      </p:to>
                                    </p:set>
                                    <p:anim from="(#ppt_y+0.4)" to="(#ppt_y)" calcmode="lin" valueType="num">
                                      <p:cBhvr>
                                        <p:cTn id="38" dur="1230" accel="100000" fill="hold">
                                          <p:stCondLst>
                                            <p:cond delay="770"/>
                                          </p:stCondLst>
                                        </p:cTn>
                                        <p:tgtEl>
                                          <p:spTgt spid="13"/>
                                        </p:tgtEl>
                                        <p:attrNameLst>
                                          <p:attrName>ppt_y</p:attrName>
                                        </p:attrNameLst>
                                      </p:cBhvr>
                                    </p:anim>
                                  </p:childTnLst>
                                </p:cTn>
                              </p:par>
                              <p:par>
                                <p:cTn id="39" presetID="54" presetClass="entr" presetSubtype="0" accel="10000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strVal val="#ppt_w*0.05"/>
                                          </p:val>
                                        </p:tav>
                                        <p:tav tm="100000">
                                          <p:val>
                                            <p:strVal val="#ppt_w"/>
                                          </p:val>
                                        </p:tav>
                                      </p:tavLst>
                                    </p:anim>
                                    <p:anim calcmode="lin" valueType="num">
                                      <p:cBhvr>
                                        <p:cTn id="42" dur="500" fill="hold"/>
                                        <p:tgtEl>
                                          <p:spTgt spid="14"/>
                                        </p:tgtEl>
                                        <p:attrNameLst>
                                          <p:attrName>ppt_h</p:attrName>
                                        </p:attrNameLst>
                                      </p:cBhvr>
                                      <p:tavLst>
                                        <p:tav tm="0">
                                          <p:val>
                                            <p:strVal val="#ppt_h"/>
                                          </p:val>
                                        </p:tav>
                                        <p:tav tm="100000">
                                          <p:val>
                                            <p:strVal val="#ppt_h"/>
                                          </p:val>
                                        </p:tav>
                                      </p:tavLst>
                                    </p:anim>
                                    <p:anim calcmode="lin" valueType="num">
                                      <p:cBhvr>
                                        <p:cTn id="43" dur="500" fill="hold"/>
                                        <p:tgtEl>
                                          <p:spTgt spid="14"/>
                                        </p:tgtEl>
                                        <p:attrNameLst>
                                          <p:attrName>ppt_x</p:attrName>
                                        </p:attrNameLst>
                                      </p:cBhvr>
                                      <p:tavLst>
                                        <p:tav tm="0">
                                          <p:val>
                                            <p:strVal val="#ppt_x-.2"/>
                                          </p:val>
                                        </p:tav>
                                        <p:tav tm="100000">
                                          <p:val>
                                            <p:strVal val="#ppt_x"/>
                                          </p:val>
                                        </p:tav>
                                      </p:tavLst>
                                    </p:anim>
                                    <p:anim calcmode="lin" valueType="num">
                                      <p:cBhvr>
                                        <p:cTn id="44" dur="500" fill="hold"/>
                                        <p:tgtEl>
                                          <p:spTgt spid="14"/>
                                        </p:tgtEl>
                                        <p:attrNameLst>
                                          <p:attrName>ppt_y</p:attrName>
                                        </p:attrNameLst>
                                      </p:cBhvr>
                                      <p:tavLst>
                                        <p:tav tm="0">
                                          <p:val>
                                            <p:strVal val="#ppt_y"/>
                                          </p:val>
                                        </p:tav>
                                        <p:tav tm="100000">
                                          <p:val>
                                            <p:strVal val="#ppt_y"/>
                                          </p:val>
                                        </p:tav>
                                      </p:tavLst>
                                    </p:anim>
                                    <p:animEffect transition="in" filter="fade">
                                      <p:cBhvr>
                                        <p:cTn id="45" dur="500"/>
                                        <p:tgtEl>
                                          <p:spTgt spid="14"/>
                                        </p:tgtEl>
                                      </p:cBhvr>
                                    </p:animEffect>
                                  </p:childTnLst>
                                </p:cTn>
                              </p:par>
                              <p:par>
                                <p:cTn id="46" presetID="54" presetClass="entr" presetSubtype="0" accel="10000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strVal val="#ppt_w*0.05"/>
                                          </p:val>
                                        </p:tav>
                                        <p:tav tm="100000">
                                          <p:val>
                                            <p:strVal val="#ppt_w"/>
                                          </p:val>
                                        </p:tav>
                                      </p:tavLst>
                                    </p:anim>
                                    <p:anim calcmode="lin" valueType="num">
                                      <p:cBhvr>
                                        <p:cTn id="49" dur="500" fill="hold"/>
                                        <p:tgtEl>
                                          <p:spTgt spid="15"/>
                                        </p:tgtEl>
                                        <p:attrNameLst>
                                          <p:attrName>ppt_h</p:attrName>
                                        </p:attrNameLst>
                                      </p:cBhvr>
                                      <p:tavLst>
                                        <p:tav tm="0">
                                          <p:val>
                                            <p:strVal val="#ppt_h"/>
                                          </p:val>
                                        </p:tav>
                                        <p:tav tm="100000">
                                          <p:val>
                                            <p:strVal val="#ppt_h"/>
                                          </p:val>
                                        </p:tav>
                                      </p:tavLst>
                                    </p:anim>
                                    <p:anim calcmode="lin" valueType="num">
                                      <p:cBhvr>
                                        <p:cTn id="50" dur="500" fill="hold"/>
                                        <p:tgtEl>
                                          <p:spTgt spid="15"/>
                                        </p:tgtEl>
                                        <p:attrNameLst>
                                          <p:attrName>ppt_x</p:attrName>
                                        </p:attrNameLst>
                                      </p:cBhvr>
                                      <p:tavLst>
                                        <p:tav tm="0">
                                          <p:val>
                                            <p:strVal val="#ppt_x-.2"/>
                                          </p:val>
                                        </p:tav>
                                        <p:tav tm="100000">
                                          <p:val>
                                            <p:strVal val="#ppt_x"/>
                                          </p:val>
                                        </p:tav>
                                      </p:tavLst>
                                    </p:anim>
                                    <p:anim calcmode="lin" valueType="num">
                                      <p:cBhvr>
                                        <p:cTn id="51" dur="500" fill="hold"/>
                                        <p:tgtEl>
                                          <p:spTgt spid="15"/>
                                        </p:tgtEl>
                                        <p:attrNameLst>
                                          <p:attrName>ppt_y</p:attrName>
                                        </p:attrNameLst>
                                      </p:cBhvr>
                                      <p:tavLst>
                                        <p:tav tm="0">
                                          <p:val>
                                            <p:strVal val="#ppt_y"/>
                                          </p:val>
                                        </p:tav>
                                        <p:tav tm="100000">
                                          <p:val>
                                            <p:strVal val="#ppt_y"/>
                                          </p:val>
                                        </p:tav>
                                      </p:tavLst>
                                    </p:anim>
                                    <p:animEffect transition="in" filter="fade">
                                      <p:cBhvr>
                                        <p:cTn id="52" dur="500"/>
                                        <p:tgtEl>
                                          <p:spTgt spid="15"/>
                                        </p:tgtEl>
                                      </p:cBhvr>
                                    </p:animEffect>
                                  </p:childTnLst>
                                </p:cTn>
                              </p:par>
                              <p:par>
                                <p:cTn id="53" presetID="54" presetClass="entr" presetSubtype="0" ac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strVal val="#ppt_w*0.05"/>
                                          </p:val>
                                        </p:tav>
                                        <p:tav tm="100000">
                                          <p:val>
                                            <p:strVal val="#ppt_w"/>
                                          </p:val>
                                        </p:tav>
                                      </p:tavLst>
                                    </p:anim>
                                    <p:anim calcmode="lin" valueType="num">
                                      <p:cBhvr>
                                        <p:cTn id="56" dur="500" fill="hold"/>
                                        <p:tgtEl>
                                          <p:spTgt spid="16"/>
                                        </p:tgtEl>
                                        <p:attrNameLst>
                                          <p:attrName>ppt_h</p:attrName>
                                        </p:attrNameLst>
                                      </p:cBhvr>
                                      <p:tavLst>
                                        <p:tav tm="0">
                                          <p:val>
                                            <p:strVal val="#ppt_h"/>
                                          </p:val>
                                        </p:tav>
                                        <p:tav tm="100000">
                                          <p:val>
                                            <p:strVal val="#ppt_h"/>
                                          </p:val>
                                        </p:tav>
                                      </p:tavLst>
                                    </p:anim>
                                    <p:anim calcmode="lin" valueType="num">
                                      <p:cBhvr>
                                        <p:cTn id="57" dur="500" fill="hold"/>
                                        <p:tgtEl>
                                          <p:spTgt spid="16"/>
                                        </p:tgtEl>
                                        <p:attrNameLst>
                                          <p:attrName>ppt_x</p:attrName>
                                        </p:attrNameLst>
                                      </p:cBhvr>
                                      <p:tavLst>
                                        <p:tav tm="0">
                                          <p:val>
                                            <p:strVal val="#ppt_x-.2"/>
                                          </p:val>
                                        </p:tav>
                                        <p:tav tm="100000">
                                          <p:val>
                                            <p:strVal val="#ppt_x"/>
                                          </p:val>
                                        </p:tav>
                                      </p:tavLst>
                                    </p:anim>
                                    <p:anim calcmode="lin" valueType="num">
                                      <p:cBhvr>
                                        <p:cTn id="58" dur="500" fill="hold"/>
                                        <p:tgtEl>
                                          <p:spTgt spid="16"/>
                                        </p:tgtEl>
                                        <p:attrNameLst>
                                          <p:attrName>ppt_y</p:attrName>
                                        </p:attrNameLst>
                                      </p:cBhvr>
                                      <p:tavLst>
                                        <p:tav tm="0">
                                          <p:val>
                                            <p:strVal val="#ppt_y"/>
                                          </p:val>
                                        </p:tav>
                                        <p:tav tm="100000">
                                          <p:val>
                                            <p:strVal val="#ppt_y"/>
                                          </p:val>
                                        </p:tav>
                                      </p:tavLst>
                                    </p:anim>
                                    <p:animEffect transition="in" filter="fad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52" y="13252"/>
            <a:ext cx="7772400" cy="1143000"/>
          </a:xfrm>
        </p:spPr>
        <p:txBody>
          <a:bodyPr>
            <a:normAutofit/>
          </a:bodyPr>
          <a:lstStyle/>
          <a:p>
            <a:pPr lvl="0"/>
            <a:r>
              <a:rPr lang="vi-VN" sz="2400" b="1" dirty="0"/>
              <a:t>2. PHƯƠNG PHÁP NGHIÊN CỨU VÀ Ý NGHĨA CỦA VIỆC HỌC TẬP MÔN HỌC. </a:t>
            </a:r>
            <a:endParaRPr lang="en-US" sz="2400" dirty="0"/>
          </a:p>
        </p:txBody>
      </p:sp>
      <p:sp>
        <p:nvSpPr>
          <p:cNvPr id="3" name="Content Placeholder 2"/>
          <p:cNvSpPr>
            <a:spLocks noGrp="1"/>
          </p:cNvSpPr>
          <p:nvPr>
            <p:ph sz="quarter" idx="1"/>
          </p:nvPr>
        </p:nvSpPr>
        <p:spPr>
          <a:xfrm>
            <a:off x="914400" y="1600200"/>
            <a:ext cx="7772400" cy="4419600"/>
          </a:xfrm>
        </p:spPr>
        <p:txBody>
          <a:bodyPr/>
          <a:lstStyle/>
          <a:p>
            <a:pPr marL="0" indent="0">
              <a:buNone/>
            </a:pPr>
            <a:r>
              <a:rPr lang="en-US" dirty="0" smtClean="0">
                <a:latin typeface="Times New Roman" panose="02020603050405020304" pitchFamily="18" charset="0"/>
                <a:cs typeface="Times New Roman" panose="02020603050405020304" pitchFamily="18" charset="0"/>
              </a:rPr>
              <a:t>2.2. Ý </a:t>
            </a:r>
            <a:r>
              <a:rPr lang="en-US" dirty="0" err="1" smtClean="0">
                <a:latin typeface="Times New Roman" panose="02020603050405020304" pitchFamily="18" charset="0"/>
                <a:cs typeface="Times New Roman" panose="02020603050405020304" pitchFamily="18" charset="0"/>
              </a:rPr>
              <a:t>nghĩa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endParaRPr lang="en-US" dirty="0">
              <a:latin typeface="Times New Roman" panose="02020603050405020304" pitchFamily="18" charset="0"/>
              <a:cs typeface="Times New Roman" panose="02020603050405020304" pitchFamily="18" charset="0"/>
            </a:endParaRPr>
          </a:p>
        </p:txBody>
      </p:sp>
      <p:sp>
        <p:nvSpPr>
          <p:cNvPr id="9" name="Rounded Rectangle 4"/>
          <p:cNvSpPr/>
          <p:nvPr/>
        </p:nvSpPr>
        <p:spPr>
          <a:xfrm>
            <a:off x="935795" y="368147"/>
            <a:ext cx="7729610" cy="1024244"/>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72390" tIns="72390" rIns="72390" bIns="72390" numCol="1" spcCol="1270" anchor="ctr" anchorCtr="0">
            <a:noAutofit/>
          </a:bodyPr>
          <a:lstStyle/>
          <a:p>
            <a:pPr lvl="0" algn="just" defTabSz="844550" rtl="0">
              <a:lnSpc>
                <a:spcPct val="90000"/>
              </a:lnSpc>
              <a:spcBef>
                <a:spcPct val="0"/>
              </a:spcBef>
              <a:spcAft>
                <a:spcPct val="35000"/>
              </a:spcAft>
            </a:pPr>
            <a:endParaRPr lang="en-US" sz="2400" b="1" kern="1200" dirty="0"/>
          </a:p>
        </p:txBody>
      </p:sp>
      <p:graphicFrame>
        <p:nvGraphicFramePr>
          <p:cNvPr id="13" name="Diagram 12"/>
          <p:cNvGraphicFramePr/>
          <p:nvPr>
            <p:extLst>
              <p:ext uri="{D42A27DB-BD31-4B8C-83A1-F6EECF244321}">
                <p14:modId xmlns:p14="http://schemas.microsoft.com/office/powerpoint/2010/main" val="196631113"/>
              </p:ext>
            </p:extLst>
          </p:nvPr>
        </p:nvGraphicFramePr>
        <p:xfrm>
          <a:off x="838200" y="2514600"/>
          <a:ext cx="8001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2975"/>
          </a:xfrm>
        </p:spPr>
        <p:txBody>
          <a:bodyPr/>
          <a:lstStyle/>
          <a:p>
            <a:pPr algn="ctr"/>
            <a:r>
              <a:rPr lang="en-US" b="1" dirty="0" smtClean="0">
                <a:latin typeface="Times New Roman" pitchFamily="18" charset="0"/>
                <a:cs typeface="Times New Roman" pitchFamily="18" charset="0"/>
              </a:rPr>
              <a:t>TÓM </a:t>
            </a:r>
            <a:r>
              <a:rPr lang="en-US" b="1" dirty="0" smtClean="0">
                <a:latin typeface="Times New Roman" pitchFamily="18" charset="0"/>
                <a:cs typeface="Times New Roman" pitchFamily="18" charset="0"/>
              </a:rPr>
              <a:t>TẮT NỘI DUNG CHƯƠNG </a:t>
            </a:r>
            <a:endParaRPr lang="en-US" b="1" dirty="0">
              <a:latin typeface="Times New Roman" pitchFamily="18" charset="0"/>
              <a:cs typeface="Times New Roman" pitchFamily="18" charset="0"/>
            </a:endParaRPr>
          </a:p>
        </p:txBody>
      </p:sp>
      <p:sp>
        <p:nvSpPr>
          <p:cNvPr id="4" name="AutoShape 6" descr="Parchment"/>
          <p:cNvSpPr>
            <a:spLocks noChangeArrowheads="1"/>
          </p:cNvSpPr>
          <p:nvPr/>
        </p:nvSpPr>
        <p:spPr bwMode="auto">
          <a:xfrm>
            <a:off x="386674" y="3124200"/>
            <a:ext cx="8368220" cy="1676400"/>
          </a:xfrm>
          <a:prstGeom prst="octagon">
            <a:avLst>
              <a:gd name="adj" fmla="val 29287"/>
            </a:avLst>
          </a:prstGeom>
          <a:solidFill>
            <a:schemeClr val="accent1">
              <a:lumMod val="20000"/>
              <a:lumOff val="80000"/>
            </a:schemeClr>
          </a:solidFill>
          <a:ln w="9525" algn="ctr">
            <a:solidFill>
              <a:schemeClr val="bg1"/>
            </a:solidFill>
            <a:miter lim="800000"/>
            <a:headEnd/>
            <a:tailEnd/>
          </a:ln>
          <a:effectLst>
            <a:outerShdw dist="107763" dir="18900000" algn="ctr" rotWithShape="0">
              <a:schemeClr val="bg2">
                <a:alpha val="50000"/>
              </a:schemeClr>
            </a:outerShdw>
          </a:effectLst>
        </p:spPr>
        <p:txBody>
          <a:bodyPr anchor="ctr"/>
          <a:lstStyle/>
          <a:p>
            <a:pPr marL="342900" indent="-342900" algn="just">
              <a:lnSpc>
                <a:spcPts val="2200"/>
              </a:lnSpc>
              <a:spcBef>
                <a:spcPts val="300"/>
              </a:spcBef>
              <a:buFont typeface="Arial" pitchFamily="34" charset="0"/>
              <a:buChar char="•"/>
            </a:pPr>
            <a:r>
              <a:rPr lang="en-US" sz="2400" dirty="0" err="1" smtClean="0">
                <a:latin typeface="Times New Roman" pitchFamily="18" charset="0"/>
                <a:cs typeface="Times New Roman" pitchFamily="18" charset="0"/>
              </a:rPr>
              <a:t>Cơ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sở</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Nam: </a:t>
            </a:r>
            <a:r>
              <a:rPr lang="en-US" sz="2400" dirty="0" err="1" smtClean="0">
                <a:latin typeface="Times New Roman" pitchFamily="18" charset="0"/>
                <a:cs typeface="Times New Roman" pitchFamily="18" charset="0"/>
              </a:rPr>
              <a:t>Chủ</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Mác_Lênin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tưởng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Hô</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a:t>
            </a:r>
            <a:r>
              <a:rPr lang="en-US" sz="2400" dirty="0" smtClean="0">
                <a:latin typeface="Times New Roman" pitchFamily="18" charset="0"/>
                <a:cs typeface="Times New Roman" pitchFamily="18" charset="0"/>
              </a:rPr>
              <a:t> Minh,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Đảng</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5" name="AutoShape 6" descr="Parchment"/>
          <p:cNvSpPr>
            <a:spLocks noChangeArrowheads="1"/>
          </p:cNvSpPr>
          <p:nvPr/>
        </p:nvSpPr>
        <p:spPr bwMode="auto">
          <a:xfrm>
            <a:off x="386674" y="4953000"/>
            <a:ext cx="8368220" cy="1676400"/>
          </a:xfrm>
          <a:prstGeom prst="octagon">
            <a:avLst>
              <a:gd name="adj" fmla="val 29287"/>
            </a:avLst>
          </a:prstGeom>
          <a:solidFill>
            <a:schemeClr val="accent1">
              <a:lumMod val="20000"/>
              <a:lumOff val="80000"/>
            </a:schemeClr>
          </a:solidFill>
          <a:ln w="9525" algn="ctr">
            <a:solidFill>
              <a:schemeClr val="bg1"/>
            </a:solidFill>
            <a:miter lim="800000"/>
            <a:headEnd/>
            <a:tailEnd/>
          </a:ln>
          <a:effectLst>
            <a:outerShdw dist="107763" dir="18900000" algn="ctr" rotWithShape="0">
              <a:schemeClr val="bg2">
                <a:alpha val="50000"/>
              </a:schemeClr>
            </a:outerShdw>
          </a:effectLst>
        </p:spPr>
        <p:txBody>
          <a:bodyPr anchor="ctr"/>
          <a:lstStyle/>
          <a:p>
            <a:pPr marL="342900" indent="-342900" algn="just">
              <a:lnSpc>
                <a:spcPts val="2200"/>
              </a:lnSpc>
              <a:spcBef>
                <a:spcPts val="300"/>
              </a:spcBef>
              <a:buFont typeface="Arial" pitchFamily="34" charset="0"/>
              <a:buChar char="•"/>
            </a:pP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tập</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Việt</a:t>
            </a:r>
            <a:r>
              <a:rPr lang="en-US" sz="2400" dirty="0">
                <a:latin typeface="Times New Roman" pitchFamily="18" charset="0"/>
                <a:cs typeface="Times New Roman" pitchFamily="18" charset="0"/>
              </a:rPr>
              <a:t> Nam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ý </a:t>
            </a:r>
            <a:r>
              <a:rPr lang="en-US" sz="2400" dirty="0" err="1" smtClean="0">
                <a:latin typeface="Times New Roman" pitchFamily="18" charset="0"/>
                <a:cs typeface="Times New Roman" pitchFamily="18" charset="0"/>
              </a:rPr>
              <a:t>nghĩa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biệt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trọng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Nâng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Bồi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dưỡng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phẩm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rèn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luyện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lĩnh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6" name="AutoShape 6" descr="Parchment"/>
          <p:cNvSpPr>
            <a:spLocks noChangeArrowheads="1"/>
          </p:cNvSpPr>
          <p:nvPr/>
        </p:nvSpPr>
        <p:spPr bwMode="auto">
          <a:xfrm>
            <a:off x="457200" y="1370014"/>
            <a:ext cx="8305800" cy="1524000"/>
          </a:xfrm>
          <a:prstGeom prst="octagon">
            <a:avLst>
              <a:gd name="adj" fmla="val 29287"/>
            </a:avLst>
          </a:prstGeom>
          <a:solidFill>
            <a:schemeClr val="accent1">
              <a:lumMod val="20000"/>
              <a:lumOff val="80000"/>
            </a:schemeClr>
          </a:solidFill>
          <a:ln w="9525" algn="ctr">
            <a:solidFill>
              <a:schemeClr val="bg1"/>
            </a:solidFill>
            <a:miter lim="800000"/>
            <a:headEnd/>
            <a:tailEnd/>
          </a:ln>
          <a:effectLst>
            <a:outerShdw dist="107763" dir="18900000" algn="ctr" rotWithShape="0">
              <a:schemeClr val="bg2">
                <a:alpha val="50000"/>
              </a:schemeClr>
            </a:outerShdw>
          </a:effectLst>
        </p:spPr>
        <p:txBody>
          <a:bodyPr anchor="ctr"/>
          <a:lstStyle/>
          <a:p>
            <a:pPr marL="342900" lvl="0" indent="-342900" algn="just">
              <a:lnSpc>
                <a:spcPts val="2200"/>
              </a:lnSpc>
              <a:spcBef>
                <a:spcPts val="300"/>
              </a:spcBef>
              <a:buFont typeface="Arial" pitchFamily="34" charset="0"/>
              <a:buChar char="•"/>
            </a:pP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sản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Việt</a:t>
            </a:r>
            <a:r>
              <a:rPr lang="en-US" sz="2400" dirty="0" smtClean="0">
                <a:latin typeface="Times New Roman" pitchFamily="18" charset="0"/>
                <a:cs typeface="Times New Roman" pitchFamily="18" charset="0"/>
              </a:rPr>
              <a:t> Nam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h</a:t>
            </a:r>
            <a:r>
              <a:rPr lang="en-US" sz="2400" dirty="0" err="1" smtClean="0">
                <a:latin typeface="Times New Roman" pitchFamily="18" charset="0"/>
                <a:cs typeface="Times New Roman" pitchFamily="18" charset="0"/>
              </a:rPr>
              <a:t>ệ</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thống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Việt</a:t>
            </a:r>
            <a:r>
              <a:rPr lang="en-US" sz="2400" dirty="0">
                <a:latin typeface="Times New Roman" pitchFamily="18" charset="0"/>
                <a:cs typeface="Times New Roman" pitchFamily="18" charset="0"/>
              </a:rPr>
              <a:t> Nam –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tộc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hội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nghĩa</a:t>
            </a:r>
            <a:endParaRPr lang="en-US" sz="2400"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MỤC TIÊU</a:t>
            </a:r>
            <a:endParaRPr lang="en-US" b="1" dirty="0">
              <a:latin typeface="Times New Roman" pitchFamily="18" charset="0"/>
              <a:cs typeface="Times New Roman" pitchFamily="18" charset="0"/>
            </a:endParaRPr>
          </a:p>
        </p:txBody>
      </p:sp>
      <p:graphicFrame>
        <p:nvGraphicFramePr>
          <p:cNvPr id="4" name="Content Placeholder 5"/>
          <p:cNvGraphicFramePr>
            <a:graphicFrameLocks noGrp="1"/>
          </p:cNvGraphicFramePr>
          <p:nvPr>
            <p:ph sz="quarter" idx="1"/>
            <p:extLst>
              <p:ext uri="{D42A27DB-BD31-4B8C-83A1-F6EECF244321}">
                <p14:modId xmlns:p14="http://schemas.microsoft.com/office/powerpoint/2010/main" val="3833835781"/>
              </p:ext>
            </p:extLst>
          </p:nvPr>
        </p:nvGraphicFramePr>
        <p:xfrm>
          <a:off x="914400" y="15240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latin typeface="Times New Roman" pitchFamily="18" charset="0"/>
                <a:cs typeface="Times New Roman" pitchFamily="18" charset="0"/>
              </a:rPr>
              <a:t>NỘI DUNG</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621403284"/>
              </p:ext>
            </p:extLst>
          </p:nvPr>
        </p:nvGraphicFramePr>
        <p:xfrm>
          <a:off x="228600" y="1752600"/>
          <a:ext cx="87630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69857950"/>
              </p:ext>
            </p:extLst>
          </p:nvPr>
        </p:nvGraphicFramePr>
        <p:xfrm>
          <a:off x="228600" y="3962400"/>
          <a:ext cx="8763000" cy="2667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sz="2800" b="1" dirty="0"/>
              <a:t>1. ĐỐI TƯỢNG VÀ NHIỆM VỤ NGHIÊN CỨU </a:t>
            </a:r>
            <a:endParaRPr lang="en-US" sz="2800" b="1" dirty="0"/>
          </a:p>
        </p:txBody>
      </p:sp>
      <p:sp>
        <p:nvSpPr>
          <p:cNvPr id="3" name="Content Placeholder 2"/>
          <p:cNvSpPr>
            <a:spLocks noGrp="1"/>
          </p:cNvSpPr>
          <p:nvPr>
            <p:ph sz="quarter" idx="1"/>
          </p:nvPr>
        </p:nvSpPr>
        <p:spPr>
          <a:xfrm>
            <a:off x="914400" y="1447800"/>
            <a:ext cx="7772400" cy="1504950"/>
          </a:xfrm>
        </p:spPr>
        <p:txBody>
          <a:bodyPr>
            <a:normAutofit fontScale="92500" lnSpcReduction="10000"/>
          </a:bodyPr>
          <a:lstStyle/>
          <a:p>
            <a:pPr marL="0" lvl="0" indent="0">
              <a:buNone/>
            </a:pPr>
            <a:r>
              <a:rPr lang="vi-VN" sz="2400" dirty="0" smtClean="0"/>
              <a:t>1.1 </a:t>
            </a:r>
            <a:r>
              <a:rPr lang="vi-VN" sz="2400" dirty="0"/>
              <a:t>Đối tượng nghiên cứu. </a:t>
            </a:r>
            <a:endParaRPr lang="en-US" sz="2400" dirty="0"/>
          </a:p>
          <a:p>
            <a:pPr marL="0" lvl="0" indent="0">
              <a:buNone/>
            </a:pPr>
            <a:r>
              <a:rPr lang="vi-VN" sz="2400" dirty="0"/>
              <a:t>1.1.1 Khái niệm “Đường lối cách mạng của Đảng Cộng sản Việt Nam”. </a:t>
            </a:r>
            <a:endParaRPr lang="en-US" sz="2400" dirty="0"/>
          </a:p>
          <a:p>
            <a:pPr marL="404813" indent="-404813" algn="just">
              <a:buFontTx/>
              <a:buNone/>
              <a:defRPr/>
            </a:pPr>
            <a:r>
              <a:rPr lang="en-US" sz="2400" i="1"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8"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562600" y="3200400"/>
            <a:ext cx="3237230" cy="1924050"/>
          </a:xfrm>
          <a:prstGeom prst="rect">
            <a:avLst/>
          </a:prstGeom>
          <a:noFill/>
        </p:spPr>
      </p:pic>
      <p:sp>
        <p:nvSpPr>
          <p:cNvPr id="4" name="Rectangle 3"/>
          <p:cNvSpPr/>
          <p:nvPr/>
        </p:nvSpPr>
        <p:spPr>
          <a:xfrm>
            <a:off x="914400" y="2676366"/>
            <a:ext cx="4343400" cy="3539430"/>
          </a:xfrm>
          <a:prstGeom prst="rect">
            <a:avLst/>
          </a:prstGeom>
        </p:spPr>
        <p:txBody>
          <a:bodyPr wrap="square">
            <a:spAutoFit/>
          </a:bodyPr>
          <a:lstStyle/>
          <a:p>
            <a:pPr marL="404813" indent="-404813" algn="just">
              <a:buFontTx/>
              <a:buNone/>
              <a:defRPr/>
            </a:pPr>
            <a:r>
              <a:rPr lang="en-US" sz="2800" b="1" i="1" dirty="0" smtClean="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Đường</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lối</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cách</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mạng</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của</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Đảng</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Cộng</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sản</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Việt</a:t>
            </a:r>
            <a:r>
              <a:rPr lang="en-US" sz="2800" b="1" i="1" dirty="0">
                <a:solidFill>
                  <a:srgbClr val="FF0000"/>
                </a:solidFill>
                <a:latin typeface="Times New Roman" panose="02020603050405020304" pitchFamily="18" charset="0"/>
                <a:cs typeface="Times New Roman" panose="02020603050405020304" pitchFamily="18" charset="0"/>
              </a:rPr>
              <a:t> Nam </a:t>
            </a:r>
            <a:r>
              <a:rPr lang="en-US" sz="2800" b="1" i="1" dirty="0" err="1">
                <a:solidFill>
                  <a:srgbClr val="FF0000"/>
                </a:solidFill>
                <a:latin typeface="Times New Roman" panose="02020603050405020304" pitchFamily="18" charset="0"/>
                <a:cs typeface="Times New Roman" panose="02020603050405020304" pitchFamily="18" charset="0"/>
              </a:rPr>
              <a:t>là</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hệ</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thống</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quan</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điểm</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chủ</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trương</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chính</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sách</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về</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mục</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tiêu</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phương</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hướng</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nhiệm</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vụ</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và</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giải</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pháp</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của</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cách</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mạng</a:t>
            </a:r>
            <a:r>
              <a:rPr lang="en-US" sz="2800" b="1" i="1" dirty="0">
                <a:solidFill>
                  <a:srgbClr val="FF0000"/>
                </a:solidFill>
                <a:latin typeface="Times New Roman" panose="02020603050405020304" pitchFamily="18" charset="0"/>
                <a:cs typeface="Times New Roman" panose="02020603050405020304" pitchFamily="18" charset="0"/>
              </a:rPr>
              <a:t> </a:t>
            </a:r>
            <a:r>
              <a:rPr lang="en-US" sz="2800" b="1" i="1" dirty="0" err="1">
                <a:solidFill>
                  <a:srgbClr val="FF0000"/>
                </a:solidFill>
                <a:latin typeface="Times New Roman" panose="02020603050405020304" pitchFamily="18" charset="0"/>
                <a:cs typeface="Times New Roman" panose="02020603050405020304" pitchFamily="18" charset="0"/>
              </a:rPr>
              <a:t>Việt</a:t>
            </a:r>
            <a:r>
              <a:rPr lang="en-US" sz="2800" b="1" i="1" dirty="0">
                <a:solidFill>
                  <a:srgbClr val="FF0000"/>
                </a:solidFill>
                <a:latin typeface="Times New Roman" panose="02020603050405020304" pitchFamily="18" charset="0"/>
                <a:cs typeface="Times New Roman" panose="02020603050405020304" pitchFamily="18" charset="0"/>
              </a:rPr>
              <a:t> Nam”</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95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3478082636"/>
              </p:ext>
            </p:extLst>
          </p:nvPr>
        </p:nvGraphicFramePr>
        <p:xfrm>
          <a:off x="1828800" y="1752600"/>
          <a:ext cx="78613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p:cNvSpPr>
            <a:spLocks noChangeArrowheads="1"/>
          </p:cNvSpPr>
          <p:nvPr/>
        </p:nvSpPr>
        <p:spPr bwMode="auto">
          <a:xfrm>
            <a:off x="571500" y="5829300"/>
            <a:ext cx="533400" cy="381000"/>
          </a:xfrm>
          <a:prstGeom prst="rightArrow">
            <a:avLst>
              <a:gd name="adj1" fmla="val 50000"/>
              <a:gd name="adj2" fmla="val 49998"/>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vi-VN"/>
          </a:p>
        </p:txBody>
      </p:sp>
      <p:sp>
        <p:nvSpPr>
          <p:cNvPr id="6" name="Content Placeholder 9"/>
          <p:cNvSpPr txBox="1">
            <a:spLocks/>
          </p:cNvSpPr>
          <p:nvPr/>
        </p:nvSpPr>
        <p:spPr bwMode="auto">
          <a:xfrm>
            <a:off x="762000" y="5410200"/>
            <a:ext cx="8055258" cy="1143000"/>
          </a:xfrm>
          <a:prstGeom prst="rect">
            <a:avLst/>
          </a:prstGeom>
          <a:noFill/>
          <a:ln w="9525">
            <a:noFill/>
            <a:miter lim="800000"/>
            <a:headEnd/>
            <a:tailEnd/>
          </a:ln>
          <a:effectLst>
            <a:outerShdw dist="35921" dir="2700000" algn="ctr" rotWithShape="0">
              <a:srgbClr val="BEAB9C"/>
            </a:outerShdw>
          </a:effectLst>
        </p:spPr>
        <p:txBody>
          <a:bodyPr/>
          <a:lstStyle>
            <a:lvl1pPr marL="609600" indent="-609600" algn="l" rtl="0" eaLnBrk="0" fontAlgn="base" hangingPunct="0">
              <a:spcBef>
                <a:spcPct val="20000"/>
              </a:spcBef>
              <a:spcAft>
                <a:spcPct val="0"/>
              </a:spcAft>
              <a:buFontTx/>
              <a:buBlip>
                <a:blip r:embed="rId7"/>
              </a:buBlip>
              <a:defRPr sz="2400" b="1" i="0">
                <a:solidFill>
                  <a:srgbClr val="00330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990600" indent="-533400" algn="l" rtl="0" eaLnBrk="0" fontAlgn="base" hangingPunct="0">
              <a:spcBef>
                <a:spcPct val="20000"/>
              </a:spcBef>
              <a:spcAft>
                <a:spcPct val="0"/>
              </a:spcAft>
              <a:buChar char="–"/>
              <a:defRPr sz="2000" b="1" i="0">
                <a:solidFill>
                  <a:schemeClr val="tx1"/>
                </a:solidFill>
                <a:effectLst>
                  <a:outerShdw blurRad="38100" dist="38100" dir="2700000" algn="tl">
                    <a:srgbClr val="000000">
                      <a:alpha val="43137"/>
                    </a:srgbClr>
                  </a:outerShdw>
                </a:effectLst>
                <a:latin typeface="Times New Roman" pitchFamily="18" charset="0"/>
                <a:cs typeface="Times New Roman" pitchFamily="18" charset="0"/>
              </a:defRPr>
            </a:lvl2pPr>
            <a:lvl3pPr marL="1371600" indent="-457200" algn="l" rtl="0" eaLnBrk="0" fontAlgn="base" hangingPunct="0">
              <a:spcBef>
                <a:spcPct val="20000"/>
              </a:spcBef>
              <a:spcAft>
                <a:spcPct val="0"/>
              </a:spcAft>
              <a:buChar char="•"/>
              <a:defRPr sz="2400" b="1" i="0">
                <a:solidFill>
                  <a:schemeClr val="tx1"/>
                </a:solidFill>
                <a:effectLst>
                  <a:outerShdw blurRad="38100" dist="38100" dir="2700000" algn="tl">
                    <a:srgbClr val="000000">
                      <a:alpha val="43137"/>
                    </a:srgbClr>
                  </a:outerShdw>
                </a:effectLst>
                <a:latin typeface="Times New Roman" pitchFamily="18" charset="0"/>
                <a:cs typeface="Times New Roman" pitchFamily="18" charset="0"/>
              </a:defRPr>
            </a:lvl3pPr>
            <a:lvl4pPr marL="1752600" indent="-381000" algn="l" rtl="0" eaLnBrk="0" fontAlgn="base" hangingPunct="0">
              <a:spcBef>
                <a:spcPct val="20000"/>
              </a:spcBef>
              <a:spcAft>
                <a:spcPct val="0"/>
              </a:spcAft>
              <a:buChar char="–"/>
              <a:defRPr sz="1600" b="1" i="0">
                <a:solidFill>
                  <a:schemeClr val="tx1"/>
                </a:solidFill>
                <a:effectLst>
                  <a:outerShdw blurRad="38100" dist="38100" dir="2700000" algn="tl">
                    <a:srgbClr val="000000">
                      <a:alpha val="43137"/>
                    </a:srgbClr>
                  </a:outerShdw>
                </a:effectLst>
                <a:latin typeface="Times New Roman" pitchFamily="18" charset="0"/>
                <a:cs typeface="Times New Roman" pitchFamily="18" charset="0"/>
              </a:defRPr>
            </a:lvl4pPr>
            <a:lvl5pPr marL="2209800" indent="-381000" algn="l" rtl="0" eaLnBrk="0" fontAlgn="base" hangingPunct="0">
              <a:spcBef>
                <a:spcPct val="20000"/>
              </a:spcBef>
              <a:spcAft>
                <a:spcPct val="0"/>
              </a:spcAft>
              <a:buChar char="»"/>
              <a:defRPr sz="1600" b="1" i="0">
                <a:solidFill>
                  <a:schemeClr val="tx1"/>
                </a:solidFill>
                <a:effectLst>
                  <a:outerShdw blurRad="38100" dist="38100" dir="2700000" algn="tl">
                    <a:srgbClr val="000000">
                      <a:alpha val="43137"/>
                    </a:srgbClr>
                  </a:outerShdw>
                </a:effectLst>
                <a:latin typeface="Times New Roman" pitchFamily="18" charset="0"/>
                <a:cs typeface="Times New Roman" pitchFamily="18"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a:lstStyle>
          <a:p>
            <a:pPr marL="404813" indent="-404813" algn="just">
              <a:buFontTx/>
              <a:buNone/>
              <a:defRPr/>
            </a:pPr>
            <a:r>
              <a:rPr lang="en-US" sz="2000"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Đường</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lối</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đúng</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là</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nhân</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tố</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quyết</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định</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hàng</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đầu</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đến</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thắng</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lợi</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của</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cách</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mạng</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đến</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uy</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tín</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vị</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trí</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của</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Đảng</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đối</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với</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quốc</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gia</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dân</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tộc</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Đường</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lối</a:t>
            </a:r>
            <a:r>
              <a:rPr lang="en-US" sz="2000" i="1" dirty="0" smtClean="0">
                <a:effectLst>
                  <a:outerShdw blurRad="38100" dist="38100" dir="2700000" algn="tl">
                    <a:srgbClr val="000000"/>
                  </a:outerShdw>
                </a:effectLst>
              </a:rPr>
              <a:t> CM </a:t>
            </a:r>
            <a:r>
              <a:rPr lang="en-US" sz="2000" i="1" dirty="0" err="1" smtClean="0">
                <a:effectLst>
                  <a:outerShdw blurRad="38100" dist="38100" dir="2700000" algn="tl">
                    <a:srgbClr val="000000"/>
                  </a:outerShdw>
                </a:effectLst>
              </a:rPr>
              <a:t>là</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bộ</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phận</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quan</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trọng</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nhất</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thể</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hiện</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sự</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lãnh</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đạo</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của</a:t>
            </a:r>
            <a:r>
              <a:rPr lang="en-US" sz="2000" i="1" dirty="0" smtClean="0">
                <a:effectLst>
                  <a:outerShdw blurRad="38100" dist="38100" dir="2700000" algn="tl">
                    <a:srgbClr val="000000"/>
                  </a:outerShdw>
                </a:effectLst>
              </a:rPr>
              <a:t> </a:t>
            </a:r>
            <a:r>
              <a:rPr lang="en-US" sz="2000" i="1" dirty="0" err="1" smtClean="0">
                <a:effectLst>
                  <a:outerShdw blurRad="38100" dist="38100" dir="2700000" algn="tl">
                    <a:srgbClr val="000000"/>
                  </a:outerShdw>
                </a:effectLst>
              </a:rPr>
              <a:t>Đảng</a:t>
            </a:r>
            <a:endParaRPr lang="en-US" sz="1600" i="1" dirty="0" smtClean="0">
              <a:effectLst>
                <a:outerShdw blurRad="38100" dist="38100" dir="2700000" algn="tl">
                  <a:srgbClr val="000000"/>
                </a:outerShdw>
              </a:effectLst>
            </a:endParaRPr>
          </a:p>
          <a:p>
            <a:pPr marL="785813" lvl="1" indent="-404813" algn="just">
              <a:buFontTx/>
              <a:buNone/>
              <a:defRPr/>
            </a:pPr>
            <a:endParaRPr lang="en-US" dirty="0" smtClean="0">
              <a:solidFill>
                <a:srgbClr val="0D0D0D"/>
              </a:solidFill>
              <a:effectLst>
                <a:outerShdw blurRad="38100" dist="38100" dir="2700000" algn="tl">
                  <a:srgbClr val="FFFFFF"/>
                </a:outerShdw>
              </a:effectLst>
            </a:endParaRPr>
          </a:p>
        </p:txBody>
      </p:sp>
      <p:sp>
        <p:nvSpPr>
          <p:cNvPr id="7" name="Rounded Rectangle 2"/>
          <p:cNvSpPr>
            <a:spLocks noChangeArrowheads="1"/>
          </p:cNvSpPr>
          <p:nvPr/>
        </p:nvSpPr>
        <p:spPr bwMode="auto">
          <a:xfrm>
            <a:off x="1447800" y="2362200"/>
            <a:ext cx="1200150" cy="2133600"/>
          </a:xfrm>
          <a:prstGeom prst="roundRect">
            <a:avLst>
              <a:gd name="adj" fmla="val 16667"/>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b="1">
                <a:solidFill>
                  <a:srgbClr val="FFFFFF"/>
                </a:solidFill>
                <a:latin typeface="Times New Roman" panose="02020603050405020304" pitchFamily="18" charset="0"/>
                <a:cs typeface="Times New Roman" panose="02020603050405020304" pitchFamily="18" charset="0"/>
              </a:rPr>
              <a:t>Cơ sở hoạch định đường lối: </a:t>
            </a:r>
          </a:p>
        </p:txBody>
      </p:sp>
      <p:sp>
        <p:nvSpPr>
          <p:cNvPr id="10" name="Rounded Rectangle 4"/>
          <p:cNvSpPr/>
          <p:nvPr/>
        </p:nvSpPr>
        <p:spPr>
          <a:xfrm>
            <a:off x="936342" y="320662"/>
            <a:ext cx="7728517" cy="850755"/>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vi-VN" sz="2800" b="1" kern="1200" dirty="0" smtClean="0">
                <a:solidFill>
                  <a:schemeClr val="bg1"/>
                </a:solidFill>
              </a:rPr>
              <a:t>1. ĐỐI TƯỢNG VÀ NHIỆM VỤ NGHIÊN CỨU </a:t>
            </a:r>
            <a:endParaRPr lang="en-US" sz="2800" b="1" kern="1200" dirty="0">
              <a:solidFill>
                <a:schemeClr val="bg1"/>
              </a:solidFill>
            </a:endParaRPr>
          </a:p>
        </p:txBody>
      </p:sp>
    </p:spTree>
    <p:extLst>
      <p:ext uri="{BB962C8B-B14F-4D97-AF65-F5344CB8AC3E}">
        <p14:creationId xmlns:p14="http://schemas.microsoft.com/office/powerpoint/2010/main" val="235981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600200"/>
            <a:ext cx="7772400" cy="4419600"/>
          </a:xfrm>
        </p:spPr>
        <p:txBody>
          <a:bodyPr>
            <a:normAutofit/>
          </a:bodyPr>
          <a:lstStyle/>
          <a:p>
            <a:pPr marL="0" lvl="0" indent="0">
              <a:buNone/>
            </a:pPr>
            <a:r>
              <a:rPr lang="vi-VN" dirty="0"/>
              <a:t>1.1.2 Đối tượng nghiên cứu môn học. </a:t>
            </a: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25" name="Diagram 24"/>
          <p:cNvGraphicFramePr/>
          <p:nvPr>
            <p:extLst>
              <p:ext uri="{D42A27DB-BD31-4B8C-83A1-F6EECF244321}">
                <p14:modId xmlns:p14="http://schemas.microsoft.com/office/powerpoint/2010/main" val="1826387110"/>
              </p:ext>
            </p:extLst>
          </p:nvPr>
        </p:nvGraphicFramePr>
        <p:xfrm>
          <a:off x="381000" y="2133600"/>
          <a:ext cx="8610600" cy="307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Rounded Rectangle 4"/>
          <p:cNvSpPr/>
          <p:nvPr/>
        </p:nvSpPr>
        <p:spPr>
          <a:xfrm>
            <a:off x="936342" y="320662"/>
            <a:ext cx="7728517" cy="850755"/>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vi-VN" sz="2800" b="1" kern="1200" dirty="0" smtClean="0">
                <a:solidFill>
                  <a:schemeClr val="bg1"/>
                </a:solidFill>
              </a:rPr>
              <a:t>1. ĐỐI TƯỢNG VÀ NHIỆM VỤ NGHIÊN CỨU </a:t>
            </a:r>
            <a:endParaRPr lang="en-US" sz="2800" b="1" kern="1200" dirty="0">
              <a:solidFill>
                <a:schemeClr val="bg1"/>
              </a:solidFill>
            </a:endParaRP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600200"/>
            <a:ext cx="7772400" cy="4419600"/>
          </a:xfrm>
        </p:spPr>
        <p:txBody>
          <a:bodyPr>
            <a:normAutofit/>
          </a:bodyPr>
          <a:lstStyle/>
          <a:p>
            <a:pPr marL="0" lvl="0" indent="0">
              <a:buNone/>
            </a:pPr>
            <a:r>
              <a:rPr lang="vi-VN" dirty="0" smtClean="0"/>
              <a:t>1.2 </a:t>
            </a:r>
            <a:r>
              <a:rPr lang="en-US" dirty="0" err="1" smtClean="0">
                <a:latin typeface="Times New Roman" panose="02020603050405020304" pitchFamily="18" charset="0"/>
                <a:cs typeface="Times New Roman" panose="02020603050405020304" pitchFamily="18" charset="0"/>
              </a:rPr>
              <a:t>Nhiệm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 </a:t>
            </a:r>
            <a:r>
              <a:rPr lang="vi-VN" dirty="0" smtClean="0"/>
              <a:t>nghiên cứu. </a:t>
            </a: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lvl="0"/>
            <a:r>
              <a:rPr lang="vi-VN" sz="2800" b="1" dirty="0"/>
              <a:t>1. ĐỐI TƯỢNG VÀ NHIỆM VỤ NGHIÊN CỨU </a:t>
            </a:r>
            <a:endParaRPr lang="en-US" sz="2800" b="1" dirty="0"/>
          </a:p>
        </p:txBody>
      </p:sp>
      <p:graphicFrame>
        <p:nvGraphicFramePr>
          <p:cNvPr id="8" name="Diagram 7"/>
          <p:cNvGraphicFramePr/>
          <p:nvPr>
            <p:extLst>
              <p:ext uri="{D42A27DB-BD31-4B8C-83A1-F6EECF244321}">
                <p14:modId xmlns:p14="http://schemas.microsoft.com/office/powerpoint/2010/main" val="478581900"/>
              </p:ext>
            </p:extLst>
          </p:nvPr>
        </p:nvGraphicFramePr>
        <p:xfrm>
          <a:off x="1121059" y="2209800"/>
          <a:ext cx="7543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63808"/>
      </p:ext>
    </p:extLst>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Picture 2" descr="http://bizspace.vn/stores/news_dataimages/administrator/122011/20/16/medium/giaotrinhkinhtemac_leninbizspacevn.jpg"/>
          <p:cNvPicPr>
            <a:picLocks noChangeAspect="1" noChangeArrowheads="1"/>
          </p:cNvPicPr>
          <p:nvPr/>
        </p:nvPicPr>
        <p:blipFill>
          <a:blip r:embed="rId2"/>
          <a:srcRect/>
          <a:stretch>
            <a:fillRect/>
          </a:stretch>
        </p:blipFill>
        <p:spPr bwMode="auto">
          <a:xfrm>
            <a:off x="609600" y="2097326"/>
            <a:ext cx="1828800" cy="2438400"/>
          </a:xfrm>
          <a:prstGeom prst="rect">
            <a:avLst/>
          </a:prstGeom>
          <a:noFill/>
          <a:ln w="9525">
            <a:noFill/>
            <a:miter lim="800000"/>
            <a:headEnd/>
            <a:tailEnd/>
          </a:ln>
        </p:spPr>
      </p:pic>
      <p:pic>
        <p:nvPicPr>
          <p:cNvPr id="6" name="Picture 2" descr="Giáo trình &amp;dstrok;ường lối cách mạng của &amp;Dstrok;ảng Cộng sản Việt Nam"/>
          <p:cNvPicPr>
            <a:picLocks noChangeAspect="1" noChangeArrowheads="1"/>
          </p:cNvPicPr>
          <p:nvPr/>
        </p:nvPicPr>
        <p:blipFill>
          <a:blip r:embed="rId3" cstate="email"/>
          <a:srcRect/>
          <a:stretch>
            <a:fillRect/>
          </a:stretch>
        </p:blipFill>
        <p:spPr bwMode="auto">
          <a:xfrm>
            <a:off x="3830126" y="2159877"/>
            <a:ext cx="1752600" cy="2438400"/>
          </a:xfrm>
          <a:prstGeom prst="rect">
            <a:avLst/>
          </a:prstGeom>
          <a:noFill/>
          <a:ln w="9525">
            <a:noFill/>
            <a:miter lim="800000"/>
            <a:headEnd/>
            <a:tailEnd/>
          </a:ln>
        </p:spPr>
      </p:pic>
      <p:pic>
        <p:nvPicPr>
          <p:cNvPr id="7" name="Picture 4" descr="Giáo trình tư tưởng Hồ Chí Minh"/>
          <p:cNvPicPr>
            <a:picLocks noChangeAspect="1" noChangeArrowheads="1"/>
          </p:cNvPicPr>
          <p:nvPr/>
        </p:nvPicPr>
        <p:blipFill>
          <a:blip r:embed="rId4"/>
          <a:srcRect/>
          <a:stretch>
            <a:fillRect/>
          </a:stretch>
        </p:blipFill>
        <p:spPr bwMode="auto">
          <a:xfrm>
            <a:off x="6908495" y="2135426"/>
            <a:ext cx="1828800" cy="2438400"/>
          </a:xfrm>
          <a:prstGeom prst="rect">
            <a:avLst/>
          </a:prstGeom>
          <a:noFill/>
          <a:ln w="9525">
            <a:noFill/>
            <a:miter lim="800000"/>
            <a:headEnd/>
            <a:tailEnd/>
          </a:ln>
        </p:spPr>
      </p:pic>
      <p:sp>
        <p:nvSpPr>
          <p:cNvPr id="8" name="Text Box 15"/>
          <p:cNvSpPr txBox="1">
            <a:spLocks noChangeArrowheads="1"/>
          </p:cNvSpPr>
          <p:nvPr/>
        </p:nvSpPr>
        <p:spPr bwMode="auto">
          <a:xfrm>
            <a:off x="415156" y="4997050"/>
            <a:ext cx="3200400" cy="1569660"/>
          </a:xfrm>
          <a:prstGeom prst="rect">
            <a:avLst/>
          </a:prstGeom>
          <a:noFill/>
          <a:ln w="9525">
            <a:solidFill>
              <a:srgbClr val="810C15"/>
            </a:solidFill>
            <a:miter lim="800000"/>
            <a:headEnd/>
            <a:tailEnd/>
          </a:ln>
        </p:spPr>
        <p:txBody>
          <a:bodyPr wrap="square">
            <a:spAutoFit/>
          </a:bodyPr>
          <a:lstStyle/>
          <a:p>
            <a:r>
              <a:rPr lang="en-US" sz="2400" dirty="0" err="1" smtClean="0">
                <a:solidFill>
                  <a:srgbClr val="800000"/>
                </a:solidFill>
                <a:latin typeface="Times New Roman" pitchFamily="18" charset="0"/>
                <a:cs typeface="Times New Roman" pitchFamily="18" charset="0"/>
              </a:rPr>
              <a:t>Chủ</a:t>
            </a:r>
            <a:r>
              <a:rPr lang="en-US" sz="2400" dirty="0" smtClean="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nghĩa</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Mác</a:t>
            </a:r>
            <a:r>
              <a:rPr lang="en-US" sz="2400" dirty="0">
                <a:solidFill>
                  <a:srgbClr val="800000"/>
                </a:solidFill>
                <a:latin typeface="Times New Roman" pitchFamily="18" charset="0"/>
                <a:cs typeface="Times New Roman" pitchFamily="18" charset="0"/>
              </a:rPr>
              <a:t> </a:t>
            </a:r>
            <a:r>
              <a:rPr lang="en-US" sz="2400" dirty="0" smtClean="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Lênin</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đặt</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nền</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móng</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cơ</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sở</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thế</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giới</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quan</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phương</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pháp</a:t>
            </a:r>
            <a:r>
              <a:rPr lang="en-US" sz="2400" dirty="0">
                <a:solidFill>
                  <a:srgbClr val="800000"/>
                </a:solidFill>
                <a:latin typeface="Times New Roman" pitchFamily="18" charset="0"/>
                <a:cs typeface="Times New Roman" pitchFamily="18" charset="0"/>
              </a:rPr>
              <a:t> </a:t>
            </a:r>
            <a:r>
              <a:rPr lang="en-US" sz="2400" dirty="0" err="1" smtClean="0">
                <a:solidFill>
                  <a:srgbClr val="800000"/>
                </a:solidFill>
                <a:latin typeface="Times New Roman" pitchFamily="18" charset="0"/>
                <a:cs typeface="Times New Roman" pitchFamily="18" charset="0"/>
              </a:rPr>
              <a:t>luận</a:t>
            </a:r>
            <a:r>
              <a:rPr lang="en-US" sz="2400" dirty="0" smtClean="0">
                <a:solidFill>
                  <a:srgbClr val="800000"/>
                </a:solidFill>
                <a:latin typeface="Times New Roman" pitchFamily="18" charset="0"/>
                <a:cs typeface="Times New Roman" pitchFamily="18" charset="0"/>
              </a:rPr>
              <a:t>.</a:t>
            </a:r>
            <a:endParaRPr lang="vi-VN" sz="2400" dirty="0">
              <a:solidFill>
                <a:srgbClr val="800000"/>
              </a:solidFill>
              <a:latin typeface="Times New Roman" pitchFamily="18" charset="0"/>
              <a:cs typeface="Times New Roman" pitchFamily="18" charset="0"/>
            </a:endParaRPr>
          </a:p>
        </p:txBody>
      </p:sp>
      <p:sp>
        <p:nvSpPr>
          <p:cNvPr id="9" name="AutoShape 3"/>
          <p:cNvSpPr>
            <a:spLocks noChangeArrowheads="1"/>
          </p:cNvSpPr>
          <p:nvPr/>
        </p:nvSpPr>
        <p:spPr bwMode="gray">
          <a:xfrm rot="-2439587">
            <a:off x="3198813" y="4556364"/>
            <a:ext cx="792162" cy="288925"/>
          </a:xfrm>
          <a:prstGeom prst="rightArrow">
            <a:avLst>
              <a:gd name="adj1" fmla="val 35167"/>
              <a:gd name="adj2" fmla="val 111028"/>
            </a:avLst>
          </a:prstGeom>
          <a:gradFill rotWithShape="1">
            <a:gsLst>
              <a:gs pos="0">
                <a:srgbClr val="FFA9A9">
                  <a:alpha val="0"/>
                </a:srgbClr>
              </a:gs>
              <a:gs pos="100000">
                <a:srgbClr val="FF0000"/>
              </a:gs>
            </a:gsLst>
            <a:lin ang="2700000" scaled="1"/>
          </a:gradFill>
          <a:ln w="0" algn="ctr">
            <a:noFill/>
            <a:miter lim="800000"/>
            <a:headEnd/>
            <a:tailEnd/>
          </a:ln>
        </p:spPr>
        <p:txBody>
          <a:bodyPr wrap="none" anchor="ctr"/>
          <a:lstStyle/>
          <a:p>
            <a:endParaRPr lang="en-US"/>
          </a:p>
        </p:txBody>
      </p:sp>
      <p:sp>
        <p:nvSpPr>
          <p:cNvPr id="10" name="Text Box 15"/>
          <p:cNvSpPr txBox="1">
            <a:spLocks noChangeArrowheads="1"/>
          </p:cNvSpPr>
          <p:nvPr/>
        </p:nvSpPr>
        <p:spPr bwMode="auto">
          <a:xfrm>
            <a:off x="5943600" y="4919008"/>
            <a:ext cx="3048000" cy="1938992"/>
          </a:xfrm>
          <a:prstGeom prst="rect">
            <a:avLst/>
          </a:prstGeom>
          <a:noFill/>
          <a:ln w="9525">
            <a:solidFill>
              <a:srgbClr val="810C15"/>
            </a:solidFill>
            <a:miter lim="800000"/>
            <a:headEnd/>
            <a:tailEnd/>
          </a:ln>
        </p:spPr>
        <p:txBody>
          <a:bodyPr wrap="square">
            <a:spAutoFit/>
          </a:bodyPr>
          <a:lstStyle/>
          <a:p>
            <a:pPr algn="just"/>
            <a:r>
              <a:rPr lang="en-US" sz="2400" dirty="0" err="1" smtClean="0">
                <a:solidFill>
                  <a:srgbClr val="800000"/>
                </a:solidFill>
                <a:latin typeface="Times New Roman" pitchFamily="18" charset="0"/>
                <a:cs typeface="Times New Roman" pitchFamily="18" charset="0"/>
              </a:rPr>
              <a:t>Tư</a:t>
            </a:r>
            <a:r>
              <a:rPr lang="en-US" sz="2400" dirty="0" smtClean="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tưởng</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Hồ</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Chí</a:t>
            </a:r>
            <a:r>
              <a:rPr lang="en-US" sz="2400" dirty="0">
                <a:solidFill>
                  <a:srgbClr val="800000"/>
                </a:solidFill>
                <a:latin typeface="Times New Roman" pitchFamily="18" charset="0"/>
                <a:cs typeface="Times New Roman" pitchFamily="18" charset="0"/>
              </a:rPr>
              <a:t> Minh </a:t>
            </a:r>
            <a:r>
              <a:rPr lang="en-US" sz="2400" dirty="0" err="1">
                <a:solidFill>
                  <a:srgbClr val="800000"/>
                </a:solidFill>
                <a:latin typeface="Times New Roman" pitchFamily="18" charset="0"/>
                <a:cs typeface="Times New Roman" pitchFamily="18" charset="0"/>
              </a:rPr>
              <a:t>với</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tư</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cách</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là</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bộ</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phận</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nền</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tảng</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tư</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tưởng</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kim</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chỉ</a:t>
            </a:r>
            <a:r>
              <a:rPr lang="en-US" sz="2400" dirty="0">
                <a:solidFill>
                  <a:srgbClr val="800000"/>
                </a:solidFill>
                <a:latin typeface="Times New Roman" pitchFamily="18" charset="0"/>
                <a:cs typeface="Times New Roman" pitchFamily="18" charset="0"/>
              </a:rPr>
              <a:t> </a:t>
            </a:r>
            <a:r>
              <a:rPr lang="en-US" sz="2400" dirty="0" err="1" smtClean="0">
                <a:solidFill>
                  <a:srgbClr val="800000"/>
                </a:solidFill>
                <a:latin typeface="Times New Roman" pitchFamily="18" charset="0"/>
                <a:cs typeface="Times New Roman" pitchFamily="18" charset="0"/>
              </a:rPr>
              <a:t>nam</a:t>
            </a:r>
            <a:r>
              <a:rPr lang="en-US" sz="2400" dirty="0" smtClean="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hành</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động</a:t>
            </a:r>
            <a:r>
              <a:rPr lang="en-US" sz="2400" dirty="0">
                <a:solidFill>
                  <a:srgbClr val="800000"/>
                </a:solidFill>
                <a:latin typeface="Times New Roman" pitchFamily="18" charset="0"/>
                <a:cs typeface="Times New Roman" pitchFamily="18" charset="0"/>
              </a:rPr>
              <a:t> </a:t>
            </a:r>
            <a:r>
              <a:rPr lang="en-US" sz="2400" dirty="0" err="1">
                <a:solidFill>
                  <a:srgbClr val="800000"/>
                </a:solidFill>
                <a:latin typeface="Times New Roman" pitchFamily="18" charset="0"/>
                <a:cs typeface="Times New Roman" pitchFamily="18" charset="0"/>
              </a:rPr>
              <a:t>của</a:t>
            </a:r>
            <a:r>
              <a:rPr lang="en-US" sz="2400" dirty="0">
                <a:solidFill>
                  <a:srgbClr val="800000"/>
                </a:solidFill>
                <a:latin typeface="Times New Roman" pitchFamily="18" charset="0"/>
                <a:cs typeface="Times New Roman" pitchFamily="18" charset="0"/>
              </a:rPr>
              <a:t> </a:t>
            </a:r>
            <a:r>
              <a:rPr lang="en-US" sz="2400" dirty="0" err="1" smtClean="0">
                <a:solidFill>
                  <a:srgbClr val="800000"/>
                </a:solidFill>
                <a:latin typeface="Times New Roman" pitchFamily="18" charset="0"/>
                <a:cs typeface="Times New Roman" pitchFamily="18" charset="0"/>
              </a:rPr>
              <a:t>Đảng</a:t>
            </a:r>
            <a:r>
              <a:rPr lang="en-US" sz="2400" dirty="0" smtClean="0">
                <a:solidFill>
                  <a:srgbClr val="800000"/>
                </a:solidFill>
                <a:latin typeface="Times New Roman" pitchFamily="18" charset="0"/>
                <a:cs typeface="Times New Roman" pitchFamily="18" charset="0"/>
              </a:rPr>
              <a:t>.</a:t>
            </a:r>
            <a:endParaRPr lang="vi-VN" sz="2400" dirty="0">
              <a:solidFill>
                <a:srgbClr val="800000"/>
              </a:solidFill>
              <a:latin typeface="Times New Roman" pitchFamily="18" charset="0"/>
              <a:cs typeface="Times New Roman" pitchFamily="18" charset="0"/>
            </a:endParaRPr>
          </a:p>
        </p:txBody>
      </p:sp>
      <p:sp>
        <p:nvSpPr>
          <p:cNvPr id="11" name="AutoShape 7"/>
          <p:cNvSpPr>
            <a:spLocks noChangeArrowheads="1"/>
          </p:cNvSpPr>
          <p:nvPr/>
        </p:nvSpPr>
        <p:spPr bwMode="gray">
          <a:xfrm>
            <a:off x="3703638" y="5542201"/>
            <a:ext cx="2163762" cy="288925"/>
          </a:xfrm>
          <a:prstGeom prst="rightArrow">
            <a:avLst>
              <a:gd name="adj1" fmla="val 35167"/>
              <a:gd name="adj2" fmla="val 111018"/>
            </a:avLst>
          </a:prstGeom>
          <a:gradFill rotWithShape="1">
            <a:gsLst>
              <a:gs pos="0">
                <a:srgbClr val="FFA9A9">
                  <a:alpha val="0"/>
                </a:srgbClr>
              </a:gs>
              <a:gs pos="100000">
                <a:srgbClr val="FF0000"/>
              </a:gs>
            </a:gsLst>
            <a:lin ang="2700000" scaled="1"/>
          </a:gradFill>
          <a:ln w="0" algn="ctr">
            <a:noFill/>
            <a:miter lim="800000"/>
            <a:headEnd/>
            <a:tailEnd/>
          </a:ln>
        </p:spPr>
        <p:txBody>
          <a:bodyPr wrap="none" anchor="ctr"/>
          <a:lstStyle/>
          <a:p>
            <a:endParaRPr lang="en-US"/>
          </a:p>
        </p:txBody>
      </p:sp>
      <p:sp>
        <p:nvSpPr>
          <p:cNvPr id="12" name="AutoShape 4"/>
          <p:cNvSpPr>
            <a:spLocks noChangeArrowheads="1"/>
          </p:cNvSpPr>
          <p:nvPr/>
        </p:nvSpPr>
        <p:spPr bwMode="gray">
          <a:xfrm rot="2505230">
            <a:off x="4992688" y="4611926"/>
            <a:ext cx="1031875" cy="304800"/>
          </a:xfrm>
          <a:prstGeom prst="rightArrow">
            <a:avLst>
              <a:gd name="adj1" fmla="val 35167"/>
              <a:gd name="adj2" fmla="val 111531"/>
            </a:avLst>
          </a:prstGeom>
          <a:gradFill rotWithShape="1">
            <a:gsLst>
              <a:gs pos="0">
                <a:srgbClr val="FFA9A9">
                  <a:alpha val="0"/>
                </a:srgbClr>
              </a:gs>
              <a:gs pos="100000">
                <a:srgbClr val="FF0000"/>
              </a:gs>
            </a:gsLst>
            <a:lin ang="2700000" scaled="1"/>
          </a:gradFill>
          <a:ln w="0" algn="ctr">
            <a:noFill/>
            <a:miter lim="800000"/>
            <a:headEnd/>
            <a:tailEnd/>
          </a:ln>
        </p:spPr>
        <p:txBody>
          <a:bodyPr wrap="none" anchor="ctr"/>
          <a:lstStyle/>
          <a:p>
            <a:endParaRPr lang="en-US"/>
          </a:p>
        </p:txBody>
      </p:sp>
      <p:sp>
        <p:nvSpPr>
          <p:cNvPr id="2" name="Title 1"/>
          <p:cNvSpPr>
            <a:spLocks noGrp="1"/>
          </p:cNvSpPr>
          <p:nvPr>
            <p:ph type="title"/>
          </p:nvPr>
        </p:nvSpPr>
        <p:spPr/>
        <p:txBody>
          <a:bodyPr>
            <a:normAutofit/>
          </a:bodyPr>
          <a:lstStyle/>
          <a:p>
            <a:pPr lvl="0"/>
            <a:r>
              <a:rPr lang="vi-VN" sz="2800" b="1" dirty="0"/>
              <a:t>1. ĐỐI TƯỢNG VÀ NHIỆM VỤ NGHIÊN CỨU </a:t>
            </a:r>
            <a:endParaRPr lang="en-US" sz="2800" b="1"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6"/>
          <p:cNvGrpSpPr>
            <a:grpSpLocks/>
          </p:cNvGrpSpPr>
          <p:nvPr/>
        </p:nvGrpSpPr>
        <p:grpSpPr bwMode="auto">
          <a:xfrm>
            <a:off x="1143000" y="2208213"/>
            <a:ext cx="6858000" cy="4344987"/>
            <a:chOff x="152400" y="1905000"/>
            <a:chExt cx="5791200" cy="3506910"/>
          </a:xfrm>
        </p:grpSpPr>
        <p:pic>
          <p:nvPicPr>
            <p:cNvPr id="14" name="Picture 8" descr="www"/>
            <p:cNvPicPr>
              <a:picLocks noChangeAspect="1" noChangeArrowheads="1"/>
            </p:cNvPicPr>
            <p:nvPr/>
          </p:nvPicPr>
          <p:blipFill>
            <a:blip r:embed="rId2">
              <a:clrChange>
                <a:clrFrom>
                  <a:srgbClr val="D7DAC5"/>
                </a:clrFrom>
                <a:clrTo>
                  <a:srgbClr val="D7DAC5">
                    <a:alpha val="0"/>
                  </a:srgbClr>
                </a:clrTo>
              </a:clrChange>
              <a:lum bright="70000" contrast="-70000"/>
            </a:blip>
            <a:srcRect/>
            <a:stretch>
              <a:fillRect/>
            </a:stretch>
          </p:blipFill>
          <p:spPr bwMode="auto">
            <a:xfrm>
              <a:off x="1752600" y="1905000"/>
              <a:ext cx="2895600" cy="1923720"/>
            </a:xfrm>
            <a:prstGeom prst="ellipse">
              <a:avLst/>
            </a:prstGeom>
            <a:ln>
              <a:noFill/>
            </a:ln>
            <a:effectLst>
              <a:softEdge rad="112500"/>
            </a:effectLst>
          </p:spPr>
        </p:pic>
        <p:pic>
          <p:nvPicPr>
            <p:cNvPr id="15" name="Picture 14" descr="bac doc tndl3 copy (2).jpg"/>
            <p:cNvPicPr>
              <a:picLocks noChangeAspect="1"/>
            </p:cNvPicPr>
            <p:nvPr/>
          </p:nvPicPr>
          <p:blipFill>
            <a:blip r:embed="rId3"/>
            <a:srcRect l="11446" t="13253" r="10843" b="9639"/>
            <a:stretch>
              <a:fillRect/>
            </a:stretch>
          </p:blipFill>
          <p:spPr>
            <a:xfrm>
              <a:off x="2743200" y="3276599"/>
              <a:ext cx="3200400" cy="2135311"/>
            </a:xfrm>
            <a:prstGeom prst="ellipse">
              <a:avLst/>
            </a:prstGeom>
            <a:ln>
              <a:noFill/>
            </a:ln>
            <a:effectLst>
              <a:softEdge rad="112500"/>
            </a:effectLst>
          </p:spPr>
        </p:pic>
        <p:pic>
          <p:nvPicPr>
            <p:cNvPr id="16" name="Picture 14"/>
            <p:cNvPicPr>
              <a:picLocks noChangeAspect="1" noChangeArrowheads="1"/>
            </p:cNvPicPr>
            <p:nvPr/>
          </p:nvPicPr>
          <p:blipFill>
            <a:blip r:embed="rId4">
              <a:lum bright="70000" contrast="-70000"/>
            </a:blip>
            <a:srcRect/>
            <a:stretch>
              <a:fillRect/>
            </a:stretch>
          </p:blipFill>
          <p:spPr bwMode="auto">
            <a:xfrm>
              <a:off x="152400" y="3276600"/>
              <a:ext cx="3136587" cy="2133600"/>
            </a:xfrm>
            <a:prstGeom prst="ellipse">
              <a:avLst/>
            </a:prstGeom>
            <a:ln>
              <a:noFill/>
            </a:ln>
            <a:effectLst>
              <a:softEdge rad="112500"/>
            </a:effectLst>
          </p:spPr>
        </p:pic>
      </p:grpSp>
      <p:sp>
        <p:nvSpPr>
          <p:cNvPr id="8" name="Content Placeholder 7"/>
          <p:cNvSpPr>
            <a:spLocks noGrp="1"/>
          </p:cNvSpPr>
          <p:nvPr>
            <p:ph sz="quarter" idx="1"/>
          </p:nvPr>
        </p:nvSpPr>
        <p:spPr>
          <a:xfrm>
            <a:off x="152400" y="1600200"/>
            <a:ext cx="8915400" cy="4038600"/>
          </a:xfrm>
        </p:spPr>
        <p:txBody>
          <a:bodyPr/>
          <a:lstStyle/>
          <a:p>
            <a:pPr marL="0" lvl="0" indent="0">
              <a:buNone/>
            </a:pPr>
            <a:r>
              <a:rPr lang="vi-VN" sz="2800" dirty="0"/>
              <a:t>2.1 Phương pháp luận và phương pháp nghiên cứu môn học</a:t>
            </a:r>
            <a:r>
              <a:rPr lang="vi-VN" sz="2800" dirty="0" smtClean="0"/>
              <a:t>.</a:t>
            </a:r>
            <a:endParaRPr lang="en-US" sz="2800" dirty="0" smtClean="0"/>
          </a:p>
          <a:p>
            <a:pPr marL="0" lvl="0" indent="0">
              <a:buNone/>
            </a:pPr>
            <a:r>
              <a:rPr lang="en-US" sz="2800" dirty="0" smtClean="0"/>
              <a:t>2.1.1. </a:t>
            </a:r>
            <a:r>
              <a:rPr lang="vi-VN" sz="2800" dirty="0"/>
              <a:t>Phương pháp luận </a:t>
            </a:r>
            <a:endParaRPr lang="en-US" sz="2800" dirty="0"/>
          </a:p>
          <a:p>
            <a:pPr marL="0" indent="0">
              <a:buNone/>
            </a:pPr>
            <a:endParaRPr lang="en-US" dirty="0"/>
          </a:p>
        </p:txBody>
      </p:sp>
      <p:graphicFrame>
        <p:nvGraphicFramePr>
          <p:cNvPr id="12" name="Diagram 11"/>
          <p:cNvGraphicFramePr/>
          <p:nvPr>
            <p:extLst>
              <p:ext uri="{D42A27DB-BD31-4B8C-83A1-F6EECF244321}">
                <p14:modId xmlns:p14="http://schemas.microsoft.com/office/powerpoint/2010/main" val="2881105012"/>
              </p:ext>
            </p:extLst>
          </p:nvPr>
        </p:nvGraphicFramePr>
        <p:xfrm>
          <a:off x="1875553" y="2438400"/>
          <a:ext cx="5791200" cy="37211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Title 1"/>
          <p:cNvSpPr>
            <a:spLocks noGrp="1"/>
          </p:cNvSpPr>
          <p:nvPr>
            <p:ph type="title"/>
          </p:nvPr>
        </p:nvSpPr>
        <p:spPr>
          <a:xfrm>
            <a:off x="927652" y="76200"/>
            <a:ext cx="7772400" cy="1143000"/>
          </a:xfrm>
        </p:spPr>
        <p:txBody>
          <a:bodyPr>
            <a:normAutofit/>
          </a:bodyPr>
          <a:lstStyle/>
          <a:p>
            <a:pPr lvl="0"/>
            <a:r>
              <a:rPr lang="vi-VN" sz="2400" b="1" dirty="0"/>
              <a:t>2. PHƯƠNG PHÁP NGHIÊN CỨU VÀ Ý NGHĨA CỦA VIỆC HỌC TẬP MÔN HỌC. </a:t>
            </a:r>
            <a:endParaRPr lang="en-US" sz="24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1627</TotalTime>
  <Words>816</Words>
  <Application>Microsoft Office PowerPoint</Application>
  <PresentationFormat>On-screen Show (4:3)</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.VnTime</vt:lpstr>
      <vt:lpstr>Arial</vt:lpstr>
      <vt:lpstr>Franklin Gothic Book</vt:lpstr>
      <vt:lpstr>Perpetua</vt:lpstr>
      <vt:lpstr>Times New Roman</vt:lpstr>
      <vt:lpstr>Wingdings 2</vt:lpstr>
      <vt:lpstr>Equity</vt:lpstr>
      <vt:lpstr>Chương mở đầu:</vt:lpstr>
      <vt:lpstr>MỤC TIÊU</vt:lpstr>
      <vt:lpstr>NỘI DUNG:</vt:lpstr>
      <vt:lpstr>1. ĐỐI TƯỢNG VÀ NHIỆM VỤ NGHIÊN CỨU </vt:lpstr>
      <vt:lpstr>PowerPoint Presentation</vt:lpstr>
      <vt:lpstr>PowerPoint Presentation</vt:lpstr>
      <vt:lpstr>1. ĐỐI TƯỢNG VÀ NHIỆM VỤ NGHIÊN CỨU </vt:lpstr>
      <vt:lpstr>1. ĐỐI TƯỢNG VÀ NHIỆM VỤ NGHIÊN CỨU </vt:lpstr>
      <vt:lpstr>2. PHƯƠNG PHÁP NGHIÊN CỨU VÀ Ý NGHĨA CỦA VIỆC HỌC TẬP MÔN HỌC. </vt:lpstr>
      <vt:lpstr>PowerPoint Presentation</vt:lpstr>
      <vt:lpstr>2. PHƯƠNG PHÁP NGHIÊN CỨU VÀ Ý NGHĨA CỦA VIỆC HỌC TẬP MÔN HỌC. </vt:lpstr>
      <vt:lpstr>TÓM TẮT NỘI DUNG CHƯƠNG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mở đầu:</dc:title>
  <dc:creator>molap</dc:creator>
  <cp:lastModifiedBy>Lê Thuận</cp:lastModifiedBy>
  <cp:revision>23</cp:revision>
  <dcterms:created xsi:type="dcterms:W3CDTF">2016-06-10T14:09:52Z</dcterms:created>
  <dcterms:modified xsi:type="dcterms:W3CDTF">2016-09-14T16:12:03Z</dcterms:modified>
</cp:coreProperties>
</file>