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79" r:id="rId3"/>
    <p:sldId id="280" r:id="rId4"/>
    <p:sldId id="283" r:id="rId5"/>
    <p:sldId id="302" r:id="rId6"/>
    <p:sldId id="284" r:id="rId7"/>
    <p:sldId id="300" r:id="rId8"/>
    <p:sldId id="285" r:id="rId9"/>
    <p:sldId id="303" r:id="rId10"/>
    <p:sldId id="286" r:id="rId11"/>
    <p:sldId id="288" r:id="rId12"/>
    <p:sldId id="289" r:id="rId13"/>
    <p:sldId id="290" r:id="rId14"/>
    <p:sldId id="291" r:id="rId15"/>
    <p:sldId id="292" r:id="rId16"/>
    <p:sldId id="293" r:id="rId17"/>
    <p:sldId id="294" r:id="rId18"/>
    <p:sldId id="29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D0F3B-FDA5-43FA-90AE-71CEB1569C38}" type="doc">
      <dgm:prSet loTypeId="urn:microsoft.com/office/officeart/2005/8/layout/arrow4" loCatId="relationship" qsTypeId="urn:microsoft.com/office/officeart/2005/8/quickstyle/3d1" qsCatId="3D" csTypeId="urn:microsoft.com/office/officeart/2005/8/colors/accent1_2" csCatId="accent1" phldr="1"/>
      <dgm:spPr/>
      <dgm:t>
        <a:bodyPr/>
        <a:lstStyle/>
        <a:p>
          <a:endParaRPr lang="en-US"/>
        </a:p>
      </dgm:t>
    </dgm:pt>
    <dgm:pt modelId="{62E01DD2-0ADA-4030-BCFD-9396640C6288}">
      <dgm:prSet custT="1"/>
      <dgm:spPr/>
      <dgm:t>
        <a:bodyPr/>
        <a:lstStyle/>
        <a:p>
          <a:pPr rtl="0"/>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nửa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607FD345-BD33-44C7-84B3-1315945ACEFA}" type="parTrans" cxnId="{8D5DA577-F448-4028-989A-06217D1E64F0}">
      <dgm:prSet/>
      <dgm:spPr/>
      <dgm:t>
        <a:bodyPr/>
        <a:lstStyle/>
        <a:p>
          <a:endParaRPr lang="en-US" sz="2400">
            <a:latin typeface="Times New Roman" panose="02020603050405020304" pitchFamily="18" charset="0"/>
            <a:cs typeface="Times New Roman" panose="02020603050405020304" pitchFamily="18" charset="0"/>
          </a:endParaRPr>
        </a:p>
      </dgm:t>
    </dgm:pt>
    <dgm:pt modelId="{B907A7B6-F3D9-4487-AAA1-F4C239CB6782}" type="sibTrans" cxnId="{8D5DA577-F448-4028-989A-06217D1E64F0}">
      <dgm:prSet/>
      <dgm:spPr/>
      <dgm:t>
        <a:bodyPr/>
        <a:lstStyle/>
        <a:p>
          <a:endParaRPr lang="en-US" sz="2400">
            <a:latin typeface="Times New Roman" panose="02020603050405020304" pitchFamily="18" charset="0"/>
            <a:cs typeface="Times New Roman" panose="02020603050405020304" pitchFamily="18" charset="0"/>
          </a:endParaRPr>
        </a:p>
      </dgm:t>
    </dgm:pt>
    <dgm:pt modelId="{02704F46-4597-4565-8A6C-7B83F233949B}">
      <dgm:prSet custT="1"/>
      <dgm:spPr/>
      <dgm:t>
        <a:bodyPr/>
        <a:lstStyle/>
        <a:p>
          <a:pPr algn="just" rtl="0"/>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BBACA9C8-BC5C-4646-851C-30DE40B38677}" type="parTrans" cxnId="{1609855A-C3A2-44F4-8F2F-694FDB975E1F}">
      <dgm:prSet/>
      <dgm:spPr/>
      <dgm:t>
        <a:bodyPr/>
        <a:lstStyle/>
        <a:p>
          <a:endParaRPr lang="en-US" sz="2400">
            <a:latin typeface="Times New Roman" panose="02020603050405020304" pitchFamily="18" charset="0"/>
            <a:cs typeface="Times New Roman" panose="02020603050405020304" pitchFamily="18" charset="0"/>
          </a:endParaRPr>
        </a:p>
      </dgm:t>
    </dgm:pt>
    <dgm:pt modelId="{84F71D8C-A329-42EA-A0D1-46CB9BEF2B92}" type="sibTrans" cxnId="{1609855A-C3A2-44F4-8F2F-694FDB975E1F}">
      <dgm:prSet/>
      <dgm:spPr/>
      <dgm:t>
        <a:bodyPr/>
        <a:lstStyle/>
        <a:p>
          <a:endParaRPr lang="en-US" sz="2400">
            <a:latin typeface="Times New Roman" panose="02020603050405020304" pitchFamily="18" charset="0"/>
            <a:cs typeface="Times New Roman" panose="02020603050405020304" pitchFamily="18" charset="0"/>
          </a:endParaRPr>
        </a:p>
      </dgm:t>
    </dgm:pt>
    <dgm:pt modelId="{0428A5C3-97CB-4756-8AA8-D505EF5F328D}">
      <dgm:prSet custT="1"/>
      <dgm:spPr/>
      <dgm:t>
        <a:bodyPr/>
        <a:lstStyle/>
        <a:p>
          <a:pPr algn="just" rtl="0"/>
          <a:r>
            <a:rPr lang="en-US" sz="1800" smtClean="0">
              <a:latin typeface="Times New Roman" panose="02020603050405020304" pitchFamily="18" charset="0"/>
              <a:cs typeface="Times New Roman" panose="02020603050405020304" pitchFamily="18" charset="0"/>
            </a:rPr>
            <a:t>Mâu thuẫn giữa dân tộc Việt Nam với thực dân Pháp xâm lược. Đây là mâu thuẫn chủ yếu, gay gắt nhất;</a:t>
          </a:r>
          <a:endParaRPr lang="en-US" sz="1800">
            <a:latin typeface="Times New Roman" panose="02020603050405020304" pitchFamily="18" charset="0"/>
            <a:cs typeface="Times New Roman" panose="02020603050405020304" pitchFamily="18" charset="0"/>
          </a:endParaRPr>
        </a:p>
      </dgm:t>
    </dgm:pt>
    <dgm:pt modelId="{132D6DFC-8C2B-4306-ABFC-0378CE6762F6}" type="parTrans" cxnId="{D4598373-F73A-486C-A11F-82A5D18999FE}">
      <dgm:prSet/>
      <dgm:spPr/>
      <dgm:t>
        <a:bodyPr/>
        <a:lstStyle/>
        <a:p>
          <a:endParaRPr lang="en-US" sz="2400">
            <a:latin typeface="Times New Roman" panose="02020603050405020304" pitchFamily="18" charset="0"/>
            <a:cs typeface="Times New Roman" panose="02020603050405020304" pitchFamily="18" charset="0"/>
          </a:endParaRPr>
        </a:p>
      </dgm:t>
    </dgm:pt>
    <dgm:pt modelId="{C85D7AAE-8170-4A75-9009-15BF43D1AC6A}" type="sibTrans" cxnId="{D4598373-F73A-486C-A11F-82A5D18999FE}">
      <dgm:prSet/>
      <dgm:spPr/>
      <dgm:t>
        <a:bodyPr/>
        <a:lstStyle/>
        <a:p>
          <a:endParaRPr lang="en-US" sz="2400">
            <a:latin typeface="Times New Roman" panose="02020603050405020304" pitchFamily="18" charset="0"/>
            <a:cs typeface="Times New Roman" panose="02020603050405020304" pitchFamily="18" charset="0"/>
          </a:endParaRPr>
        </a:p>
      </dgm:t>
    </dgm:pt>
    <dgm:pt modelId="{74A5537F-C485-487C-8CAB-0A99D3388C4E}">
      <dgm:prSet custT="1"/>
      <dgm:spPr/>
      <dgm:t>
        <a:bodyPr/>
        <a:lstStyle/>
        <a:p>
          <a:pPr algn="just" rtl="0"/>
          <a:r>
            <a:rPr lang="en-US" sz="1800" smtClean="0">
              <a:latin typeface="Times New Roman" panose="02020603050405020304" pitchFamily="18" charset="0"/>
              <a:cs typeface="Times New Roman" panose="02020603050405020304" pitchFamily="18" charset="0"/>
            </a:rPr>
            <a:t>Mâu thuẫn giữa nhân dân Việt Nam (chủ yếu là nông dân) với giai cấp địa chủ phong kiến.</a:t>
          </a:r>
          <a:endParaRPr lang="en-US" sz="1800">
            <a:latin typeface="Times New Roman" panose="02020603050405020304" pitchFamily="18" charset="0"/>
            <a:cs typeface="Times New Roman" panose="02020603050405020304" pitchFamily="18" charset="0"/>
          </a:endParaRPr>
        </a:p>
      </dgm:t>
    </dgm:pt>
    <dgm:pt modelId="{4949B506-CDAA-4A82-94D8-431E06E92E98}" type="parTrans" cxnId="{D971749F-FC6C-40C7-B83C-2526BF08832C}">
      <dgm:prSet/>
      <dgm:spPr/>
      <dgm:t>
        <a:bodyPr/>
        <a:lstStyle/>
        <a:p>
          <a:endParaRPr lang="en-US" sz="2400">
            <a:latin typeface="Times New Roman" panose="02020603050405020304" pitchFamily="18" charset="0"/>
            <a:cs typeface="Times New Roman" panose="02020603050405020304" pitchFamily="18" charset="0"/>
          </a:endParaRPr>
        </a:p>
      </dgm:t>
    </dgm:pt>
    <dgm:pt modelId="{B5B2A0E7-35A5-41E4-A129-86146B89E2D3}" type="sibTrans" cxnId="{D971749F-FC6C-40C7-B83C-2526BF08832C}">
      <dgm:prSet/>
      <dgm:spPr/>
      <dgm:t>
        <a:bodyPr/>
        <a:lstStyle/>
        <a:p>
          <a:endParaRPr lang="en-US" sz="2400">
            <a:latin typeface="Times New Roman" panose="02020603050405020304" pitchFamily="18" charset="0"/>
            <a:cs typeface="Times New Roman" panose="02020603050405020304" pitchFamily="18" charset="0"/>
          </a:endParaRPr>
        </a:p>
      </dgm:t>
    </dgm:pt>
    <dgm:pt modelId="{A2617D3C-C0F8-4CE2-A22F-E529CBD0166F}" type="pres">
      <dgm:prSet presAssocID="{DD2D0F3B-FDA5-43FA-90AE-71CEB1569C38}" presName="compositeShape" presStyleCnt="0">
        <dgm:presLayoutVars>
          <dgm:chMax val="2"/>
          <dgm:dir/>
          <dgm:resizeHandles val="exact"/>
        </dgm:presLayoutVars>
      </dgm:prSet>
      <dgm:spPr/>
      <dgm:t>
        <a:bodyPr/>
        <a:lstStyle/>
        <a:p>
          <a:endParaRPr lang="en-US"/>
        </a:p>
      </dgm:t>
    </dgm:pt>
    <dgm:pt modelId="{F4B21C8A-4FB2-45A8-B5BD-2F2B68228D30}" type="pres">
      <dgm:prSet presAssocID="{62E01DD2-0ADA-4030-BCFD-9396640C6288}" presName="upArrow" presStyleLbl="node1" presStyleIdx="0" presStyleCnt="2"/>
      <dgm:spPr/>
    </dgm:pt>
    <dgm:pt modelId="{4F384287-4D00-4050-82A5-B33AE6204629}" type="pres">
      <dgm:prSet presAssocID="{62E01DD2-0ADA-4030-BCFD-9396640C6288}" presName="upArrowText" presStyleLbl="revTx" presStyleIdx="0" presStyleCnt="2" custScaleX="127599" custLinFactNeighborX="21506" custLinFactNeighborY="647">
        <dgm:presLayoutVars>
          <dgm:chMax val="0"/>
          <dgm:bulletEnabled val="1"/>
        </dgm:presLayoutVars>
      </dgm:prSet>
      <dgm:spPr/>
      <dgm:t>
        <a:bodyPr/>
        <a:lstStyle/>
        <a:p>
          <a:endParaRPr lang="en-US"/>
        </a:p>
      </dgm:t>
    </dgm:pt>
    <dgm:pt modelId="{7F41F8EC-AA11-4111-835F-70E78750471A}" type="pres">
      <dgm:prSet presAssocID="{02704F46-4597-4565-8A6C-7B83F233949B}" presName="downArrow" presStyleLbl="node1" presStyleIdx="1" presStyleCnt="2"/>
      <dgm:spPr/>
    </dgm:pt>
    <dgm:pt modelId="{27635FD3-1AD8-4454-B538-67389508910B}" type="pres">
      <dgm:prSet presAssocID="{02704F46-4597-4565-8A6C-7B83F233949B}" presName="downArrowText" presStyleLbl="revTx" presStyleIdx="1" presStyleCnt="2" custScaleX="120750" custLinFactNeighborX="6712" custLinFactNeighborY="-4167">
        <dgm:presLayoutVars>
          <dgm:chMax val="0"/>
          <dgm:bulletEnabled val="1"/>
        </dgm:presLayoutVars>
      </dgm:prSet>
      <dgm:spPr/>
      <dgm:t>
        <a:bodyPr/>
        <a:lstStyle/>
        <a:p>
          <a:endParaRPr lang="en-US"/>
        </a:p>
      </dgm:t>
    </dgm:pt>
  </dgm:ptLst>
  <dgm:cxnLst>
    <dgm:cxn modelId="{A2965744-928F-4151-9B65-41450342CC82}" type="presOf" srcId="{DD2D0F3B-FDA5-43FA-90AE-71CEB1569C38}" destId="{A2617D3C-C0F8-4CE2-A22F-E529CBD0166F}" srcOrd="0" destOrd="0" presId="urn:microsoft.com/office/officeart/2005/8/layout/arrow4"/>
    <dgm:cxn modelId="{D4598373-F73A-486C-A11F-82A5D18999FE}" srcId="{02704F46-4597-4565-8A6C-7B83F233949B}" destId="{0428A5C3-97CB-4756-8AA8-D505EF5F328D}" srcOrd="0" destOrd="0" parTransId="{132D6DFC-8C2B-4306-ABFC-0378CE6762F6}" sibTransId="{C85D7AAE-8170-4A75-9009-15BF43D1AC6A}"/>
    <dgm:cxn modelId="{D971749F-FC6C-40C7-B83C-2526BF08832C}" srcId="{02704F46-4597-4565-8A6C-7B83F233949B}" destId="{74A5537F-C485-487C-8CAB-0A99D3388C4E}" srcOrd="1" destOrd="0" parTransId="{4949B506-CDAA-4A82-94D8-431E06E92E98}" sibTransId="{B5B2A0E7-35A5-41E4-A129-86146B89E2D3}"/>
    <dgm:cxn modelId="{8D5DA577-F448-4028-989A-06217D1E64F0}" srcId="{DD2D0F3B-FDA5-43FA-90AE-71CEB1569C38}" destId="{62E01DD2-0ADA-4030-BCFD-9396640C6288}" srcOrd="0" destOrd="0" parTransId="{607FD345-BD33-44C7-84B3-1315945ACEFA}" sibTransId="{B907A7B6-F3D9-4487-AAA1-F4C239CB6782}"/>
    <dgm:cxn modelId="{AEA43D97-E969-46A1-8CBB-3626A37699D8}" type="presOf" srcId="{62E01DD2-0ADA-4030-BCFD-9396640C6288}" destId="{4F384287-4D00-4050-82A5-B33AE6204629}" srcOrd="0" destOrd="0" presId="urn:microsoft.com/office/officeart/2005/8/layout/arrow4"/>
    <dgm:cxn modelId="{3DF96A76-5E74-4BA1-B03A-49828AF53211}" type="presOf" srcId="{0428A5C3-97CB-4756-8AA8-D505EF5F328D}" destId="{27635FD3-1AD8-4454-B538-67389508910B}" srcOrd="0" destOrd="1" presId="urn:microsoft.com/office/officeart/2005/8/layout/arrow4"/>
    <dgm:cxn modelId="{1609855A-C3A2-44F4-8F2F-694FDB975E1F}" srcId="{DD2D0F3B-FDA5-43FA-90AE-71CEB1569C38}" destId="{02704F46-4597-4565-8A6C-7B83F233949B}" srcOrd="1" destOrd="0" parTransId="{BBACA9C8-BC5C-4646-851C-30DE40B38677}" sibTransId="{84F71D8C-A329-42EA-A0D1-46CB9BEF2B92}"/>
    <dgm:cxn modelId="{798D389F-E95D-423C-8EA7-DBDAD67DEE31}" type="presOf" srcId="{74A5537F-C485-487C-8CAB-0A99D3388C4E}" destId="{27635FD3-1AD8-4454-B538-67389508910B}" srcOrd="0" destOrd="2" presId="urn:microsoft.com/office/officeart/2005/8/layout/arrow4"/>
    <dgm:cxn modelId="{E19FF694-8307-4E59-8825-3E57A9021E1F}" type="presOf" srcId="{02704F46-4597-4565-8A6C-7B83F233949B}" destId="{27635FD3-1AD8-4454-B538-67389508910B}" srcOrd="0" destOrd="0" presId="urn:microsoft.com/office/officeart/2005/8/layout/arrow4"/>
    <dgm:cxn modelId="{DDAB7CDE-8092-486D-BD55-D3884A7138E0}" type="presParOf" srcId="{A2617D3C-C0F8-4CE2-A22F-E529CBD0166F}" destId="{F4B21C8A-4FB2-45A8-B5BD-2F2B68228D30}" srcOrd="0" destOrd="0" presId="urn:microsoft.com/office/officeart/2005/8/layout/arrow4"/>
    <dgm:cxn modelId="{B0062570-55EF-4E28-81B8-7C961C4B0B81}" type="presParOf" srcId="{A2617D3C-C0F8-4CE2-A22F-E529CBD0166F}" destId="{4F384287-4D00-4050-82A5-B33AE6204629}" srcOrd="1" destOrd="0" presId="urn:microsoft.com/office/officeart/2005/8/layout/arrow4"/>
    <dgm:cxn modelId="{3B46FA1A-7CD5-4797-A4D9-666ECB46A88D}" type="presParOf" srcId="{A2617D3C-C0F8-4CE2-A22F-E529CBD0166F}" destId="{7F41F8EC-AA11-4111-835F-70E78750471A}" srcOrd="2" destOrd="0" presId="urn:microsoft.com/office/officeart/2005/8/layout/arrow4"/>
    <dgm:cxn modelId="{A9436399-2507-46E0-BEAB-7A676E33AA5B}" type="presParOf" srcId="{A2617D3C-C0F8-4CE2-A22F-E529CBD0166F}" destId="{27635FD3-1AD8-4454-B538-67389508910B}" srcOrd="3" destOrd="0" presId="urn:microsoft.com/office/officeart/2005/8/layout/arrow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D108D-8675-4F28-88E5-4EBFE49DFB2B}" type="doc">
      <dgm:prSet loTypeId="urn:microsoft.com/office/officeart/2005/8/layout/venn3" loCatId="relationship" qsTypeId="urn:microsoft.com/office/officeart/2005/8/quickstyle/simple3" qsCatId="simple" csTypeId="urn:microsoft.com/office/officeart/2005/8/colors/colorful4" csCatId="colorful" phldr="1"/>
      <dgm:spPr/>
      <dgm:t>
        <a:bodyPr/>
        <a:lstStyle/>
        <a:p>
          <a:endParaRPr lang="en-US"/>
        </a:p>
      </dgm:t>
    </dgm:pt>
    <dgm:pt modelId="{A72F9AE1-DB48-4F44-A323-6C050EA47E47}">
      <dgm:prSet/>
      <dgm:spPr/>
      <dgm:t>
        <a:bodyPr/>
        <a:lstStyle/>
        <a:p>
          <a:pPr rtl="0"/>
          <a:r>
            <a:rPr lang="en-US" b="1" dirty="0" err="1" smtClean="0">
              <a:latin typeface="Times New Roman" panose="02020603050405020304" pitchFamily="18" charset="0"/>
              <a:cs typeface="Times New Roman" panose="02020603050405020304" pitchFamily="18" charset="0"/>
            </a:rPr>
            <a:t>Giai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cấp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địa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chủ</a:t>
          </a:r>
          <a:r>
            <a:rPr lang="en-US" b="1" dirty="0"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phong</a:t>
          </a:r>
          <a:r>
            <a:rPr lang="en-US" b="1" smtClean="0">
              <a:latin typeface="Times New Roman" panose="02020603050405020304" pitchFamily="18" charset="0"/>
              <a:cs typeface="Times New Roman" panose="02020603050405020304" pitchFamily="18" charset="0"/>
            </a:rPr>
            <a:t> kiến </a:t>
          </a:r>
          <a:endParaRPr lang="en-US" b="1" dirty="0">
            <a:latin typeface="Times New Roman" panose="02020603050405020304" pitchFamily="18" charset="0"/>
            <a:cs typeface="Times New Roman" panose="02020603050405020304" pitchFamily="18" charset="0"/>
          </a:endParaRPr>
        </a:p>
      </dgm:t>
    </dgm:pt>
    <dgm:pt modelId="{1DF81549-7C26-4602-AEBB-208965CE8FF4}" type="parTrans" cxnId="{528D4BAD-3E3D-49FF-90AC-58DAA521DF18}">
      <dgm:prSet/>
      <dgm:spPr/>
      <dgm:t>
        <a:bodyPr/>
        <a:lstStyle/>
        <a:p>
          <a:endParaRPr lang="en-US" b="1">
            <a:latin typeface="Times New Roman" panose="02020603050405020304" pitchFamily="18" charset="0"/>
            <a:cs typeface="Times New Roman" panose="02020603050405020304" pitchFamily="18" charset="0"/>
          </a:endParaRPr>
        </a:p>
      </dgm:t>
    </dgm:pt>
    <dgm:pt modelId="{F57D8E09-158B-4AA0-A652-5630E9DFBAD1}" type="sibTrans" cxnId="{528D4BAD-3E3D-49FF-90AC-58DAA521DF18}">
      <dgm:prSet/>
      <dgm:spPr/>
      <dgm:t>
        <a:bodyPr/>
        <a:lstStyle/>
        <a:p>
          <a:endParaRPr lang="en-US" b="1">
            <a:latin typeface="Times New Roman" panose="02020603050405020304" pitchFamily="18" charset="0"/>
            <a:cs typeface="Times New Roman" panose="02020603050405020304" pitchFamily="18" charset="0"/>
          </a:endParaRPr>
        </a:p>
      </dgm:t>
    </dgm:pt>
    <dgm:pt modelId="{4124C080-96A9-40CE-90C9-DDC7EEFA6751}">
      <dgm:prSet/>
      <dgm:spPr/>
      <dgm:t>
        <a:bodyPr/>
        <a:lstStyle/>
        <a:p>
          <a:pPr rtl="0"/>
          <a:r>
            <a:rPr lang="en-US" b="1" dirty="0" err="1" smtClean="0">
              <a:latin typeface="Times New Roman" panose="02020603050405020304" pitchFamily="18" charset="0"/>
              <a:cs typeface="Times New Roman" panose="02020603050405020304" pitchFamily="18" charset="0"/>
            </a:rPr>
            <a:t>Giai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cấp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dân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dgm:t>
    </dgm:pt>
    <dgm:pt modelId="{B497FDDF-2B78-40AD-BC0B-7BF0B623064C}" type="parTrans" cxnId="{0DEDE4CD-E61B-4131-B4D4-C232C8D985C4}">
      <dgm:prSet/>
      <dgm:spPr/>
      <dgm:t>
        <a:bodyPr/>
        <a:lstStyle/>
        <a:p>
          <a:endParaRPr lang="en-US" b="1">
            <a:latin typeface="Times New Roman" panose="02020603050405020304" pitchFamily="18" charset="0"/>
            <a:cs typeface="Times New Roman" panose="02020603050405020304" pitchFamily="18" charset="0"/>
          </a:endParaRPr>
        </a:p>
      </dgm:t>
    </dgm:pt>
    <dgm:pt modelId="{DE431F5E-0DF5-4B5F-84B9-4846C14C4B49}" type="sibTrans" cxnId="{0DEDE4CD-E61B-4131-B4D4-C232C8D985C4}">
      <dgm:prSet/>
      <dgm:spPr/>
      <dgm:t>
        <a:bodyPr/>
        <a:lstStyle/>
        <a:p>
          <a:endParaRPr lang="en-US" b="1">
            <a:latin typeface="Times New Roman" panose="02020603050405020304" pitchFamily="18" charset="0"/>
            <a:cs typeface="Times New Roman" panose="02020603050405020304" pitchFamily="18" charset="0"/>
          </a:endParaRPr>
        </a:p>
      </dgm:t>
    </dgm:pt>
    <dgm:pt modelId="{7B89141D-F5C4-44DC-841C-3B38E8DB5356}">
      <dgm:prSet/>
      <dgm:spPr/>
      <dgm:t>
        <a:bodyPr/>
        <a:lstStyle/>
        <a:p>
          <a:pPr rtl="0"/>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cấp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nhân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dgm:t>
    </dgm:pt>
    <dgm:pt modelId="{11A49449-2F8E-49A0-9485-987C9DAB5CB2}" type="parTrans" cxnId="{BFCD5519-2DA5-4B52-82C0-8AE923FBF455}">
      <dgm:prSet/>
      <dgm:spPr/>
      <dgm:t>
        <a:bodyPr/>
        <a:lstStyle/>
        <a:p>
          <a:endParaRPr lang="en-US" b="1">
            <a:latin typeface="Times New Roman" panose="02020603050405020304" pitchFamily="18" charset="0"/>
            <a:cs typeface="Times New Roman" panose="02020603050405020304" pitchFamily="18" charset="0"/>
          </a:endParaRPr>
        </a:p>
      </dgm:t>
    </dgm:pt>
    <dgm:pt modelId="{2DD2DCC6-C8AF-4F78-B3AD-A054926C7567}" type="sibTrans" cxnId="{BFCD5519-2DA5-4B52-82C0-8AE923FBF455}">
      <dgm:prSet/>
      <dgm:spPr/>
      <dgm:t>
        <a:bodyPr/>
        <a:lstStyle/>
        <a:p>
          <a:endParaRPr lang="en-US" b="1">
            <a:latin typeface="Times New Roman" panose="02020603050405020304" pitchFamily="18" charset="0"/>
            <a:cs typeface="Times New Roman" panose="02020603050405020304" pitchFamily="18" charset="0"/>
          </a:endParaRPr>
        </a:p>
      </dgm:t>
    </dgm:pt>
    <dgm:pt modelId="{3C853618-CF23-4486-8FFA-BE6572254DDC}">
      <dgm:prSet/>
      <dgm:spPr/>
      <dgm:t>
        <a:bodyPr/>
        <a:lstStyle/>
        <a:p>
          <a:pPr rtl="0"/>
          <a:r>
            <a:rPr lang="en-US" b="1" dirty="0" err="1" smtClean="0">
              <a:latin typeface="Times New Roman" panose="02020603050405020304" pitchFamily="18" charset="0"/>
              <a:cs typeface="Times New Roman" panose="02020603050405020304" pitchFamily="18" charset="0"/>
            </a:rPr>
            <a:t>Giai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cấp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sản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dgm:t>
    </dgm:pt>
    <dgm:pt modelId="{A1F1A9C6-2082-49D9-AA65-09EB2B237524}" type="parTrans" cxnId="{2822D776-5A20-4759-9407-25EBEBFCCC13}">
      <dgm:prSet/>
      <dgm:spPr/>
      <dgm:t>
        <a:bodyPr/>
        <a:lstStyle/>
        <a:p>
          <a:endParaRPr lang="en-US" b="1">
            <a:latin typeface="Times New Roman" panose="02020603050405020304" pitchFamily="18" charset="0"/>
            <a:cs typeface="Times New Roman" panose="02020603050405020304" pitchFamily="18" charset="0"/>
          </a:endParaRPr>
        </a:p>
      </dgm:t>
    </dgm:pt>
    <dgm:pt modelId="{60F25386-8648-414B-BAB2-8C3F09586DA7}" type="sibTrans" cxnId="{2822D776-5A20-4759-9407-25EBEBFCCC13}">
      <dgm:prSet/>
      <dgm:spPr/>
      <dgm:t>
        <a:bodyPr/>
        <a:lstStyle/>
        <a:p>
          <a:endParaRPr lang="en-US" b="1">
            <a:latin typeface="Times New Roman" panose="02020603050405020304" pitchFamily="18" charset="0"/>
            <a:cs typeface="Times New Roman" panose="02020603050405020304" pitchFamily="18" charset="0"/>
          </a:endParaRPr>
        </a:p>
      </dgm:t>
    </dgm:pt>
    <dgm:pt modelId="{540F2724-44D7-45A0-AD87-AEA9EF794566}">
      <dgm:prSet/>
      <dgm:spPr/>
      <dgm:t>
        <a:bodyPr/>
        <a:lstStyle/>
        <a:p>
          <a:pPr rtl="0"/>
          <a:r>
            <a:rPr lang="en-US" b="1" dirty="0" err="1" smtClean="0">
              <a:latin typeface="Times New Roman" panose="02020603050405020304" pitchFamily="18" charset="0"/>
              <a:cs typeface="Times New Roman" panose="02020603050405020304" pitchFamily="18" charset="0"/>
            </a:rPr>
            <a:t>Giai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cấp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tiểu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sản</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dgm:t>
    </dgm:pt>
    <dgm:pt modelId="{E849E1EF-58B3-41EA-B1FC-05C5E410DB24}" type="parTrans" cxnId="{F5C0DE21-559B-4DE7-AEC7-0D81985DE061}">
      <dgm:prSet/>
      <dgm:spPr/>
      <dgm:t>
        <a:bodyPr/>
        <a:lstStyle/>
        <a:p>
          <a:endParaRPr lang="en-US" b="1">
            <a:latin typeface="Times New Roman" panose="02020603050405020304" pitchFamily="18" charset="0"/>
            <a:cs typeface="Times New Roman" panose="02020603050405020304" pitchFamily="18" charset="0"/>
          </a:endParaRPr>
        </a:p>
      </dgm:t>
    </dgm:pt>
    <dgm:pt modelId="{21812214-6599-455D-8961-3C5AB81C75C3}" type="sibTrans" cxnId="{F5C0DE21-559B-4DE7-AEC7-0D81985DE061}">
      <dgm:prSet/>
      <dgm:spPr/>
      <dgm:t>
        <a:bodyPr/>
        <a:lstStyle/>
        <a:p>
          <a:endParaRPr lang="en-US" b="1">
            <a:latin typeface="Times New Roman" panose="02020603050405020304" pitchFamily="18" charset="0"/>
            <a:cs typeface="Times New Roman" panose="02020603050405020304" pitchFamily="18" charset="0"/>
          </a:endParaRPr>
        </a:p>
      </dgm:t>
    </dgm:pt>
    <dgm:pt modelId="{205DF357-21B7-4B82-8679-FB8DDC05506F}" type="pres">
      <dgm:prSet presAssocID="{37ED108D-8675-4F28-88E5-4EBFE49DFB2B}" presName="Name0" presStyleCnt="0">
        <dgm:presLayoutVars>
          <dgm:dir/>
          <dgm:resizeHandles val="exact"/>
        </dgm:presLayoutVars>
      </dgm:prSet>
      <dgm:spPr/>
      <dgm:t>
        <a:bodyPr/>
        <a:lstStyle/>
        <a:p>
          <a:endParaRPr lang="en-US"/>
        </a:p>
      </dgm:t>
    </dgm:pt>
    <dgm:pt modelId="{DD2CFCCF-4237-426A-B4FB-8952EDF6CD8D}" type="pres">
      <dgm:prSet presAssocID="{A72F9AE1-DB48-4F44-A323-6C050EA47E47}" presName="Name5" presStyleLbl="vennNode1" presStyleIdx="0" presStyleCnt="5">
        <dgm:presLayoutVars>
          <dgm:bulletEnabled val="1"/>
        </dgm:presLayoutVars>
      </dgm:prSet>
      <dgm:spPr/>
      <dgm:t>
        <a:bodyPr/>
        <a:lstStyle/>
        <a:p>
          <a:endParaRPr lang="en-US"/>
        </a:p>
      </dgm:t>
    </dgm:pt>
    <dgm:pt modelId="{C3F4A402-4737-41C2-BA95-820B82371D2B}" type="pres">
      <dgm:prSet presAssocID="{F57D8E09-158B-4AA0-A652-5630E9DFBAD1}" presName="space" presStyleCnt="0"/>
      <dgm:spPr/>
    </dgm:pt>
    <dgm:pt modelId="{85CF37CB-2500-4A98-B4E2-7C5D78100E3C}" type="pres">
      <dgm:prSet presAssocID="{4124C080-96A9-40CE-90C9-DDC7EEFA6751}" presName="Name5" presStyleLbl="vennNode1" presStyleIdx="1" presStyleCnt="5">
        <dgm:presLayoutVars>
          <dgm:bulletEnabled val="1"/>
        </dgm:presLayoutVars>
      </dgm:prSet>
      <dgm:spPr/>
      <dgm:t>
        <a:bodyPr/>
        <a:lstStyle/>
        <a:p>
          <a:endParaRPr lang="en-US"/>
        </a:p>
      </dgm:t>
    </dgm:pt>
    <dgm:pt modelId="{3140ECD1-7A95-4973-B090-D327E1357658}" type="pres">
      <dgm:prSet presAssocID="{DE431F5E-0DF5-4B5F-84B9-4846C14C4B49}" presName="space" presStyleCnt="0"/>
      <dgm:spPr/>
    </dgm:pt>
    <dgm:pt modelId="{330C1A4C-049C-4EFB-984C-1E92F14B3BB7}" type="pres">
      <dgm:prSet presAssocID="{7B89141D-F5C4-44DC-841C-3B38E8DB5356}" presName="Name5" presStyleLbl="vennNode1" presStyleIdx="2" presStyleCnt="5">
        <dgm:presLayoutVars>
          <dgm:bulletEnabled val="1"/>
        </dgm:presLayoutVars>
      </dgm:prSet>
      <dgm:spPr/>
      <dgm:t>
        <a:bodyPr/>
        <a:lstStyle/>
        <a:p>
          <a:endParaRPr lang="en-US"/>
        </a:p>
      </dgm:t>
    </dgm:pt>
    <dgm:pt modelId="{C83205C2-4ABF-4AA8-881B-819B10E93A10}" type="pres">
      <dgm:prSet presAssocID="{2DD2DCC6-C8AF-4F78-B3AD-A054926C7567}" presName="space" presStyleCnt="0"/>
      <dgm:spPr/>
    </dgm:pt>
    <dgm:pt modelId="{ED84AD15-FCF7-4CE5-9B37-AE163F035F10}" type="pres">
      <dgm:prSet presAssocID="{3C853618-CF23-4486-8FFA-BE6572254DDC}" presName="Name5" presStyleLbl="vennNode1" presStyleIdx="3" presStyleCnt="5">
        <dgm:presLayoutVars>
          <dgm:bulletEnabled val="1"/>
        </dgm:presLayoutVars>
      </dgm:prSet>
      <dgm:spPr/>
      <dgm:t>
        <a:bodyPr/>
        <a:lstStyle/>
        <a:p>
          <a:endParaRPr lang="en-US"/>
        </a:p>
      </dgm:t>
    </dgm:pt>
    <dgm:pt modelId="{C9994552-2680-4D7E-B9C5-D3D00B42FDB5}" type="pres">
      <dgm:prSet presAssocID="{60F25386-8648-414B-BAB2-8C3F09586DA7}" presName="space" presStyleCnt="0"/>
      <dgm:spPr/>
    </dgm:pt>
    <dgm:pt modelId="{F47F7BC0-C003-4204-AA0E-C4CCCD0CBFD3}" type="pres">
      <dgm:prSet presAssocID="{540F2724-44D7-45A0-AD87-AEA9EF794566}" presName="Name5" presStyleLbl="vennNode1" presStyleIdx="4" presStyleCnt="5">
        <dgm:presLayoutVars>
          <dgm:bulletEnabled val="1"/>
        </dgm:presLayoutVars>
      </dgm:prSet>
      <dgm:spPr/>
      <dgm:t>
        <a:bodyPr/>
        <a:lstStyle/>
        <a:p>
          <a:endParaRPr lang="en-US"/>
        </a:p>
      </dgm:t>
    </dgm:pt>
  </dgm:ptLst>
  <dgm:cxnLst>
    <dgm:cxn modelId="{AA83B01F-0D20-4D4C-B876-83902996AD94}" type="presOf" srcId="{A72F9AE1-DB48-4F44-A323-6C050EA47E47}" destId="{DD2CFCCF-4237-426A-B4FB-8952EDF6CD8D}" srcOrd="0" destOrd="0" presId="urn:microsoft.com/office/officeart/2005/8/layout/venn3"/>
    <dgm:cxn modelId="{A1EDAA28-5848-49FE-B6B6-75CE25EC1F76}" type="presOf" srcId="{540F2724-44D7-45A0-AD87-AEA9EF794566}" destId="{F47F7BC0-C003-4204-AA0E-C4CCCD0CBFD3}" srcOrd="0" destOrd="0" presId="urn:microsoft.com/office/officeart/2005/8/layout/venn3"/>
    <dgm:cxn modelId="{BFCD5519-2DA5-4B52-82C0-8AE923FBF455}" srcId="{37ED108D-8675-4F28-88E5-4EBFE49DFB2B}" destId="{7B89141D-F5C4-44DC-841C-3B38E8DB5356}" srcOrd="2" destOrd="0" parTransId="{11A49449-2F8E-49A0-9485-987C9DAB5CB2}" sibTransId="{2DD2DCC6-C8AF-4F78-B3AD-A054926C7567}"/>
    <dgm:cxn modelId="{ACE347ED-E473-4D02-BE7F-293D6EB6AB4E}" type="presOf" srcId="{4124C080-96A9-40CE-90C9-DDC7EEFA6751}" destId="{85CF37CB-2500-4A98-B4E2-7C5D78100E3C}" srcOrd="0" destOrd="0" presId="urn:microsoft.com/office/officeart/2005/8/layout/venn3"/>
    <dgm:cxn modelId="{528D4BAD-3E3D-49FF-90AC-58DAA521DF18}" srcId="{37ED108D-8675-4F28-88E5-4EBFE49DFB2B}" destId="{A72F9AE1-DB48-4F44-A323-6C050EA47E47}" srcOrd="0" destOrd="0" parTransId="{1DF81549-7C26-4602-AEBB-208965CE8FF4}" sibTransId="{F57D8E09-158B-4AA0-A652-5630E9DFBAD1}"/>
    <dgm:cxn modelId="{2822D776-5A20-4759-9407-25EBEBFCCC13}" srcId="{37ED108D-8675-4F28-88E5-4EBFE49DFB2B}" destId="{3C853618-CF23-4486-8FFA-BE6572254DDC}" srcOrd="3" destOrd="0" parTransId="{A1F1A9C6-2082-49D9-AA65-09EB2B237524}" sibTransId="{60F25386-8648-414B-BAB2-8C3F09586DA7}"/>
    <dgm:cxn modelId="{6E206E88-3921-4150-B466-197F9CEAE4ED}" type="presOf" srcId="{7B89141D-F5C4-44DC-841C-3B38E8DB5356}" destId="{330C1A4C-049C-4EFB-984C-1E92F14B3BB7}" srcOrd="0" destOrd="0" presId="urn:microsoft.com/office/officeart/2005/8/layout/venn3"/>
    <dgm:cxn modelId="{930EA564-CA79-4959-9FB3-79C547A4C5F0}" type="presOf" srcId="{3C853618-CF23-4486-8FFA-BE6572254DDC}" destId="{ED84AD15-FCF7-4CE5-9B37-AE163F035F10}" srcOrd="0" destOrd="0" presId="urn:microsoft.com/office/officeart/2005/8/layout/venn3"/>
    <dgm:cxn modelId="{0AB7C6F3-AFF6-46EC-9D3A-822DB33C0886}" type="presOf" srcId="{37ED108D-8675-4F28-88E5-4EBFE49DFB2B}" destId="{205DF357-21B7-4B82-8679-FB8DDC05506F}" srcOrd="0" destOrd="0" presId="urn:microsoft.com/office/officeart/2005/8/layout/venn3"/>
    <dgm:cxn modelId="{F5C0DE21-559B-4DE7-AEC7-0D81985DE061}" srcId="{37ED108D-8675-4F28-88E5-4EBFE49DFB2B}" destId="{540F2724-44D7-45A0-AD87-AEA9EF794566}" srcOrd="4" destOrd="0" parTransId="{E849E1EF-58B3-41EA-B1FC-05C5E410DB24}" sibTransId="{21812214-6599-455D-8961-3C5AB81C75C3}"/>
    <dgm:cxn modelId="{0DEDE4CD-E61B-4131-B4D4-C232C8D985C4}" srcId="{37ED108D-8675-4F28-88E5-4EBFE49DFB2B}" destId="{4124C080-96A9-40CE-90C9-DDC7EEFA6751}" srcOrd="1" destOrd="0" parTransId="{B497FDDF-2B78-40AD-BC0B-7BF0B623064C}" sibTransId="{DE431F5E-0DF5-4B5F-84B9-4846C14C4B49}"/>
    <dgm:cxn modelId="{8F51E4C5-7B99-4C90-8220-05B4E74E2D5B}" type="presParOf" srcId="{205DF357-21B7-4B82-8679-FB8DDC05506F}" destId="{DD2CFCCF-4237-426A-B4FB-8952EDF6CD8D}" srcOrd="0" destOrd="0" presId="urn:microsoft.com/office/officeart/2005/8/layout/venn3"/>
    <dgm:cxn modelId="{3CEC3C92-F3FA-470C-8822-7539F55213E0}" type="presParOf" srcId="{205DF357-21B7-4B82-8679-FB8DDC05506F}" destId="{C3F4A402-4737-41C2-BA95-820B82371D2B}" srcOrd="1" destOrd="0" presId="urn:microsoft.com/office/officeart/2005/8/layout/venn3"/>
    <dgm:cxn modelId="{ADBDCD52-121F-4823-9C71-C097FD258D1E}" type="presParOf" srcId="{205DF357-21B7-4B82-8679-FB8DDC05506F}" destId="{85CF37CB-2500-4A98-B4E2-7C5D78100E3C}" srcOrd="2" destOrd="0" presId="urn:microsoft.com/office/officeart/2005/8/layout/venn3"/>
    <dgm:cxn modelId="{B9B5D035-FC32-4007-9EC5-A29C51C97178}" type="presParOf" srcId="{205DF357-21B7-4B82-8679-FB8DDC05506F}" destId="{3140ECD1-7A95-4973-B090-D327E1357658}" srcOrd="3" destOrd="0" presId="urn:microsoft.com/office/officeart/2005/8/layout/venn3"/>
    <dgm:cxn modelId="{41C41E16-BD84-4C85-85EB-AAF8480530A5}" type="presParOf" srcId="{205DF357-21B7-4B82-8679-FB8DDC05506F}" destId="{330C1A4C-049C-4EFB-984C-1E92F14B3BB7}" srcOrd="4" destOrd="0" presId="urn:microsoft.com/office/officeart/2005/8/layout/venn3"/>
    <dgm:cxn modelId="{67A3391A-3122-4F4A-98D1-3DC6C6DA5DD4}" type="presParOf" srcId="{205DF357-21B7-4B82-8679-FB8DDC05506F}" destId="{C83205C2-4ABF-4AA8-881B-819B10E93A10}" srcOrd="5" destOrd="0" presId="urn:microsoft.com/office/officeart/2005/8/layout/venn3"/>
    <dgm:cxn modelId="{A2C2189D-9203-46D1-9F67-6EA6A2D3F39A}" type="presParOf" srcId="{205DF357-21B7-4B82-8679-FB8DDC05506F}" destId="{ED84AD15-FCF7-4CE5-9B37-AE163F035F10}" srcOrd="6" destOrd="0" presId="urn:microsoft.com/office/officeart/2005/8/layout/venn3"/>
    <dgm:cxn modelId="{06D4C801-9011-430C-AB46-815C62332653}" type="presParOf" srcId="{205DF357-21B7-4B82-8679-FB8DDC05506F}" destId="{C9994552-2680-4D7E-B9C5-D3D00B42FDB5}" srcOrd="7" destOrd="0" presId="urn:microsoft.com/office/officeart/2005/8/layout/venn3"/>
    <dgm:cxn modelId="{AA4BC2E2-0599-4C75-948B-D71D90EF919F}" type="presParOf" srcId="{205DF357-21B7-4B82-8679-FB8DDC05506F}" destId="{F47F7BC0-C003-4204-AA0E-C4CCCD0CBFD3}"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2AC90E-1835-4E1F-9FBA-922F45077D7B}" type="doc">
      <dgm:prSet loTypeId="urn:microsoft.com/office/officeart/2008/layout/VerticalCurvedList" loCatId="list" qsTypeId="urn:microsoft.com/office/officeart/2005/8/quickstyle/3d4" qsCatId="3D" csTypeId="urn:microsoft.com/office/officeart/2005/8/colors/accent1_1" csCatId="accent1" phldr="1"/>
      <dgm:spPr/>
      <dgm:t>
        <a:bodyPr/>
        <a:lstStyle/>
        <a:p>
          <a:endParaRPr lang="en-US"/>
        </a:p>
      </dgm:t>
    </dgm:pt>
    <dgm:pt modelId="{36BEA030-D331-492F-8BEA-39E3EDA510B3}">
      <dgm:prSet custT="1"/>
      <dgm:spPr/>
      <dgm:t>
        <a:bodyPr/>
        <a:lstStyle/>
        <a:p>
          <a:pPr rtl="0"/>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cứu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đắn</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Nam.</a:t>
          </a:r>
          <a:endParaRPr lang="en-US" sz="2400" dirty="0">
            <a:latin typeface="Times New Roman" panose="02020603050405020304" pitchFamily="18" charset="0"/>
            <a:cs typeface="Times New Roman" panose="02020603050405020304" pitchFamily="18" charset="0"/>
          </a:endParaRPr>
        </a:p>
      </dgm:t>
    </dgm:pt>
    <dgm:pt modelId="{B76E9AB4-152C-44AC-8AE2-2252D9CBDE3C}" type="parTrans" cxnId="{647FF257-1A07-43AA-9E75-31EE35C7EB47}">
      <dgm:prSet/>
      <dgm:spPr/>
      <dgm:t>
        <a:bodyPr/>
        <a:lstStyle/>
        <a:p>
          <a:endParaRPr lang="en-US" sz="2000">
            <a:latin typeface="Times New Roman" panose="02020603050405020304" pitchFamily="18" charset="0"/>
            <a:cs typeface="Times New Roman" panose="02020603050405020304" pitchFamily="18" charset="0"/>
          </a:endParaRPr>
        </a:p>
      </dgm:t>
    </dgm:pt>
    <dgm:pt modelId="{5DB775BC-4EFB-47E0-A6E2-1DB45BD2BFDE}" type="sibTrans" cxnId="{647FF257-1A07-43AA-9E75-31EE35C7EB47}">
      <dgm:prSet/>
      <dgm:spPr/>
      <dgm:t>
        <a:bodyPr/>
        <a:lstStyle/>
        <a:p>
          <a:endParaRPr lang="en-US" sz="2000">
            <a:latin typeface="Times New Roman" panose="02020603050405020304" pitchFamily="18" charset="0"/>
            <a:cs typeface="Times New Roman" panose="02020603050405020304" pitchFamily="18" charset="0"/>
          </a:endParaRPr>
        </a:p>
      </dgm:t>
    </dgm:pt>
    <dgm:pt modelId="{AC090A51-7C6F-4FB4-B215-4E80223DF9B8}">
      <dgm:prSet custT="1"/>
      <dgm:spPr/>
      <dgm:t>
        <a:bodyPr/>
        <a:lstStyle/>
        <a:p>
          <a:pPr rtl="0"/>
          <a:r>
            <a:rPr lang="en-US" sz="2400" dirty="0" err="1" smtClean="0">
              <a:latin typeface="Times New Roman" panose="02020603050405020304" pitchFamily="18" charset="0"/>
              <a:cs typeface="Times New Roman" panose="02020603050405020304" pitchFamily="18" charset="0"/>
            </a:rPr>
            <a:t>Chuẩn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tưởng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Mác</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Lênin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Nam</a:t>
          </a:r>
          <a:endParaRPr lang="en-US" sz="2400" dirty="0">
            <a:latin typeface="Times New Roman" panose="02020603050405020304" pitchFamily="18" charset="0"/>
            <a:cs typeface="Times New Roman" panose="02020603050405020304" pitchFamily="18" charset="0"/>
          </a:endParaRPr>
        </a:p>
      </dgm:t>
    </dgm:pt>
    <dgm:pt modelId="{583270E3-8CCB-44B7-8063-F0BBEBCE8FD0}" type="parTrans" cxnId="{94C7A9DA-55F9-4905-BE96-F967D125B985}">
      <dgm:prSet/>
      <dgm:spPr/>
      <dgm:t>
        <a:bodyPr/>
        <a:lstStyle/>
        <a:p>
          <a:endParaRPr lang="en-US" sz="2000">
            <a:latin typeface="Times New Roman" panose="02020603050405020304" pitchFamily="18" charset="0"/>
            <a:cs typeface="Times New Roman" panose="02020603050405020304" pitchFamily="18" charset="0"/>
          </a:endParaRPr>
        </a:p>
      </dgm:t>
    </dgm:pt>
    <dgm:pt modelId="{83DA478D-0B7B-4260-B0EE-77482A2A9685}" type="sibTrans" cxnId="{94C7A9DA-55F9-4905-BE96-F967D125B985}">
      <dgm:prSet/>
      <dgm:spPr/>
      <dgm:t>
        <a:bodyPr/>
        <a:lstStyle/>
        <a:p>
          <a:endParaRPr lang="en-US" sz="2000">
            <a:latin typeface="Times New Roman" panose="02020603050405020304" pitchFamily="18" charset="0"/>
            <a:cs typeface="Times New Roman" panose="02020603050405020304" pitchFamily="18" charset="0"/>
          </a:endParaRPr>
        </a:p>
      </dgm:t>
    </dgm:pt>
    <dgm:pt modelId="{D9B349C0-DD0B-44B8-BEBC-8E05D3FE36C7}">
      <dgm:prSet custT="1"/>
      <dgm:spPr/>
      <dgm:t>
        <a:bodyPr/>
        <a:lstStyle/>
        <a:p>
          <a:pPr rtl="0"/>
          <a:r>
            <a:rPr lang="en-US" sz="2400" dirty="0" err="1" smtClean="0">
              <a:latin typeface="Times New Roman" panose="02020603050405020304" pitchFamily="18" charset="0"/>
              <a:cs typeface="Times New Roman" panose="02020603050405020304" pitchFamily="18" charset="0"/>
            </a:rPr>
            <a:t>Chuẩn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Đảng</a:t>
          </a:r>
          <a:endParaRPr lang="en-US" sz="2400" dirty="0">
            <a:latin typeface="Times New Roman" panose="02020603050405020304" pitchFamily="18" charset="0"/>
            <a:cs typeface="Times New Roman" panose="02020603050405020304" pitchFamily="18" charset="0"/>
          </a:endParaRPr>
        </a:p>
      </dgm:t>
    </dgm:pt>
    <dgm:pt modelId="{CC0A43F1-10C2-4110-8ABB-E3CDB6D26482}" type="parTrans" cxnId="{03FB94D7-D3AE-4501-9AF1-3B2371E90913}">
      <dgm:prSet/>
      <dgm:spPr/>
      <dgm:t>
        <a:bodyPr/>
        <a:lstStyle/>
        <a:p>
          <a:endParaRPr lang="en-US" sz="2000">
            <a:latin typeface="Times New Roman" panose="02020603050405020304" pitchFamily="18" charset="0"/>
            <a:cs typeface="Times New Roman" panose="02020603050405020304" pitchFamily="18" charset="0"/>
          </a:endParaRPr>
        </a:p>
      </dgm:t>
    </dgm:pt>
    <dgm:pt modelId="{73760685-69EA-467F-AD35-41DC08EDFFC7}" type="sibTrans" cxnId="{03FB94D7-D3AE-4501-9AF1-3B2371E90913}">
      <dgm:prSet/>
      <dgm:spPr/>
      <dgm:t>
        <a:bodyPr/>
        <a:lstStyle/>
        <a:p>
          <a:endParaRPr lang="en-US" sz="2000">
            <a:latin typeface="Times New Roman" panose="02020603050405020304" pitchFamily="18" charset="0"/>
            <a:cs typeface="Times New Roman" panose="02020603050405020304" pitchFamily="18" charset="0"/>
          </a:endParaRPr>
        </a:p>
      </dgm:t>
    </dgm:pt>
    <dgm:pt modelId="{B4833725-4096-4135-AC6F-D6077437634F}" type="pres">
      <dgm:prSet presAssocID="{802AC90E-1835-4E1F-9FBA-922F45077D7B}" presName="Name0" presStyleCnt="0">
        <dgm:presLayoutVars>
          <dgm:chMax val="7"/>
          <dgm:chPref val="7"/>
          <dgm:dir/>
        </dgm:presLayoutVars>
      </dgm:prSet>
      <dgm:spPr/>
      <dgm:t>
        <a:bodyPr/>
        <a:lstStyle/>
        <a:p>
          <a:endParaRPr lang="en-US"/>
        </a:p>
      </dgm:t>
    </dgm:pt>
    <dgm:pt modelId="{4FB825FB-72B9-4C9D-AF4E-BA416026E7C1}" type="pres">
      <dgm:prSet presAssocID="{802AC90E-1835-4E1F-9FBA-922F45077D7B}" presName="Name1" presStyleCnt="0"/>
      <dgm:spPr/>
    </dgm:pt>
    <dgm:pt modelId="{415D16F3-1620-45DE-A50C-33C863E9A40A}" type="pres">
      <dgm:prSet presAssocID="{802AC90E-1835-4E1F-9FBA-922F45077D7B}" presName="cycle" presStyleCnt="0"/>
      <dgm:spPr/>
    </dgm:pt>
    <dgm:pt modelId="{5620E779-CAE4-4496-91A7-77CFBCB7570B}" type="pres">
      <dgm:prSet presAssocID="{802AC90E-1835-4E1F-9FBA-922F45077D7B}" presName="srcNode" presStyleLbl="node1" presStyleIdx="0" presStyleCnt="3"/>
      <dgm:spPr/>
    </dgm:pt>
    <dgm:pt modelId="{04198794-9ECC-47AB-B24B-46A29364E2EA}" type="pres">
      <dgm:prSet presAssocID="{802AC90E-1835-4E1F-9FBA-922F45077D7B}" presName="conn" presStyleLbl="parChTrans1D2" presStyleIdx="0" presStyleCnt="1"/>
      <dgm:spPr/>
      <dgm:t>
        <a:bodyPr/>
        <a:lstStyle/>
        <a:p>
          <a:endParaRPr lang="en-US"/>
        </a:p>
      </dgm:t>
    </dgm:pt>
    <dgm:pt modelId="{5B142B10-AEAD-49A2-A7AE-1B92608B26DF}" type="pres">
      <dgm:prSet presAssocID="{802AC90E-1835-4E1F-9FBA-922F45077D7B}" presName="extraNode" presStyleLbl="node1" presStyleIdx="0" presStyleCnt="3"/>
      <dgm:spPr/>
    </dgm:pt>
    <dgm:pt modelId="{025F2130-8B82-4BEB-A668-2E4D42F1CD26}" type="pres">
      <dgm:prSet presAssocID="{802AC90E-1835-4E1F-9FBA-922F45077D7B}" presName="dstNode" presStyleLbl="node1" presStyleIdx="0" presStyleCnt="3"/>
      <dgm:spPr/>
    </dgm:pt>
    <dgm:pt modelId="{851C8356-DBC8-4639-A3C9-68E9975EAE63}" type="pres">
      <dgm:prSet presAssocID="{36BEA030-D331-492F-8BEA-39E3EDA510B3}" presName="text_1" presStyleLbl="node1" presStyleIdx="0" presStyleCnt="3">
        <dgm:presLayoutVars>
          <dgm:bulletEnabled val="1"/>
        </dgm:presLayoutVars>
      </dgm:prSet>
      <dgm:spPr/>
      <dgm:t>
        <a:bodyPr/>
        <a:lstStyle/>
        <a:p>
          <a:endParaRPr lang="en-US"/>
        </a:p>
      </dgm:t>
    </dgm:pt>
    <dgm:pt modelId="{37142F60-A616-4D1A-B062-32E7D41708D7}" type="pres">
      <dgm:prSet presAssocID="{36BEA030-D331-492F-8BEA-39E3EDA510B3}" presName="accent_1" presStyleCnt="0"/>
      <dgm:spPr/>
    </dgm:pt>
    <dgm:pt modelId="{4773510D-E0F1-4357-B302-511EE69E1FAB}" type="pres">
      <dgm:prSet presAssocID="{36BEA030-D331-492F-8BEA-39E3EDA510B3}" presName="accentRepeatNode" presStyleLbl="solidFgAcc1" presStyleIdx="0" presStyleCnt="3"/>
      <dgm:spPr/>
    </dgm:pt>
    <dgm:pt modelId="{03B507A1-52DF-4516-835B-2475DE8C4662}" type="pres">
      <dgm:prSet presAssocID="{AC090A51-7C6F-4FB4-B215-4E80223DF9B8}" presName="text_2" presStyleLbl="node1" presStyleIdx="1" presStyleCnt="3" custScaleY="135854">
        <dgm:presLayoutVars>
          <dgm:bulletEnabled val="1"/>
        </dgm:presLayoutVars>
      </dgm:prSet>
      <dgm:spPr/>
      <dgm:t>
        <a:bodyPr/>
        <a:lstStyle/>
        <a:p>
          <a:endParaRPr lang="en-US"/>
        </a:p>
      </dgm:t>
    </dgm:pt>
    <dgm:pt modelId="{F7DAC859-8D38-4D12-A362-586322B70181}" type="pres">
      <dgm:prSet presAssocID="{AC090A51-7C6F-4FB4-B215-4E80223DF9B8}" presName="accent_2" presStyleCnt="0"/>
      <dgm:spPr/>
    </dgm:pt>
    <dgm:pt modelId="{6A1069C3-721C-4111-8557-CADF24919371}" type="pres">
      <dgm:prSet presAssocID="{AC090A51-7C6F-4FB4-B215-4E80223DF9B8}" presName="accentRepeatNode" presStyleLbl="solidFgAcc1" presStyleIdx="1" presStyleCnt="3"/>
      <dgm:spPr/>
    </dgm:pt>
    <dgm:pt modelId="{CDE65725-2686-47F4-9C8D-4A196CD5486E}" type="pres">
      <dgm:prSet presAssocID="{D9B349C0-DD0B-44B8-BEBC-8E05D3FE36C7}" presName="text_3" presStyleLbl="node1" presStyleIdx="2" presStyleCnt="3" custScaleY="123038" custLinFactNeighborX="34" custLinFactNeighborY="0">
        <dgm:presLayoutVars>
          <dgm:bulletEnabled val="1"/>
        </dgm:presLayoutVars>
      </dgm:prSet>
      <dgm:spPr/>
      <dgm:t>
        <a:bodyPr/>
        <a:lstStyle/>
        <a:p>
          <a:endParaRPr lang="en-US"/>
        </a:p>
      </dgm:t>
    </dgm:pt>
    <dgm:pt modelId="{0E47A270-CAA9-4895-9189-84E4992111E1}" type="pres">
      <dgm:prSet presAssocID="{D9B349C0-DD0B-44B8-BEBC-8E05D3FE36C7}" presName="accent_3" presStyleCnt="0"/>
      <dgm:spPr/>
    </dgm:pt>
    <dgm:pt modelId="{F078472A-ED11-49FC-9249-F51761EE0C02}" type="pres">
      <dgm:prSet presAssocID="{D9B349C0-DD0B-44B8-BEBC-8E05D3FE36C7}" presName="accentRepeatNode" presStyleLbl="solidFgAcc1" presStyleIdx="2" presStyleCnt="3"/>
      <dgm:spPr/>
    </dgm:pt>
  </dgm:ptLst>
  <dgm:cxnLst>
    <dgm:cxn modelId="{FE07A30F-E1E9-4A17-A33B-5A6332CF69B5}" type="presOf" srcId="{802AC90E-1835-4E1F-9FBA-922F45077D7B}" destId="{B4833725-4096-4135-AC6F-D6077437634F}" srcOrd="0" destOrd="0" presId="urn:microsoft.com/office/officeart/2008/layout/VerticalCurvedList"/>
    <dgm:cxn modelId="{94C7A9DA-55F9-4905-BE96-F967D125B985}" srcId="{802AC90E-1835-4E1F-9FBA-922F45077D7B}" destId="{AC090A51-7C6F-4FB4-B215-4E80223DF9B8}" srcOrd="1" destOrd="0" parTransId="{583270E3-8CCB-44B7-8063-F0BBEBCE8FD0}" sibTransId="{83DA478D-0B7B-4260-B0EE-77482A2A9685}"/>
    <dgm:cxn modelId="{4981DE5C-59AA-4006-852F-A77F23C31D57}" type="presOf" srcId="{D9B349C0-DD0B-44B8-BEBC-8E05D3FE36C7}" destId="{CDE65725-2686-47F4-9C8D-4A196CD5486E}" srcOrd="0" destOrd="0" presId="urn:microsoft.com/office/officeart/2008/layout/VerticalCurvedList"/>
    <dgm:cxn modelId="{E7C224A8-B4C3-4414-ACF4-8DFB137D49F6}" type="presOf" srcId="{36BEA030-D331-492F-8BEA-39E3EDA510B3}" destId="{851C8356-DBC8-4639-A3C9-68E9975EAE63}" srcOrd="0" destOrd="0" presId="urn:microsoft.com/office/officeart/2008/layout/VerticalCurvedList"/>
    <dgm:cxn modelId="{3860FB73-C17F-4807-975F-A922D2C04352}" type="presOf" srcId="{AC090A51-7C6F-4FB4-B215-4E80223DF9B8}" destId="{03B507A1-52DF-4516-835B-2475DE8C4662}" srcOrd="0" destOrd="0" presId="urn:microsoft.com/office/officeart/2008/layout/VerticalCurvedList"/>
    <dgm:cxn modelId="{58E5C042-4A16-4829-A18E-9DBEA8FE6B3D}" type="presOf" srcId="{5DB775BC-4EFB-47E0-A6E2-1DB45BD2BFDE}" destId="{04198794-9ECC-47AB-B24B-46A29364E2EA}" srcOrd="0" destOrd="0" presId="urn:microsoft.com/office/officeart/2008/layout/VerticalCurvedList"/>
    <dgm:cxn modelId="{03FB94D7-D3AE-4501-9AF1-3B2371E90913}" srcId="{802AC90E-1835-4E1F-9FBA-922F45077D7B}" destId="{D9B349C0-DD0B-44B8-BEBC-8E05D3FE36C7}" srcOrd="2" destOrd="0" parTransId="{CC0A43F1-10C2-4110-8ABB-E3CDB6D26482}" sibTransId="{73760685-69EA-467F-AD35-41DC08EDFFC7}"/>
    <dgm:cxn modelId="{647FF257-1A07-43AA-9E75-31EE35C7EB47}" srcId="{802AC90E-1835-4E1F-9FBA-922F45077D7B}" destId="{36BEA030-D331-492F-8BEA-39E3EDA510B3}" srcOrd="0" destOrd="0" parTransId="{B76E9AB4-152C-44AC-8AE2-2252D9CBDE3C}" sibTransId="{5DB775BC-4EFB-47E0-A6E2-1DB45BD2BFDE}"/>
    <dgm:cxn modelId="{1FEE1BE8-3C53-49CD-9BC3-07793815D647}" type="presParOf" srcId="{B4833725-4096-4135-AC6F-D6077437634F}" destId="{4FB825FB-72B9-4C9D-AF4E-BA416026E7C1}" srcOrd="0" destOrd="0" presId="urn:microsoft.com/office/officeart/2008/layout/VerticalCurvedList"/>
    <dgm:cxn modelId="{A12ABDFA-4913-4A02-9BE1-8FEFEC504E48}" type="presParOf" srcId="{4FB825FB-72B9-4C9D-AF4E-BA416026E7C1}" destId="{415D16F3-1620-45DE-A50C-33C863E9A40A}" srcOrd="0" destOrd="0" presId="urn:microsoft.com/office/officeart/2008/layout/VerticalCurvedList"/>
    <dgm:cxn modelId="{6A30A7B5-68E7-48B1-9185-E2BB29C20B66}" type="presParOf" srcId="{415D16F3-1620-45DE-A50C-33C863E9A40A}" destId="{5620E779-CAE4-4496-91A7-77CFBCB7570B}" srcOrd="0" destOrd="0" presId="urn:microsoft.com/office/officeart/2008/layout/VerticalCurvedList"/>
    <dgm:cxn modelId="{ECA82EB3-89C2-4754-B6BF-5A2D34210C86}" type="presParOf" srcId="{415D16F3-1620-45DE-A50C-33C863E9A40A}" destId="{04198794-9ECC-47AB-B24B-46A29364E2EA}" srcOrd="1" destOrd="0" presId="urn:microsoft.com/office/officeart/2008/layout/VerticalCurvedList"/>
    <dgm:cxn modelId="{E8110A34-8FB5-4574-9E65-D656D1279DF9}" type="presParOf" srcId="{415D16F3-1620-45DE-A50C-33C863E9A40A}" destId="{5B142B10-AEAD-49A2-A7AE-1B92608B26DF}" srcOrd="2" destOrd="0" presId="urn:microsoft.com/office/officeart/2008/layout/VerticalCurvedList"/>
    <dgm:cxn modelId="{4EBF069D-3A07-407A-9D1A-188D7D4296DB}" type="presParOf" srcId="{415D16F3-1620-45DE-A50C-33C863E9A40A}" destId="{025F2130-8B82-4BEB-A668-2E4D42F1CD26}" srcOrd="3" destOrd="0" presId="urn:microsoft.com/office/officeart/2008/layout/VerticalCurvedList"/>
    <dgm:cxn modelId="{5BA6A1E7-DD62-4D1D-A334-DB0BB83D6230}" type="presParOf" srcId="{4FB825FB-72B9-4C9D-AF4E-BA416026E7C1}" destId="{851C8356-DBC8-4639-A3C9-68E9975EAE63}" srcOrd="1" destOrd="0" presId="urn:microsoft.com/office/officeart/2008/layout/VerticalCurvedList"/>
    <dgm:cxn modelId="{F800407E-5769-4101-A32F-2119A31FFA6D}" type="presParOf" srcId="{4FB825FB-72B9-4C9D-AF4E-BA416026E7C1}" destId="{37142F60-A616-4D1A-B062-32E7D41708D7}" srcOrd="2" destOrd="0" presId="urn:microsoft.com/office/officeart/2008/layout/VerticalCurvedList"/>
    <dgm:cxn modelId="{437218F4-950B-4AFE-8EA0-69D6573A862E}" type="presParOf" srcId="{37142F60-A616-4D1A-B062-32E7D41708D7}" destId="{4773510D-E0F1-4357-B302-511EE69E1FAB}" srcOrd="0" destOrd="0" presId="urn:microsoft.com/office/officeart/2008/layout/VerticalCurvedList"/>
    <dgm:cxn modelId="{68CD357A-48D2-4000-9D21-6E8E3E330CEA}" type="presParOf" srcId="{4FB825FB-72B9-4C9D-AF4E-BA416026E7C1}" destId="{03B507A1-52DF-4516-835B-2475DE8C4662}" srcOrd="3" destOrd="0" presId="urn:microsoft.com/office/officeart/2008/layout/VerticalCurvedList"/>
    <dgm:cxn modelId="{255E597B-44F8-4411-8704-8CC5F70D0624}" type="presParOf" srcId="{4FB825FB-72B9-4C9D-AF4E-BA416026E7C1}" destId="{F7DAC859-8D38-4D12-A362-586322B70181}" srcOrd="4" destOrd="0" presId="urn:microsoft.com/office/officeart/2008/layout/VerticalCurvedList"/>
    <dgm:cxn modelId="{24BD5AC0-AD3E-4262-A9F0-B404FCFCB313}" type="presParOf" srcId="{F7DAC859-8D38-4D12-A362-586322B70181}" destId="{6A1069C3-721C-4111-8557-CADF24919371}" srcOrd="0" destOrd="0" presId="urn:microsoft.com/office/officeart/2008/layout/VerticalCurvedList"/>
    <dgm:cxn modelId="{BCE72E95-37C2-42DE-BBA6-0E5D7CC63120}" type="presParOf" srcId="{4FB825FB-72B9-4C9D-AF4E-BA416026E7C1}" destId="{CDE65725-2686-47F4-9C8D-4A196CD5486E}" srcOrd="5" destOrd="0" presId="urn:microsoft.com/office/officeart/2008/layout/VerticalCurvedList"/>
    <dgm:cxn modelId="{06927F36-EE7B-4EC3-B5CD-EA21AC025F2D}" type="presParOf" srcId="{4FB825FB-72B9-4C9D-AF4E-BA416026E7C1}" destId="{0E47A270-CAA9-4895-9189-84E4992111E1}" srcOrd="6" destOrd="0" presId="urn:microsoft.com/office/officeart/2008/layout/VerticalCurvedList"/>
    <dgm:cxn modelId="{7FDA88E1-D5A5-4C07-8CC5-A19AFBDAC452}" type="presParOf" srcId="{0E47A270-CAA9-4895-9189-84E4992111E1}" destId="{F078472A-ED11-49FC-9249-F51761EE0C02}"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FD8137-5494-4905-AD86-143B249EB27F}" type="doc">
      <dgm:prSet loTypeId="urn:diagrams.loki3.com/TabbedArc+Icon" loCatId="relationship" qsTypeId="urn:microsoft.com/office/officeart/2005/8/quickstyle/simple3" qsCatId="simple" csTypeId="urn:microsoft.com/office/officeart/2005/8/colors/colorful5" csCatId="colorful" phldr="1"/>
      <dgm:spPr/>
      <dgm:t>
        <a:bodyPr/>
        <a:lstStyle/>
        <a:p>
          <a:endParaRPr lang="en-US"/>
        </a:p>
      </dgm:t>
    </dgm:pt>
    <dgm:pt modelId="{342F1B90-38DC-4ECF-A3EF-C1031BAA9E5C}">
      <dgm:prSet/>
      <dgm:spPr/>
      <dgm:t>
        <a:bodyPr/>
        <a:lstStyle/>
        <a:p>
          <a:pPr rtl="0"/>
          <a:r>
            <a:rPr lang="en-US" dirty="0" err="1" smtClean="0">
              <a:latin typeface="Times New Roman" panose="02020603050405020304" pitchFamily="18" charset="0"/>
              <a:cs typeface="Times New Roman" panose="02020603050405020304" pitchFamily="18" charset="0"/>
            </a:rPr>
            <a:t>Đông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Đảng</a:t>
          </a:r>
          <a:r>
            <a:rPr lang="en-US" dirty="0" smtClean="0">
              <a:latin typeface="Times New Roman" panose="02020603050405020304" pitchFamily="18" charset="0"/>
              <a:cs typeface="Times New Roman" panose="02020603050405020304" pitchFamily="18" charset="0"/>
            </a:rPr>
            <a:t> </a:t>
          </a:r>
        </a:p>
        <a:p>
          <a:pPr rtl="0"/>
          <a:r>
            <a:rPr lang="en-US" dirty="0" smtClean="0">
              <a:latin typeface="Times New Roman" panose="02020603050405020304" pitchFamily="18" charset="0"/>
              <a:cs typeface="Times New Roman" panose="02020603050405020304" pitchFamily="18" charset="0"/>
            </a:rPr>
            <a:t>(6-1929);</a:t>
          </a:r>
          <a:endParaRPr lang="en-US" dirty="0">
            <a:latin typeface="Times New Roman" panose="02020603050405020304" pitchFamily="18" charset="0"/>
            <a:cs typeface="Times New Roman" panose="02020603050405020304" pitchFamily="18" charset="0"/>
          </a:endParaRPr>
        </a:p>
      </dgm:t>
    </dgm:pt>
    <dgm:pt modelId="{2EF11163-8B4E-4D0F-959E-BAF08D8E030E}" type="parTrans" cxnId="{67DAC81F-FF02-4E39-8D15-1087A0D1661A}">
      <dgm:prSet/>
      <dgm:spPr/>
      <dgm:t>
        <a:bodyPr/>
        <a:lstStyle/>
        <a:p>
          <a:endParaRPr lang="en-US">
            <a:latin typeface="Times New Roman" panose="02020603050405020304" pitchFamily="18" charset="0"/>
            <a:cs typeface="Times New Roman" panose="02020603050405020304" pitchFamily="18" charset="0"/>
          </a:endParaRPr>
        </a:p>
      </dgm:t>
    </dgm:pt>
    <dgm:pt modelId="{C9CC502C-FF6B-41B1-AE08-05A5EF128FCD}" type="sibTrans" cxnId="{67DAC81F-FF02-4E39-8D15-1087A0D1661A}">
      <dgm:prSet/>
      <dgm:spPr/>
      <dgm:t>
        <a:bodyPr/>
        <a:lstStyle/>
        <a:p>
          <a:endParaRPr lang="en-US">
            <a:latin typeface="Times New Roman" panose="02020603050405020304" pitchFamily="18" charset="0"/>
            <a:cs typeface="Times New Roman" panose="02020603050405020304" pitchFamily="18" charset="0"/>
          </a:endParaRPr>
        </a:p>
      </dgm:t>
    </dgm:pt>
    <dgm:pt modelId="{8569DC3D-483C-4388-8531-D7128001A25D}">
      <dgm:prSet/>
      <dgm:spPr/>
      <dgm:t>
        <a:bodyPr/>
        <a:lstStyle/>
        <a:p>
          <a:pPr rtl="0"/>
          <a:r>
            <a:rPr lang="en-US" dirty="0" smtClean="0">
              <a:latin typeface="Times New Roman" panose="02020603050405020304" pitchFamily="18" charset="0"/>
              <a:cs typeface="Times New Roman" panose="02020603050405020304" pitchFamily="18" charset="0"/>
            </a:rPr>
            <a:t>An Nam </a:t>
          </a:r>
        </a:p>
        <a:p>
          <a:pPr rtl="0"/>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Đảng</a:t>
          </a:r>
          <a:r>
            <a:rPr lang="en-US" dirty="0" smtClean="0">
              <a:latin typeface="Times New Roman" panose="02020603050405020304" pitchFamily="18" charset="0"/>
              <a:cs typeface="Times New Roman" panose="02020603050405020304" pitchFamily="18" charset="0"/>
            </a:rPr>
            <a:t> </a:t>
          </a:r>
        </a:p>
        <a:p>
          <a:pPr rtl="0"/>
          <a:r>
            <a:rPr lang="en-US" dirty="0" smtClean="0">
              <a:latin typeface="Times New Roman" panose="02020603050405020304" pitchFamily="18" charset="0"/>
              <a:cs typeface="Times New Roman" panose="02020603050405020304" pitchFamily="18" charset="0"/>
            </a:rPr>
            <a:t>(8-1929);</a:t>
          </a:r>
          <a:endParaRPr lang="en-US" dirty="0">
            <a:latin typeface="Times New Roman" panose="02020603050405020304" pitchFamily="18" charset="0"/>
            <a:cs typeface="Times New Roman" panose="02020603050405020304" pitchFamily="18" charset="0"/>
          </a:endParaRPr>
        </a:p>
      </dgm:t>
    </dgm:pt>
    <dgm:pt modelId="{ACE27721-C58D-4D78-B60E-4676FD6525A3}" type="parTrans" cxnId="{353D4013-2EFF-44BC-BC34-42FFAEA33CE5}">
      <dgm:prSet/>
      <dgm:spPr/>
      <dgm:t>
        <a:bodyPr/>
        <a:lstStyle/>
        <a:p>
          <a:endParaRPr lang="en-US">
            <a:latin typeface="Times New Roman" panose="02020603050405020304" pitchFamily="18" charset="0"/>
            <a:cs typeface="Times New Roman" panose="02020603050405020304" pitchFamily="18" charset="0"/>
          </a:endParaRPr>
        </a:p>
      </dgm:t>
    </dgm:pt>
    <dgm:pt modelId="{1FFA331C-5B25-43B9-A5CF-3CAE22EC695C}" type="sibTrans" cxnId="{353D4013-2EFF-44BC-BC34-42FFAEA33CE5}">
      <dgm:prSet/>
      <dgm:spPr/>
      <dgm:t>
        <a:bodyPr/>
        <a:lstStyle/>
        <a:p>
          <a:endParaRPr lang="en-US">
            <a:latin typeface="Times New Roman" panose="02020603050405020304" pitchFamily="18" charset="0"/>
            <a:cs typeface="Times New Roman" panose="02020603050405020304" pitchFamily="18" charset="0"/>
          </a:endParaRPr>
        </a:p>
      </dgm:t>
    </dgm:pt>
    <dgm:pt modelId="{86527C85-0A94-4044-85EB-C2966D0BE565}">
      <dgm:prSet/>
      <dgm:spPr/>
      <dgm:t>
        <a:bodyPr/>
        <a:lstStyle/>
        <a:p>
          <a:pPr rtl="0"/>
          <a:r>
            <a:rPr lang="en-US" dirty="0" err="1" smtClean="0">
              <a:latin typeface="Times New Roman" panose="02020603050405020304" pitchFamily="18" charset="0"/>
              <a:cs typeface="Times New Roman" panose="02020603050405020304" pitchFamily="18" charset="0"/>
            </a:rPr>
            <a:t>Đông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Đoàn</a:t>
          </a:r>
          <a:r>
            <a:rPr lang="en-US" dirty="0" smtClean="0">
              <a:latin typeface="Times New Roman" panose="02020603050405020304" pitchFamily="18" charset="0"/>
              <a:cs typeface="Times New Roman" panose="02020603050405020304" pitchFamily="18" charset="0"/>
            </a:rPr>
            <a:t> (9-1929).</a:t>
          </a:r>
          <a:endParaRPr lang="en-US" dirty="0">
            <a:latin typeface="Times New Roman" panose="02020603050405020304" pitchFamily="18" charset="0"/>
            <a:cs typeface="Times New Roman" panose="02020603050405020304" pitchFamily="18" charset="0"/>
          </a:endParaRPr>
        </a:p>
      </dgm:t>
    </dgm:pt>
    <dgm:pt modelId="{8D7F7911-CFA8-43D1-8E80-7CC509223F92}" type="parTrans" cxnId="{7FEF20B9-1575-43F0-813F-93A0C1E917E3}">
      <dgm:prSet/>
      <dgm:spPr/>
      <dgm:t>
        <a:bodyPr/>
        <a:lstStyle/>
        <a:p>
          <a:endParaRPr lang="en-US">
            <a:latin typeface="Times New Roman" panose="02020603050405020304" pitchFamily="18" charset="0"/>
            <a:cs typeface="Times New Roman" panose="02020603050405020304" pitchFamily="18" charset="0"/>
          </a:endParaRPr>
        </a:p>
      </dgm:t>
    </dgm:pt>
    <dgm:pt modelId="{AAA0B1B4-5734-4B9F-BE33-8687CF1A0F7F}" type="sibTrans" cxnId="{7FEF20B9-1575-43F0-813F-93A0C1E917E3}">
      <dgm:prSet/>
      <dgm:spPr/>
      <dgm:t>
        <a:bodyPr/>
        <a:lstStyle/>
        <a:p>
          <a:endParaRPr lang="en-US">
            <a:latin typeface="Times New Roman" panose="02020603050405020304" pitchFamily="18" charset="0"/>
            <a:cs typeface="Times New Roman" panose="02020603050405020304" pitchFamily="18" charset="0"/>
          </a:endParaRPr>
        </a:p>
      </dgm:t>
    </dgm:pt>
    <dgm:pt modelId="{58B8E7B9-DD4D-4440-88B7-242C5C9E2489}" type="pres">
      <dgm:prSet presAssocID="{BFFD8137-5494-4905-AD86-143B249EB27F}" presName="Name0" presStyleCnt="0">
        <dgm:presLayoutVars>
          <dgm:dir/>
          <dgm:resizeHandles val="exact"/>
        </dgm:presLayoutVars>
      </dgm:prSet>
      <dgm:spPr/>
      <dgm:t>
        <a:bodyPr/>
        <a:lstStyle/>
        <a:p>
          <a:endParaRPr lang="en-US"/>
        </a:p>
      </dgm:t>
    </dgm:pt>
    <dgm:pt modelId="{846A7490-36ED-4F59-9BCF-29DFEA2C9CF6}" type="pres">
      <dgm:prSet presAssocID="{342F1B90-38DC-4ECF-A3EF-C1031BAA9E5C}" presName="twoplus" presStyleLbl="node1" presStyleIdx="0" presStyleCnt="3">
        <dgm:presLayoutVars>
          <dgm:bulletEnabled val="1"/>
        </dgm:presLayoutVars>
      </dgm:prSet>
      <dgm:spPr/>
      <dgm:t>
        <a:bodyPr/>
        <a:lstStyle/>
        <a:p>
          <a:endParaRPr lang="en-US"/>
        </a:p>
      </dgm:t>
    </dgm:pt>
    <dgm:pt modelId="{11E8F369-4E63-4896-8228-8777BCC3454E}" type="pres">
      <dgm:prSet presAssocID="{8569DC3D-483C-4388-8531-D7128001A25D}" presName="twoplus" presStyleLbl="node1" presStyleIdx="1" presStyleCnt="3">
        <dgm:presLayoutVars>
          <dgm:bulletEnabled val="1"/>
        </dgm:presLayoutVars>
      </dgm:prSet>
      <dgm:spPr/>
      <dgm:t>
        <a:bodyPr/>
        <a:lstStyle/>
        <a:p>
          <a:endParaRPr lang="en-US"/>
        </a:p>
      </dgm:t>
    </dgm:pt>
    <dgm:pt modelId="{BDD009A2-5F2B-4C5E-BD92-CDE721BECA93}" type="pres">
      <dgm:prSet presAssocID="{86527C85-0A94-4044-85EB-C2966D0BE565}" presName="twoplus" presStyleLbl="node1" presStyleIdx="2" presStyleCnt="3">
        <dgm:presLayoutVars>
          <dgm:bulletEnabled val="1"/>
        </dgm:presLayoutVars>
      </dgm:prSet>
      <dgm:spPr/>
      <dgm:t>
        <a:bodyPr/>
        <a:lstStyle/>
        <a:p>
          <a:endParaRPr lang="en-US"/>
        </a:p>
      </dgm:t>
    </dgm:pt>
  </dgm:ptLst>
  <dgm:cxnLst>
    <dgm:cxn modelId="{0EC3BFD3-F5D6-4804-94DF-07DD7CEE6C44}" type="presOf" srcId="{BFFD8137-5494-4905-AD86-143B249EB27F}" destId="{58B8E7B9-DD4D-4440-88B7-242C5C9E2489}" srcOrd="0" destOrd="0" presId="urn:diagrams.loki3.com/TabbedArc+Icon"/>
    <dgm:cxn modelId="{7FEF20B9-1575-43F0-813F-93A0C1E917E3}" srcId="{BFFD8137-5494-4905-AD86-143B249EB27F}" destId="{86527C85-0A94-4044-85EB-C2966D0BE565}" srcOrd="2" destOrd="0" parTransId="{8D7F7911-CFA8-43D1-8E80-7CC509223F92}" sibTransId="{AAA0B1B4-5734-4B9F-BE33-8687CF1A0F7F}"/>
    <dgm:cxn modelId="{C7B29C0D-A6A4-4BDD-A00B-0EF074E31AE7}" type="presOf" srcId="{86527C85-0A94-4044-85EB-C2966D0BE565}" destId="{BDD009A2-5F2B-4C5E-BD92-CDE721BECA93}" srcOrd="0" destOrd="0" presId="urn:diagrams.loki3.com/TabbedArc+Icon"/>
    <dgm:cxn modelId="{94B74630-DFBE-46B2-B7A5-86F1C8385B18}" type="presOf" srcId="{342F1B90-38DC-4ECF-A3EF-C1031BAA9E5C}" destId="{846A7490-36ED-4F59-9BCF-29DFEA2C9CF6}" srcOrd="0" destOrd="0" presId="urn:diagrams.loki3.com/TabbedArc+Icon"/>
    <dgm:cxn modelId="{353D4013-2EFF-44BC-BC34-42FFAEA33CE5}" srcId="{BFFD8137-5494-4905-AD86-143B249EB27F}" destId="{8569DC3D-483C-4388-8531-D7128001A25D}" srcOrd="1" destOrd="0" parTransId="{ACE27721-C58D-4D78-B60E-4676FD6525A3}" sibTransId="{1FFA331C-5B25-43B9-A5CF-3CAE22EC695C}"/>
    <dgm:cxn modelId="{A3BC142A-5A33-4120-BDB6-0B4673D56829}" type="presOf" srcId="{8569DC3D-483C-4388-8531-D7128001A25D}" destId="{11E8F369-4E63-4896-8228-8777BCC3454E}" srcOrd="0" destOrd="0" presId="urn:diagrams.loki3.com/TabbedArc+Icon"/>
    <dgm:cxn modelId="{67DAC81F-FF02-4E39-8D15-1087A0D1661A}" srcId="{BFFD8137-5494-4905-AD86-143B249EB27F}" destId="{342F1B90-38DC-4ECF-A3EF-C1031BAA9E5C}" srcOrd="0" destOrd="0" parTransId="{2EF11163-8B4E-4D0F-959E-BAF08D8E030E}" sibTransId="{C9CC502C-FF6B-41B1-AE08-05A5EF128FCD}"/>
    <dgm:cxn modelId="{F8E9D5E2-21A9-40EE-B330-E9935AB5862D}" type="presParOf" srcId="{58B8E7B9-DD4D-4440-88B7-242C5C9E2489}" destId="{846A7490-36ED-4F59-9BCF-29DFEA2C9CF6}" srcOrd="0" destOrd="0" presId="urn:diagrams.loki3.com/TabbedArc+Icon"/>
    <dgm:cxn modelId="{8E22ECDF-A7CE-4A34-B045-EB1222EC1CF9}" type="presParOf" srcId="{58B8E7B9-DD4D-4440-88B7-242C5C9E2489}" destId="{11E8F369-4E63-4896-8228-8777BCC3454E}" srcOrd="1" destOrd="0" presId="urn:diagrams.loki3.com/TabbedArc+Icon"/>
    <dgm:cxn modelId="{7735D432-10B2-4814-A30F-1C185EBAEC4D}" type="presParOf" srcId="{58B8E7B9-DD4D-4440-88B7-242C5C9E2489}" destId="{BDD009A2-5F2B-4C5E-BD92-CDE721BECA93}" srcOrd="2" destOrd="0" presId="urn:diagrams.loki3.com/TabbedArc+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829CE-F083-41D5-9773-9C64D3FE4678}" type="doc">
      <dgm:prSet loTypeId="urn:microsoft.com/office/officeart/2005/8/layout/target3" loCatId="list" qsTypeId="urn:microsoft.com/office/officeart/2005/8/quickstyle/simple3" qsCatId="simple" csTypeId="urn:microsoft.com/office/officeart/2005/8/colors/colorful5" csCatId="colorful"/>
      <dgm:spPr/>
      <dgm:t>
        <a:bodyPr/>
        <a:lstStyle/>
        <a:p>
          <a:endParaRPr lang="en-US"/>
        </a:p>
      </dgm:t>
    </dgm:pt>
    <dgm:pt modelId="{14BC20C9-46B0-4C83-93E1-8D4651E57433}">
      <dgm:prSet custT="1"/>
      <dgm:spPr/>
      <dgm:t>
        <a:bodyPr/>
        <a:lstStyle/>
        <a:p>
          <a:pPr rtl="0"/>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Việt</a:t>
          </a:r>
          <a:r>
            <a:rPr lang="en-US" sz="2000" dirty="0" smtClean="0">
              <a:latin typeface="Times New Roman" panose="02020603050405020304" pitchFamily="18" charset="0"/>
              <a:cs typeface="Times New Roman" panose="02020603050405020304" pitchFamily="18" charset="0"/>
            </a:rPr>
            <a:t> Nam.</a:t>
          </a:r>
          <a:endParaRPr lang="en-US" sz="2000" dirty="0">
            <a:latin typeface="Times New Roman" panose="02020603050405020304" pitchFamily="18" charset="0"/>
            <a:cs typeface="Times New Roman" panose="02020603050405020304" pitchFamily="18" charset="0"/>
          </a:endParaRPr>
        </a:p>
      </dgm:t>
    </dgm:pt>
    <dgm:pt modelId="{69233C9C-2B70-4EB3-96A1-43EE53242566}" type="parTrans" cxnId="{AF130949-54BA-4858-BEF5-5CE83D22CDEA}">
      <dgm:prSet/>
      <dgm:spPr/>
      <dgm:t>
        <a:bodyPr/>
        <a:lstStyle/>
        <a:p>
          <a:endParaRPr lang="en-US" sz="7200">
            <a:latin typeface="Times New Roman" panose="02020603050405020304" pitchFamily="18" charset="0"/>
            <a:cs typeface="Times New Roman" panose="02020603050405020304" pitchFamily="18" charset="0"/>
          </a:endParaRPr>
        </a:p>
      </dgm:t>
    </dgm:pt>
    <dgm:pt modelId="{55AB4193-088C-4550-96F2-037C60AA5239}" type="sibTrans" cxnId="{AF130949-54BA-4858-BEF5-5CE83D22CDEA}">
      <dgm:prSet/>
      <dgm:spPr/>
      <dgm:t>
        <a:bodyPr/>
        <a:lstStyle/>
        <a:p>
          <a:endParaRPr lang="en-US" sz="7200">
            <a:latin typeface="Times New Roman" panose="02020603050405020304" pitchFamily="18" charset="0"/>
            <a:cs typeface="Times New Roman" panose="02020603050405020304" pitchFamily="18" charset="0"/>
          </a:endParaRPr>
        </a:p>
      </dgm:t>
    </dgm:pt>
    <dgm:pt modelId="{59ECF5E3-9CA8-4EDE-AF99-9338773A9B45}">
      <dgm:prSet custT="1"/>
      <dgm:spPr/>
      <dgm:t>
        <a:bodyPr/>
        <a:lstStyle/>
        <a:p>
          <a:pPr rtl="0"/>
          <a:r>
            <a:rPr lang="en-US" sz="2000" smtClean="0">
              <a:latin typeface="Times New Roman" panose="02020603050405020304" pitchFamily="18" charset="0"/>
              <a:cs typeface="Times New Roman" panose="02020603050405020304" pitchFamily="18" charset="0"/>
            </a:rPr>
            <a:t>Thông qua Chính cương vắn tắt, Sách lược vắn tắt, Chương trình tóm tắt của Đảng. Đây là bản Cương lĩnh chính trị đầu tiên của Đảng.</a:t>
          </a:r>
          <a:endParaRPr lang="en-US" sz="2000">
            <a:latin typeface="Times New Roman" panose="02020603050405020304" pitchFamily="18" charset="0"/>
            <a:cs typeface="Times New Roman" panose="02020603050405020304" pitchFamily="18" charset="0"/>
          </a:endParaRPr>
        </a:p>
      </dgm:t>
    </dgm:pt>
    <dgm:pt modelId="{50ED2EF4-669E-4926-90AB-CF441590D36F}" type="parTrans" cxnId="{413D81A1-9CAE-425F-9400-468BD09ED116}">
      <dgm:prSet/>
      <dgm:spPr/>
      <dgm:t>
        <a:bodyPr/>
        <a:lstStyle/>
        <a:p>
          <a:endParaRPr lang="en-US" sz="7200">
            <a:latin typeface="Times New Roman" panose="02020603050405020304" pitchFamily="18" charset="0"/>
            <a:cs typeface="Times New Roman" panose="02020603050405020304" pitchFamily="18" charset="0"/>
          </a:endParaRPr>
        </a:p>
      </dgm:t>
    </dgm:pt>
    <dgm:pt modelId="{56B397A8-9DE9-421A-9994-201F24E60BA4}" type="sibTrans" cxnId="{413D81A1-9CAE-425F-9400-468BD09ED116}">
      <dgm:prSet/>
      <dgm:spPr/>
      <dgm:t>
        <a:bodyPr/>
        <a:lstStyle/>
        <a:p>
          <a:endParaRPr lang="en-US" sz="7200">
            <a:latin typeface="Times New Roman" panose="02020603050405020304" pitchFamily="18" charset="0"/>
            <a:cs typeface="Times New Roman" panose="02020603050405020304" pitchFamily="18" charset="0"/>
          </a:endParaRPr>
        </a:p>
      </dgm:t>
    </dgm:pt>
    <dgm:pt modelId="{E339C727-3CE3-4A69-97FF-074714AD83E5}">
      <dgm:prSet custT="1"/>
      <dgm:spPr/>
      <dgm:t>
        <a:bodyPr/>
        <a:lstStyle/>
        <a:p>
          <a:pPr rtl="0"/>
          <a:r>
            <a:rPr lang="en-US" sz="2000" smtClean="0">
              <a:latin typeface="Times New Roman" panose="02020603050405020304" pitchFamily="18" charset="0"/>
              <a:cs typeface="Times New Roman" panose="02020603050405020304" pitchFamily="18" charset="0"/>
            </a:rPr>
            <a:t>Đề ra kế hoạch hợp nhất các tổ chức cộng sản trong cả nước.</a:t>
          </a:r>
          <a:endParaRPr lang="en-US" sz="2000">
            <a:latin typeface="Times New Roman" panose="02020603050405020304" pitchFamily="18" charset="0"/>
            <a:cs typeface="Times New Roman" panose="02020603050405020304" pitchFamily="18" charset="0"/>
          </a:endParaRPr>
        </a:p>
      </dgm:t>
    </dgm:pt>
    <dgm:pt modelId="{BAF5B75C-B36B-442C-9D7D-F2C7EE1C3C85}" type="parTrans" cxnId="{8A5BD980-9447-47E3-89CE-89975C0163CD}">
      <dgm:prSet/>
      <dgm:spPr/>
      <dgm:t>
        <a:bodyPr/>
        <a:lstStyle/>
        <a:p>
          <a:endParaRPr lang="en-US" sz="7200">
            <a:latin typeface="Times New Roman" panose="02020603050405020304" pitchFamily="18" charset="0"/>
            <a:cs typeface="Times New Roman" panose="02020603050405020304" pitchFamily="18" charset="0"/>
          </a:endParaRPr>
        </a:p>
      </dgm:t>
    </dgm:pt>
    <dgm:pt modelId="{73621482-AAB2-4103-85A1-F081A018BF0B}" type="sibTrans" cxnId="{8A5BD980-9447-47E3-89CE-89975C0163CD}">
      <dgm:prSet/>
      <dgm:spPr/>
      <dgm:t>
        <a:bodyPr/>
        <a:lstStyle/>
        <a:p>
          <a:endParaRPr lang="en-US" sz="7200">
            <a:latin typeface="Times New Roman" panose="02020603050405020304" pitchFamily="18" charset="0"/>
            <a:cs typeface="Times New Roman" panose="02020603050405020304" pitchFamily="18" charset="0"/>
          </a:endParaRPr>
        </a:p>
      </dgm:t>
    </dgm:pt>
    <dgm:pt modelId="{504F69C0-54A5-4388-9DAB-1E63C122D6C8}">
      <dgm:prSet custT="1"/>
      <dgm:spPr/>
      <dgm:t>
        <a:bodyPr/>
        <a:lstStyle/>
        <a:p>
          <a:pPr rtl="0"/>
          <a:r>
            <a:rPr lang="en-US" sz="2000" smtClean="0">
              <a:latin typeface="Times New Roman" panose="02020603050405020304" pitchFamily="18" charset="0"/>
              <a:cs typeface="Times New Roman" panose="02020603050405020304" pitchFamily="18" charset="0"/>
            </a:rPr>
            <a:t>Thành lập Ban chấp hành Trung ương lâm thời.</a:t>
          </a:r>
          <a:endParaRPr lang="en-US" sz="2000">
            <a:latin typeface="Times New Roman" panose="02020603050405020304" pitchFamily="18" charset="0"/>
            <a:cs typeface="Times New Roman" panose="02020603050405020304" pitchFamily="18" charset="0"/>
          </a:endParaRPr>
        </a:p>
      </dgm:t>
    </dgm:pt>
    <dgm:pt modelId="{F043E912-DAA2-4684-A0A1-CD8A8E244D81}" type="parTrans" cxnId="{39C3F984-86E8-4F20-8919-BE7E30FE5E5F}">
      <dgm:prSet/>
      <dgm:spPr/>
      <dgm:t>
        <a:bodyPr/>
        <a:lstStyle/>
        <a:p>
          <a:endParaRPr lang="en-US" sz="7200">
            <a:latin typeface="Times New Roman" panose="02020603050405020304" pitchFamily="18" charset="0"/>
            <a:cs typeface="Times New Roman" panose="02020603050405020304" pitchFamily="18" charset="0"/>
          </a:endParaRPr>
        </a:p>
      </dgm:t>
    </dgm:pt>
    <dgm:pt modelId="{8BD16840-3BB4-4A6E-8775-C16B51586001}" type="sibTrans" cxnId="{39C3F984-86E8-4F20-8919-BE7E30FE5E5F}">
      <dgm:prSet/>
      <dgm:spPr/>
      <dgm:t>
        <a:bodyPr/>
        <a:lstStyle/>
        <a:p>
          <a:endParaRPr lang="en-US" sz="7200">
            <a:latin typeface="Times New Roman" panose="02020603050405020304" pitchFamily="18" charset="0"/>
            <a:cs typeface="Times New Roman" panose="02020603050405020304" pitchFamily="18" charset="0"/>
          </a:endParaRPr>
        </a:p>
      </dgm:t>
    </dgm:pt>
    <dgm:pt modelId="{2B1A5EFE-7F74-471C-9399-93E7DD999D6A}" type="pres">
      <dgm:prSet presAssocID="{C37829CE-F083-41D5-9773-9C64D3FE4678}" presName="Name0" presStyleCnt="0">
        <dgm:presLayoutVars>
          <dgm:chMax val="7"/>
          <dgm:dir/>
          <dgm:animLvl val="lvl"/>
          <dgm:resizeHandles val="exact"/>
        </dgm:presLayoutVars>
      </dgm:prSet>
      <dgm:spPr/>
      <dgm:t>
        <a:bodyPr/>
        <a:lstStyle/>
        <a:p>
          <a:endParaRPr lang="en-US"/>
        </a:p>
      </dgm:t>
    </dgm:pt>
    <dgm:pt modelId="{53D8ACB6-BF96-4E9C-AD2E-CD79BDF46A75}" type="pres">
      <dgm:prSet presAssocID="{14BC20C9-46B0-4C83-93E1-8D4651E57433}" presName="circle1" presStyleLbl="node1" presStyleIdx="0" presStyleCnt="4"/>
      <dgm:spPr/>
    </dgm:pt>
    <dgm:pt modelId="{9E83EBA3-385A-4672-848A-637FC4A9B4F8}" type="pres">
      <dgm:prSet presAssocID="{14BC20C9-46B0-4C83-93E1-8D4651E57433}" presName="space" presStyleCnt="0"/>
      <dgm:spPr/>
    </dgm:pt>
    <dgm:pt modelId="{0B30F70F-8E32-44ED-A11E-7E085B462FAE}" type="pres">
      <dgm:prSet presAssocID="{14BC20C9-46B0-4C83-93E1-8D4651E57433}" presName="rect1" presStyleLbl="alignAcc1" presStyleIdx="0" presStyleCnt="4"/>
      <dgm:spPr/>
      <dgm:t>
        <a:bodyPr/>
        <a:lstStyle/>
        <a:p>
          <a:endParaRPr lang="en-US"/>
        </a:p>
      </dgm:t>
    </dgm:pt>
    <dgm:pt modelId="{03AFBA0E-69EC-42FE-8933-5BED000B02A7}" type="pres">
      <dgm:prSet presAssocID="{59ECF5E3-9CA8-4EDE-AF99-9338773A9B45}" presName="vertSpace2" presStyleLbl="node1" presStyleIdx="0" presStyleCnt="4"/>
      <dgm:spPr/>
    </dgm:pt>
    <dgm:pt modelId="{1AE7149C-BE3D-4280-8CC0-D18671F18AED}" type="pres">
      <dgm:prSet presAssocID="{59ECF5E3-9CA8-4EDE-AF99-9338773A9B45}" presName="circle2" presStyleLbl="node1" presStyleIdx="1" presStyleCnt="4"/>
      <dgm:spPr/>
    </dgm:pt>
    <dgm:pt modelId="{946A1BE8-119A-4E0D-8AA5-2F664FCA2042}" type="pres">
      <dgm:prSet presAssocID="{59ECF5E3-9CA8-4EDE-AF99-9338773A9B45}" presName="rect2" presStyleLbl="alignAcc1" presStyleIdx="1" presStyleCnt="4"/>
      <dgm:spPr/>
      <dgm:t>
        <a:bodyPr/>
        <a:lstStyle/>
        <a:p>
          <a:endParaRPr lang="en-US"/>
        </a:p>
      </dgm:t>
    </dgm:pt>
    <dgm:pt modelId="{B7B22257-0084-4759-86EB-6A00C0FE8421}" type="pres">
      <dgm:prSet presAssocID="{E339C727-3CE3-4A69-97FF-074714AD83E5}" presName="vertSpace3" presStyleLbl="node1" presStyleIdx="1" presStyleCnt="4"/>
      <dgm:spPr/>
    </dgm:pt>
    <dgm:pt modelId="{091C0CE8-7462-4B0A-89AB-C446D9F3D7BA}" type="pres">
      <dgm:prSet presAssocID="{E339C727-3CE3-4A69-97FF-074714AD83E5}" presName="circle3" presStyleLbl="node1" presStyleIdx="2" presStyleCnt="4"/>
      <dgm:spPr/>
    </dgm:pt>
    <dgm:pt modelId="{BBE64C74-F434-4110-9C9F-4993DBD9A093}" type="pres">
      <dgm:prSet presAssocID="{E339C727-3CE3-4A69-97FF-074714AD83E5}" presName="rect3" presStyleLbl="alignAcc1" presStyleIdx="2" presStyleCnt="4"/>
      <dgm:spPr/>
      <dgm:t>
        <a:bodyPr/>
        <a:lstStyle/>
        <a:p>
          <a:endParaRPr lang="en-US"/>
        </a:p>
      </dgm:t>
    </dgm:pt>
    <dgm:pt modelId="{46B5F1B4-2A56-4C47-A091-9F9567789B39}" type="pres">
      <dgm:prSet presAssocID="{504F69C0-54A5-4388-9DAB-1E63C122D6C8}" presName="vertSpace4" presStyleLbl="node1" presStyleIdx="2" presStyleCnt="4"/>
      <dgm:spPr/>
    </dgm:pt>
    <dgm:pt modelId="{57C2318B-27A7-4AA7-B523-45BBAF983BC7}" type="pres">
      <dgm:prSet presAssocID="{504F69C0-54A5-4388-9DAB-1E63C122D6C8}" presName="circle4" presStyleLbl="node1" presStyleIdx="3" presStyleCnt="4"/>
      <dgm:spPr/>
    </dgm:pt>
    <dgm:pt modelId="{B9188795-7CD9-48AC-BD81-B881F0727328}" type="pres">
      <dgm:prSet presAssocID="{504F69C0-54A5-4388-9DAB-1E63C122D6C8}" presName="rect4" presStyleLbl="alignAcc1" presStyleIdx="3" presStyleCnt="4"/>
      <dgm:spPr/>
      <dgm:t>
        <a:bodyPr/>
        <a:lstStyle/>
        <a:p>
          <a:endParaRPr lang="en-US"/>
        </a:p>
      </dgm:t>
    </dgm:pt>
    <dgm:pt modelId="{F3A1D541-6637-4DE1-BC31-DD80B347B895}" type="pres">
      <dgm:prSet presAssocID="{14BC20C9-46B0-4C83-93E1-8D4651E57433}" presName="rect1ParTxNoCh" presStyleLbl="alignAcc1" presStyleIdx="3" presStyleCnt="4">
        <dgm:presLayoutVars>
          <dgm:chMax val="1"/>
          <dgm:bulletEnabled val="1"/>
        </dgm:presLayoutVars>
      </dgm:prSet>
      <dgm:spPr/>
      <dgm:t>
        <a:bodyPr/>
        <a:lstStyle/>
        <a:p>
          <a:endParaRPr lang="en-US"/>
        </a:p>
      </dgm:t>
    </dgm:pt>
    <dgm:pt modelId="{A9060B02-8BD8-4C1C-872A-9B2CB99FE2B4}" type="pres">
      <dgm:prSet presAssocID="{59ECF5E3-9CA8-4EDE-AF99-9338773A9B45}" presName="rect2ParTxNoCh" presStyleLbl="alignAcc1" presStyleIdx="3" presStyleCnt="4">
        <dgm:presLayoutVars>
          <dgm:chMax val="1"/>
          <dgm:bulletEnabled val="1"/>
        </dgm:presLayoutVars>
      </dgm:prSet>
      <dgm:spPr/>
      <dgm:t>
        <a:bodyPr/>
        <a:lstStyle/>
        <a:p>
          <a:endParaRPr lang="en-US"/>
        </a:p>
      </dgm:t>
    </dgm:pt>
    <dgm:pt modelId="{B7F36DF7-8975-4AA5-9BCA-AF612FD230C0}" type="pres">
      <dgm:prSet presAssocID="{E339C727-3CE3-4A69-97FF-074714AD83E5}" presName="rect3ParTxNoCh" presStyleLbl="alignAcc1" presStyleIdx="3" presStyleCnt="4">
        <dgm:presLayoutVars>
          <dgm:chMax val="1"/>
          <dgm:bulletEnabled val="1"/>
        </dgm:presLayoutVars>
      </dgm:prSet>
      <dgm:spPr/>
      <dgm:t>
        <a:bodyPr/>
        <a:lstStyle/>
        <a:p>
          <a:endParaRPr lang="en-US"/>
        </a:p>
      </dgm:t>
    </dgm:pt>
    <dgm:pt modelId="{BCEDE524-FE42-454E-A922-1FB1639E8951}" type="pres">
      <dgm:prSet presAssocID="{504F69C0-54A5-4388-9DAB-1E63C122D6C8}" presName="rect4ParTxNoCh" presStyleLbl="alignAcc1" presStyleIdx="3" presStyleCnt="4">
        <dgm:presLayoutVars>
          <dgm:chMax val="1"/>
          <dgm:bulletEnabled val="1"/>
        </dgm:presLayoutVars>
      </dgm:prSet>
      <dgm:spPr/>
      <dgm:t>
        <a:bodyPr/>
        <a:lstStyle/>
        <a:p>
          <a:endParaRPr lang="en-US"/>
        </a:p>
      </dgm:t>
    </dgm:pt>
  </dgm:ptLst>
  <dgm:cxnLst>
    <dgm:cxn modelId="{39C3F984-86E8-4F20-8919-BE7E30FE5E5F}" srcId="{C37829CE-F083-41D5-9773-9C64D3FE4678}" destId="{504F69C0-54A5-4388-9DAB-1E63C122D6C8}" srcOrd="3" destOrd="0" parTransId="{F043E912-DAA2-4684-A0A1-CD8A8E244D81}" sibTransId="{8BD16840-3BB4-4A6E-8775-C16B51586001}"/>
    <dgm:cxn modelId="{CBCA743D-5BEC-4EE4-9831-9494CA68DFF4}" type="presOf" srcId="{E339C727-3CE3-4A69-97FF-074714AD83E5}" destId="{BBE64C74-F434-4110-9C9F-4993DBD9A093}" srcOrd="0" destOrd="0" presId="urn:microsoft.com/office/officeart/2005/8/layout/target3"/>
    <dgm:cxn modelId="{A3467768-B485-4227-8B83-6018B9CB1195}" type="presOf" srcId="{14BC20C9-46B0-4C83-93E1-8D4651E57433}" destId="{F3A1D541-6637-4DE1-BC31-DD80B347B895}" srcOrd="1" destOrd="0" presId="urn:microsoft.com/office/officeart/2005/8/layout/target3"/>
    <dgm:cxn modelId="{73570DB0-8A44-42E6-A2F1-FEAD2E98DC46}" type="presOf" srcId="{E339C727-3CE3-4A69-97FF-074714AD83E5}" destId="{B7F36DF7-8975-4AA5-9BCA-AF612FD230C0}" srcOrd="1" destOrd="0" presId="urn:microsoft.com/office/officeart/2005/8/layout/target3"/>
    <dgm:cxn modelId="{413D81A1-9CAE-425F-9400-468BD09ED116}" srcId="{C37829CE-F083-41D5-9773-9C64D3FE4678}" destId="{59ECF5E3-9CA8-4EDE-AF99-9338773A9B45}" srcOrd="1" destOrd="0" parTransId="{50ED2EF4-669E-4926-90AB-CF441590D36F}" sibTransId="{56B397A8-9DE9-421A-9994-201F24E60BA4}"/>
    <dgm:cxn modelId="{0BF3BA3E-3470-4677-A572-E07028E7AA87}" type="presOf" srcId="{59ECF5E3-9CA8-4EDE-AF99-9338773A9B45}" destId="{A9060B02-8BD8-4C1C-872A-9B2CB99FE2B4}" srcOrd="1" destOrd="0" presId="urn:microsoft.com/office/officeart/2005/8/layout/target3"/>
    <dgm:cxn modelId="{9EE5B4D4-F21D-4894-9A85-5E6886F5EED8}" type="presOf" srcId="{C37829CE-F083-41D5-9773-9C64D3FE4678}" destId="{2B1A5EFE-7F74-471C-9399-93E7DD999D6A}" srcOrd="0" destOrd="0" presId="urn:microsoft.com/office/officeart/2005/8/layout/target3"/>
    <dgm:cxn modelId="{AF130949-54BA-4858-BEF5-5CE83D22CDEA}" srcId="{C37829CE-F083-41D5-9773-9C64D3FE4678}" destId="{14BC20C9-46B0-4C83-93E1-8D4651E57433}" srcOrd="0" destOrd="0" parTransId="{69233C9C-2B70-4EB3-96A1-43EE53242566}" sibTransId="{55AB4193-088C-4550-96F2-037C60AA5239}"/>
    <dgm:cxn modelId="{7500945C-82D6-4FFE-924D-8FC505492924}" type="presOf" srcId="{504F69C0-54A5-4388-9DAB-1E63C122D6C8}" destId="{B9188795-7CD9-48AC-BD81-B881F0727328}" srcOrd="0" destOrd="0" presId="urn:microsoft.com/office/officeart/2005/8/layout/target3"/>
    <dgm:cxn modelId="{DF2328C9-9616-4F88-BD2D-F552DDE0C7EF}" type="presOf" srcId="{504F69C0-54A5-4388-9DAB-1E63C122D6C8}" destId="{BCEDE524-FE42-454E-A922-1FB1639E8951}" srcOrd="1" destOrd="0" presId="urn:microsoft.com/office/officeart/2005/8/layout/target3"/>
    <dgm:cxn modelId="{8A5BD980-9447-47E3-89CE-89975C0163CD}" srcId="{C37829CE-F083-41D5-9773-9C64D3FE4678}" destId="{E339C727-3CE3-4A69-97FF-074714AD83E5}" srcOrd="2" destOrd="0" parTransId="{BAF5B75C-B36B-442C-9D7D-F2C7EE1C3C85}" sibTransId="{73621482-AAB2-4103-85A1-F081A018BF0B}"/>
    <dgm:cxn modelId="{C00E575F-FF70-4E91-AC54-FD96C4AB3B2A}" type="presOf" srcId="{59ECF5E3-9CA8-4EDE-AF99-9338773A9B45}" destId="{946A1BE8-119A-4E0D-8AA5-2F664FCA2042}" srcOrd="0" destOrd="0" presId="urn:microsoft.com/office/officeart/2005/8/layout/target3"/>
    <dgm:cxn modelId="{1391E2ED-A4BD-4A02-AC10-45871B06F7CD}" type="presOf" srcId="{14BC20C9-46B0-4C83-93E1-8D4651E57433}" destId="{0B30F70F-8E32-44ED-A11E-7E085B462FAE}" srcOrd="0" destOrd="0" presId="urn:microsoft.com/office/officeart/2005/8/layout/target3"/>
    <dgm:cxn modelId="{39BA6148-BC4E-4706-BF79-0127BF2ABCFC}" type="presParOf" srcId="{2B1A5EFE-7F74-471C-9399-93E7DD999D6A}" destId="{53D8ACB6-BF96-4E9C-AD2E-CD79BDF46A75}" srcOrd="0" destOrd="0" presId="urn:microsoft.com/office/officeart/2005/8/layout/target3"/>
    <dgm:cxn modelId="{24827C9F-CD46-45D1-A727-37CC705B9B0F}" type="presParOf" srcId="{2B1A5EFE-7F74-471C-9399-93E7DD999D6A}" destId="{9E83EBA3-385A-4672-848A-637FC4A9B4F8}" srcOrd="1" destOrd="0" presId="urn:microsoft.com/office/officeart/2005/8/layout/target3"/>
    <dgm:cxn modelId="{42E7BD50-9FD2-40AF-A8FA-B5FBD8019663}" type="presParOf" srcId="{2B1A5EFE-7F74-471C-9399-93E7DD999D6A}" destId="{0B30F70F-8E32-44ED-A11E-7E085B462FAE}" srcOrd="2" destOrd="0" presId="urn:microsoft.com/office/officeart/2005/8/layout/target3"/>
    <dgm:cxn modelId="{9BDA6666-D675-4B18-AB0D-FF45FA8F6D87}" type="presParOf" srcId="{2B1A5EFE-7F74-471C-9399-93E7DD999D6A}" destId="{03AFBA0E-69EC-42FE-8933-5BED000B02A7}" srcOrd="3" destOrd="0" presId="urn:microsoft.com/office/officeart/2005/8/layout/target3"/>
    <dgm:cxn modelId="{39C355EF-FE76-44C5-A4BE-3FC8138E9766}" type="presParOf" srcId="{2B1A5EFE-7F74-471C-9399-93E7DD999D6A}" destId="{1AE7149C-BE3D-4280-8CC0-D18671F18AED}" srcOrd="4" destOrd="0" presId="urn:microsoft.com/office/officeart/2005/8/layout/target3"/>
    <dgm:cxn modelId="{A621684D-1B4D-4D44-A886-D168C86FD04F}" type="presParOf" srcId="{2B1A5EFE-7F74-471C-9399-93E7DD999D6A}" destId="{946A1BE8-119A-4E0D-8AA5-2F664FCA2042}" srcOrd="5" destOrd="0" presId="urn:microsoft.com/office/officeart/2005/8/layout/target3"/>
    <dgm:cxn modelId="{4AF4E3D1-2DD1-441A-A104-0F7E191BF0B8}" type="presParOf" srcId="{2B1A5EFE-7F74-471C-9399-93E7DD999D6A}" destId="{B7B22257-0084-4759-86EB-6A00C0FE8421}" srcOrd="6" destOrd="0" presId="urn:microsoft.com/office/officeart/2005/8/layout/target3"/>
    <dgm:cxn modelId="{AE92E4D8-3408-45C4-BBFA-C99A107FBACB}" type="presParOf" srcId="{2B1A5EFE-7F74-471C-9399-93E7DD999D6A}" destId="{091C0CE8-7462-4B0A-89AB-C446D9F3D7BA}" srcOrd="7" destOrd="0" presId="urn:microsoft.com/office/officeart/2005/8/layout/target3"/>
    <dgm:cxn modelId="{FDD5B4DB-24B9-43D3-B2F4-6977D7DC61E8}" type="presParOf" srcId="{2B1A5EFE-7F74-471C-9399-93E7DD999D6A}" destId="{BBE64C74-F434-4110-9C9F-4993DBD9A093}" srcOrd="8" destOrd="0" presId="urn:microsoft.com/office/officeart/2005/8/layout/target3"/>
    <dgm:cxn modelId="{6079E14E-4646-4C48-9868-7E656B67DB78}" type="presParOf" srcId="{2B1A5EFE-7F74-471C-9399-93E7DD999D6A}" destId="{46B5F1B4-2A56-4C47-A091-9F9567789B39}" srcOrd="9" destOrd="0" presId="urn:microsoft.com/office/officeart/2005/8/layout/target3"/>
    <dgm:cxn modelId="{3A2E5F92-0A59-485A-920E-E17251645D51}" type="presParOf" srcId="{2B1A5EFE-7F74-471C-9399-93E7DD999D6A}" destId="{57C2318B-27A7-4AA7-B523-45BBAF983BC7}" srcOrd="10" destOrd="0" presId="urn:microsoft.com/office/officeart/2005/8/layout/target3"/>
    <dgm:cxn modelId="{BD49249E-ED9D-46C8-B5A7-847D725FFD07}" type="presParOf" srcId="{2B1A5EFE-7F74-471C-9399-93E7DD999D6A}" destId="{B9188795-7CD9-48AC-BD81-B881F0727328}" srcOrd="11" destOrd="0" presId="urn:microsoft.com/office/officeart/2005/8/layout/target3"/>
    <dgm:cxn modelId="{8173D9B6-6B4D-4609-B538-04F9204E0205}" type="presParOf" srcId="{2B1A5EFE-7F74-471C-9399-93E7DD999D6A}" destId="{F3A1D541-6637-4DE1-BC31-DD80B347B895}" srcOrd="12" destOrd="0" presId="urn:microsoft.com/office/officeart/2005/8/layout/target3"/>
    <dgm:cxn modelId="{17DC7928-6A56-43A0-BDB3-7AE76578A7C1}" type="presParOf" srcId="{2B1A5EFE-7F74-471C-9399-93E7DD999D6A}" destId="{A9060B02-8BD8-4C1C-872A-9B2CB99FE2B4}" srcOrd="13" destOrd="0" presId="urn:microsoft.com/office/officeart/2005/8/layout/target3"/>
    <dgm:cxn modelId="{1872FB24-E05B-40E3-822F-4F1C3C32BCEA}" type="presParOf" srcId="{2B1A5EFE-7F74-471C-9399-93E7DD999D6A}" destId="{B7F36DF7-8975-4AA5-9BCA-AF612FD230C0}" srcOrd="14" destOrd="0" presId="urn:microsoft.com/office/officeart/2005/8/layout/target3"/>
    <dgm:cxn modelId="{1A4946A5-E0BF-47D5-92B7-B529C09A1503}" type="presParOf" srcId="{2B1A5EFE-7F74-471C-9399-93E7DD999D6A}" destId="{BCEDE524-FE42-454E-A922-1FB1639E8951}" srcOrd="15" destOrd="0" presId="urn:microsoft.com/office/officeart/2005/8/layout/targe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CBD3EA-BCD1-477B-83BD-2AF4FBF12506}" type="doc">
      <dgm:prSet loTypeId="urn:microsoft.com/office/officeart/2008/layout/VerticalCurvedList" loCatId="list" qsTypeId="urn:microsoft.com/office/officeart/2005/8/quickstyle/simple3" qsCatId="simple" csTypeId="urn:microsoft.com/office/officeart/2005/8/colors/colorful5" csCatId="colorful"/>
      <dgm:spPr/>
      <dgm:t>
        <a:bodyPr/>
        <a:lstStyle/>
        <a:p>
          <a:endParaRPr lang="en-US"/>
        </a:p>
      </dgm:t>
    </dgm:pt>
    <dgm:pt modelId="{40254069-792A-4C0F-B7A5-1C7A640E2A0F}">
      <dgm:prSet/>
      <dgm:spPr/>
      <dgm:t>
        <a:bodyPr/>
        <a:lstStyle/>
        <a:p>
          <a:pPr rtl="0"/>
          <a:r>
            <a:rPr lang="en-US" b="1" smtClean="0">
              <a:latin typeface="Times New Roman" panose="02020603050405020304" pitchFamily="18" charset="0"/>
              <a:cs typeface="Times New Roman" panose="02020603050405020304" pitchFamily="18" charset="0"/>
            </a:rPr>
            <a:t>Xác lập sự lãnh đạo của giai cấp công nhân đối với cách mạng Việt Nam. Chứng tỏ giai cấp công nhân Việt Nam đã trưởng thành về mọi mặt, đủ sức lãnh đạo cách mạng nước ta.</a:t>
          </a:r>
          <a:endParaRPr lang="en-US" b="1">
            <a:latin typeface="Times New Roman" panose="02020603050405020304" pitchFamily="18" charset="0"/>
            <a:cs typeface="Times New Roman" panose="02020603050405020304" pitchFamily="18" charset="0"/>
          </a:endParaRPr>
        </a:p>
      </dgm:t>
    </dgm:pt>
    <dgm:pt modelId="{CF1FCBCC-E52B-44CB-ADEB-CE1F223C80D3}" type="parTrans" cxnId="{AD7239EC-7A93-43DA-A7F0-73960C5AF49F}">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DFFB49F9-83C6-4389-A2F5-4C90971BE586}" type="sibTrans" cxnId="{AD7239EC-7A93-43DA-A7F0-73960C5AF49F}">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6A9D2364-EC84-4438-A683-F8FEFBDA6A3D}">
      <dgm:prSet/>
      <dgm:spPr/>
      <dgm:t>
        <a:bodyPr/>
        <a:lstStyle/>
        <a:p>
          <a:pPr rtl="0"/>
          <a:r>
            <a:rPr lang="en-US" b="1" smtClean="0">
              <a:latin typeface="Times New Roman" panose="02020603050405020304" pitchFamily="18" charset="0"/>
              <a:cs typeface="Times New Roman" panose="02020603050405020304" pitchFamily="18" charset="0"/>
            </a:rPr>
            <a:t>Mở ra thời kỳ phát triển mạnh mẽ của dân tộc Việt Nam.</a:t>
          </a:r>
          <a:endParaRPr lang="en-US" b="1">
            <a:latin typeface="Times New Roman" panose="02020603050405020304" pitchFamily="18" charset="0"/>
            <a:cs typeface="Times New Roman" panose="02020603050405020304" pitchFamily="18" charset="0"/>
          </a:endParaRPr>
        </a:p>
      </dgm:t>
    </dgm:pt>
    <dgm:pt modelId="{2A39A141-3557-4F98-A3F7-63B9B340D544}" type="parTrans" cxnId="{5A54A83B-5AC6-41A6-BE41-5F453CE659C5}">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0D2F714D-9B45-43DC-9F96-A40BB79E2F0C}" type="sibTrans" cxnId="{5A54A83B-5AC6-41A6-BE41-5F453CE659C5}">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ED113F81-F47B-44BB-B1C3-336AA1F35AC5}">
      <dgm:prSet/>
      <dgm:spPr/>
      <dgm:t>
        <a:bodyPr/>
        <a:lstStyle/>
        <a:p>
          <a:pPr rtl="0"/>
          <a:r>
            <a:rPr lang="en-US" b="1" smtClean="0">
              <a:latin typeface="Times New Roman" panose="02020603050405020304" pitchFamily="18" charset="0"/>
              <a:cs typeface="Times New Roman" panose="02020603050405020304" pitchFamily="18" charset="0"/>
            </a:rPr>
            <a:t>Cách mạng Việt Nam trở thành một bộ phận của cách mạng thế giới.</a:t>
          </a:r>
          <a:endParaRPr lang="en-US" b="1">
            <a:latin typeface="Times New Roman" panose="02020603050405020304" pitchFamily="18" charset="0"/>
            <a:cs typeface="Times New Roman" panose="02020603050405020304" pitchFamily="18" charset="0"/>
          </a:endParaRPr>
        </a:p>
      </dgm:t>
    </dgm:pt>
    <dgm:pt modelId="{DA0CCF7A-394C-41D3-8859-02260026AC32}" type="parTrans" cxnId="{7728257A-F9D8-40FE-A629-ABDDECA433DE}">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8E84713F-9BF2-4193-A48E-5ACE3EEA7C2F}" type="sibTrans" cxnId="{7728257A-F9D8-40FE-A629-ABDDECA433DE}">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5C50EE1E-5485-4C73-941C-9719A6FF1C6F}" type="pres">
      <dgm:prSet presAssocID="{8ACBD3EA-BCD1-477B-83BD-2AF4FBF12506}" presName="Name0" presStyleCnt="0">
        <dgm:presLayoutVars>
          <dgm:chMax val="7"/>
          <dgm:chPref val="7"/>
          <dgm:dir/>
        </dgm:presLayoutVars>
      </dgm:prSet>
      <dgm:spPr/>
      <dgm:t>
        <a:bodyPr/>
        <a:lstStyle/>
        <a:p>
          <a:endParaRPr lang="en-US"/>
        </a:p>
      </dgm:t>
    </dgm:pt>
    <dgm:pt modelId="{E41A1620-239C-4102-8D55-21F4D772F27E}" type="pres">
      <dgm:prSet presAssocID="{8ACBD3EA-BCD1-477B-83BD-2AF4FBF12506}" presName="Name1" presStyleCnt="0"/>
      <dgm:spPr/>
    </dgm:pt>
    <dgm:pt modelId="{12DF3A9A-27E5-4A46-A932-3EF92EA35F4C}" type="pres">
      <dgm:prSet presAssocID="{8ACBD3EA-BCD1-477B-83BD-2AF4FBF12506}" presName="cycle" presStyleCnt="0"/>
      <dgm:spPr/>
    </dgm:pt>
    <dgm:pt modelId="{84562B82-E7F5-403C-A5A8-86A8A177732E}" type="pres">
      <dgm:prSet presAssocID="{8ACBD3EA-BCD1-477B-83BD-2AF4FBF12506}" presName="srcNode" presStyleLbl="node1" presStyleIdx="0" presStyleCnt="3"/>
      <dgm:spPr/>
    </dgm:pt>
    <dgm:pt modelId="{F90892AD-8C6F-4CAA-BF3C-3E0C057E009A}" type="pres">
      <dgm:prSet presAssocID="{8ACBD3EA-BCD1-477B-83BD-2AF4FBF12506}" presName="conn" presStyleLbl="parChTrans1D2" presStyleIdx="0" presStyleCnt="1"/>
      <dgm:spPr/>
      <dgm:t>
        <a:bodyPr/>
        <a:lstStyle/>
        <a:p>
          <a:endParaRPr lang="en-US"/>
        </a:p>
      </dgm:t>
    </dgm:pt>
    <dgm:pt modelId="{41F8A825-62C5-421F-940B-5E041252170F}" type="pres">
      <dgm:prSet presAssocID="{8ACBD3EA-BCD1-477B-83BD-2AF4FBF12506}" presName="extraNode" presStyleLbl="node1" presStyleIdx="0" presStyleCnt="3"/>
      <dgm:spPr/>
    </dgm:pt>
    <dgm:pt modelId="{DA7780CF-2B65-45E9-9B2B-7E7A36930C27}" type="pres">
      <dgm:prSet presAssocID="{8ACBD3EA-BCD1-477B-83BD-2AF4FBF12506}" presName="dstNode" presStyleLbl="node1" presStyleIdx="0" presStyleCnt="3"/>
      <dgm:spPr/>
    </dgm:pt>
    <dgm:pt modelId="{E7C2C272-9AD4-4128-888B-03247E2089BF}" type="pres">
      <dgm:prSet presAssocID="{40254069-792A-4C0F-B7A5-1C7A640E2A0F}" presName="text_1" presStyleLbl="node1" presStyleIdx="0" presStyleCnt="3">
        <dgm:presLayoutVars>
          <dgm:bulletEnabled val="1"/>
        </dgm:presLayoutVars>
      </dgm:prSet>
      <dgm:spPr/>
      <dgm:t>
        <a:bodyPr/>
        <a:lstStyle/>
        <a:p>
          <a:endParaRPr lang="en-US"/>
        </a:p>
      </dgm:t>
    </dgm:pt>
    <dgm:pt modelId="{45A27DA3-3D47-4715-8123-D4FA330D4995}" type="pres">
      <dgm:prSet presAssocID="{40254069-792A-4C0F-B7A5-1C7A640E2A0F}" presName="accent_1" presStyleCnt="0"/>
      <dgm:spPr/>
    </dgm:pt>
    <dgm:pt modelId="{02AAC6BF-40D3-4BDB-821B-4E4C67C1F297}" type="pres">
      <dgm:prSet presAssocID="{40254069-792A-4C0F-B7A5-1C7A640E2A0F}" presName="accentRepeatNode" presStyleLbl="solidFgAcc1" presStyleIdx="0" presStyleCnt="3"/>
      <dgm:spPr/>
    </dgm:pt>
    <dgm:pt modelId="{E578E9D8-2903-4F13-B5BA-170FAF9B6720}" type="pres">
      <dgm:prSet presAssocID="{6A9D2364-EC84-4438-A683-F8FEFBDA6A3D}" presName="text_2" presStyleLbl="node1" presStyleIdx="1" presStyleCnt="3">
        <dgm:presLayoutVars>
          <dgm:bulletEnabled val="1"/>
        </dgm:presLayoutVars>
      </dgm:prSet>
      <dgm:spPr/>
      <dgm:t>
        <a:bodyPr/>
        <a:lstStyle/>
        <a:p>
          <a:endParaRPr lang="en-US"/>
        </a:p>
      </dgm:t>
    </dgm:pt>
    <dgm:pt modelId="{CC54957D-0CDB-4594-A994-889B464E2647}" type="pres">
      <dgm:prSet presAssocID="{6A9D2364-EC84-4438-A683-F8FEFBDA6A3D}" presName="accent_2" presStyleCnt="0"/>
      <dgm:spPr/>
    </dgm:pt>
    <dgm:pt modelId="{5B786274-515F-4B12-A7D2-4BD9488B5C97}" type="pres">
      <dgm:prSet presAssocID="{6A9D2364-EC84-4438-A683-F8FEFBDA6A3D}" presName="accentRepeatNode" presStyleLbl="solidFgAcc1" presStyleIdx="1" presStyleCnt="3"/>
      <dgm:spPr/>
    </dgm:pt>
    <dgm:pt modelId="{A8826079-DE47-4943-8268-36E3B21E52A2}" type="pres">
      <dgm:prSet presAssocID="{ED113F81-F47B-44BB-B1C3-336AA1F35AC5}" presName="text_3" presStyleLbl="node1" presStyleIdx="2" presStyleCnt="3">
        <dgm:presLayoutVars>
          <dgm:bulletEnabled val="1"/>
        </dgm:presLayoutVars>
      </dgm:prSet>
      <dgm:spPr/>
      <dgm:t>
        <a:bodyPr/>
        <a:lstStyle/>
        <a:p>
          <a:endParaRPr lang="en-US"/>
        </a:p>
      </dgm:t>
    </dgm:pt>
    <dgm:pt modelId="{9605D25A-D721-4C5C-AE17-28FE0B870048}" type="pres">
      <dgm:prSet presAssocID="{ED113F81-F47B-44BB-B1C3-336AA1F35AC5}" presName="accent_3" presStyleCnt="0"/>
      <dgm:spPr/>
    </dgm:pt>
    <dgm:pt modelId="{043BDB23-A456-409F-BC9B-9C6160732B6B}" type="pres">
      <dgm:prSet presAssocID="{ED113F81-F47B-44BB-B1C3-336AA1F35AC5}" presName="accentRepeatNode" presStyleLbl="solidFgAcc1" presStyleIdx="2" presStyleCnt="3"/>
      <dgm:spPr/>
    </dgm:pt>
  </dgm:ptLst>
  <dgm:cxnLst>
    <dgm:cxn modelId="{652AA720-B121-4C57-A9E0-88009A4258E1}" type="presOf" srcId="{DFFB49F9-83C6-4389-A2F5-4C90971BE586}" destId="{F90892AD-8C6F-4CAA-BF3C-3E0C057E009A}" srcOrd="0" destOrd="0" presId="urn:microsoft.com/office/officeart/2008/layout/VerticalCurvedList"/>
    <dgm:cxn modelId="{1B585EEB-5158-488E-90B4-8EF720C6A0AE}" type="presOf" srcId="{ED113F81-F47B-44BB-B1C3-336AA1F35AC5}" destId="{A8826079-DE47-4943-8268-36E3B21E52A2}" srcOrd="0" destOrd="0" presId="urn:microsoft.com/office/officeart/2008/layout/VerticalCurvedList"/>
    <dgm:cxn modelId="{AD7239EC-7A93-43DA-A7F0-73960C5AF49F}" srcId="{8ACBD3EA-BCD1-477B-83BD-2AF4FBF12506}" destId="{40254069-792A-4C0F-B7A5-1C7A640E2A0F}" srcOrd="0" destOrd="0" parTransId="{CF1FCBCC-E52B-44CB-ADEB-CE1F223C80D3}" sibTransId="{DFFB49F9-83C6-4389-A2F5-4C90971BE586}"/>
    <dgm:cxn modelId="{4AB45947-0E06-4D3B-9CE9-615FDFA9F814}" type="presOf" srcId="{6A9D2364-EC84-4438-A683-F8FEFBDA6A3D}" destId="{E578E9D8-2903-4F13-B5BA-170FAF9B6720}" srcOrd="0" destOrd="0" presId="urn:microsoft.com/office/officeart/2008/layout/VerticalCurvedList"/>
    <dgm:cxn modelId="{5A54A83B-5AC6-41A6-BE41-5F453CE659C5}" srcId="{8ACBD3EA-BCD1-477B-83BD-2AF4FBF12506}" destId="{6A9D2364-EC84-4438-A683-F8FEFBDA6A3D}" srcOrd="1" destOrd="0" parTransId="{2A39A141-3557-4F98-A3F7-63B9B340D544}" sibTransId="{0D2F714D-9B45-43DC-9F96-A40BB79E2F0C}"/>
    <dgm:cxn modelId="{2BE9F897-9A57-4AF7-9A71-5940093628F5}" type="presOf" srcId="{40254069-792A-4C0F-B7A5-1C7A640E2A0F}" destId="{E7C2C272-9AD4-4128-888B-03247E2089BF}" srcOrd="0" destOrd="0" presId="urn:microsoft.com/office/officeart/2008/layout/VerticalCurvedList"/>
    <dgm:cxn modelId="{7728257A-F9D8-40FE-A629-ABDDECA433DE}" srcId="{8ACBD3EA-BCD1-477B-83BD-2AF4FBF12506}" destId="{ED113F81-F47B-44BB-B1C3-336AA1F35AC5}" srcOrd="2" destOrd="0" parTransId="{DA0CCF7A-394C-41D3-8859-02260026AC32}" sibTransId="{8E84713F-9BF2-4193-A48E-5ACE3EEA7C2F}"/>
    <dgm:cxn modelId="{3594B4B8-3207-49D9-8BDC-4D7623F6FD94}" type="presOf" srcId="{8ACBD3EA-BCD1-477B-83BD-2AF4FBF12506}" destId="{5C50EE1E-5485-4C73-941C-9719A6FF1C6F}" srcOrd="0" destOrd="0" presId="urn:microsoft.com/office/officeart/2008/layout/VerticalCurvedList"/>
    <dgm:cxn modelId="{90FD8A65-539F-4B9C-977C-72D4FDE6546A}" type="presParOf" srcId="{5C50EE1E-5485-4C73-941C-9719A6FF1C6F}" destId="{E41A1620-239C-4102-8D55-21F4D772F27E}" srcOrd="0" destOrd="0" presId="urn:microsoft.com/office/officeart/2008/layout/VerticalCurvedList"/>
    <dgm:cxn modelId="{E5E371FA-2EBA-4D66-8EE1-FC936D4F05F4}" type="presParOf" srcId="{E41A1620-239C-4102-8D55-21F4D772F27E}" destId="{12DF3A9A-27E5-4A46-A932-3EF92EA35F4C}" srcOrd="0" destOrd="0" presId="urn:microsoft.com/office/officeart/2008/layout/VerticalCurvedList"/>
    <dgm:cxn modelId="{51E5F4B5-83C3-4CDA-856C-0E8F2300E90A}" type="presParOf" srcId="{12DF3A9A-27E5-4A46-A932-3EF92EA35F4C}" destId="{84562B82-E7F5-403C-A5A8-86A8A177732E}" srcOrd="0" destOrd="0" presId="urn:microsoft.com/office/officeart/2008/layout/VerticalCurvedList"/>
    <dgm:cxn modelId="{522953F2-4EA2-45BB-BAC4-8F59442AC53E}" type="presParOf" srcId="{12DF3A9A-27E5-4A46-A932-3EF92EA35F4C}" destId="{F90892AD-8C6F-4CAA-BF3C-3E0C057E009A}" srcOrd="1" destOrd="0" presId="urn:microsoft.com/office/officeart/2008/layout/VerticalCurvedList"/>
    <dgm:cxn modelId="{213AC9D0-0D9C-4EFE-ACDD-B7AFD8535E56}" type="presParOf" srcId="{12DF3A9A-27E5-4A46-A932-3EF92EA35F4C}" destId="{41F8A825-62C5-421F-940B-5E041252170F}" srcOrd="2" destOrd="0" presId="urn:microsoft.com/office/officeart/2008/layout/VerticalCurvedList"/>
    <dgm:cxn modelId="{AB1A9A81-BCC2-4D66-BD51-048EC902B462}" type="presParOf" srcId="{12DF3A9A-27E5-4A46-A932-3EF92EA35F4C}" destId="{DA7780CF-2B65-45E9-9B2B-7E7A36930C27}" srcOrd="3" destOrd="0" presId="urn:microsoft.com/office/officeart/2008/layout/VerticalCurvedList"/>
    <dgm:cxn modelId="{47A7B3FE-707D-40B2-9FBA-D1672C20D819}" type="presParOf" srcId="{E41A1620-239C-4102-8D55-21F4D772F27E}" destId="{E7C2C272-9AD4-4128-888B-03247E2089BF}" srcOrd="1" destOrd="0" presId="urn:microsoft.com/office/officeart/2008/layout/VerticalCurvedList"/>
    <dgm:cxn modelId="{88DCE83C-4105-4765-8199-E0FBB2EE7B62}" type="presParOf" srcId="{E41A1620-239C-4102-8D55-21F4D772F27E}" destId="{45A27DA3-3D47-4715-8123-D4FA330D4995}" srcOrd="2" destOrd="0" presId="urn:microsoft.com/office/officeart/2008/layout/VerticalCurvedList"/>
    <dgm:cxn modelId="{0EAECCA8-B95F-4A5A-9FF2-E274727CCD17}" type="presParOf" srcId="{45A27DA3-3D47-4715-8123-D4FA330D4995}" destId="{02AAC6BF-40D3-4BDB-821B-4E4C67C1F297}" srcOrd="0" destOrd="0" presId="urn:microsoft.com/office/officeart/2008/layout/VerticalCurvedList"/>
    <dgm:cxn modelId="{21CB7B9F-C26D-4A06-89A3-47B81D4F7B9A}" type="presParOf" srcId="{E41A1620-239C-4102-8D55-21F4D772F27E}" destId="{E578E9D8-2903-4F13-B5BA-170FAF9B6720}" srcOrd="3" destOrd="0" presId="urn:microsoft.com/office/officeart/2008/layout/VerticalCurvedList"/>
    <dgm:cxn modelId="{0B119198-7C5E-4762-8348-61CD4B309CDD}" type="presParOf" srcId="{E41A1620-239C-4102-8D55-21F4D772F27E}" destId="{CC54957D-0CDB-4594-A994-889B464E2647}" srcOrd="4" destOrd="0" presId="urn:microsoft.com/office/officeart/2008/layout/VerticalCurvedList"/>
    <dgm:cxn modelId="{230B9699-E5F0-4722-A696-089170C770D6}" type="presParOf" srcId="{CC54957D-0CDB-4594-A994-889B464E2647}" destId="{5B786274-515F-4B12-A7D2-4BD9488B5C97}" srcOrd="0" destOrd="0" presId="urn:microsoft.com/office/officeart/2008/layout/VerticalCurvedList"/>
    <dgm:cxn modelId="{1A1940CE-54FC-4E1C-BF66-26255481692B}" type="presParOf" srcId="{E41A1620-239C-4102-8D55-21F4D772F27E}" destId="{A8826079-DE47-4943-8268-36E3B21E52A2}" srcOrd="5" destOrd="0" presId="urn:microsoft.com/office/officeart/2008/layout/VerticalCurvedList"/>
    <dgm:cxn modelId="{D9081CF7-0A0B-4EC5-9A31-4DEFD615219E}" type="presParOf" srcId="{E41A1620-239C-4102-8D55-21F4D772F27E}" destId="{9605D25A-D721-4C5C-AE17-28FE0B870048}" srcOrd="6" destOrd="0" presId="urn:microsoft.com/office/officeart/2008/layout/VerticalCurvedList"/>
    <dgm:cxn modelId="{EFE15151-C978-4E42-8B03-3893B1088D5D}" type="presParOf" srcId="{9605D25A-D721-4C5C-AE17-28FE0B870048}" destId="{043BDB23-A456-409F-BC9B-9C6160732B6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09835-C2E4-4B9E-8053-6647972DEF0C}" type="datetimeFigureOut">
              <a:rPr lang="en-US" smtClean="0"/>
              <a:t>9/14/2016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A6EF-F0CA-4892-96B0-67724DD2EEFE}" type="slidenum">
              <a:rPr lang="en-US" smtClean="0"/>
              <a:t>‹#›</a:t>
            </a:fld>
            <a:endParaRPr lang="en-US"/>
          </a:p>
        </p:txBody>
      </p:sp>
    </p:spTree>
    <p:extLst>
      <p:ext uri="{BB962C8B-B14F-4D97-AF65-F5344CB8AC3E}">
        <p14:creationId xmlns:p14="http://schemas.microsoft.com/office/powerpoint/2010/main" val="30596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60942B-6692-43AC-B134-997DDF9C49B2}" type="slidenum">
              <a:rPr lang="en-US"/>
              <a:pPr eaLnBrk="1" hangingPunct="1"/>
              <a:t>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0984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66C1A5-9729-4AC2-9E6D-AFFF37A5749C}" type="slidenum">
              <a:rPr lang="en-US"/>
              <a:pPr eaLnBrk="1" hangingPunct="1"/>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2933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51320-84C3-45B8-9E22-310EEB29A51A}" type="slidenum">
              <a:rPr lang="en-US"/>
              <a:pPr eaLnBrk="1" hangingPunct="1"/>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3815723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513D2A-4B83-4445-ABC7-4FA8B47CB7B2}" type="slidenum">
              <a:rPr lang="en-US"/>
              <a:pPr eaLnBrk="1" hangingPunct="1"/>
              <a:t>13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42451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30D26E-A310-4DA4-BAF6-C5B3D2C1B5C1}" type="slidenum">
              <a:rPr lang="en-US"/>
              <a:pPr eaLnBrk="1" hangingPunct="1"/>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1112502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3DDB1F-69CF-4DA6-A8CA-7544EBF47BF0}" type="slidenum">
              <a:rPr lang="en-US"/>
              <a:pPr eaLnBrk="1" hangingPunct="1"/>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418334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5DFE63-6037-4374-A0F1-FC199A42F7A1}" type="slidenum">
              <a:rPr lang="en-US"/>
              <a:pPr eaLnBrk="1" hangingPunct="1"/>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26285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D7C43-BD03-411A-BD47-6B66C43B66E9}" type="slidenum">
              <a:rPr lang="en-US"/>
              <a:pPr eaLnBrk="1" hangingPunct="1"/>
              <a:t>17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27149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DFE11C-1BB8-4327-94F1-0041CA5DCBB9}" type="slidenum">
              <a:rPr lang="en-US"/>
              <a:pPr eaLnBrk="1" hangingPunct="1"/>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Câu hỏi ôn tập</a:t>
            </a:r>
          </a:p>
        </p:txBody>
      </p:sp>
    </p:spTree>
    <p:extLst>
      <p:ext uri="{BB962C8B-B14F-4D97-AF65-F5344CB8AC3E}">
        <p14:creationId xmlns:p14="http://schemas.microsoft.com/office/powerpoint/2010/main" val="340138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A21D0A-595B-4F16-B46A-169B9691338C}" type="slidenum">
              <a:rPr lang="en-US"/>
              <a:pPr eaLnBrk="1" hangingPunct="1"/>
              <a:t>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429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280062-5419-4CB2-97BA-6AF77EE0B379}" type="slidenum">
              <a:rPr lang="en-US"/>
              <a:pPr eaLnBrk="1" hangingPunct="1"/>
              <a:t>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bài học)</a:t>
            </a:r>
          </a:p>
          <a:p>
            <a:pPr eaLnBrk="1" hangingPunct="1"/>
            <a:r>
              <a:rPr lang="en-US" smtClean="0"/>
              <a:t>Các nội dung thầy sẽ giảng</a:t>
            </a:r>
          </a:p>
        </p:txBody>
      </p:sp>
    </p:spTree>
    <p:extLst>
      <p:ext uri="{BB962C8B-B14F-4D97-AF65-F5344CB8AC3E}">
        <p14:creationId xmlns:p14="http://schemas.microsoft.com/office/powerpoint/2010/main" val="249885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280062-5419-4CB2-97BA-6AF77EE0B379}" type="slidenum">
              <a:rPr lang="en-US"/>
              <a:pPr eaLnBrk="1" hangingPunct="1"/>
              <a:t>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bài học)</a:t>
            </a:r>
          </a:p>
          <a:p>
            <a:pPr eaLnBrk="1" hangingPunct="1"/>
            <a:r>
              <a:rPr lang="en-US" smtClean="0"/>
              <a:t>Các nội dung thầy sẽ giảng</a:t>
            </a:r>
          </a:p>
        </p:txBody>
      </p:sp>
    </p:spTree>
    <p:extLst>
      <p:ext uri="{BB962C8B-B14F-4D97-AF65-F5344CB8AC3E}">
        <p14:creationId xmlns:p14="http://schemas.microsoft.com/office/powerpoint/2010/main" val="89402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512DD5-8DE5-467D-B93B-929C5C0335A8}" type="slidenum">
              <a:rPr lang="en-US"/>
              <a:pPr eaLnBrk="1" hangingPunct="1"/>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381056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512DD5-8DE5-467D-B93B-929C5C0335A8}" type="slidenum">
              <a:rPr lang="en-US"/>
              <a:pPr eaLnBrk="1" hangingPunct="1"/>
              <a:t>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a:p>
            <a:pPr eaLnBrk="1" hangingPunct="1"/>
            <a:endParaRPr lang="en-US" smtClean="0"/>
          </a:p>
        </p:txBody>
      </p:sp>
    </p:spTree>
    <p:extLst>
      <p:ext uri="{BB962C8B-B14F-4D97-AF65-F5344CB8AC3E}">
        <p14:creationId xmlns:p14="http://schemas.microsoft.com/office/powerpoint/2010/main" val="362833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DD8A18-002A-420A-A4AC-CF439F8E553D}" type="slidenum">
              <a:rPr lang="en-US"/>
              <a:pPr eaLnBrk="1" hangingPunct="1"/>
              <a:t>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p:txBody>
      </p:sp>
    </p:spTree>
    <p:extLst>
      <p:ext uri="{BB962C8B-B14F-4D97-AF65-F5344CB8AC3E}">
        <p14:creationId xmlns:p14="http://schemas.microsoft.com/office/powerpoint/2010/main" val="1062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CC76A1-D919-4B76-9814-EB82EA831232}" type="slidenum">
              <a:rPr lang="en-US"/>
              <a:pPr eaLnBrk="1" hangingPunct="1"/>
              <a:t>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p:txBody>
      </p:sp>
    </p:spTree>
    <p:extLst>
      <p:ext uri="{BB962C8B-B14F-4D97-AF65-F5344CB8AC3E}">
        <p14:creationId xmlns:p14="http://schemas.microsoft.com/office/powerpoint/2010/main" val="384399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39788" eaLnBrk="0" hangingPunct="0">
              <a:defRPr>
                <a:solidFill>
                  <a:schemeClr val="tx1"/>
                </a:solidFill>
                <a:latin typeface="Arial" panose="020B0604020202020204" pitchFamily="34" charset="0"/>
              </a:defRPr>
            </a:lvl1pPr>
            <a:lvl2pPr marL="742950" indent="-285750" defTabSz="839788" eaLnBrk="0" hangingPunct="0">
              <a:defRPr>
                <a:solidFill>
                  <a:schemeClr val="tx1"/>
                </a:solidFill>
                <a:latin typeface="Arial" panose="020B0604020202020204" pitchFamily="34" charset="0"/>
              </a:defRPr>
            </a:lvl2pPr>
            <a:lvl3pPr marL="1143000" indent="-228600" defTabSz="839788" eaLnBrk="0" hangingPunct="0">
              <a:defRPr>
                <a:solidFill>
                  <a:schemeClr val="tx1"/>
                </a:solidFill>
                <a:latin typeface="Arial" panose="020B0604020202020204" pitchFamily="34" charset="0"/>
              </a:defRPr>
            </a:lvl3pPr>
            <a:lvl4pPr marL="1600200" indent="-228600" defTabSz="839788" eaLnBrk="0" hangingPunct="0">
              <a:defRPr>
                <a:solidFill>
                  <a:schemeClr val="tx1"/>
                </a:solidFill>
                <a:latin typeface="Arial" panose="020B0604020202020204" pitchFamily="34" charset="0"/>
              </a:defRPr>
            </a:lvl4pPr>
            <a:lvl5pPr marL="2057400" indent="-228600" defTabSz="839788" eaLnBrk="0" hangingPunct="0">
              <a:defRPr>
                <a:solidFill>
                  <a:schemeClr val="tx1"/>
                </a:solidFill>
                <a:latin typeface="Arial" panose="020B0604020202020204" pitchFamily="34" charset="0"/>
              </a:defRPr>
            </a:lvl5pPr>
            <a:lvl6pPr marL="2514600" indent="-228600" defTabSz="839788" eaLnBrk="0" fontAlgn="base" hangingPunct="0">
              <a:spcBef>
                <a:spcPct val="0"/>
              </a:spcBef>
              <a:spcAft>
                <a:spcPct val="0"/>
              </a:spcAft>
              <a:defRPr>
                <a:solidFill>
                  <a:schemeClr val="tx1"/>
                </a:solidFill>
                <a:latin typeface="Arial" panose="020B0604020202020204" pitchFamily="34" charset="0"/>
              </a:defRPr>
            </a:lvl6pPr>
            <a:lvl7pPr marL="2971800" indent="-228600" defTabSz="839788" eaLnBrk="0" fontAlgn="base" hangingPunct="0">
              <a:spcBef>
                <a:spcPct val="0"/>
              </a:spcBef>
              <a:spcAft>
                <a:spcPct val="0"/>
              </a:spcAft>
              <a:defRPr>
                <a:solidFill>
                  <a:schemeClr val="tx1"/>
                </a:solidFill>
                <a:latin typeface="Arial" panose="020B0604020202020204" pitchFamily="34" charset="0"/>
              </a:defRPr>
            </a:lvl7pPr>
            <a:lvl8pPr marL="3429000" indent="-228600" defTabSz="839788" eaLnBrk="0" fontAlgn="base" hangingPunct="0">
              <a:spcBef>
                <a:spcPct val="0"/>
              </a:spcBef>
              <a:spcAft>
                <a:spcPct val="0"/>
              </a:spcAft>
              <a:defRPr>
                <a:solidFill>
                  <a:schemeClr val="tx1"/>
                </a:solidFill>
                <a:latin typeface="Arial" panose="020B0604020202020204" pitchFamily="34" charset="0"/>
              </a:defRPr>
            </a:lvl8pPr>
            <a:lvl9pPr marL="3886200" indent="-228600" defTabSz="839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CC76A1-D919-4B76-9814-EB82EA831232}" type="slidenum">
              <a:rPr lang="en-US"/>
              <a:pPr eaLnBrk="1" hangingPunct="1"/>
              <a:t>10</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Nội dung thầy sẽ giảng</a:t>
            </a:r>
          </a:p>
        </p:txBody>
      </p:sp>
    </p:spTree>
    <p:extLst>
      <p:ext uri="{BB962C8B-B14F-4D97-AF65-F5344CB8AC3E}">
        <p14:creationId xmlns:p14="http://schemas.microsoft.com/office/powerpoint/2010/main" val="408488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8FCDB71-DBD9-4FEB-87BB-8FD57A1A7908}" type="datetimeFigureOut">
              <a:rPr lang="en-US" smtClean="0"/>
              <a:pPr/>
              <a:t>9/14/2016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B298B8A-E475-4039-B11D-057A7592787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itle 6"/>
          <p:cNvSpPr txBox="1">
            <a:spLocks/>
          </p:cNvSpPr>
          <p:nvPr userDrawn="1"/>
        </p:nvSpPr>
        <p:spPr>
          <a:xfrm>
            <a:off x="228600" y="261938"/>
            <a:ext cx="8763000" cy="1014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rm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sz="3600" b="1" dirty="0">
              <a:latin typeface="Times New Roman" pitchFamily="18" charset="0"/>
              <a:cs typeface="Times New Roman" pitchFamily="18" charset="0"/>
            </a:endParaRPr>
          </a:p>
        </p:txBody>
      </p:sp>
      <p:sp>
        <p:nvSpPr>
          <p:cNvPr id="2" name="Title 1"/>
          <p:cNvSpPr>
            <a:spLocks noGrp="1"/>
          </p:cNvSpPr>
          <p:nvPr>
            <p:ph type="title"/>
          </p:nvPr>
        </p:nvSpPr>
        <p:spPr>
          <a:xfrm>
            <a:off x="914400" y="274638"/>
            <a:ext cx="7772400" cy="1001712"/>
          </a:xfrm>
        </p:spPr>
        <p:txBody>
          <a:bodyPr/>
          <a:lstStyle>
            <a:lvl1pPr>
              <a:defRPr b="1">
                <a:solidFill>
                  <a:schemeClr val="bg1"/>
                </a:solidFil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FCDB71-DBD9-4FEB-87BB-8FD57A1A7908}"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FCDB71-DBD9-4FEB-87BB-8FD57A1A7908}"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CDB71-DBD9-4FEB-87BB-8FD57A1A7908}"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latin typeface="Times New Roman" panose="02020603050405020304" pitchFamily="18" charset="0"/>
              <a:cs typeface="Times New Roman" panose="02020603050405020304" pitchFamily="18" charset="0"/>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latin typeface="Times New Roman" panose="02020603050405020304" pitchFamily="18" charset="0"/>
              <a:cs typeface="Times New Roman" panose="02020603050405020304" pitchFamily="18" charset="0"/>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fld id="{18FCDB71-DBD9-4FEB-87BB-8FD57A1A7908}" type="datetimeFigureOut">
              <a:rPr lang="en-US" smtClean="0"/>
              <a:pPr/>
              <a:t>9/14/2016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panose="02020603050405020304" pitchFamily="18" charset="0"/>
                <a:cs typeface="Times New Roman" panose="02020603050405020304" pitchFamily="18" charset="0"/>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Times New Roman" panose="02020603050405020304" pitchFamily="18" charset="0"/>
                <a:ea typeface="+mj-ea"/>
                <a:cs typeface="Times New Roman" panose="02020603050405020304" pitchFamily="18" charset="0"/>
              </a:defRPr>
            </a:lvl1pPr>
          </a:lstStyle>
          <a:p>
            <a:fld id="{AB298B8A-E475-4039-B11D-057A759278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1.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slideLayout" Target="../slideLayouts/slideLayout2.xml"/><Relationship Id="rId7" Type="http://schemas.openxmlformats.org/officeDocument/2006/relationships/diagramLayout" Target="../diagrams/layout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diagramData" Target="../diagrams/data5.xml"/><Relationship Id="rId5" Type="http://schemas.openxmlformats.org/officeDocument/2006/relationships/image" Target="../media/image3.jpeg"/><Relationship Id="rId10" Type="http://schemas.microsoft.com/office/2007/relationships/diagramDrawing" Target="../diagrams/drawing5.xml"/><Relationship Id="rId4" Type="http://schemas.openxmlformats.org/officeDocument/2006/relationships/notesSlide" Target="../notesSlides/notesSlide12.xml"/><Relationship Id="rId9" Type="http://schemas.openxmlformats.org/officeDocument/2006/relationships/diagramColors" Target="../diagrams/colors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2.xml"/><Relationship Id="rId7" Type="http://schemas.openxmlformats.org/officeDocument/2006/relationships/diagramLayout" Target="../diagrams/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diagramData" Target="../diagrams/data1.xml"/><Relationship Id="rId5" Type="http://schemas.openxmlformats.org/officeDocument/2006/relationships/image" Target="../media/image7.jpeg"/><Relationship Id="rId10" Type="http://schemas.microsoft.com/office/2007/relationships/diagramDrawing" Target="../diagrams/drawing1.xml"/><Relationship Id="rId4" Type="http://schemas.openxmlformats.org/officeDocument/2006/relationships/notesSlide" Target="../notesSlides/notesSlide5.xml"/><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jpe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xml"/><Relationship Id="rId7" Type="http://schemas.openxmlformats.org/officeDocument/2006/relationships/diagramQuickStyle" Target="../diagrams/quickStyle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9.jpeg"/><Relationship Id="rId4" Type="http://schemas.openxmlformats.org/officeDocument/2006/relationships/notesSlide" Target="../notesSlides/notesSlide8.xml"/><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3200400"/>
            <a:ext cx="9144000" cy="1600200"/>
          </a:xfrm>
        </p:spPr>
        <p:txBody>
          <a:bodyPr>
            <a:noAutofit/>
          </a:bodyPr>
          <a:lstStyle/>
          <a:p>
            <a:r>
              <a:rPr lang="en-US" sz="2800" b="1" dirty="0"/>
              <a:t>SỰ RA ĐỜI CỦA ĐẢNG CỘNG SẢN VIỆT NAM VÀ CƯƠNG LĨNH CHÍNH TRỊ ĐẦU TIÊN CỦA ĐẢNG</a:t>
            </a:r>
          </a:p>
        </p:txBody>
      </p:sp>
      <p:sp>
        <p:nvSpPr>
          <p:cNvPr id="2" name="Title 1"/>
          <p:cNvSpPr>
            <a:spLocks noGrp="1"/>
          </p:cNvSpPr>
          <p:nvPr>
            <p:ph type="ctrTitle"/>
          </p:nvPr>
        </p:nvSpPr>
        <p:spPr/>
        <p:txBody>
          <a:bodyPr>
            <a:normAutofit/>
          </a:bodyPr>
          <a:lstStyle/>
          <a:p>
            <a:pPr algn="ct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p:txBody>
      </p:sp>
      <p:pic>
        <p:nvPicPr>
          <p:cNvPr id="5" name="Picture 4" descr="Logo-NEU-Vietnam.jpg"/>
          <p:cNvPicPr>
            <a:picLocks noChangeAspect="1"/>
          </p:cNvPicPr>
          <p:nvPr/>
        </p:nvPicPr>
        <p:blipFill>
          <a:blip r:embed="rId3"/>
          <a:stretch>
            <a:fillRect/>
          </a:stretch>
        </p:blipFill>
        <p:spPr>
          <a:xfrm>
            <a:off x="76200" y="84767"/>
            <a:ext cx="1447800" cy="1439233"/>
          </a:xfrm>
          <a:prstGeom prst="ellipse">
            <a:avLst/>
          </a:prstGeom>
          <a:ln>
            <a:noFill/>
          </a:ln>
          <a:effectLst>
            <a:softEdge rad="112500"/>
          </a:effectLst>
        </p:spPr>
      </p:pic>
      <p:pic>
        <p:nvPicPr>
          <p:cNvPr id="6" name="Picture 2" descr="http://d4.violet.vn/uploads/blogs/447/hoi_nghi_thanh_lap_dang_500.jp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971800" y="4387850"/>
            <a:ext cx="2870200" cy="21526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5600" y="959324"/>
            <a:ext cx="6183085" cy="307777"/>
          </a:xfrm>
          <a:prstGeom prst="rect">
            <a:avLst/>
          </a:prstGeom>
          <a:noFill/>
        </p:spPr>
        <p:txBody>
          <a:bodyPr wrap="square" rtlCol="0">
            <a:spAutoFit/>
          </a:bodyPr>
          <a:lstStyle/>
          <a:p>
            <a:r>
              <a:rPr lang="en-US" sz="1400" b="1" i="0" dirty="0" smtClean="0">
                <a:solidFill>
                  <a:srgbClr val="0070C0"/>
                </a:solidFill>
                <a:latin typeface="Times New Roman" panose="02020603050405020304" pitchFamily="18" charset="0"/>
                <a:cs typeface="Times New Roman" panose="02020603050405020304" pitchFamily="18" charset="0"/>
              </a:rPr>
              <a:t>BỘ</a:t>
            </a:r>
            <a:r>
              <a:rPr lang="en-US" sz="1400" b="1" i="0" baseline="0" dirty="0" smtClean="0">
                <a:solidFill>
                  <a:srgbClr val="0070C0"/>
                </a:solidFill>
                <a:latin typeface="Times New Roman" panose="02020603050405020304" pitchFamily="18" charset="0"/>
                <a:cs typeface="Times New Roman" panose="02020603050405020304" pitchFamily="18" charset="0"/>
              </a:rPr>
              <a:t> MÔN ĐƯỜNG LỐI CÁCH MẠNG CỦA ĐẢNG CỘNG SẢN VIỆT NAM</a:t>
            </a:r>
            <a:endParaRPr lang="en-US" sz="1400" b="1" i="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BB4DDB-F6C9-492F-92B9-44E18B288DC4}" type="slidenum">
              <a:rPr lang="en-US">
                <a:solidFill>
                  <a:srgbClr val="FFFFFF"/>
                </a:solidFill>
                <a:latin typeface="Tahoma" panose="020B0604030504040204" pitchFamily="34" charset="0"/>
              </a:rPr>
              <a:pPr eaLnBrk="1" hangingPunct="1"/>
              <a:t>10</a:t>
            </a:fld>
            <a:endParaRPr lang="en-US">
              <a:solidFill>
                <a:srgbClr val="FFFFFF"/>
              </a:solidFill>
              <a:latin typeface="Tahoma" panose="020B0604030504040204" pitchFamily="34" charset="0"/>
            </a:endParaRPr>
          </a:p>
        </p:txBody>
      </p:sp>
      <p:sp>
        <p:nvSpPr>
          <p:cNvPr id="15364" name="Rectangle 3"/>
          <p:cNvSpPr>
            <a:spLocks noGrp="1" noChangeArrowheads="1"/>
          </p:cNvSpPr>
          <p:nvPr>
            <p:ph idx="1"/>
          </p:nvPr>
        </p:nvSpPr>
        <p:spPr>
          <a:xfrm>
            <a:off x="228600" y="1676400"/>
            <a:ext cx="8686800" cy="2286000"/>
          </a:xfrm>
        </p:spPr>
        <p:txBody>
          <a:bodyPr>
            <a:noAutofit/>
          </a:bodyPr>
          <a:lstStyle/>
          <a:p>
            <a:pPr algn="just" eaLnBrk="1" hangingPunct="1">
              <a:buFontTx/>
              <a:buNone/>
            </a:pPr>
            <a:r>
              <a:rPr lang="en-US" sz="2800" b="1" dirty="0" smtClean="0"/>
              <a:t>1.1.2.3 </a:t>
            </a:r>
            <a:r>
              <a:rPr lang="en-US" sz="2800" b="1" dirty="0" err="1" smtClean="0"/>
              <a:t>Phong</a:t>
            </a:r>
            <a:r>
              <a:rPr lang="en-US" sz="2800" b="1" dirty="0" smtClean="0">
                <a:solidFill>
                  <a:srgbClr val="7F787F"/>
                </a:solidFill>
              </a:rPr>
              <a:t> </a:t>
            </a:r>
            <a:r>
              <a:rPr lang="en-US" sz="2800" b="1" dirty="0" err="1" smtClean="0"/>
              <a:t>trào</a:t>
            </a:r>
            <a:r>
              <a:rPr lang="en-US" sz="2800" b="1" dirty="0" smtClean="0">
                <a:solidFill>
                  <a:srgbClr val="7F787F"/>
                </a:solidFill>
              </a:rPr>
              <a:t> </a:t>
            </a:r>
            <a:r>
              <a:rPr lang="en-US" sz="2800" b="1" dirty="0" err="1" smtClean="0"/>
              <a:t>yêu</a:t>
            </a:r>
            <a:r>
              <a:rPr lang="en-US" sz="2800" b="1" dirty="0" smtClean="0">
                <a:solidFill>
                  <a:srgbClr val="7F787F"/>
                </a:solidFill>
              </a:rPr>
              <a:t> </a:t>
            </a:r>
            <a:r>
              <a:rPr lang="en-US" sz="2800" b="1" dirty="0" err="1" smtClean="0"/>
              <a:t>nước</a:t>
            </a:r>
            <a:r>
              <a:rPr lang="en-US" sz="2800" b="1" dirty="0" smtClean="0">
                <a:solidFill>
                  <a:srgbClr val="7F787F"/>
                </a:solidFill>
              </a:rPr>
              <a:t> </a:t>
            </a:r>
            <a:r>
              <a:rPr lang="en-US" sz="2800" b="1" dirty="0" err="1" smtClean="0"/>
              <a:t>theo</a:t>
            </a:r>
            <a:r>
              <a:rPr lang="en-US" sz="2800" b="1" dirty="0" smtClean="0">
                <a:solidFill>
                  <a:srgbClr val="7F787F"/>
                </a:solidFill>
              </a:rPr>
              <a:t> </a:t>
            </a:r>
            <a:r>
              <a:rPr lang="en-US" sz="2800" b="1" dirty="0" err="1" smtClean="0"/>
              <a:t>khuynh</a:t>
            </a:r>
            <a:r>
              <a:rPr lang="en-US" sz="2800" b="1" dirty="0" smtClean="0">
                <a:solidFill>
                  <a:srgbClr val="7F787F"/>
                </a:solidFill>
              </a:rPr>
              <a:t> </a:t>
            </a:r>
            <a:r>
              <a:rPr lang="en-US" sz="2800" b="1" dirty="0" err="1" smtClean="0"/>
              <a:t>hướng</a:t>
            </a:r>
            <a:r>
              <a:rPr lang="en-US" sz="2800" b="1" dirty="0" smtClean="0">
                <a:solidFill>
                  <a:srgbClr val="7F787F"/>
                </a:solidFill>
              </a:rPr>
              <a:t> </a:t>
            </a:r>
            <a:r>
              <a:rPr lang="en-US" sz="2800" b="1" dirty="0" err="1" smtClean="0"/>
              <a:t>vô</a:t>
            </a:r>
            <a:r>
              <a:rPr lang="en-US" sz="2800" b="1" dirty="0" smtClean="0">
                <a:solidFill>
                  <a:srgbClr val="7F787F"/>
                </a:solidFill>
              </a:rPr>
              <a:t> </a:t>
            </a:r>
            <a:r>
              <a:rPr lang="en-US" sz="2800" b="1" dirty="0" err="1" smtClean="0"/>
              <a:t>sản</a:t>
            </a:r>
            <a:endParaRPr lang="en-US" sz="2800" b="1" dirty="0" smtClean="0"/>
          </a:p>
          <a:p>
            <a:pPr algn="just" eaLnBrk="1" hangingPunct="1">
              <a:buFontTx/>
              <a:buNone/>
            </a:pPr>
            <a:r>
              <a:rPr lang="en-US" sz="2800" dirty="0" smtClean="0"/>
              <a:t>- </a:t>
            </a:r>
            <a:r>
              <a:rPr lang="en-US" sz="2800" dirty="0" err="1" smtClean="0"/>
              <a:t>Sự</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của</a:t>
            </a:r>
            <a:r>
              <a:rPr lang="en-US" sz="2800" dirty="0" smtClean="0"/>
              <a:t> </a:t>
            </a:r>
            <a:r>
              <a:rPr lang="en-US" sz="2800" dirty="0" err="1" smtClean="0"/>
              <a:t>phong</a:t>
            </a:r>
            <a:r>
              <a:rPr lang="en-US" sz="2800" dirty="0" smtClean="0"/>
              <a:t> </a:t>
            </a:r>
            <a:r>
              <a:rPr lang="en-US" sz="2800" dirty="0" err="1" smtClean="0"/>
              <a:t>trào</a:t>
            </a:r>
            <a:r>
              <a:rPr lang="en-US" sz="2800" dirty="0" smtClean="0"/>
              <a:t> </a:t>
            </a:r>
            <a:r>
              <a:rPr lang="en-US" sz="2800" dirty="0" err="1" smtClean="0"/>
              <a:t>công</a:t>
            </a:r>
            <a:r>
              <a:rPr lang="en-US" sz="2800" dirty="0" smtClean="0"/>
              <a:t> </a:t>
            </a:r>
            <a:r>
              <a:rPr lang="en-US" sz="2800" dirty="0" err="1" smtClean="0"/>
              <a:t>nhân</a:t>
            </a:r>
            <a:endParaRPr lang="en-US" sz="2800" dirty="0" smtClean="0"/>
          </a:p>
          <a:p>
            <a:pPr algn="just" eaLnBrk="1" hangingPunct="1"/>
            <a:r>
              <a:rPr lang="en-US" sz="2800" dirty="0" err="1" smtClean="0"/>
              <a:t>Trước</a:t>
            </a:r>
            <a:r>
              <a:rPr lang="en-US" sz="2800" dirty="0" smtClean="0">
                <a:solidFill>
                  <a:srgbClr val="7F787F"/>
                </a:solidFill>
              </a:rPr>
              <a:t> </a:t>
            </a:r>
            <a:r>
              <a:rPr lang="en-US" sz="2800" dirty="0" err="1" smtClean="0"/>
              <a:t>khi</a:t>
            </a:r>
            <a:r>
              <a:rPr lang="en-US" sz="2800" dirty="0" smtClean="0">
                <a:solidFill>
                  <a:srgbClr val="7F787F"/>
                </a:solidFill>
              </a:rPr>
              <a:t> </a:t>
            </a:r>
            <a:r>
              <a:rPr lang="en-US" sz="2800" dirty="0" err="1" smtClean="0"/>
              <a:t>có</a:t>
            </a:r>
            <a:r>
              <a:rPr lang="en-US" sz="2800" dirty="0" smtClean="0">
                <a:solidFill>
                  <a:srgbClr val="7F787F"/>
                </a:solidFill>
              </a:rPr>
              <a:t> </a:t>
            </a:r>
            <a:r>
              <a:rPr lang="en-US" sz="2800" dirty="0" err="1" smtClean="0"/>
              <a:t>chủ</a:t>
            </a:r>
            <a:r>
              <a:rPr lang="en-US" sz="2800" dirty="0" smtClean="0">
                <a:solidFill>
                  <a:srgbClr val="7F787F"/>
                </a:solidFill>
              </a:rPr>
              <a:t> </a:t>
            </a:r>
            <a:r>
              <a:rPr lang="en-US" sz="2800" dirty="0" err="1" smtClean="0"/>
              <a:t>nghĩa</a:t>
            </a:r>
            <a:r>
              <a:rPr lang="en-US" sz="2800" dirty="0" smtClean="0">
                <a:solidFill>
                  <a:srgbClr val="7F787F"/>
                </a:solidFill>
              </a:rPr>
              <a:t> </a:t>
            </a:r>
            <a:r>
              <a:rPr lang="en-US" sz="2800" dirty="0" err="1" smtClean="0"/>
              <a:t>Mác</a:t>
            </a:r>
            <a:r>
              <a:rPr lang="en-US" sz="2800" dirty="0" smtClean="0">
                <a:solidFill>
                  <a:srgbClr val="7F787F"/>
                </a:solidFill>
              </a:rPr>
              <a:t> </a:t>
            </a:r>
            <a:r>
              <a:rPr lang="en-US" sz="2800" dirty="0" smtClean="0"/>
              <a:t>-</a:t>
            </a:r>
            <a:r>
              <a:rPr lang="en-US" sz="2800" dirty="0" smtClean="0">
                <a:solidFill>
                  <a:srgbClr val="7F787F"/>
                </a:solidFill>
              </a:rPr>
              <a:t> </a:t>
            </a:r>
            <a:r>
              <a:rPr lang="en-US" sz="2800" dirty="0" err="1" smtClean="0"/>
              <a:t>Lênin</a:t>
            </a:r>
            <a:r>
              <a:rPr lang="en-US" sz="2800" dirty="0" smtClean="0">
                <a:solidFill>
                  <a:srgbClr val="7F787F"/>
                </a:solidFill>
              </a:rPr>
              <a:t> </a:t>
            </a:r>
            <a:r>
              <a:rPr lang="en-US" sz="2800" dirty="0" err="1" smtClean="0"/>
              <a:t>soi</a:t>
            </a:r>
            <a:r>
              <a:rPr lang="en-US" sz="2800" dirty="0" smtClean="0">
                <a:solidFill>
                  <a:srgbClr val="7F787F"/>
                </a:solidFill>
              </a:rPr>
              <a:t> </a:t>
            </a:r>
            <a:r>
              <a:rPr lang="en-US" sz="2800" dirty="0" err="1" smtClean="0"/>
              <a:t>sáng</a:t>
            </a:r>
            <a:r>
              <a:rPr lang="en-US" sz="2800" dirty="0" smtClean="0">
                <a:solidFill>
                  <a:srgbClr val="7F787F"/>
                </a:solidFill>
              </a:rPr>
              <a:t> </a:t>
            </a:r>
            <a:r>
              <a:rPr lang="en-US" sz="2800" dirty="0" smtClean="0"/>
              <a:t>(1927):</a:t>
            </a:r>
            <a:r>
              <a:rPr lang="en-US" sz="2800" dirty="0" smtClean="0">
                <a:solidFill>
                  <a:srgbClr val="7F787F"/>
                </a:solidFill>
              </a:rPr>
              <a:t> </a:t>
            </a:r>
            <a:r>
              <a:rPr lang="en-US" sz="2800" dirty="0" err="1" smtClean="0"/>
              <a:t>Về</a:t>
            </a:r>
            <a:r>
              <a:rPr lang="en-US" sz="2800" dirty="0" smtClean="0">
                <a:solidFill>
                  <a:srgbClr val="7F787F"/>
                </a:solidFill>
              </a:rPr>
              <a:t> </a:t>
            </a:r>
            <a:r>
              <a:rPr lang="en-US" sz="2800" dirty="0" err="1" smtClean="0"/>
              <a:t>cơ</a:t>
            </a:r>
            <a:r>
              <a:rPr lang="en-US" sz="2800" dirty="0" smtClean="0">
                <a:solidFill>
                  <a:srgbClr val="7F787F"/>
                </a:solidFill>
              </a:rPr>
              <a:t> </a:t>
            </a:r>
            <a:r>
              <a:rPr lang="en-US" sz="2800" dirty="0" err="1" smtClean="0"/>
              <a:t>bản</a:t>
            </a:r>
            <a:r>
              <a:rPr lang="en-US" sz="2800" dirty="0" smtClean="0">
                <a:solidFill>
                  <a:srgbClr val="7F787F"/>
                </a:solidFill>
              </a:rPr>
              <a:t> </a:t>
            </a:r>
            <a:r>
              <a:rPr lang="en-US" sz="2800" dirty="0" err="1" smtClean="0"/>
              <a:t>là</a:t>
            </a:r>
            <a:r>
              <a:rPr lang="en-US" sz="2800" dirty="0" smtClean="0">
                <a:solidFill>
                  <a:srgbClr val="7F787F"/>
                </a:solidFill>
              </a:rPr>
              <a:t> </a:t>
            </a:r>
            <a:r>
              <a:rPr lang="en-US" sz="2800" dirty="0" err="1" smtClean="0"/>
              <a:t>tự</a:t>
            </a:r>
            <a:r>
              <a:rPr lang="en-US" sz="2800" dirty="0" smtClean="0">
                <a:solidFill>
                  <a:srgbClr val="7F787F"/>
                </a:solidFill>
              </a:rPr>
              <a:t> </a:t>
            </a:r>
            <a:r>
              <a:rPr lang="en-US" sz="2800" dirty="0" err="1" smtClean="0"/>
              <a:t>phát</a:t>
            </a:r>
            <a:r>
              <a:rPr lang="en-US" sz="2800" dirty="0" smtClean="0"/>
              <a:t>,</a:t>
            </a:r>
            <a:r>
              <a:rPr lang="en-US" sz="2800" dirty="0" smtClean="0">
                <a:solidFill>
                  <a:srgbClr val="7F787F"/>
                </a:solidFill>
              </a:rPr>
              <a:t> </a:t>
            </a:r>
            <a:r>
              <a:rPr lang="en-US" sz="2800" dirty="0" err="1" smtClean="0"/>
              <a:t>mục</a:t>
            </a:r>
            <a:r>
              <a:rPr lang="en-US" sz="2800" dirty="0" smtClean="0">
                <a:solidFill>
                  <a:srgbClr val="7F787F"/>
                </a:solidFill>
              </a:rPr>
              <a:t> </a:t>
            </a:r>
            <a:r>
              <a:rPr lang="en-US" sz="2800" dirty="0" err="1" smtClean="0"/>
              <a:t>tiêu</a:t>
            </a:r>
            <a:r>
              <a:rPr lang="en-US" sz="2800" dirty="0" smtClean="0">
                <a:solidFill>
                  <a:srgbClr val="7F787F"/>
                </a:solidFill>
              </a:rPr>
              <a:t> </a:t>
            </a:r>
            <a:r>
              <a:rPr lang="en-US" sz="2800" dirty="0" err="1" smtClean="0"/>
              <a:t>đấu</a:t>
            </a:r>
            <a:r>
              <a:rPr lang="en-US" sz="2800" dirty="0" smtClean="0">
                <a:solidFill>
                  <a:srgbClr val="7F787F"/>
                </a:solidFill>
              </a:rPr>
              <a:t> </a:t>
            </a:r>
            <a:r>
              <a:rPr lang="en-US" sz="2800" dirty="0" err="1" smtClean="0"/>
              <a:t>tranh</a:t>
            </a:r>
            <a:r>
              <a:rPr lang="en-US" sz="2800" dirty="0" smtClean="0">
                <a:solidFill>
                  <a:srgbClr val="7F787F"/>
                </a:solidFill>
              </a:rPr>
              <a:t> </a:t>
            </a:r>
            <a:r>
              <a:rPr lang="en-US" sz="2800" dirty="0" err="1" smtClean="0"/>
              <a:t>chủ</a:t>
            </a:r>
            <a:r>
              <a:rPr lang="en-US" sz="2800" dirty="0" smtClean="0">
                <a:solidFill>
                  <a:srgbClr val="7F787F"/>
                </a:solidFill>
              </a:rPr>
              <a:t> </a:t>
            </a:r>
            <a:r>
              <a:rPr lang="en-US" sz="2800" dirty="0" err="1" smtClean="0"/>
              <a:t>yếu</a:t>
            </a:r>
            <a:r>
              <a:rPr lang="en-US" sz="2800" dirty="0" smtClean="0">
                <a:solidFill>
                  <a:srgbClr val="7F787F"/>
                </a:solidFill>
              </a:rPr>
              <a:t> </a:t>
            </a:r>
            <a:r>
              <a:rPr lang="en-US" sz="2800" dirty="0" err="1" smtClean="0"/>
              <a:t>là</a:t>
            </a:r>
            <a:r>
              <a:rPr lang="en-US" sz="2800" dirty="0" smtClean="0">
                <a:solidFill>
                  <a:srgbClr val="7F787F"/>
                </a:solidFill>
              </a:rPr>
              <a:t> </a:t>
            </a:r>
            <a:r>
              <a:rPr lang="en-US" sz="2800" dirty="0" err="1" smtClean="0"/>
              <a:t>kinh</a:t>
            </a:r>
            <a:r>
              <a:rPr lang="en-US" sz="2800" dirty="0" smtClean="0">
                <a:solidFill>
                  <a:srgbClr val="7F787F"/>
                </a:solidFill>
              </a:rPr>
              <a:t> </a:t>
            </a:r>
            <a:r>
              <a:rPr lang="en-US" sz="2800" dirty="0" err="1" smtClean="0"/>
              <a:t>tế</a:t>
            </a:r>
            <a:r>
              <a:rPr lang="en-US" sz="2800" dirty="0" smtClean="0"/>
              <a:t>.</a:t>
            </a:r>
          </a:p>
          <a:p>
            <a:pPr algn="just" eaLnBrk="1" hangingPunct="1"/>
            <a:r>
              <a:rPr lang="en-US" sz="2800" dirty="0" err="1" smtClean="0"/>
              <a:t>Sau</a:t>
            </a:r>
            <a:r>
              <a:rPr lang="en-US" sz="2800" dirty="0" smtClean="0">
                <a:solidFill>
                  <a:srgbClr val="7F787F"/>
                </a:solidFill>
              </a:rPr>
              <a:t> </a:t>
            </a:r>
            <a:r>
              <a:rPr lang="en-US" sz="2800" dirty="0" err="1" smtClean="0"/>
              <a:t>khi</a:t>
            </a:r>
            <a:r>
              <a:rPr lang="en-US" sz="2800" dirty="0" smtClean="0">
                <a:solidFill>
                  <a:srgbClr val="7F787F"/>
                </a:solidFill>
              </a:rPr>
              <a:t> </a:t>
            </a:r>
            <a:r>
              <a:rPr lang="en-US" sz="2800" dirty="0" err="1" smtClean="0"/>
              <a:t>giác</a:t>
            </a:r>
            <a:r>
              <a:rPr lang="en-US" sz="2800" dirty="0" smtClean="0">
                <a:solidFill>
                  <a:srgbClr val="7F787F"/>
                </a:solidFill>
              </a:rPr>
              <a:t> </a:t>
            </a:r>
            <a:r>
              <a:rPr lang="en-US" sz="2800" dirty="0" err="1" smtClean="0"/>
              <a:t>ngộ</a:t>
            </a:r>
            <a:r>
              <a:rPr lang="en-US" sz="2800" dirty="0" smtClean="0">
                <a:solidFill>
                  <a:srgbClr val="7F787F"/>
                </a:solidFill>
              </a:rPr>
              <a:t> </a:t>
            </a:r>
            <a:r>
              <a:rPr lang="en-US" sz="2800" dirty="0" err="1" smtClean="0"/>
              <a:t>chủ</a:t>
            </a:r>
            <a:r>
              <a:rPr lang="en-US" sz="2800" dirty="0" smtClean="0">
                <a:solidFill>
                  <a:srgbClr val="7F787F"/>
                </a:solidFill>
              </a:rPr>
              <a:t> </a:t>
            </a:r>
            <a:r>
              <a:rPr lang="en-US" sz="2800" dirty="0" err="1" smtClean="0"/>
              <a:t>nghĩa</a:t>
            </a:r>
            <a:r>
              <a:rPr lang="en-US" sz="2800" dirty="0" smtClean="0">
                <a:solidFill>
                  <a:srgbClr val="7F787F"/>
                </a:solidFill>
              </a:rPr>
              <a:t> </a:t>
            </a:r>
            <a:r>
              <a:rPr lang="en-US" sz="2800" dirty="0" err="1" smtClean="0"/>
              <a:t>Mác</a:t>
            </a:r>
            <a:r>
              <a:rPr lang="en-US" sz="2800" dirty="0" smtClean="0">
                <a:solidFill>
                  <a:srgbClr val="7F787F"/>
                </a:solidFill>
              </a:rPr>
              <a:t> </a:t>
            </a:r>
            <a:r>
              <a:rPr lang="en-US" sz="2800" dirty="0" smtClean="0"/>
              <a:t>-</a:t>
            </a:r>
            <a:r>
              <a:rPr lang="en-US" sz="2800" dirty="0" smtClean="0">
                <a:solidFill>
                  <a:srgbClr val="7F787F"/>
                </a:solidFill>
              </a:rPr>
              <a:t> </a:t>
            </a:r>
            <a:r>
              <a:rPr lang="en-US" sz="2800" dirty="0" err="1" smtClean="0"/>
              <a:t>Lênin</a:t>
            </a:r>
            <a:r>
              <a:rPr lang="en-US" sz="2800" dirty="0" smtClean="0"/>
              <a:t>,</a:t>
            </a:r>
            <a:r>
              <a:rPr lang="en-US" sz="2800" dirty="0" smtClean="0">
                <a:solidFill>
                  <a:srgbClr val="7F787F"/>
                </a:solidFill>
              </a:rPr>
              <a:t> </a:t>
            </a:r>
            <a:r>
              <a:rPr lang="en-US" sz="2800" dirty="0" err="1" smtClean="0"/>
              <a:t>phong</a:t>
            </a:r>
            <a:r>
              <a:rPr lang="en-US" sz="2800" dirty="0" smtClean="0">
                <a:solidFill>
                  <a:srgbClr val="7F787F"/>
                </a:solidFill>
              </a:rPr>
              <a:t> </a:t>
            </a:r>
            <a:r>
              <a:rPr lang="en-US" sz="2800" dirty="0" err="1" smtClean="0"/>
              <a:t>trào</a:t>
            </a:r>
            <a:r>
              <a:rPr lang="en-US" sz="2800" dirty="0" smtClean="0">
                <a:solidFill>
                  <a:srgbClr val="7F787F"/>
                </a:solidFill>
              </a:rPr>
              <a:t> </a:t>
            </a:r>
            <a:r>
              <a:rPr lang="en-US" sz="2800" dirty="0" err="1" smtClean="0"/>
              <a:t>công</a:t>
            </a:r>
            <a:r>
              <a:rPr lang="en-US" sz="2800" dirty="0" smtClean="0">
                <a:solidFill>
                  <a:srgbClr val="7F787F"/>
                </a:solidFill>
              </a:rPr>
              <a:t> </a:t>
            </a:r>
            <a:r>
              <a:rPr lang="en-US" sz="2800" dirty="0" err="1" smtClean="0"/>
              <a:t>nhân</a:t>
            </a:r>
            <a:r>
              <a:rPr lang="en-US" sz="2800" dirty="0" smtClean="0">
                <a:solidFill>
                  <a:srgbClr val="7F787F"/>
                </a:solidFill>
              </a:rPr>
              <a:t> </a:t>
            </a:r>
            <a:r>
              <a:rPr lang="en-US" sz="2800" dirty="0" err="1" smtClean="0"/>
              <a:t>đã</a:t>
            </a:r>
            <a:r>
              <a:rPr lang="en-US" sz="2800" dirty="0" smtClean="0">
                <a:solidFill>
                  <a:srgbClr val="7F787F"/>
                </a:solidFill>
              </a:rPr>
              <a:t> </a:t>
            </a:r>
            <a:r>
              <a:rPr lang="en-US" sz="2800" dirty="0" err="1" smtClean="0"/>
              <a:t>chuyển</a:t>
            </a:r>
            <a:r>
              <a:rPr lang="en-US" sz="2800" dirty="0" smtClean="0">
                <a:solidFill>
                  <a:srgbClr val="7F787F"/>
                </a:solidFill>
              </a:rPr>
              <a:t> </a:t>
            </a:r>
            <a:r>
              <a:rPr lang="en-US" sz="2800" dirty="0" smtClean="0"/>
              <a:t>sang</a:t>
            </a:r>
            <a:r>
              <a:rPr lang="en-US" sz="2800" dirty="0" smtClean="0">
                <a:solidFill>
                  <a:srgbClr val="7F787F"/>
                </a:solidFill>
              </a:rPr>
              <a:t> </a:t>
            </a:r>
            <a:r>
              <a:rPr lang="en-US" sz="2800" dirty="0" err="1" smtClean="0"/>
              <a:t>tự</a:t>
            </a:r>
            <a:r>
              <a:rPr lang="en-US" sz="2800" dirty="0" smtClean="0">
                <a:solidFill>
                  <a:srgbClr val="7F787F"/>
                </a:solidFill>
              </a:rPr>
              <a:t> </a:t>
            </a:r>
            <a:r>
              <a:rPr lang="en-US" sz="2800" dirty="0" err="1" smtClean="0"/>
              <a:t>giác</a:t>
            </a:r>
            <a:r>
              <a:rPr lang="en-US" sz="2800" dirty="0" smtClean="0"/>
              <a:t>,</a:t>
            </a:r>
            <a:r>
              <a:rPr lang="en-US" sz="2800" dirty="0" smtClean="0">
                <a:solidFill>
                  <a:srgbClr val="7F787F"/>
                </a:solidFill>
              </a:rPr>
              <a:t> </a:t>
            </a:r>
            <a:r>
              <a:rPr lang="en-US" sz="2800" dirty="0" err="1" smtClean="0"/>
              <a:t>mục</a:t>
            </a:r>
            <a:r>
              <a:rPr lang="en-US" sz="2800" dirty="0" smtClean="0">
                <a:solidFill>
                  <a:srgbClr val="7F787F"/>
                </a:solidFill>
              </a:rPr>
              <a:t> </a:t>
            </a:r>
            <a:r>
              <a:rPr lang="en-US" sz="2800" dirty="0" err="1" smtClean="0"/>
              <a:t>tiêu</a:t>
            </a:r>
            <a:r>
              <a:rPr lang="en-US" sz="2800" dirty="0" smtClean="0">
                <a:solidFill>
                  <a:srgbClr val="7F787F"/>
                </a:solidFill>
              </a:rPr>
              <a:t> </a:t>
            </a:r>
            <a:r>
              <a:rPr lang="en-US" sz="2800" dirty="0" err="1" smtClean="0"/>
              <a:t>đấu</a:t>
            </a:r>
            <a:r>
              <a:rPr lang="en-US" sz="2800" dirty="0" smtClean="0">
                <a:solidFill>
                  <a:srgbClr val="7F787F"/>
                </a:solidFill>
              </a:rPr>
              <a:t> </a:t>
            </a:r>
            <a:r>
              <a:rPr lang="en-US" sz="2800" dirty="0" err="1" smtClean="0"/>
              <a:t>tranh</a:t>
            </a:r>
            <a:r>
              <a:rPr lang="en-US" sz="2800" dirty="0" smtClean="0">
                <a:solidFill>
                  <a:srgbClr val="7F787F"/>
                </a:solidFill>
              </a:rPr>
              <a:t> </a:t>
            </a:r>
            <a:r>
              <a:rPr lang="en-US" sz="2800" dirty="0" err="1" smtClean="0"/>
              <a:t>gồm</a:t>
            </a:r>
            <a:r>
              <a:rPr lang="en-US" sz="2800" dirty="0" smtClean="0">
                <a:solidFill>
                  <a:srgbClr val="7F787F"/>
                </a:solidFill>
              </a:rPr>
              <a:t> </a:t>
            </a:r>
            <a:r>
              <a:rPr lang="en-US" sz="2800" dirty="0" err="1" smtClean="0"/>
              <a:t>cả</a:t>
            </a:r>
            <a:r>
              <a:rPr lang="en-US" sz="2800" dirty="0" smtClean="0">
                <a:solidFill>
                  <a:srgbClr val="7F787F"/>
                </a:solidFill>
              </a:rPr>
              <a:t> </a:t>
            </a:r>
            <a:r>
              <a:rPr lang="en-US" sz="2800" dirty="0" err="1" smtClean="0"/>
              <a:t>kinh</a:t>
            </a:r>
            <a:r>
              <a:rPr lang="en-US" sz="2800" dirty="0" smtClean="0">
                <a:solidFill>
                  <a:srgbClr val="7F787F"/>
                </a:solidFill>
              </a:rPr>
              <a:t> </a:t>
            </a:r>
            <a:r>
              <a:rPr lang="en-US" sz="2800" dirty="0" err="1" smtClean="0"/>
              <a:t>tế</a:t>
            </a:r>
            <a:r>
              <a:rPr lang="en-US" sz="2800" dirty="0" smtClean="0">
                <a:solidFill>
                  <a:srgbClr val="7F787F"/>
                </a:solidFill>
              </a:rPr>
              <a:t> </a:t>
            </a:r>
            <a:r>
              <a:rPr lang="en-US" sz="2800" dirty="0" err="1" smtClean="0"/>
              <a:t>và</a:t>
            </a:r>
            <a:r>
              <a:rPr lang="en-US" sz="2800" dirty="0" smtClean="0">
                <a:solidFill>
                  <a:srgbClr val="7F787F"/>
                </a:solidFill>
              </a:rPr>
              <a:t> </a:t>
            </a:r>
            <a:r>
              <a:rPr lang="en-US" sz="2800" dirty="0" err="1" smtClean="0"/>
              <a:t>chính</a:t>
            </a:r>
            <a:r>
              <a:rPr lang="en-US" sz="2800" dirty="0" smtClean="0">
                <a:solidFill>
                  <a:srgbClr val="7F787F"/>
                </a:solidFill>
              </a:rPr>
              <a:t> </a:t>
            </a:r>
            <a:r>
              <a:rPr lang="en-US" sz="2800" dirty="0" err="1" smtClean="0"/>
              <a:t>trị</a:t>
            </a:r>
            <a:r>
              <a:rPr lang="en-US" sz="2800" dirty="0" smtClean="0"/>
              <a:t>,</a:t>
            </a:r>
            <a:r>
              <a:rPr lang="en-US" sz="2800" dirty="0" smtClean="0">
                <a:solidFill>
                  <a:srgbClr val="7F787F"/>
                </a:solidFill>
              </a:rPr>
              <a:t> </a:t>
            </a:r>
            <a:r>
              <a:rPr lang="en-US" sz="2800" dirty="0" err="1" smtClean="0"/>
              <a:t>đã</a:t>
            </a:r>
            <a:r>
              <a:rPr lang="en-US" sz="2800" dirty="0" smtClean="0">
                <a:solidFill>
                  <a:srgbClr val="7F787F"/>
                </a:solidFill>
              </a:rPr>
              <a:t> </a:t>
            </a:r>
            <a:r>
              <a:rPr lang="en-US" sz="2800" dirty="0" err="1" smtClean="0"/>
              <a:t>có</a:t>
            </a:r>
            <a:r>
              <a:rPr lang="en-US" sz="2800" dirty="0" smtClean="0">
                <a:solidFill>
                  <a:srgbClr val="7F787F"/>
                </a:solidFill>
              </a:rPr>
              <a:t> </a:t>
            </a:r>
            <a:r>
              <a:rPr lang="en-US" sz="2800" dirty="0" err="1" smtClean="0"/>
              <a:t>sự</a:t>
            </a:r>
            <a:r>
              <a:rPr lang="en-US" sz="2800" dirty="0" smtClean="0">
                <a:solidFill>
                  <a:srgbClr val="7F787F"/>
                </a:solidFill>
              </a:rPr>
              <a:t> </a:t>
            </a:r>
            <a:r>
              <a:rPr lang="en-US" sz="2800" dirty="0" err="1" smtClean="0"/>
              <a:t>tổ</a:t>
            </a:r>
            <a:r>
              <a:rPr lang="en-US" sz="2800" dirty="0" smtClean="0">
                <a:solidFill>
                  <a:srgbClr val="7F787F"/>
                </a:solidFill>
              </a:rPr>
              <a:t> </a:t>
            </a:r>
            <a:r>
              <a:rPr lang="en-US" sz="2800" dirty="0" err="1" smtClean="0"/>
              <a:t>chức</a:t>
            </a:r>
            <a:r>
              <a:rPr lang="en-US" sz="2800" dirty="0" smtClean="0">
                <a:solidFill>
                  <a:srgbClr val="7F787F"/>
                </a:solidFill>
              </a:rPr>
              <a:t> </a:t>
            </a:r>
            <a:r>
              <a:rPr lang="en-US" sz="2800" dirty="0" err="1" smtClean="0"/>
              <a:t>và</a:t>
            </a:r>
            <a:r>
              <a:rPr lang="en-US" sz="2800" dirty="0" smtClean="0">
                <a:solidFill>
                  <a:srgbClr val="7F787F"/>
                </a:solidFill>
              </a:rPr>
              <a:t> </a:t>
            </a:r>
            <a:r>
              <a:rPr lang="en-US" sz="2800" dirty="0" err="1" smtClean="0"/>
              <a:t>lãnh</a:t>
            </a:r>
            <a:r>
              <a:rPr lang="en-US" sz="2800" dirty="0" smtClean="0">
                <a:solidFill>
                  <a:srgbClr val="7F787F"/>
                </a:solidFill>
              </a:rPr>
              <a:t> </a:t>
            </a:r>
            <a:r>
              <a:rPr lang="en-US" sz="2800" dirty="0" err="1" smtClean="0"/>
              <a:t>đạo</a:t>
            </a:r>
            <a:r>
              <a:rPr lang="en-US" sz="2800" dirty="0" smtClean="0">
                <a:solidFill>
                  <a:srgbClr val="7F787F"/>
                </a:solidFill>
              </a:rPr>
              <a:t> </a:t>
            </a:r>
            <a:r>
              <a:rPr lang="en-US" sz="2800" dirty="0" err="1" smtClean="0"/>
              <a:t>chặt</a:t>
            </a:r>
            <a:r>
              <a:rPr lang="en-US" sz="2800" dirty="0" smtClean="0">
                <a:solidFill>
                  <a:srgbClr val="7F787F"/>
                </a:solidFill>
              </a:rPr>
              <a:t> </a:t>
            </a:r>
            <a:r>
              <a:rPr lang="en-US" sz="2800" dirty="0" err="1" smtClean="0"/>
              <a:t>chẽ</a:t>
            </a:r>
            <a:r>
              <a:rPr lang="en-US" sz="2800" dirty="0" smtClean="0"/>
              <a:t>.</a:t>
            </a:r>
            <a:r>
              <a:rPr lang="en-US" sz="2800" dirty="0" smtClean="0">
                <a:solidFill>
                  <a:srgbClr val="7F787F"/>
                </a:solidFill>
              </a:rPr>
              <a:t> </a:t>
            </a:r>
            <a:endParaRPr lang="en-US" sz="2800" dirty="0" smtClean="0"/>
          </a:p>
          <a:p>
            <a:pPr algn="just" eaLnBrk="1" hangingPunct="1"/>
            <a:r>
              <a:rPr lang="en-US" sz="2800" dirty="0" err="1" smtClean="0"/>
              <a:t>Sự</a:t>
            </a:r>
            <a:r>
              <a:rPr lang="en-US" sz="2800" dirty="0" smtClean="0">
                <a:solidFill>
                  <a:srgbClr val="7F787F"/>
                </a:solidFill>
              </a:rPr>
              <a:t> </a:t>
            </a:r>
            <a:r>
              <a:rPr lang="en-US" sz="2800" dirty="0" err="1" smtClean="0"/>
              <a:t>phát</a:t>
            </a:r>
            <a:r>
              <a:rPr lang="en-US" sz="2800" dirty="0" smtClean="0">
                <a:solidFill>
                  <a:srgbClr val="7F787F"/>
                </a:solidFill>
              </a:rPr>
              <a:t> </a:t>
            </a:r>
            <a:r>
              <a:rPr lang="en-US" sz="2800" dirty="0" err="1" smtClean="0"/>
              <a:t>triển</a:t>
            </a:r>
            <a:r>
              <a:rPr lang="en-US" sz="2800" dirty="0" smtClean="0">
                <a:solidFill>
                  <a:srgbClr val="7F787F"/>
                </a:solidFill>
              </a:rPr>
              <a:t> </a:t>
            </a:r>
            <a:r>
              <a:rPr lang="en-US" sz="2800" dirty="0" err="1" smtClean="0"/>
              <a:t>ngày</a:t>
            </a:r>
            <a:r>
              <a:rPr lang="en-US" sz="2800" dirty="0" smtClean="0">
                <a:solidFill>
                  <a:srgbClr val="7F787F"/>
                </a:solidFill>
              </a:rPr>
              <a:t> </a:t>
            </a:r>
            <a:r>
              <a:rPr lang="en-US" sz="2800" dirty="0" err="1" smtClean="0"/>
              <a:t>càng</a:t>
            </a:r>
            <a:r>
              <a:rPr lang="en-US" sz="2800" dirty="0" smtClean="0">
                <a:solidFill>
                  <a:srgbClr val="7F787F"/>
                </a:solidFill>
              </a:rPr>
              <a:t> </a:t>
            </a:r>
            <a:r>
              <a:rPr lang="en-US" sz="2800" dirty="0" err="1" smtClean="0"/>
              <a:t>mạnh</a:t>
            </a:r>
            <a:r>
              <a:rPr lang="en-US" sz="2800" dirty="0" smtClean="0">
                <a:solidFill>
                  <a:srgbClr val="7F787F"/>
                </a:solidFill>
              </a:rPr>
              <a:t> </a:t>
            </a:r>
            <a:r>
              <a:rPr lang="en-US" sz="2800" dirty="0" err="1" smtClean="0"/>
              <a:t>mẽ</a:t>
            </a:r>
            <a:r>
              <a:rPr lang="en-US" sz="2800" dirty="0" smtClean="0">
                <a:solidFill>
                  <a:srgbClr val="7F787F"/>
                </a:solidFill>
              </a:rPr>
              <a:t> </a:t>
            </a:r>
            <a:r>
              <a:rPr lang="en-US" sz="2800" dirty="0" err="1" smtClean="0"/>
              <a:t>của</a:t>
            </a:r>
            <a:r>
              <a:rPr lang="en-US" sz="2800" dirty="0" smtClean="0">
                <a:solidFill>
                  <a:srgbClr val="7F787F"/>
                </a:solidFill>
              </a:rPr>
              <a:t> </a:t>
            </a:r>
            <a:r>
              <a:rPr lang="en-US" sz="2800" dirty="0" err="1" smtClean="0"/>
              <a:t>phong</a:t>
            </a:r>
            <a:r>
              <a:rPr lang="en-US" sz="2800" dirty="0" smtClean="0">
                <a:solidFill>
                  <a:srgbClr val="7F787F"/>
                </a:solidFill>
              </a:rPr>
              <a:t> </a:t>
            </a:r>
            <a:r>
              <a:rPr lang="en-US" sz="2800" dirty="0" err="1" smtClean="0"/>
              <a:t>trào</a:t>
            </a:r>
            <a:r>
              <a:rPr lang="en-US" sz="2800" dirty="0" smtClean="0">
                <a:solidFill>
                  <a:srgbClr val="7F787F"/>
                </a:solidFill>
              </a:rPr>
              <a:t> </a:t>
            </a:r>
            <a:r>
              <a:rPr lang="en-US" sz="2800" dirty="0" err="1" smtClean="0"/>
              <a:t>công</a:t>
            </a:r>
            <a:r>
              <a:rPr lang="en-US" sz="2800" dirty="0" smtClean="0">
                <a:solidFill>
                  <a:srgbClr val="7F787F"/>
                </a:solidFill>
              </a:rPr>
              <a:t> </a:t>
            </a:r>
            <a:r>
              <a:rPr lang="en-US" sz="2800" dirty="0" err="1" smtClean="0"/>
              <a:t>nhân</a:t>
            </a:r>
            <a:r>
              <a:rPr lang="en-US" sz="2800" dirty="0" smtClean="0">
                <a:solidFill>
                  <a:srgbClr val="7F787F"/>
                </a:solidFill>
              </a:rPr>
              <a:t> </a:t>
            </a:r>
            <a:r>
              <a:rPr lang="en-US" sz="2800" dirty="0" err="1" smtClean="0"/>
              <a:t>là</a:t>
            </a:r>
            <a:r>
              <a:rPr lang="en-US" sz="2800" dirty="0" smtClean="0">
                <a:solidFill>
                  <a:srgbClr val="7F787F"/>
                </a:solidFill>
              </a:rPr>
              <a:t> </a:t>
            </a:r>
            <a:r>
              <a:rPr lang="en-US" sz="2800" dirty="0" err="1" smtClean="0"/>
              <a:t>nhân</a:t>
            </a:r>
            <a:r>
              <a:rPr lang="en-US" sz="2800" dirty="0" smtClean="0">
                <a:solidFill>
                  <a:srgbClr val="7F787F"/>
                </a:solidFill>
              </a:rPr>
              <a:t> </a:t>
            </a:r>
            <a:r>
              <a:rPr lang="en-US" sz="2800" dirty="0" err="1" smtClean="0"/>
              <a:t>tố</a:t>
            </a:r>
            <a:r>
              <a:rPr lang="en-US" sz="2800" dirty="0" smtClean="0">
                <a:solidFill>
                  <a:srgbClr val="7F787F"/>
                </a:solidFill>
              </a:rPr>
              <a:t> </a:t>
            </a:r>
            <a:r>
              <a:rPr lang="en-US" sz="2800" dirty="0" err="1" smtClean="0"/>
              <a:t>cơ</a:t>
            </a:r>
            <a:r>
              <a:rPr lang="en-US" sz="2800" dirty="0" smtClean="0">
                <a:solidFill>
                  <a:srgbClr val="7F787F"/>
                </a:solidFill>
              </a:rPr>
              <a:t> </a:t>
            </a:r>
            <a:r>
              <a:rPr lang="en-US" sz="2800" dirty="0" err="1" smtClean="0"/>
              <a:t>bản</a:t>
            </a:r>
            <a:r>
              <a:rPr lang="en-US" sz="2800" dirty="0" smtClean="0">
                <a:solidFill>
                  <a:srgbClr val="7F787F"/>
                </a:solidFill>
              </a:rPr>
              <a:t> </a:t>
            </a:r>
            <a:r>
              <a:rPr lang="en-US" sz="2800" dirty="0" err="1" smtClean="0"/>
              <a:t>tác</a:t>
            </a:r>
            <a:r>
              <a:rPr lang="en-US" sz="2800" dirty="0" smtClean="0">
                <a:solidFill>
                  <a:srgbClr val="7F787F"/>
                </a:solidFill>
              </a:rPr>
              <a:t> </a:t>
            </a:r>
            <a:r>
              <a:rPr lang="en-US" sz="2800" dirty="0" err="1" smtClean="0"/>
              <a:t>động</a:t>
            </a:r>
            <a:r>
              <a:rPr lang="en-US" sz="2800" dirty="0" smtClean="0">
                <a:solidFill>
                  <a:srgbClr val="7F787F"/>
                </a:solidFill>
              </a:rPr>
              <a:t> </a:t>
            </a:r>
            <a:r>
              <a:rPr lang="en-US" sz="2800" dirty="0" err="1" smtClean="0"/>
              <a:t>tích</a:t>
            </a:r>
            <a:r>
              <a:rPr lang="en-US" sz="2800" dirty="0" smtClean="0">
                <a:solidFill>
                  <a:srgbClr val="7F787F"/>
                </a:solidFill>
              </a:rPr>
              <a:t> </a:t>
            </a:r>
            <a:r>
              <a:rPr lang="en-US" sz="2800" dirty="0" err="1" smtClean="0"/>
              <a:t>cực</a:t>
            </a:r>
            <a:r>
              <a:rPr lang="en-US" sz="2800" dirty="0" smtClean="0">
                <a:solidFill>
                  <a:srgbClr val="7F787F"/>
                </a:solidFill>
              </a:rPr>
              <a:t> </a:t>
            </a:r>
            <a:r>
              <a:rPr lang="en-US" sz="2800" dirty="0" err="1" smtClean="0"/>
              <a:t>đến</a:t>
            </a:r>
            <a:r>
              <a:rPr lang="en-US" sz="2800" dirty="0" smtClean="0">
                <a:solidFill>
                  <a:srgbClr val="7F787F"/>
                </a:solidFill>
              </a:rPr>
              <a:t> </a:t>
            </a:r>
            <a:r>
              <a:rPr lang="en-US" sz="2800" dirty="0" err="1" smtClean="0"/>
              <a:t>sự</a:t>
            </a:r>
            <a:r>
              <a:rPr lang="en-US" sz="2800" dirty="0" smtClean="0">
                <a:solidFill>
                  <a:srgbClr val="7F787F"/>
                </a:solidFill>
              </a:rPr>
              <a:t> </a:t>
            </a:r>
            <a:r>
              <a:rPr lang="en-US" sz="2800" dirty="0" err="1" smtClean="0"/>
              <a:t>ra</a:t>
            </a:r>
            <a:r>
              <a:rPr lang="en-US" sz="2800" dirty="0" smtClean="0">
                <a:solidFill>
                  <a:srgbClr val="7F787F"/>
                </a:solidFill>
              </a:rPr>
              <a:t> </a:t>
            </a:r>
            <a:r>
              <a:rPr lang="en-US" sz="2800" dirty="0" err="1" smtClean="0"/>
              <a:t>của</a:t>
            </a:r>
            <a:r>
              <a:rPr lang="en-US" sz="2800" dirty="0" smtClean="0">
                <a:solidFill>
                  <a:srgbClr val="7F787F"/>
                </a:solidFill>
              </a:rPr>
              <a:t> </a:t>
            </a:r>
            <a:r>
              <a:rPr lang="en-US" sz="2800" dirty="0" err="1" smtClean="0"/>
              <a:t>Đảng</a:t>
            </a:r>
            <a:r>
              <a:rPr lang="en-US" sz="2800" dirty="0" smtClean="0">
                <a:solidFill>
                  <a:srgbClr val="7F787F"/>
                </a:solidFill>
              </a:rPr>
              <a:t> </a:t>
            </a:r>
            <a:r>
              <a:rPr lang="en-US" sz="2800" dirty="0" err="1" smtClean="0"/>
              <a:t>cộng</a:t>
            </a:r>
            <a:r>
              <a:rPr lang="en-US" sz="2800" dirty="0" smtClean="0">
                <a:solidFill>
                  <a:srgbClr val="7F787F"/>
                </a:solidFill>
              </a:rPr>
              <a:t> </a:t>
            </a:r>
            <a:r>
              <a:rPr lang="en-US" sz="2800" dirty="0" err="1" smtClean="0"/>
              <a:t>sản</a:t>
            </a:r>
            <a:r>
              <a:rPr lang="en-US" sz="2800" dirty="0" smtClean="0">
                <a:solidFill>
                  <a:srgbClr val="7F787F"/>
                </a:solidFill>
              </a:rPr>
              <a:t> </a:t>
            </a:r>
            <a:r>
              <a:rPr lang="en-US" sz="2800" dirty="0" err="1" smtClean="0"/>
              <a:t>Việt</a:t>
            </a:r>
            <a:r>
              <a:rPr lang="en-US" sz="2800" dirty="0" smtClean="0">
                <a:solidFill>
                  <a:srgbClr val="7F787F"/>
                </a:solidFill>
              </a:rPr>
              <a:t> </a:t>
            </a:r>
            <a:r>
              <a:rPr lang="en-US" sz="2800" dirty="0" smtClean="0"/>
              <a:t>Nam.</a:t>
            </a:r>
          </a:p>
        </p:txBody>
      </p:sp>
      <p:sp>
        <p:nvSpPr>
          <p:cNvPr id="6" name="Rectangle 2"/>
          <p:cNvSpPr>
            <a:spLocks noGrp="1" noChangeArrowheads="1"/>
          </p:cNvSpPr>
          <p:nvPr>
            <p:ph type="title"/>
          </p:nvPr>
        </p:nvSpPr>
        <p:spPr/>
        <p:txBody>
          <a:bodyPr>
            <a:normAutofit/>
          </a:bodyPr>
          <a:lstStyle/>
          <a:p>
            <a:r>
              <a:rPr lang="en-US" sz="3200" dirty="0"/>
              <a:t>1.1.2 </a:t>
            </a:r>
            <a:r>
              <a:rPr lang="en-US" sz="3200" dirty="0" err="1"/>
              <a:t>Hoàn</a:t>
            </a:r>
            <a:r>
              <a:rPr lang="en-US" sz="3200" dirty="0"/>
              <a:t> </a:t>
            </a:r>
            <a:r>
              <a:rPr lang="en-US" sz="3200" dirty="0" err="1"/>
              <a:t>cảnh</a:t>
            </a:r>
            <a:r>
              <a:rPr lang="en-US" sz="3200" dirty="0"/>
              <a:t> </a:t>
            </a:r>
            <a:r>
              <a:rPr lang="en-US" sz="3200" dirty="0" err="1"/>
              <a:t>trong</a:t>
            </a:r>
            <a:r>
              <a:rPr lang="en-US" sz="3200" dirty="0"/>
              <a:t> </a:t>
            </a:r>
            <a:r>
              <a:rPr lang="en-US" sz="3200" dirty="0" err="1"/>
              <a:t>nước</a:t>
            </a:r>
            <a:r>
              <a:rPr lang="en-US" sz="3200" dirty="0"/>
              <a:t> </a:t>
            </a:r>
            <a:endParaRPr lang="en-US" sz="3200" b="1" dirty="0" smtClean="0">
              <a:solidFill>
                <a:schemeClr val="bg1"/>
              </a:solidFill>
            </a:endParaRPr>
          </a:p>
        </p:txBody>
      </p:sp>
    </p:spTree>
    <p:custDataLst>
      <p:tags r:id="rId1"/>
    </p:custDataLst>
    <p:extLst>
      <p:ext uri="{BB962C8B-B14F-4D97-AF65-F5344CB8AC3E}">
        <p14:creationId xmlns:p14="http://schemas.microsoft.com/office/powerpoint/2010/main" val="4126209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24D783-6964-4E9C-8E1B-152B1C7149AC}" type="slidenum">
              <a:rPr lang="en-US">
                <a:solidFill>
                  <a:srgbClr val="FFFFFF"/>
                </a:solidFill>
                <a:latin typeface="Tahoma" panose="020B0604030504040204" pitchFamily="34" charset="0"/>
              </a:rPr>
              <a:pPr eaLnBrk="1" hangingPunct="1"/>
              <a:t>11</a:t>
            </a:fld>
            <a:endParaRPr lang="en-US">
              <a:solidFill>
                <a:srgbClr val="FFFFFF"/>
              </a:solidFill>
              <a:latin typeface="Tahoma" panose="020B0604030504040204" pitchFamily="34" charset="0"/>
            </a:endParaRPr>
          </a:p>
        </p:txBody>
      </p:sp>
      <p:sp>
        <p:nvSpPr>
          <p:cNvPr id="17411" name="Rectangle 3"/>
          <p:cNvSpPr>
            <a:spLocks noGrp="1" noChangeArrowheads="1"/>
          </p:cNvSpPr>
          <p:nvPr>
            <p:ph type="ctrTitle"/>
          </p:nvPr>
        </p:nvSpPr>
        <p:spPr>
          <a:xfrm>
            <a:off x="146304" y="1505930"/>
            <a:ext cx="8540496" cy="1470025"/>
          </a:xfrm>
        </p:spPr>
        <p:txBody>
          <a:bodyPr>
            <a:noAutofit/>
          </a:bodyPr>
          <a:lstStyle/>
          <a:p>
            <a:pPr eaLnBrk="1" hangingPunct="1"/>
            <a:r>
              <a:rPr lang="en-US" sz="2800" b="1" dirty="0" smtClean="0">
                <a:solidFill>
                  <a:schemeClr val="bg1"/>
                </a:solidFill>
              </a:rPr>
              <a:t>1.2. HỘI NGHỊ THÀNH LẬP ĐẢNG VÀ </a:t>
            </a:r>
            <a:br>
              <a:rPr lang="en-US" sz="2800" b="1" dirty="0" smtClean="0">
                <a:solidFill>
                  <a:schemeClr val="bg1"/>
                </a:solidFill>
              </a:rPr>
            </a:br>
            <a:r>
              <a:rPr lang="en-US" sz="2800" b="1" dirty="0" smtClean="0">
                <a:solidFill>
                  <a:schemeClr val="bg1"/>
                </a:solidFill>
              </a:rPr>
              <a:t>CƯƠNG LĨNH CHÍNH TRỊ ĐẦU TIÊN CỦA ĐẢNG</a:t>
            </a:r>
          </a:p>
        </p:txBody>
      </p:sp>
    </p:spTree>
    <p:custDataLst>
      <p:tags r:id="rId1"/>
    </p:custDataLst>
    <p:extLst>
      <p:ext uri="{BB962C8B-B14F-4D97-AF65-F5344CB8AC3E}">
        <p14:creationId xmlns:p14="http://schemas.microsoft.com/office/powerpoint/2010/main" val="3919610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C92A4A-950A-47D0-B314-72A8272BB9C6}" type="slidenum">
              <a:rPr lang="en-US">
                <a:solidFill>
                  <a:srgbClr val="FFFFFF"/>
                </a:solidFill>
                <a:latin typeface="Tahoma" panose="020B0604030504040204" pitchFamily="34" charset="0"/>
              </a:rPr>
              <a:pPr eaLnBrk="1" hangingPunct="1"/>
              <a:t>12</a:t>
            </a:fld>
            <a:endParaRPr lang="en-US">
              <a:solidFill>
                <a:srgbClr val="FFFFFF"/>
              </a:solidFill>
              <a:latin typeface="Tahoma" panose="020B0604030504040204" pitchFamily="34" charset="0"/>
            </a:endParaRPr>
          </a:p>
        </p:txBody>
      </p:sp>
      <p:sp>
        <p:nvSpPr>
          <p:cNvPr id="18435" name="Rectangle 2"/>
          <p:cNvSpPr>
            <a:spLocks noGrp="1" noChangeArrowheads="1"/>
          </p:cNvSpPr>
          <p:nvPr>
            <p:ph type="title"/>
          </p:nvPr>
        </p:nvSpPr>
        <p:spPr>
          <a:xfrm>
            <a:off x="451104" y="457200"/>
            <a:ext cx="8159496" cy="711200"/>
          </a:xfrm>
        </p:spPr>
        <p:txBody>
          <a:bodyPr>
            <a:normAutofit/>
          </a:bodyPr>
          <a:lstStyle/>
          <a:p>
            <a:pPr algn="just"/>
            <a:r>
              <a:rPr lang="en-US" sz="2800" dirty="0"/>
              <a:t>1.2.1 </a:t>
            </a:r>
            <a:r>
              <a:rPr lang="en-US" sz="2800" dirty="0" err="1"/>
              <a:t>Hội</a:t>
            </a:r>
            <a:r>
              <a:rPr lang="en-US" sz="2800" dirty="0"/>
              <a:t> </a:t>
            </a:r>
            <a:r>
              <a:rPr lang="en-US" sz="2800" dirty="0" err="1"/>
              <a:t>nghị</a:t>
            </a:r>
            <a:r>
              <a:rPr lang="en-US" sz="2800" dirty="0"/>
              <a:t> </a:t>
            </a:r>
            <a:r>
              <a:rPr lang="en-US" sz="2800" dirty="0" err="1"/>
              <a:t>thành</a:t>
            </a:r>
            <a:r>
              <a:rPr lang="en-US" sz="2800" dirty="0"/>
              <a:t> </a:t>
            </a:r>
            <a:r>
              <a:rPr lang="en-US" sz="2800" dirty="0" err="1"/>
              <a:t>lập</a:t>
            </a:r>
            <a:r>
              <a:rPr lang="en-US" sz="2800" dirty="0"/>
              <a:t> </a:t>
            </a:r>
            <a:r>
              <a:rPr lang="en-US" sz="2800" dirty="0" err="1"/>
              <a:t>Đảng</a:t>
            </a:r>
            <a:r>
              <a:rPr lang="en-US" sz="2800" dirty="0"/>
              <a:t> </a:t>
            </a:r>
            <a:r>
              <a:rPr lang="en-US" sz="2800" dirty="0" err="1"/>
              <a:t>Cộng</a:t>
            </a:r>
            <a:r>
              <a:rPr lang="en-US" sz="2800" dirty="0"/>
              <a:t> </a:t>
            </a:r>
            <a:r>
              <a:rPr lang="en-US" sz="2800" dirty="0" err="1"/>
              <a:t>sản</a:t>
            </a:r>
            <a:r>
              <a:rPr lang="en-US" sz="2800" dirty="0"/>
              <a:t> </a:t>
            </a:r>
            <a:r>
              <a:rPr lang="en-US" sz="2800" dirty="0" err="1"/>
              <a:t>Việt</a:t>
            </a:r>
            <a:r>
              <a:rPr lang="en-US" sz="2800" dirty="0"/>
              <a:t> Nam </a:t>
            </a:r>
          </a:p>
        </p:txBody>
      </p:sp>
      <p:graphicFrame>
        <p:nvGraphicFramePr>
          <p:cNvPr id="4" name="Diagram 3"/>
          <p:cNvGraphicFramePr/>
          <p:nvPr>
            <p:extLst>
              <p:ext uri="{D42A27DB-BD31-4B8C-83A1-F6EECF244321}">
                <p14:modId xmlns:p14="http://schemas.microsoft.com/office/powerpoint/2010/main" val="2282110811"/>
              </p:ext>
            </p:extLst>
          </p:nvPr>
        </p:nvGraphicFramePr>
        <p:xfrm>
          <a:off x="533400" y="2794179"/>
          <a:ext cx="8159496" cy="20064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p:cNvSpPr/>
          <p:nvPr/>
        </p:nvSpPr>
        <p:spPr>
          <a:xfrm>
            <a:off x="228600" y="1512142"/>
            <a:ext cx="8686800" cy="1200329"/>
          </a:xfrm>
          <a:prstGeom prst="rect">
            <a:avLst/>
          </a:prstGeom>
        </p:spPr>
        <p:txBody>
          <a:bodyPr wrap="square">
            <a:spAutoFit/>
          </a:bodyPr>
          <a:lstStyle/>
          <a:p>
            <a:pPr lvl="0" algn="just"/>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Lênin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niên</a:t>
            </a:r>
            <a:r>
              <a:rPr lang="en-US" dirty="0">
                <a:latin typeface="Times New Roman" panose="02020603050405020304" pitchFamily="18" charset="0"/>
                <a:cs typeface="Times New Roman" panose="02020603050405020304" pitchFamily="18" charset="0"/>
              </a:rPr>
              <a:t> (1928).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a:t>
            </a:r>
          </a:p>
        </p:txBody>
      </p:sp>
      <p:sp>
        <p:nvSpPr>
          <p:cNvPr id="8" name="Rectangle 7"/>
          <p:cNvSpPr/>
          <p:nvPr/>
        </p:nvSpPr>
        <p:spPr>
          <a:xfrm>
            <a:off x="146304" y="5304472"/>
            <a:ext cx="8845296" cy="1477328"/>
          </a:xfrm>
          <a:prstGeom prst="rect">
            <a:avLst/>
          </a:prstGeom>
        </p:spPr>
        <p:txBody>
          <a:bodyPr wrap="square">
            <a:spAutoFit/>
          </a:bodyPr>
          <a:lstStyle/>
          <a:p>
            <a:pPr lvl="0" algn="just"/>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Lênin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p:txBody>
      </p:sp>
    </p:spTree>
    <p:custDataLst>
      <p:tags r:id="rId1"/>
    </p:custDataLst>
    <p:extLst>
      <p:ext uri="{BB962C8B-B14F-4D97-AF65-F5344CB8AC3E}">
        <p14:creationId xmlns:p14="http://schemas.microsoft.com/office/powerpoint/2010/main" val="163439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514BE9-C88E-49CD-A4E1-0ED0CD6985F5}" type="slidenum">
              <a:rPr lang="en-US">
                <a:solidFill>
                  <a:srgbClr val="FFFFFF"/>
                </a:solidFill>
                <a:latin typeface="Tahoma" panose="020B0604030504040204" pitchFamily="34" charset="0"/>
              </a:rPr>
              <a:pPr eaLnBrk="1" hangingPunct="1"/>
              <a:t>13</a:t>
            </a:fld>
            <a:endParaRPr lang="en-US">
              <a:solidFill>
                <a:srgbClr val="FFFFFF"/>
              </a:solidFill>
              <a:latin typeface="Tahoma" panose="020B0604030504040204" pitchFamily="34" charset="0"/>
            </a:endParaRPr>
          </a:p>
        </p:txBody>
      </p:sp>
      <p:sp>
        <p:nvSpPr>
          <p:cNvPr id="19459" name="Title 3"/>
          <p:cNvSpPr>
            <a:spLocks noGrp="1"/>
          </p:cNvSpPr>
          <p:nvPr>
            <p:ph type="title"/>
          </p:nvPr>
        </p:nvSpPr>
        <p:spPr>
          <a:xfrm>
            <a:off x="685800" y="381000"/>
            <a:ext cx="8007096" cy="762000"/>
          </a:xfrm>
        </p:spPr>
        <p:txBody>
          <a:bodyPr>
            <a:normAutofit/>
          </a:bodyPr>
          <a:lstStyle/>
          <a:p>
            <a:pPr algn="just"/>
            <a:r>
              <a:rPr lang="en-US" sz="2800" dirty="0"/>
              <a:t>1.2.1 </a:t>
            </a:r>
            <a:r>
              <a:rPr lang="en-US" sz="2800" dirty="0" err="1"/>
              <a:t>Hội</a:t>
            </a:r>
            <a:r>
              <a:rPr lang="en-US" sz="2800" dirty="0"/>
              <a:t> </a:t>
            </a:r>
            <a:r>
              <a:rPr lang="en-US" sz="2800" dirty="0" err="1"/>
              <a:t>nghị</a:t>
            </a:r>
            <a:r>
              <a:rPr lang="en-US" sz="2800" dirty="0"/>
              <a:t> </a:t>
            </a:r>
            <a:r>
              <a:rPr lang="en-US" sz="2800" dirty="0" err="1"/>
              <a:t>thành</a:t>
            </a:r>
            <a:r>
              <a:rPr lang="en-US" sz="2800" dirty="0"/>
              <a:t> </a:t>
            </a:r>
            <a:r>
              <a:rPr lang="en-US" sz="2800" dirty="0" err="1"/>
              <a:t>lập</a:t>
            </a:r>
            <a:r>
              <a:rPr lang="en-US" sz="2800" dirty="0"/>
              <a:t> </a:t>
            </a:r>
            <a:r>
              <a:rPr lang="en-US" sz="2800" dirty="0" err="1"/>
              <a:t>Đảng</a:t>
            </a:r>
            <a:r>
              <a:rPr lang="en-US" sz="2800" dirty="0"/>
              <a:t> </a:t>
            </a:r>
            <a:r>
              <a:rPr lang="en-US" sz="2800" dirty="0" err="1"/>
              <a:t>Cộng</a:t>
            </a:r>
            <a:r>
              <a:rPr lang="en-US" sz="2800" dirty="0"/>
              <a:t> </a:t>
            </a:r>
            <a:r>
              <a:rPr lang="en-US" sz="2800" dirty="0" err="1"/>
              <a:t>sản</a:t>
            </a:r>
            <a:r>
              <a:rPr lang="en-US" sz="2800" dirty="0"/>
              <a:t> </a:t>
            </a:r>
            <a:r>
              <a:rPr lang="en-US" sz="2800" dirty="0" err="1"/>
              <a:t>Việt</a:t>
            </a:r>
            <a:r>
              <a:rPr lang="en-US" sz="2800" dirty="0"/>
              <a:t> Nam </a:t>
            </a:r>
          </a:p>
        </p:txBody>
      </p:sp>
      <p:sp>
        <p:nvSpPr>
          <p:cNvPr id="19460" name="Rectangle 5"/>
          <p:cNvSpPr>
            <a:spLocks noGrp="1" noChangeArrowheads="1"/>
          </p:cNvSpPr>
          <p:nvPr>
            <p:ph idx="1"/>
          </p:nvPr>
        </p:nvSpPr>
        <p:spPr>
          <a:xfrm>
            <a:off x="215900" y="1676400"/>
            <a:ext cx="5575300" cy="4457700"/>
          </a:xfrm>
        </p:spPr>
        <p:txBody>
          <a:bodyPr>
            <a:noAutofit/>
          </a:bodyPr>
          <a:lstStyle/>
          <a:p>
            <a:pPr marL="0" indent="0" algn="just" eaLnBrk="1" hangingPunct="1">
              <a:buFontTx/>
              <a:buNone/>
            </a:pPr>
            <a:r>
              <a:rPr lang="en-US" sz="2400" dirty="0" err="1" smtClean="0"/>
              <a:t>Với</a:t>
            </a:r>
            <a:r>
              <a:rPr lang="en-US" sz="2400" dirty="0" smtClean="0">
                <a:solidFill>
                  <a:srgbClr val="7F787F"/>
                </a:solidFill>
              </a:rPr>
              <a:t> </a:t>
            </a:r>
            <a:r>
              <a:rPr lang="en-US" sz="2400" dirty="0" err="1" smtClean="0"/>
              <a:t>sự</a:t>
            </a:r>
            <a:r>
              <a:rPr lang="en-US" sz="2400" dirty="0" smtClean="0">
                <a:solidFill>
                  <a:srgbClr val="7F787F"/>
                </a:solidFill>
              </a:rPr>
              <a:t> </a:t>
            </a:r>
            <a:r>
              <a:rPr lang="en-US" sz="2400" dirty="0" err="1" smtClean="0"/>
              <a:t>chủ</a:t>
            </a:r>
            <a:r>
              <a:rPr lang="en-US" sz="2400" dirty="0" smtClean="0">
                <a:solidFill>
                  <a:srgbClr val="7F787F"/>
                </a:solidFill>
              </a:rPr>
              <a:t> </a:t>
            </a:r>
            <a:r>
              <a:rPr lang="en-US" sz="2400" dirty="0" err="1" smtClean="0"/>
              <a:t>động</a:t>
            </a:r>
            <a:r>
              <a:rPr lang="en-US" sz="2400" dirty="0" smtClean="0"/>
              <a:t>,</a:t>
            </a:r>
            <a:r>
              <a:rPr lang="en-US" sz="2400" dirty="0" smtClean="0">
                <a:solidFill>
                  <a:srgbClr val="7F787F"/>
                </a:solidFill>
              </a:rPr>
              <a:t> </a:t>
            </a:r>
            <a:r>
              <a:rPr lang="en-US" sz="2400" dirty="0" err="1" smtClean="0"/>
              <a:t>tích</a:t>
            </a:r>
            <a:r>
              <a:rPr lang="en-US" sz="2400" dirty="0" smtClean="0">
                <a:solidFill>
                  <a:srgbClr val="7F787F"/>
                </a:solidFill>
              </a:rPr>
              <a:t> </a:t>
            </a:r>
            <a:r>
              <a:rPr lang="en-US" sz="2400" dirty="0" err="1" smtClean="0"/>
              <a:t>cực</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mình</a:t>
            </a:r>
            <a:r>
              <a:rPr lang="en-US" sz="2400" dirty="0" smtClean="0"/>
              <a:t>,</a:t>
            </a:r>
            <a:r>
              <a:rPr lang="en-US" sz="2400" dirty="0" smtClean="0">
                <a:solidFill>
                  <a:srgbClr val="7F787F"/>
                </a:solidFill>
              </a:rPr>
              <a:t> </a:t>
            </a:r>
            <a:r>
              <a:rPr lang="en-US" sz="2400" dirty="0" err="1" smtClean="0"/>
              <a:t>Nguyễn</a:t>
            </a:r>
            <a:r>
              <a:rPr lang="en-US" sz="2400" dirty="0" smtClean="0">
                <a:solidFill>
                  <a:srgbClr val="7F787F"/>
                </a:solidFill>
              </a:rPr>
              <a:t> </a:t>
            </a:r>
            <a:r>
              <a:rPr lang="en-US" sz="2400" dirty="0" err="1" smtClean="0"/>
              <a:t>Ái</a:t>
            </a:r>
            <a:r>
              <a:rPr lang="en-US" sz="2400" dirty="0" smtClean="0">
                <a:solidFill>
                  <a:srgbClr val="7F787F"/>
                </a:solidFill>
              </a:rPr>
              <a:t> </a:t>
            </a:r>
            <a:r>
              <a:rPr lang="en-US" sz="2400" dirty="0" err="1" smtClean="0"/>
              <a:t>Quốc</a:t>
            </a:r>
            <a:r>
              <a:rPr lang="en-US" sz="2400" dirty="0" smtClean="0">
                <a:solidFill>
                  <a:srgbClr val="7F787F"/>
                </a:solidFill>
              </a:rPr>
              <a:t> </a:t>
            </a:r>
            <a:r>
              <a:rPr lang="en-US" sz="2400" dirty="0" err="1" smtClean="0"/>
              <a:t>đã</a:t>
            </a:r>
            <a:r>
              <a:rPr lang="en-US" sz="2400" dirty="0" smtClean="0">
                <a:solidFill>
                  <a:srgbClr val="7F787F"/>
                </a:solidFill>
              </a:rPr>
              <a:t> </a:t>
            </a:r>
            <a:r>
              <a:rPr lang="en-US" sz="2400" dirty="0" err="1" smtClean="0"/>
              <a:t>triệu</a:t>
            </a:r>
            <a:r>
              <a:rPr lang="en-US" sz="2400" dirty="0" smtClean="0">
                <a:solidFill>
                  <a:srgbClr val="7F787F"/>
                </a:solidFill>
              </a:rPr>
              <a:t> </a:t>
            </a:r>
            <a:r>
              <a:rPr lang="en-US" sz="2400" dirty="0" err="1" smtClean="0"/>
              <a:t>tập</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chủ</a:t>
            </a:r>
            <a:r>
              <a:rPr lang="en-US" sz="2400" dirty="0" smtClean="0">
                <a:solidFill>
                  <a:srgbClr val="7F787F"/>
                </a:solidFill>
              </a:rPr>
              <a:t> </a:t>
            </a:r>
            <a:r>
              <a:rPr lang="en-US" sz="2400" dirty="0" err="1" smtClean="0"/>
              <a:t>trì</a:t>
            </a:r>
            <a:r>
              <a:rPr lang="en-US" sz="2400" dirty="0" smtClean="0">
                <a:solidFill>
                  <a:srgbClr val="7F787F"/>
                </a:solidFill>
              </a:rPr>
              <a:t> </a:t>
            </a:r>
            <a:r>
              <a:rPr lang="en-US" sz="2400" dirty="0" err="1" smtClean="0"/>
              <a:t>hội</a:t>
            </a:r>
            <a:r>
              <a:rPr lang="en-US" sz="2400" dirty="0" smtClean="0">
                <a:solidFill>
                  <a:srgbClr val="7F787F"/>
                </a:solidFill>
              </a:rPr>
              <a:t> </a:t>
            </a:r>
            <a:r>
              <a:rPr lang="en-US" sz="2400" dirty="0" err="1" smtClean="0"/>
              <a:t>nghị</a:t>
            </a:r>
            <a:r>
              <a:rPr lang="en-US" sz="2400" dirty="0" smtClean="0">
                <a:solidFill>
                  <a:srgbClr val="7F787F"/>
                </a:solidFill>
              </a:rPr>
              <a:t> </a:t>
            </a:r>
            <a:r>
              <a:rPr lang="en-US" sz="2400" dirty="0" err="1" smtClean="0"/>
              <a:t>hợp</a:t>
            </a:r>
            <a:r>
              <a:rPr lang="en-US" sz="2400" dirty="0" smtClean="0">
                <a:solidFill>
                  <a:srgbClr val="7F787F"/>
                </a:solidFill>
              </a:rPr>
              <a:t> </a:t>
            </a:r>
            <a:r>
              <a:rPr lang="en-US" sz="2400" dirty="0" err="1" smtClean="0"/>
              <a:t>nhất</a:t>
            </a:r>
            <a:r>
              <a:rPr lang="en-US" sz="2400" dirty="0" smtClean="0">
                <a:solidFill>
                  <a:srgbClr val="7F787F"/>
                </a:solidFill>
              </a:rPr>
              <a:t> </a:t>
            </a:r>
            <a:r>
              <a:rPr lang="en-US" sz="2400" dirty="0" err="1" smtClean="0"/>
              <a:t>thành</a:t>
            </a:r>
            <a:r>
              <a:rPr lang="en-US" sz="2400" dirty="0" smtClean="0">
                <a:solidFill>
                  <a:srgbClr val="7F787F"/>
                </a:solidFill>
              </a:rPr>
              <a:t> </a:t>
            </a:r>
            <a:r>
              <a:rPr lang="en-US" sz="2400" dirty="0" err="1" smtClean="0"/>
              <a:t>lập</a:t>
            </a:r>
            <a:r>
              <a:rPr lang="en-US" sz="2400" dirty="0" smtClean="0">
                <a:solidFill>
                  <a:srgbClr val="7F787F"/>
                </a:solidFill>
              </a:rPr>
              <a:t> </a:t>
            </a:r>
            <a:r>
              <a:rPr lang="en-US" sz="2400" dirty="0" err="1" smtClean="0"/>
              <a:t>Đảng</a:t>
            </a:r>
            <a:r>
              <a:rPr lang="en-US" sz="2400" dirty="0" smtClean="0">
                <a:solidFill>
                  <a:srgbClr val="7F787F"/>
                </a:solidFill>
              </a:rPr>
              <a:t> </a:t>
            </a:r>
            <a:r>
              <a:rPr lang="en-US" sz="2400" dirty="0" err="1" smtClean="0"/>
              <a:t>cộng</a:t>
            </a:r>
            <a:r>
              <a:rPr lang="en-US" sz="2400" dirty="0" smtClean="0">
                <a:solidFill>
                  <a:srgbClr val="7F787F"/>
                </a:solidFill>
              </a:rPr>
              <a:t> </a:t>
            </a:r>
            <a:r>
              <a:rPr lang="en-US" sz="2400" dirty="0" err="1" smtClean="0"/>
              <a:t>sản</a:t>
            </a:r>
            <a:r>
              <a:rPr lang="en-US" sz="2400" dirty="0" smtClean="0">
                <a:solidFill>
                  <a:srgbClr val="7F787F"/>
                </a:solidFill>
              </a:rPr>
              <a:t> </a:t>
            </a:r>
            <a:r>
              <a:rPr lang="en-US" sz="2400" dirty="0" err="1" smtClean="0"/>
              <a:t>Việt</a:t>
            </a:r>
            <a:r>
              <a:rPr lang="en-US" sz="2400" dirty="0" smtClean="0">
                <a:solidFill>
                  <a:srgbClr val="7F787F"/>
                </a:solidFill>
              </a:rPr>
              <a:t> </a:t>
            </a:r>
            <a:r>
              <a:rPr lang="en-US" sz="2400" dirty="0" smtClean="0"/>
              <a:t>Nam</a:t>
            </a:r>
            <a:r>
              <a:rPr lang="en-US" sz="2400" dirty="0" smtClean="0">
                <a:solidFill>
                  <a:srgbClr val="7F787F"/>
                </a:solidFill>
              </a:rPr>
              <a:t> </a:t>
            </a:r>
            <a:r>
              <a:rPr lang="en-US" sz="2400" dirty="0" err="1" smtClean="0"/>
              <a:t>từ</a:t>
            </a:r>
            <a:r>
              <a:rPr lang="en-US" sz="2400" dirty="0" smtClean="0">
                <a:solidFill>
                  <a:srgbClr val="7F787F"/>
                </a:solidFill>
              </a:rPr>
              <a:t> </a:t>
            </a:r>
            <a:r>
              <a:rPr lang="en-US" sz="2400" dirty="0" err="1" smtClean="0"/>
              <a:t>ngày</a:t>
            </a:r>
            <a:r>
              <a:rPr lang="en-US" sz="2400" dirty="0" smtClean="0">
                <a:solidFill>
                  <a:srgbClr val="7F787F"/>
                </a:solidFill>
              </a:rPr>
              <a:t> </a:t>
            </a:r>
            <a:r>
              <a:rPr lang="en-US" sz="2400" dirty="0" smtClean="0"/>
              <a:t>6/1-7/2/1930</a:t>
            </a:r>
            <a:r>
              <a:rPr lang="en-US" sz="2400" dirty="0" smtClean="0">
                <a:solidFill>
                  <a:srgbClr val="7F787F"/>
                </a:solidFill>
              </a:rPr>
              <a:t> </a:t>
            </a:r>
            <a:r>
              <a:rPr lang="en-US" sz="2400" dirty="0" err="1" smtClean="0"/>
              <a:t>tại</a:t>
            </a:r>
            <a:r>
              <a:rPr lang="en-US" sz="2400" dirty="0" smtClean="0">
                <a:solidFill>
                  <a:srgbClr val="7F787F"/>
                </a:solidFill>
              </a:rPr>
              <a:t> </a:t>
            </a:r>
            <a:r>
              <a:rPr lang="en-US" sz="2400" dirty="0" err="1" smtClean="0"/>
              <a:t>Hương</a:t>
            </a:r>
            <a:r>
              <a:rPr lang="en-US" sz="2400" dirty="0" smtClean="0">
                <a:solidFill>
                  <a:srgbClr val="7F787F"/>
                </a:solidFill>
              </a:rPr>
              <a:t> </a:t>
            </a:r>
            <a:r>
              <a:rPr lang="en-US" sz="2400" dirty="0" err="1" smtClean="0"/>
              <a:t>cảng</a:t>
            </a:r>
            <a:r>
              <a:rPr lang="en-US" sz="2400" dirty="0" smtClean="0">
                <a:solidFill>
                  <a:srgbClr val="7F787F"/>
                </a:solidFill>
              </a:rPr>
              <a:t> </a:t>
            </a:r>
            <a:r>
              <a:rPr lang="en-US" sz="2400" dirty="0" smtClean="0"/>
              <a:t>(</a:t>
            </a:r>
            <a:r>
              <a:rPr lang="en-US" sz="2400" dirty="0" err="1" smtClean="0"/>
              <a:t>Trung</a:t>
            </a:r>
            <a:r>
              <a:rPr lang="en-US" sz="2400" dirty="0" smtClean="0">
                <a:solidFill>
                  <a:srgbClr val="7F787F"/>
                </a:solidFill>
              </a:rPr>
              <a:t> </a:t>
            </a:r>
            <a:r>
              <a:rPr lang="en-US" sz="2400" dirty="0" err="1" smtClean="0"/>
              <a:t>quốc</a:t>
            </a:r>
            <a:r>
              <a:rPr lang="en-US" sz="2400" dirty="0" smtClean="0"/>
              <a:t>)</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đã</a:t>
            </a:r>
            <a:r>
              <a:rPr lang="en-US" sz="2400" dirty="0" smtClean="0">
                <a:solidFill>
                  <a:srgbClr val="7F787F"/>
                </a:solidFill>
              </a:rPr>
              <a:t> </a:t>
            </a:r>
            <a:r>
              <a:rPr lang="en-US" sz="2400" dirty="0" err="1" smtClean="0"/>
              <a:t>thành</a:t>
            </a:r>
            <a:r>
              <a:rPr lang="en-US" sz="2400" dirty="0" smtClean="0">
                <a:solidFill>
                  <a:srgbClr val="7F787F"/>
                </a:solidFill>
              </a:rPr>
              <a:t> </a:t>
            </a:r>
            <a:r>
              <a:rPr lang="en-US" sz="2400" dirty="0" err="1" smtClean="0"/>
              <a:t>công</a:t>
            </a:r>
            <a:r>
              <a:rPr lang="en-US" sz="2400" dirty="0" smtClean="0">
                <a:solidFill>
                  <a:srgbClr val="7F787F"/>
                </a:solidFill>
              </a:rPr>
              <a:t> </a:t>
            </a:r>
            <a:r>
              <a:rPr lang="en-US" sz="2400" dirty="0" err="1" smtClean="0"/>
              <a:t>tốt</a:t>
            </a:r>
            <a:r>
              <a:rPr lang="en-US" sz="2400" dirty="0" smtClean="0">
                <a:solidFill>
                  <a:srgbClr val="7F787F"/>
                </a:solidFill>
              </a:rPr>
              <a:t> </a:t>
            </a:r>
            <a:r>
              <a:rPr lang="en-US" sz="2400" dirty="0" err="1" smtClean="0"/>
              <a:t>đẹp</a:t>
            </a:r>
            <a:r>
              <a:rPr lang="en-US" sz="2400" dirty="0" smtClean="0"/>
              <a:t>.</a:t>
            </a:r>
            <a:r>
              <a:rPr lang="en-US" sz="2400" dirty="0" smtClean="0">
                <a:solidFill>
                  <a:srgbClr val="7F787F"/>
                </a:solidFill>
              </a:rPr>
              <a:t> </a:t>
            </a:r>
            <a:r>
              <a:rPr lang="en-US" sz="2400" dirty="0" err="1" smtClean="0"/>
              <a:t>Hội</a:t>
            </a:r>
            <a:r>
              <a:rPr lang="en-US" sz="2400" dirty="0" smtClean="0">
                <a:solidFill>
                  <a:srgbClr val="7F787F"/>
                </a:solidFill>
              </a:rPr>
              <a:t> </a:t>
            </a:r>
            <a:r>
              <a:rPr lang="en-US" sz="2400" dirty="0" err="1" smtClean="0"/>
              <a:t>nghị</a:t>
            </a:r>
            <a:r>
              <a:rPr lang="en-US" sz="2400" dirty="0" smtClean="0">
                <a:solidFill>
                  <a:srgbClr val="7F787F"/>
                </a:solidFill>
              </a:rPr>
              <a:t> </a:t>
            </a:r>
            <a:r>
              <a:rPr lang="en-US" sz="2400" dirty="0" err="1" smtClean="0"/>
              <a:t>quyết</a:t>
            </a:r>
            <a:r>
              <a:rPr lang="en-US" sz="2400" dirty="0" smtClean="0">
                <a:solidFill>
                  <a:srgbClr val="7F787F"/>
                </a:solidFill>
              </a:rPr>
              <a:t> </a:t>
            </a:r>
            <a:r>
              <a:rPr lang="en-US" sz="2400" dirty="0" err="1" smtClean="0"/>
              <a:t>định</a:t>
            </a:r>
            <a:r>
              <a:rPr lang="en-US" sz="2400" dirty="0" smtClean="0"/>
              <a:t>:</a:t>
            </a:r>
          </a:p>
          <a:p>
            <a:pPr marL="0" indent="0" algn="just" eaLnBrk="1" hangingPunct="1">
              <a:buFontTx/>
              <a:buNone/>
            </a:pPr>
            <a:endParaRPr lang="en-US" sz="2400" dirty="0" smtClean="0"/>
          </a:p>
        </p:txBody>
      </p:sp>
      <p:pic>
        <p:nvPicPr>
          <p:cNvPr id="19461" name="Picture 2" descr="http://d4.violet.vn/uploads/blogs/447/hoi_nghi_thanh_lap_dang_500.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880100" y="1828800"/>
            <a:ext cx="2870200" cy="21526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1441506664"/>
              </p:ext>
            </p:extLst>
          </p:nvPr>
        </p:nvGraphicFramePr>
        <p:xfrm>
          <a:off x="209804" y="4271963"/>
          <a:ext cx="8832596" cy="24336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696806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6305F1-4B83-4052-A58E-5FD89C35296D}" type="slidenum">
              <a:rPr lang="en-US">
                <a:solidFill>
                  <a:srgbClr val="FFFFFF"/>
                </a:solidFill>
                <a:latin typeface="Tahoma" panose="020B0604030504040204" pitchFamily="34" charset="0"/>
              </a:rPr>
              <a:pPr eaLnBrk="1" hangingPunct="1"/>
              <a:t>14</a:t>
            </a:fld>
            <a:endParaRPr lang="en-US">
              <a:solidFill>
                <a:srgbClr val="FFFFFF"/>
              </a:solidFill>
              <a:latin typeface="Tahoma" panose="020B0604030504040204" pitchFamily="34" charset="0"/>
            </a:endParaRPr>
          </a:p>
        </p:txBody>
      </p:sp>
      <p:sp>
        <p:nvSpPr>
          <p:cNvPr id="20483" name="Title 3"/>
          <p:cNvSpPr>
            <a:spLocks noGrp="1"/>
          </p:cNvSpPr>
          <p:nvPr>
            <p:ph type="title"/>
          </p:nvPr>
        </p:nvSpPr>
        <p:spPr>
          <a:xfrm>
            <a:off x="304800" y="762000"/>
            <a:ext cx="8686800" cy="490538"/>
          </a:xfrm>
        </p:spPr>
        <p:txBody>
          <a:bodyPr>
            <a:noAutofit/>
          </a:bodyPr>
          <a:lstStyle/>
          <a:p>
            <a:pPr algn="just"/>
            <a:r>
              <a:rPr lang="en-US" sz="2800" b="1" dirty="0" smtClean="0">
                <a:solidFill>
                  <a:schemeClr val="bg1"/>
                </a:solidFill>
              </a:rPr>
              <a:t> </a:t>
            </a:r>
            <a:r>
              <a:rPr lang="en-US" sz="2800" dirty="0"/>
              <a:t>1.2.2 </a:t>
            </a:r>
            <a:r>
              <a:rPr lang="en-US" sz="2800" dirty="0" err="1"/>
              <a:t>Cương</a:t>
            </a:r>
            <a:r>
              <a:rPr lang="en-US" sz="2800" dirty="0"/>
              <a:t> </a:t>
            </a:r>
            <a:r>
              <a:rPr lang="en-US" sz="2800" dirty="0" err="1"/>
              <a:t>lĩnh</a:t>
            </a:r>
            <a:r>
              <a:rPr lang="en-US" sz="2800" dirty="0"/>
              <a:t> </a:t>
            </a:r>
            <a:r>
              <a:rPr lang="en-US" sz="2800" dirty="0" err="1"/>
              <a:t>chính</a:t>
            </a:r>
            <a:r>
              <a:rPr lang="en-US" sz="2800" dirty="0"/>
              <a:t> </a:t>
            </a:r>
            <a:r>
              <a:rPr lang="en-US" sz="2800" dirty="0" err="1"/>
              <a:t>trị</a:t>
            </a:r>
            <a:r>
              <a:rPr lang="en-US" sz="2800" dirty="0"/>
              <a:t> </a:t>
            </a:r>
            <a:r>
              <a:rPr lang="en-US" sz="2800" dirty="0" err="1"/>
              <a:t>đầu</a:t>
            </a:r>
            <a:r>
              <a:rPr lang="en-US" sz="2800" dirty="0"/>
              <a:t> </a:t>
            </a:r>
            <a:r>
              <a:rPr lang="en-US" sz="2800" dirty="0" err="1"/>
              <a:t>tiên</a:t>
            </a:r>
            <a:r>
              <a:rPr lang="en-US" sz="2800" dirty="0"/>
              <a:t> </a:t>
            </a:r>
            <a:r>
              <a:rPr lang="en-US" sz="2800" dirty="0" err="1"/>
              <a:t>của</a:t>
            </a:r>
            <a:r>
              <a:rPr lang="en-US" sz="2800" dirty="0"/>
              <a:t> </a:t>
            </a:r>
            <a:r>
              <a:rPr lang="en-US" sz="2800" dirty="0" err="1"/>
              <a:t>Đảng</a:t>
            </a:r>
            <a:r>
              <a:rPr lang="en-US" sz="2800" dirty="0"/>
              <a:t> </a:t>
            </a:r>
            <a:r>
              <a:rPr lang="en-US" sz="2800" dirty="0" err="1"/>
              <a:t>Cộng</a:t>
            </a:r>
            <a:r>
              <a:rPr lang="en-US" sz="2800" dirty="0"/>
              <a:t> </a:t>
            </a:r>
            <a:r>
              <a:rPr lang="en-US" sz="2800" dirty="0" err="1"/>
              <a:t>sản</a:t>
            </a:r>
            <a:r>
              <a:rPr lang="en-US" sz="2800" dirty="0"/>
              <a:t> </a:t>
            </a:r>
            <a:r>
              <a:rPr lang="en-US" sz="2800" dirty="0" err="1"/>
              <a:t>Việt</a:t>
            </a:r>
            <a:r>
              <a:rPr lang="en-US" sz="2800" dirty="0"/>
              <a:t> Nam </a:t>
            </a:r>
          </a:p>
        </p:txBody>
      </p:sp>
      <p:sp>
        <p:nvSpPr>
          <p:cNvPr id="20484" name="Rectangle 3"/>
          <p:cNvSpPr>
            <a:spLocks noGrp="1" noChangeArrowheads="1"/>
          </p:cNvSpPr>
          <p:nvPr>
            <p:ph idx="1"/>
          </p:nvPr>
        </p:nvSpPr>
        <p:spPr>
          <a:xfrm>
            <a:off x="165100" y="1752600"/>
            <a:ext cx="8915400" cy="4832350"/>
          </a:xfrm>
        </p:spPr>
        <p:txBody>
          <a:bodyPr>
            <a:normAutofit fontScale="92500" lnSpcReduction="20000"/>
          </a:bodyPr>
          <a:lstStyle/>
          <a:p>
            <a:pPr algn="just" eaLnBrk="1" hangingPunct="1"/>
            <a:r>
              <a:rPr lang="en-US" dirty="0" err="1" smtClean="0"/>
              <a:t>Phương</a:t>
            </a:r>
            <a:r>
              <a:rPr lang="en-US" dirty="0" smtClean="0">
                <a:solidFill>
                  <a:srgbClr val="7F787F"/>
                </a:solidFill>
              </a:rPr>
              <a:t> </a:t>
            </a:r>
            <a:r>
              <a:rPr lang="en-US" dirty="0" err="1" smtClean="0"/>
              <a:t>hướng</a:t>
            </a:r>
            <a:r>
              <a:rPr lang="en-US" dirty="0" smtClean="0">
                <a:solidFill>
                  <a:srgbClr val="7F787F"/>
                </a:solidFill>
              </a:rPr>
              <a:t> </a:t>
            </a:r>
            <a:r>
              <a:rPr lang="en-US" dirty="0" err="1" smtClean="0"/>
              <a:t>chiến</a:t>
            </a:r>
            <a:r>
              <a:rPr lang="en-US" dirty="0" smtClean="0">
                <a:solidFill>
                  <a:srgbClr val="7F787F"/>
                </a:solidFill>
              </a:rPr>
              <a:t> </a:t>
            </a:r>
            <a:r>
              <a:rPr lang="en-US" dirty="0" err="1" smtClean="0"/>
              <a:t>lược</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t>:</a:t>
            </a:r>
            <a:r>
              <a:rPr lang="en-US" dirty="0" smtClean="0">
                <a:solidFill>
                  <a:srgbClr val="7F787F"/>
                </a:solidFill>
              </a:rPr>
              <a:t> </a:t>
            </a:r>
            <a:r>
              <a:rPr lang="en-US" dirty="0" smtClean="0"/>
              <a:t>“</a:t>
            </a:r>
            <a:r>
              <a:rPr lang="en-US" dirty="0" err="1" smtClean="0"/>
              <a:t>Làm</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solidFill>
                  <a:srgbClr val="7F787F"/>
                </a:solidFill>
              </a:rPr>
              <a:t> </a:t>
            </a:r>
            <a:r>
              <a:rPr lang="en-US" dirty="0" err="1" smtClean="0"/>
              <a:t>dân</a:t>
            </a:r>
            <a:r>
              <a:rPr lang="en-US" dirty="0" smtClean="0">
                <a:solidFill>
                  <a:srgbClr val="7F787F"/>
                </a:solidFill>
              </a:rPr>
              <a:t> </a:t>
            </a:r>
            <a:r>
              <a:rPr lang="en-US" dirty="0" err="1" smtClean="0"/>
              <a:t>quyền</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và</a:t>
            </a:r>
            <a:r>
              <a:rPr lang="en-US" dirty="0" smtClean="0">
                <a:solidFill>
                  <a:srgbClr val="7F787F"/>
                </a:solidFill>
              </a:rPr>
              <a:t> </a:t>
            </a:r>
            <a:r>
              <a:rPr lang="en-US" dirty="0" err="1" smtClean="0"/>
              <a:t>thổ</a:t>
            </a:r>
            <a:r>
              <a:rPr lang="en-US" dirty="0" smtClean="0">
                <a:solidFill>
                  <a:srgbClr val="7F787F"/>
                </a:solidFill>
              </a:rPr>
              <a:t> </a:t>
            </a:r>
            <a:r>
              <a:rPr lang="en-US" dirty="0" err="1" smtClean="0"/>
              <a:t>địa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để</a:t>
            </a:r>
            <a:r>
              <a:rPr lang="en-US" dirty="0" smtClean="0">
                <a:solidFill>
                  <a:srgbClr val="7F787F"/>
                </a:solidFill>
              </a:rPr>
              <a:t> </a:t>
            </a:r>
            <a:r>
              <a:rPr lang="en-US" dirty="0" err="1" smtClean="0"/>
              <a:t>đi</a:t>
            </a:r>
            <a:r>
              <a:rPr lang="en-US" dirty="0" smtClean="0">
                <a:solidFill>
                  <a:srgbClr val="7F787F"/>
                </a:solidFill>
              </a:rPr>
              <a:t> </a:t>
            </a:r>
            <a:r>
              <a:rPr lang="en-US" dirty="0" err="1" smtClean="0"/>
              <a:t>tới</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t>”.</a:t>
            </a:r>
          </a:p>
          <a:p>
            <a:pPr algn="just" eaLnBrk="1" hangingPunct="1"/>
            <a:r>
              <a:rPr lang="en-US" dirty="0" err="1" smtClean="0"/>
              <a:t>Nhiệm</a:t>
            </a:r>
            <a:r>
              <a:rPr lang="en-US" dirty="0" smtClean="0">
                <a:solidFill>
                  <a:srgbClr val="7F787F"/>
                </a:solidFill>
              </a:rPr>
              <a:t> </a:t>
            </a:r>
            <a:r>
              <a:rPr lang="en-US" dirty="0" err="1" smtClean="0"/>
              <a:t>vụ</a:t>
            </a:r>
            <a:r>
              <a:rPr lang="en-US" dirty="0" smtClean="0">
                <a:solidFill>
                  <a:srgbClr val="7F787F"/>
                </a:solidFill>
              </a:rPr>
              <a:t> </a:t>
            </a:r>
            <a:r>
              <a:rPr lang="en-US" dirty="0" err="1" smtClean="0"/>
              <a:t>chủ</a:t>
            </a:r>
            <a:r>
              <a:rPr lang="en-US" dirty="0" smtClean="0">
                <a:solidFill>
                  <a:srgbClr val="7F787F"/>
                </a:solidFill>
              </a:rPr>
              <a:t> </a:t>
            </a:r>
            <a:r>
              <a:rPr lang="en-US" dirty="0" err="1" smtClean="0"/>
              <a:t>yếu</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trong</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solidFill>
                  <a:srgbClr val="7F787F"/>
                </a:solidFill>
              </a:rPr>
              <a:t> </a:t>
            </a:r>
            <a:r>
              <a:rPr lang="en-US" dirty="0" err="1" smtClean="0"/>
              <a:t>dân</a:t>
            </a:r>
            <a:r>
              <a:rPr lang="en-US" dirty="0" smtClean="0">
                <a:solidFill>
                  <a:srgbClr val="7F787F"/>
                </a:solidFill>
              </a:rPr>
              <a:t> </a:t>
            </a:r>
            <a:r>
              <a:rPr lang="en-US" dirty="0" err="1" smtClean="0"/>
              <a:t>quyền</a:t>
            </a:r>
            <a:r>
              <a:rPr lang="en-US" dirty="0" smtClean="0">
                <a:solidFill>
                  <a:srgbClr val="7F787F"/>
                </a:solidFill>
              </a:rPr>
              <a:t> </a:t>
            </a:r>
            <a:r>
              <a:rPr lang="en-US" dirty="0" err="1" smtClean="0"/>
              <a:t>và</a:t>
            </a:r>
            <a:r>
              <a:rPr lang="en-US" dirty="0" smtClean="0">
                <a:solidFill>
                  <a:srgbClr val="7F787F"/>
                </a:solidFill>
              </a:rPr>
              <a:t> </a:t>
            </a:r>
            <a:r>
              <a:rPr lang="en-US" dirty="0" err="1" smtClean="0"/>
              <a:t>thổ</a:t>
            </a:r>
            <a:r>
              <a:rPr lang="en-US" dirty="0" smtClean="0">
                <a:solidFill>
                  <a:srgbClr val="7F787F"/>
                </a:solidFill>
              </a:rPr>
              <a:t> </a:t>
            </a:r>
            <a:r>
              <a:rPr lang="en-US" dirty="0" err="1" smtClean="0"/>
              <a:t>địa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t>:</a:t>
            </a:r>
          </a:p>
          <a:p>
            <a:pPr marL="685800" lvl="1" indent="-339725" algn="just" eaLnBrk="1" hangingPunct="1"/>
            <a:r>
              <a:rPr lang="en-US" dirty="0" err="1" smtClean="0"/>
              <a:t>Về</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t>;</a:t>
            </a:r>
          </a:p>
          <a:p>
            <a:pPr marL="685800" lvl="1" indent="-339725" algn="just" eaLnBrk="1" hangingPunct="1"/>
            <a:r>
              <a:rPr lang="en-US" dirty="0" err="1" smtClean="0"/>
              <a:t>Về</a:t>
            </a:r>
            <a:r>
              <a:rPr lang="en-US" dirty="0" smtClean="0">
                <a:solidFill>
                  <a:srgbClr val="7F787F"/>
                </a:solidFill>
              </a:rPr>
              <a:t> </a:t>
            </a:r>
            <a:r>
              <a:rPr lang="en-US" dirty="0" err="1" smtClean="0"/>
              <a:t>kinh</a:t>
            </a:r>
            <a:r>
              <a:rPr lang="en-US" dirty="0" smtClean="0">
                <a:solidFill>
                  <a:srgbClr val="7F787F"/>
                </a:solidFill>
              </a:rPr>
              <a:t> </a:t>
            </a:r>
            <a:r>
              <a:rPr lang="en-US" dirty="0" err="1" smtClean="0"/>
              <a:t>tế</a:t>
            </a:r>
            <a:r>
              <a:rPr lang="en-US" dirty="0" smtClean="0"/>
              <a:t>;</a:t>
            </a:r>
          </a:p>
          <a:p>
            <a:pPr marL="685800" lvl="1" indent="-339725" algn="just" eaLnBrk="1" hangingPunct="1"/>
            <a:r>
              <a:rPr lang="en-US" dirty="0" err="1" smtClean="0"/>
              <a:t>Về</a:t>
            </a:r>
            <a:r>
              <a:rPr lang="en-US" dirty="0" smtClean="0">
                <a:solidFill>
                  <a:srgbClr val="7F787F"/>
                </a:solidFill>
              </a:rPr>
              <a:t> </a:t>
            </a:r>
            <a:r>
              <a:rPr lang="en-US" dirty="0" err="1" smtClean="0"/>
              <a:t>văn</a:t>
            </a:r>
            <a:r>
              <a:rPr lang="en-US" dirty="0" smtClean="0">
                <a:solidFill>
                  <a:srgbClr val="7F787F"/>
                </a:solidFill>
              </a:rPr>
              <a:t> </a:t>
            </a:r>
            <a:r>
              <a:rPr lang="en-US" dirty="0" err="1" smtClean="0"/>
              <a:t>hoá</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t>.</a:t>
            </a:r>
          </a:p>
          <a:p>
            <a:pPr algn="just" eaLnBrk="1" hangingPunct="1"/>
            <a:r>
              <a:rPr lang="en-US" dirty="0" err="1" smtClean="0"/>
              <a:t>Lực</a:t>
            </a:r>
            <a:r>
              <a:rPr lang="en-US" dirty="0" smtClean="0">
                <a:solidFill>
                  <a:srgbClr val="7F787F"/>
                </a:solidFill>
              </a:rPr>
              <a:t> </a:t>
            </a:r>
            <a:r>
              <a:rPr lang="en-US" dirty="0" err="1" smtClean="0"/>
              <a:t>lượng</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t>:</a:t>
            </a:r>
          </a:p>
          <a:p>
            <a:pPr marL="685800" lvl="1" indent="-339725" algn="just" eaLnBrk="1" hangingPunct="1"/>
            <a:r>
              <a:rPr lang="en-US" dirty="0" err="1" smtClean="0"/>
              <a:t>Đảng</a:t>
            </a:r>
            <a:r>
              <a:rPr lang="en-US" dirty="0" smtClean="0">
                <a:solidFill>
                  <a:srgbClr val="7F787F"/>
                </a:solidFill>
              </a:rPr>
              <a:t> </a:t>
            </a:r>
            <a:r>
              <a:rPr lang="en-US" dirty="0" err="1" smtClean="0"/>
              <a:t>chủ</a:t>
            </a:r>
            <a:r>
              <a:rPr lang="en-US" dirty="0" smtClean="0">
                <a:solidFill>
                  <a:srgbClr val="7F787F"/>
                </a:solidFill>
              </a:rPr>
              <a:t> </a:t>
            </a:r>
            <a:r>
              <a:rPr lang="en-US" dirty="0" err="1" smtClean="0"/>
              <a:t>trương</a:t>
            </a:r>
            <a:r>
              <a:rPr lang="en-US" dirty="0" smtClean="0">
                <a:solidFill>
                  <a:srgbClr val="7F787F"/>
                </a:solidFill>
              </a:rPr>
              <a:t> </a:t>
            </a:r>
            <a:r>
              <a:rPr lang="en-US" dirty="0" err="1" smtClean="0"/>
              <a:t>tập</a:t>
            </a:r>
            <a:r>
              <a:rPr lang="en-US" dirty="0" smtClean="0">
                <a:solidFill>
                  <a:srgbClr val="7F787F"/>
                </a:solidFill>
              </a:rPr>
              <a:t> </a:t>
            </a:r>
            <a:r>
              <a:rPr lang="en-US" dirty="0" err="1" smtClean="0"/>
              <a:t>hợp</a:t>
            </a:r>
            <a:r>
              <a:rPr lang="en-US" dirty="0" smtClean="0">
                <a:solidFill>
                  <a:srgbClr val="7F787F"/>
                </a:solidFill>
              </a:rPr>
              <a:t> </a:t>
            </a:r>
            <a:r>
              <a:rPr lang="en-US" dirty="0" err="1" smtClean="0"/>
              <a:t>đại</a:t>
            </a:r>
            <a:r>
              <a:rPr lang="en-US" dirty="0" smtClean="0">
                <a:solidFill>
                  <a:srgbClr val="7F787F"/>
                </a:solidFill>
              </a:rPr>
              <a:t> </a:t>
            </a:r>
            <a:r>
              <a:rPr lang="en-US" dirty="0" err="1" smtClean="0"/>
              <a:t>bộ</a:t>
            </a:r>
            <a:r>
              <a:rPr lang="en-US" dirty="0" smtClean="0">
                <a:solidFill>
                  <a:srgbClr val="7F787F"/>
                </a:solidFill>
              </a:rPr>
              <a:t> </a:t>
            </a:r>
            <a:r>
              <a:rPr lang="en-US" dirty="0" err="1" smtClean="0"/>
              <a:t>phận</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t>,</a:t>
            </a:r>
            <a:r>
              <a:rPr lang="en-US" dirty="0" smtClean="0">
                <a:solidFill>
                  <a:srgbClr val="7F787F"/>
                </a:solidFill>
              </a:rPr>
              <a:t> </a:t>
            </a:r>
            <a:r>
              <a:rPr lang="en-US" dirty="0" err="1" smtClean="0"/>
              <a:t>nông</a:t>
            </a:r>
            <a:r>
              <a:rPr lang="en-US" dirty="0" smtClean="0">
                <a:solidFill>
                  <a:srgbClr val="7F787F"/>
                </a:solidFill>
              </a:rPr>
              <a:t> </a:t>
            </a:r>
            <a:r>
              <a:rPr lang="en-US" dirty="0" err="1" smtClean="0"/>
              <a:t>dân</a:t>
            </a:r>
            <a:r>
              <a:rPr lang="en-US" dirty="0" smtClean="0">
                <a:solidFill>
                  <a:srgbClr val="7F787F"/>
                </a:solidFill>
              </a:rPr>
              <a:t> </a:t>
            </a:r>
            <a:r>
              <a:rPr lang="en-US" dirty="0" err="1" smtClean="0"/>
              <a:t>và</a:t>
            </a:r>
            <a:r>
              <a:rPr lang="en-US" dirty="0" smtClean="0">
                <a:solidFill>
                  <a:srgbClr val="7F787F"/>
                </a:solidFill>
              </a:rPr>
              <a:t> </a:t>
            </a:r>
            <a:r>
              <a:rPr lang="en-US" dirty="0" err="1" smtClean="0"/>
              <a:t>dựa</a:t>
            </a:r>
            <a:r>
              <a:rPr lang="en-US" dirty="0" smtClean="0">
                <a:solidFill>
                  <a:srgbClr val="7F787F"/>
                </a:solidFill>
              </a:rPr>
              <a:t> </a:t>
            </a:r>
            <a:r>
              <a:rPr lang="en-US" dirty="0" err="1" smtClean="0"/>
              <a:t>vào</a:t>
            </a:r>
            <a:r>
              <a:rPr lang="en-US" dirty="0" smtClean="0">
                <a:solidFill>
                  <a:srgbClr val="7F787F"/>
                </a:solidFill>
              </a:rPr>
              <a:t> </a:t>
            </a:r>
            <a:r>
              <a:rPr lang="en-US" dirty="0" err="1" smtClean="0"/>
              <a:t>hạng</a:t>
            </a:r>
            <a:r>
              <a:rPr lang="en-US" dirty="0" smtClean="0">
                <a:solidFill>
                  <a:srgbClr val="7F787F"/>
                </a:solidFill>
              </a:rPr>
              <a:t> </a:t>
            </a:r>
            <a:r>
              <a:rPr lang="en-US" dirty="0" err="1" smtClean="0"/>
              <a:t>dân</a:t>
            </a:r>
            <a:r>
              <a:rPr lang="en-US" dirty="0" smtClean="0">
                <a:solidFill>
                  <a:srgbClr val="7F787F"/>
                </a:solidFill>
              </a:rPr>
              <a:t> </a:t>
            </a:r>
            <a:r>
              <a:rPr lang="en-US" dirty="0" err="1" smtClean="0"/>
              <a:t>cày</a:t>
            </a:r>
            <a:r>
              <a:rPr lang="en-US" dirty="0" smtClean="0">
                <a:solidFill>
                  <a:srgbClr val="7F787F"/>
                </a:solidFill>
              </a:rPr>
              <a:t> </a:t>
            </a:r>
            <a:r>
              <a:rPr lang="en-US" dirty="0" err="1" smtClean="0"/>
              <a:t>nghèo</a:t>
            </a:r>
            <a:r>
              <a:rPr lang="en-US" dirty="0" smtClean="0">
                <a:solidFill>
                  <a:srgbClr val="7F787F"/>
                </a:solidFill>
              </a:rPr>
              <a:t> </a:t>
            </a:r>
            <a:r>
              <a:rPr lang="en-US" dirty="0" err="1" smtClean="0"/>
              <a:t>để</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nông</a:t>
            </a:r>
            <a:r>
              <a:rPr lang="en-US" dirty="0" smtClean="0">
                <a:solidFill>
                  <a:srgbClr val="7F787F"/>
                </a:solidFill>
              </a:rPr>
              <a:t> </a:t>
            </a:r>
            <a:r>
              <a:rPr lang="en-US" dirty="0" err="1" smtClean="0"/>
              <a:t>dân</a:t>
            </a:r>
            <a:r>
              <a:rPr lang="en-US" dirty="0" smtClean="0">
                <a:solidFill>
                  <a:srgbClr val="7F787F"/>
                </a:solidFill>
              </a:rPr>
              <a:t> </a:t>
            </a:r>
            <a:r>
              <a:rPr lang="en-US" dirty="0" err="1" smtClean="0"/>
              <a:t>làm</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ruộng</a:t>
            </a:r>
            <a:r>
              <a:rPr lang="en-US" dirty="0" smtClean="0">
                <a:solidFill>
                  <a:srgbClr val="7F787F"/>
                </a:solidFill>
              </a:rPr>
              <a:t> </a:t>
            </a:r>
            <a:r>
              <a:rPr lang="en-US" dirty="0" err="1" smtClean="0"/>
              <a:t>đất</a:t>
            </a:r>
            <a:r>
              <a:rPr lang="en-US" dirty="0" smtClean="0"/>
              <a:t>.</a:t>
            </a:r>
          </a:p>
          <a:p>
            <a:pPr marL="685800" lvl="1" indent="-339725" algn="just" eaLnBrk="1" hangingPunct="1"/>
            <a:r>
              <a:rPr lang="en-US" dirty="0" err="1" smtClean="0"/>
              <a:t>Lôi</a:t>
            </a:r>
            <a:r>
              <a:rPr lang="en-US" dirty="0" smtClean="0">
                <a:solidFill>
                  <a:srgbClr val="7F787F"/>
                </a:solidFill>
              </a:rPr>
              <a:t> </a:t>
            </a:r>
            <a:r>
              <a:rPr lang="en-US" dirty="0" err="1" smtClean="0"/>
              <a:t>kéo</a:t>
            </a:r>
            <a:r>
              <a:rPr lang="en-US" dirty="0" smtClean="0">
                <a:solidFill>
                  <a:srgbClr val="7F787F"/>
                </a:solidFill>
              </a:rPr>
              <a:t> </a:t>
            </a:r>
            <a:r>
              <a:rPr lang="en-US" dirty="0" err="1" smtClean="0"/>
              <a:t>tiểu</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t>,</a:t>
            </a:r>
            <a:r>
              <a:rPr lang="en-US" dirty="0" smtClean="0">
                <a:solidFill>
                  <a:srgbClr val="7F787F"/>
                </a:solidFill>
              </a:rPr>
              <a:t> </a:t>
            </a:r>
            <a:r>
              <a:rPr lang="en-US" dirty="0" smtClean="0"/>
              <a:t>tri</a:t>
            </a:r>
            <a:r>
              <a:rPr lang="en-US" dirty="0" smtClean="0">
                <a:solidFill>
                  <a:srgbClr val="7F787F"/>
                </a:solidFill>
              </a:rPr>
              <a:t> </a:t>
            </a:r>
            <a:r>
              <a:rPr lang="en-US" dirty="0" err="1" smtClean="0"/>
              <a:t>thức</a:t>
            </a:r>
            <a:r>
              <a:rPr lang="en-US" dirty="0" smtClean="0"/>
              <a:t>,</a:t>
            </a:r>
            <a:r>
              <a:rPr lang="en-US" dirty="0" smtClean="0">
                <a:solidFill>
                  <a:srgbClr val="7F787F"/>
                </a:solidFill>
              </a:rPr>
              <a:t> </a:t>
            </a:r>
            <a:r>
              <a:rPr lang="en-US" dirty="0" err="1" smtClean="0"/>
              <a:t>trung</a:t>
            </a:r>
            <a:r>
              <a:rPr lang="en-US" dirty="0" smtClean="0">
                <a:solidFill>
                  <a:srgbClr val="7F787F"/>
                </a:solidFill>
              </a:rPr>
              <a:t> </a:t>
            </a:r>
            <a:r>
              <a:rPr lang="en-US" dirty="0" err="1" smtClean="0"/>
              <a:t>nông</a:t>
            </a:r>
            <a:r>
              <a:rPr lang="en-US" dirty="0" smtClean="0"/>
              <a:t>…</a:t>
            </a:r>
            <a:r>
              <a:rPr lang="en-US" dirty="0" smtClean="0">
                <a:solidFill>
                  <a:srgbClr val="7F787F"/>
                </a:solidFill>
              </a:rPr>
              <a:t> </a:t>
            </a:r>
            <a:r>
              <a:rPr lang="en-US" dirty="0" err="1" smtClean="0"/>
              <a:t>đi</a:t>
            </a:r>
            <a:r>
              <a:rPr lang="en-US" dirty="0" smtClean="0">
                <a:solidFill>
                  <a:srgbClr val="7F787F"/>
                </a:solidFill>
              </a:rPr>
              <a:t> </a:t>
            </a:r>
            <a:r>
              <a:rPr lang="en-US" dirty="0" err="1" smtClean="0"/>
              <a:t>vào</a:t>
            </a:r>
            <a:r>
              <a:rPr lang="en-US" dirty="0" smtClean="0">
                <a:solidFill>
                  <a:srgbClr val="7F787F"/>
                </a:solidFill>
              </a:rPr>
              <a:t> </a:t>
            </a:r>
            <a:r>
              <a:rPr lang="en-US" dirty="0" err="1" smtClean="0"/>
              <a:t>phe</a:t>
            </a:r>
            <a:r>
              <a:rPr lang="en-US" dirty="0" smtClean="0">
                <a:solidFill>
                  <a:srgbClr val="7F787F"/>
                </a:solidFill>
              </a:rPr>
              <a:t> </a:t>
            </a:r>
            <a:r>
              <a:rPr lang="en-US" dirty="0" err="1" smtClean="0"/>
              <a:t>vô</a:t>
            </a:r>
            <a:r>
              <a:rPr lang="en-US" dirty="0" smtClean="0">
                <a:solidFill>
                  <a:srgbClr val="7F787F"/>
                </a:solidFill>
              </a:rPr>
              <a:t> </a:t>
            </a:r>
            <a:r>
              <a:rPr lang="en-US" dirty="0" err="1" smtClean="0"/>
              <a:t>sản</a:t>
            </a:r>
            <a:r>
              <a:rPr lang="en-US" dirty="0" smtClean="0"/>
              <a:t>.</a:t>
            </a:r>
          </a:p>
          <a:p>
            <a:pPr marL="685800" lvl="1" indent="-339725" algn="just" eaLnBrk="1" hangingPunct="1"/>
            <a:r>
              <a:rPr lang="en-US" dirty="0" err="1" smtClean="0"/>
              <a:t>Đối</a:t>
            </a:r>
            <a:r>
              <a:rPr lang="en-US" dirty="0" smtClean="0">
                <a:solidFill>
                  <a:srgbClr val="7F787F"/>
                </a:solidFill>
              </a:rPr>
              <a:t> </a:t>
            </a:r>
            <a:r>
              <a:rPr lang="en-US" dirty="0" err="1" smtClean="0"/>
              <a:t>với</a:t>
            </a:r>
            <a:r>
              <a:rPr lang="en-US" dirty="0" smtClean="0">
                <a:solidFill>
                  <a:srgbClr val="7F787F"/>
                </a:solidFill>
              </a:rPr>
              <a:t> </a:t>
            </a:r>
            <a:r>
              <a:rPr lang="en-US" dirty="0" err="1" smtClean="0"/>
              <a:t>phú</a:t>
            </a:r>
            <a:r>
              <a:rPr lang="en-US" dirty="0" smtClean="0">
                <a:solidFill>
                  <a:srgbClr val="7F787F"/>
                </a:solidFill>
              </a:rPr>
              <a:t> </a:t>
            </a:r>
            <a:r>
              <a:rPr lang="en-US" dirty="0" err="1" smtClean="0"/>
              <a:t>nông</a:t>
            </a:r>
            <a:r>
              <a:rPr lang="en-US" dirty="0" smtClean="0"/>
              <a:t>,</a:t>
            </a:r>
            <a:r>
              <a:rPr lang="en-US" dirty="0" smtClean="0">
                <a:solidFill>
                  <a:srgbClr val="7F787F"/>
                </a:solidFill>
              </a:rPr>
              <a:t> </a:t>
            </a:r>
            <a:r>
              <a:rPr lang="en-US" dirty="0" err="1" smtClean="0"/>
              <a:t>trung</a:t>
            </a:r>
            <a:r>
              <a:rPr lang="en-US" dirty="0" smtClean="0"/>
              <a:t>,</a:t>
            </a:r>
            <a:r>
              <a:rPr lang="en-US" dirty="0" smtClean="0">
                <a:solidFill>
                  <a:srgbClr val="7F787F"/>
                </a:solidFill>
              </a:rPr>
              <a:t> </a:t>
            </a:r>
            <a:r>
              <a:rPr lang="en-US" dirty="0" err="1" smtClean="0"/>
              <a:t>tiểu</a:t>
            </a:r>
            <a:r>
              <a:rPr lang="en-US" dirty="0" smtClean="0">
                <a:solidFill>
                  <a:srgbClr val="7F787F"/>
                </a:solidFill>
              </a:rPr>
              <a:t> </a:t>
            </a:r>
            <a:r>
              <a:rPr lang="en-US" dirty="0" err="1" smtClean="0"/>
              <a:t>địa</a:t>
            </a:r>
            <a:r>
              <a:rPr lang="en-US" dirty="0" smtClean="0">
                <a:solidFill>
                  <a:srgbClr val="7F787F"/>
                </a:solidFill>
              </a:rPr>
              <a:t> </a:t>
            </a:r>
            <a:r>
              <a:rPr lang="en-US" dirty="0" err="1" smtClean="0"/>
              <a:t>chủ</a:t>
            </a:r>
            <a:r>
              <a:rPr lang="en-US" dirty="0" smtClean="0">
                <a:solidFill>
                  <a:srgbClr val="7F787F"/>
                </a:solidFill>
              </a:rPr>
              <a:t> </a:t>
            </a:r>
            <a:r>
              <a:rPr lang="en-US" dirty="0" err="1" smtClean="0"/>
              <a:t>và</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solidFill>
                  <a:srgbClr val="7F787F"/>
                </a:solidFill>
              </a:rPr>
              <a:t> </a:t>
            </a:r>
            <a:r>
              <a:rPr lang="en-US" dirty="0" smtClean="0"/>
              <a:t>An</a:t>
            </a:r>
            <a:r>
              <a:rPr lang="en-US" dirty="0" smtClean="0">
                <a:solidFill>
                  <a:srgbClr val="7F787F"/>
                </a:solidFill>
              </a:rPr>
              <a:t> </a:t>
            </a:r>
            <a:r>
              <a:rPr lang="en-US" dirty="0" smtClean="0"/>
              <a:t>Nam</a:t>
            </a:r>
            <a:r>
              <a:rPr lang="en-US" dirty="0" smtClean="0">
                <a:solidFill>
                  <a:srgbClr val="7F787F"/>
                </a:solidFill>
              </a:rPr>
              <a:t> </a:t>
            </a:r>
            <a:r>
              <a:rPr lang="en-US" dirty="0" err="1" smtClean="0"/>
              <a:t>thì</a:t>
            </a:r>
            <a:r>
              <a:rPr lang="en-US" dirty="0" smtClean="0">
                <a:solidFill>
                  <a:srgbClr val="7F787F"/>
                </a:solidFill>
              </a:rPr>
              <a:t> </a:t>
            </a:r>
            <a:r>
              <a:rPr lang="en-US" dirty="0" err="1" smtClean="0"/>
              <a:t>phải</a:t>
            </a:r>
            <a:r>
              <a:rPr lang="en-US" dirty="0" smtClean="0">
                <a:solidFill>
                  <a:srgbClr val="7F787F"/>
                </a:solidFill>
              </a:rPr>
              <a:t> </a:t>
            </a:r>
            <a:r>
              <a:rPr lang="en-US" dirty="0" err="1" smtClean="0"/>
              <a:t>tranh</a:t>
            </a:r>
            <a:r>
              <a:rPr lang="en-US" dirty="0" smtClean="0">
                <a:solidFill>
                  <a:srgbClr val="7F787F"/>
                </a:solidFill>
              </a:rPr>
              <a:t> </a:t>
            </a:r>
            <a:r>
              <a:rPr lang="en-US" dirty="0" err="1" smtClean="0"/>
              <a:t>thủ</a:t>
            </a:r>
            <a:r>
              <a:rPr lang="en-US" dirty="0" smtClean="0"/>
              <a:t>,</a:t>
            </a:r>
            <a:r>
              <a:rPr lang="en-US" dirty="0" smtClean="0">
                <a:solidFill>
                  <a:srgbClr val="7F787F"/>
                </a:solidFill>
              </a:rPr>
              <a:t> </a:t>
            </a:r>
            <a:r>
              <a:rPr lang="en-US" dirty="0" err="1" smtClean="0"/>
              <a:t>ít</a:t>
            </a:r>
            <a:r>
              <a:rPr lang="en-US" dirty="0" smtClean="0">
                <a:solidFill>
                  <a:srgbClr val="7F787F"/>
                </a:solidFill>
              </a:rPr>
              <a:t> </a:t>
            </a:r>
            <a:r>
              <a:rPr lang="en-US" dirty="0" err="1" smtClean="0"/>
              <a:t>ra</a:t>
            </a:r>
            <a:r>
              <a:rPr lang="en-US" dirty="0" smtClean="0">
                <a:solidFill>
                  <a:srgbClr val="7F787F"/>
                </a:solidFill>
              </a:rPr>
              <a:t> </a:t>
            </a:r>
            <a:r>
              <a:rPr lang="en-US" dirty="0" err="1" smtClean="0"/>
              <a:t>làm</a:t>
            </a:r>
            <a:r>
              <a:rPr lang="en-US" dirty="0" smtClean="0">
                <a:solidFill>
                  <a:srgbClr val="7F787F"/>
                </a:solidFill>
              </a:rPr>
              <a:t> </a:t>
            </a:r>
            <a:r>
              <a:rPr lang="en-US" dirty="0" err="1" smtClean="0"/>
              <a:t>cho</a:t>
            </a:r>
            <a:r>
              <a:rPr lang="en-US" dirty="0" smtClean="0">
                <a:solidFill>
                  <a:srgbClr val="7F787F"/>
                </a:solidFill>
              </a:rPr>
              <a:t> </a:t>
            </a:r>
            <a:r>
              <a:rPr lang="en-US" dirty="0" err="1" smtClean="0"/>
              <a:t>họ</a:t>
            </a:r>
            <a:r>
              <a:rPr lang="en-US" dirty="0" smtClean="0">
                <a:solidFill>
                  <a:srgbClr val="7F787F"/>
                </a:solidFill>
              </a:rPr>
              <a:t> </a:t>
            </a:r>
            <a:r>
              <a:rPr lang="en-US" dirty="0" err="1" smtClean="0"/>
              <a:t>đứng</a:t>
            </a:r>
            <a:r>
              <a:rPr lang="en-US" dirty="0" smtClean="0">
                <a:solidFill>
                  <a:srgbClr val="7F787F"/>
                </a:solidFill>
              </a:rPr>
              <a:t> </a:t>
            </a:r>
            <a:r>
              <a:rPr lang="en-US" dirty="0" err="1" smtClean="0"/>
              <a:t>trung</a:t>
            </a:r>
            <a:r>
              <a:rPr lang="en-US" dirty="0" smtClean="0">
                <a:solidFill>
                  <a:srgbClr val="7F787F"/>
                </a:solidFill>
              </a:rPr>
              <a:t> </a:t>
            </a:r>
            <a:r>
              <a:rPr lang="en-US" dirty="0" err="1" smtClean="0"/>
              <a:t>lập</a:t>
            </a:r>
            <a:r>
              <a:rPr lang="en-US" dirty="0" smtClean="0"/>
              <a:t>.</a:t>
            </a:r>
          </a:p>
          <a:p>
            <a:pPr marL="685800" lvl="1" indent="-339725" algn="just" eaLnBrk="1" hangingPunct="1"/>
            <a:r>
              <a:rPr lang="en-US" dirty="0" err="1" smtClean="0"/>
              <a:t>Bộ</a:t>
            </a:r>
            <a:r>
              <a:rPr lang="en-US" dirty="0" smtClean="0">
                <a:solidFill>
                  <a:srgbClr val="7F787F"/>
                </a:solidFill>
              </a:rPr>
              <a:t> </a:t>
            </a:r>
            <a:r>
              <a:rPr lang="en-US" dirty="0" err="1" smtClean="0"/>
              <a:t>phận</a:t>
            </a:r>
            <a:r>
              <a:rPr lang="en-US" dirty="0" smtClean="0">
                <a:solidFill>
                  <a:srgbClr val="7F787F"/>
                </a:solidFill>
              </a:rPr>
              <a:t> </a:t>
            </a:r>
            <a:r>
              <a:rPr lang="en-US" dirty="0" err="1" smtClean="0"/>
              <a:t>nào</a:t>
            </a:r>
            <a:r>
              <a:rPr lang="en-US" dirty="0" smtClean="0">
                <a:solidFill>
                  <a:srgbClr val="7F787F"/>
                </a:solidFill>
              </a:rPr>
              <a:t> </a:t>
            </a:r>
            <a:r>
              <a:rPr lang="en-US" dirty="0" err="1" smtClean="0"/>
              <a:t>đã</a:t>
            </a:r>
            <a:r>
              <a:rPr lang="en-US" dirty="0" smtClean="0">
                <a:solidFill>
                  <a:srgbClr val="7F787F"/>
                </a:solidFill>
              </a:rPr>
              <a:t> </a:t>
            </a:r>
            <a:r>
              <a:rPr lang="en-US" dirty="0" err="1" smtClean="0"/>
              <a:t>đặt</a:t>
            </a:r>
            <a:r>
              <a:rPr lang="en-US" dirty="0" smtClean="0">
                <a:solidFill>
                  <a:srgbClr val="7F787F"/>
                </a:solidFill>
              </a:rPr>
              <a:t> </a:t>
            </a:r>
            <a:r>
              <a:rPr lang="en-US" dirty="0" err="1" smtClean="0"/>
              <a:t>ra</a:t>
            </a:r>
            <a:r>
              <a:rPr lang="en-US" dirty="0" smtClean="0">
                <a:solidFill>
                  <a:srgbClr val="7F787F"/>
                </a:solidFill>
              </a:rPr>
              <a:t> </a:t>
            </a:r>
            <a:r>
              <a:rPr lang="en-US" dirty="0" err="1" smtClean="0"/>
              <a:t>mặt</a:t>
            </a:r>
            <a:r>
              <a:rPr lang="en-US" dirty="0" smtClean="0">
                <a:solidFill>
                  <a:srgbClr val="7F787F"/>
                </a:solidFill>
              </a:rPr>
              <a:t> </a:t>
            </a:r>
            <a:r>
              <a:rPr lang="en-US" dirty="0" err="1" smtClean="0"/>
              <a:t>phản</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phải</a:t>
            </a:r>
            <a:r>
              <a:rPr lang="en-US" dirty="0" smtClean="0">
                <a:solidFill>
                  <a:srgbClr val="7F787F"/>
                </a:solidFill>
              </a:rPr>
              <a:t> </a:t>
            </a:r>
            <a:r>
              <a:rPr lang="en-US" dirty="0" err="1" smtClean="0"/>
              <a:t>đánh</a:t>
            </a:r>
            <a:r>
              <a:rPr lang="en-US" dirty="0" smtClean="0">
                <a:solidFill>
                  <a:srgbClr val="7F787F"/>
                </a:solidFill>
              </a:rPr>
              <a:t> </a:t>
            </a:r>
            <a:r>
              <a:rPr lang="en-US" dirty="0" err="1" smtClean="0"/>
              <a:t>đổ</a:t>
            </a:r>
            <a:r>
              <a:rPr lang="en-US" dirty="0" smtClean="0"/>
              <a:t>.</a:t>
            </a:r>
            <a:r>
              <a:rPr lang="en-US" dirty="0" smtClean="0">
                <a:solidFill>
                  <a:srgbClr val="7F787F"/>
                </a:solidFill>
              </a:rPr>
              <a:t> </a:t>
            </a:r>
          </a:p>
        </p:txBody>
      </p:sp>
    </p:spTree>
    <p:custDataLst>
      <p:tags r:id="rId1"/>
    </p:custDataLst>
    <p:extLst>
      <p:ext uri="{BB962C8B-B14F-4D97-AF65-F5344CB8AC3E}">
        <p14:creationId xmlns:p14="http://schemas.microsoft.com/office/powerpoint/2010/main" val="928001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59F1E7-3FD1-4FB0-8C91-8D2096C776AC}" type="slidenum">
              <a:rPr lang="en-US">
                <a:solidFill>
                  <a:srgbClr val="FFFFFF"/>
                </a:solidFill>
                <a:latin typeface="Tahoma" panose="020B0604030504040204" pitchFamily="34" charset="0"/>
              </a:rPr>
              <a:pPr eaLnBrk="1" hangingPunct="1"/>
              <a:t>15</a:t>
            </a:fld>
            <a:endParaRPr lang="en-US">
              <a:solidFill>
                <a:srgbClr val="FFFFFF"/>
              </a:solidFill>
              <a:latin typeface="Tahoma" panose="020B0604030504040204" pitchFamily="34" charset="0"/>
            </a:endParaRPr>
          </a:p>
        </p:txBody>
      </p:sp>
      <p:sp>
        <p:nvSpPr>
          <p:cNvPr id="21508" name="Rectangle 3"/>
          <p:cNvSpPr>
            <a:spLocks noGrp="1" noChangeArrowheads="1"/>
          </p:cNvSpPr>
          <p:nvPr>
            <p:ph idx="1"/>
          </p:nvPr>
        </p:nvSpPr>
        <p:spPr>
          <a:xfrm>
            <a:off x="190500" y="1816100"/>
            <a:ext cx="5143500" cy="5041900"/>
          </a:xfrm>
        </p:spPr>
        <p:txBody>
          <a:bodyPr>
            <a:normAutofit fontScale="92500"/>
          </a:bodyPr>
          <a:lstStyle/>
          <a:p>
            <a:pPr algn="just" eaLnBrk="1" hangingPunct="1"/>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t>:</a:t>
            </a:r>
          </a:p>
          <a:p>
            <a:pPr marL="685800" lvl="1" indent="-339725" algn="just" eaLnBrk="1" hangingPunct="1"/>
            <a:r>
              <a:rPr lang="en-US" dirty="0" err="1" smtClean="0"/>
              <a:t>Là</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thông</a:t>
            </a:r>
            <a:r>
              <a:rPr lang="en-US" dirty="0" smtClean="0">
                <a:solidFill>
                  <a:srgbClr val="7F787F"/>
                </a:solidFill>
              </a:rPr>
              <a:t> </a:t>
            </a:r>
            <a:r>
              <a:rPr lang="en-US" dirty="0" smtClean="0"/>
              <a:t>qua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t>.</a:t>
            </a:r>
          </a:p>
          <a:p>
            <a:pPr marL="685800" lvl="1" indent="-339725" algn="just" eaLnBrk="1" hangingPunct="1"/>
            <a:r>
              <a:rPr lang="en-US" dirty="0" err="1" smtClean="0"/>
              <a:t>Đảng</a:t>
            </a:r>
            <a:r>
              <a:rPr lang="en-US" dirty="0" smtClean="0">
                <a:solidFill>
                  <a:srgbClr val="7F787F"/>
                </a:solidFill>
              </a:rPr>
              <a:t> </a:t>
            </a:r>
            <a:r>
              <a:rPr lang="en-US" dirty="0" err="1" smtClean="0"/>
              <a:t>phải</a:t>
            </a:r>
            <a:r>
              <a:rPr lang="en-US" dirty="0" smtClean="0">
                <a:solidFill>
                  <a:srgbClr val="7F787F"/>
                </a:solidFill>
              </a:rPr>
              <a:t> </a:t>
            </a:r>
            <a:r>
              <a:rPr lang="en-US" dirty="0" err="1" smtClean="0"/>
              <a:t>thu</a:t>
            </a:r>
            <a:r>
              <a:rPr lang="en-US" dirty="0" smtClean="0">
                <a:solidFill>
                  <a:srgbClr val="7F787F"/>
                </a:solidFill>
              </a:rPr>
              <a:t> </a:t>
            </a:r>
            <a:r>
              <a:rPr lang="en-US" dirty="0" err="1" smtClean="0"/>
              <a:t>phục</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đại</a:t>
            </a:r>
            <a:r>
              <a:rPr lang="en-US" dirty="0" smtClean="0">
                <a:solidFill>
                  <a:srgbClr val="7F787F"/>
                </a:solidFill>
              </a:rPr>
              <a:t> </a:t>
            </a:r>
            <a:r>
              <a:rPr lang="en-US" dirty="0" err="1" smtClean="0"/>
              <a:t>bộ</a:t>
            </a:r>
            <a:r>
              <a:rPr lang="en-US" dirty="0" smtClean="0">
                <a:solidFill>
                  <a:srgbClr val="7F787F"/>
                </a:solidFill>
              </a:rPr>
              <a:t> </a:t>
            </a:r>
            <a:r>
              <a:rPr lang="en-US" dirty="0" err="1" smtClean="0"/>
              <a:t>phận</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mình</a:t>
            </a:r>
            <a:r>
              <a:rPr lang="en-US" dirty="0" smtClean="0">
                <a:solidFill>
                  <a:srgbClr val="7F787F"/>
                </a:solidFill>
              </a:rPr>
              <a:t> </a:t>
            </a:r>
            <a:r>
              <a:rPr lang="en-US" dirty="0" err="1" smtClean="0"/>
              <a:t>phải</a:t>
            </a:r>
            <a:r>
              <a:rPr lang="en-US" dirty="0" smtClean="0">
                <a:solidFill>
                  <a:srgbClr val="7F787F"/>
                </a:solidFill>
              </a:rPr>
              <a:t> </a:t>
            </a:r>
            <a:r>
              <a:rPr lang="en-US" dirty="0" err="1" smtClean="0"/>
              <a:t>làm</a:t>
            </a:r>
            <a:r>
              <a:rPr lang="en-US" dirty="0" smtClean="0">
                <a:solidFill>
                  <a:srgbClr val="7F787F"/>
                </a:solidFill>
              </a:rPr>
              <a:t> </a:t>
            </a:r>
            <a:r>
              <a:rPr lang="en-US" dirty="0" err="1" smtClean="0"/>
              <a:t>cho</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mình</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dân</a:t>
            </a:r>
            <a:r>
              <a:rPr lang="en-US" dirty="0" smtClean="0">
                <a:solidFill>
                  <a:srgbClr val="7F787F"/>
                </a:solidFill>
              </a:rPr>
              <a:t> </a:t>
            </a:r>
            <a:r>
              <a:rPr lang="en-US" dirty="0" err="1" smtClean="0"/>
              <a:t>chúng</a:t>
            </a:r>
            <a:r>
              <a:rPr lang="en-US" dirty="0" smtClean="0"/>
              <a:t>.</a:t>
            </a:r>
          </a:p>
          <a:p>
            <a:pPr algn="just" eaLnBrk="1" hangingPunct="1"/>
            <a:r>
              <a:rPr lang="en-US" dirty="0" err="1" smtClean="0"/>
              <a:t>Quan</a:t>
            </a:r>
            <a:r>
              <a:rPr lang="en-US" dirty="0" smtClean="0">
                <a:solidFill>
                  <a:srgbClr val="7F787F"/>
                </a:solidFill>
              </a:rPr>
              <a:t> </a:t>
            </a:r>
            <a:r>
              <a:rPr lang="en-US" dirty="0" err="1" smtClean="0"/>
              <a:t>hệ</a:t>
            </a:r>
            <a:r>
              <a:rPr lang="en-US" dirty="0" smtClean="0">
                <a:solidFill>
                  <a:srgbClr val="7F787F"/>
                </a:solidFill>
              </a:rPr>
              <a:t> </a:t>
            </a:r>
            <a:r>
              <a:rPr lang="en-US" dirty="0" err="1" smtClean="0"/>
              <a:t>với</a:t>
            </a:r>
            <a:r>
              <a:rPr lang="en-US" dirty="0" smtClean="0">
                <a:solidFill>
                  <a:srgbClr val="7F787F"/>
                </a:solidFill>
              </a:rPr>
              <a:t> </a:t>
            </a:r>
            <a:r>
              <a:rPr lang="en-US" dirty="0" err="1" smtClean="0"/>
              <a:t>phong</a:t>
            </a:r>
            <a:r>
              <a:rPr lang="en-US" dirty="0" smtClean="0">
                <a:solidFill>
                  <a:srgbClr val="7F787F"/>
                </a:solidFill>
              </a:rPr>
              <a:t> </a:t>
            </a:r>
            <a:r>
              <a:rPr lang="en-US" dirty="0" err="1" smtClean="0"/>
              <a:t>trào</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thế</a:t>
            </a:r>
            <a:r>
              <a:rPr lang="en-US" dirty="0" smtClean="0">
                <a:solidFill>
                  <a:srgbClr val="7F787F"/>
                </a:solidFill>
              </a:rPr>
              <a:t> </a:t>
            </a:r>
            <a:r>
              <a:rPr lang="en-US" dirty="0" err="1" smtClean="0"/>
              <a:t>giới</a:t>
            </a:r>
            <a:r>
              <a:rPr lang="en-US" dirty="0" smtClean="0"/>
              <a:t>:</a:t>
            </a:r>
          </a:p>
          <a:p>
            <a:pPr marL="685800" lvl="1" indent="-339725" algn="just" eaLnBrk="1" hangingPunct="1"/>
            <a:r>
              <a:rPr lang="en-US" dirty="0" err="1" smtClean="0"/>
              <a:t>Xác</a:t>
            </a:r>
            <a:r>
              <a:rPr lang="en-US" dirty="0" smtClean="0">
                <a:solidFill>
                  <a:srgbClr val="7F787F"/>
                </a:solidFill>
              </a:rPr>
              <a:t> </a:t>
            </a:r>
            <a:r>
              <a:rPr lang="en-US" dirty="0" err="1" smtClean="0"/>
              <a:t>định</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là</a:t>
            </a:r>
            <a:r>
              <a:rPr lang="en-US" dirty="0" smtClean="0">
                <a:solidFill>
                  <a:srgbClr val="7F787F"/>
                </a:solidFill>
              </a:rPr>
              <a:t> </a:t>
            </a:r>
            <a:r>
              <a:rPr lang="en-US" dirty="0" err="1" smtClean="0"/>
              <a:t>một</a:t>
            </a:r>
            <a:r>
              <a:rPr lang="en-US" dirty="0" smtClean="0">
                <a:solidFill>
                  <a:srgbClr val="7F787F"/>
                </a:solidFill>
              </a:rPr>
              <a:t> </a:t>
            </a:r>
            <a:r>
              <a:rPr lang="en-US" dirty="0" err="1" smtClean="0"/>
              <a:t>bộ</a:t>
            </a:r>
            <a:r>
              <a:rPr lang="en-US" dirty="0" smtClean="0">
                <a:solidFill>
                  <a:srgbClr val="7F787F"/>
                </a:solidFill>
              </a:rPr>
              <a:t> </a:t>
            </a:r>
            <a:r>
              <a:rPr lang="en-US" dirty="0" err="1" smtClean="0"/>
              <a:t>phận</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thế</a:t>
            </a:r>
            <a:r>
              <a:rPr lang="en-US" dirty="0" smtClean="0">
                <a:solidFill>
                  <a:srgbClr val="7F787F"/>
                </a:solidFill>
              </a:rPr>
              <a:t> </a:t>
            </a:r>
            <a:r>
              <a:rPr lang="en-US" dirty="0" err="1" smtClean="0"/>
              <a:t>giới</a:t>
            </a:r>
            <a:r>
              <a:rPr lang="en-US" dirty="0" smtClean="0"/>
              <a:t>.</a:t>
            </a:r>
          </a:p>
          <a:p>
            <a:pPr marL="685800" lvl="1" indent="-339725" algn="just" eaLnBrk="1" hangingPunct="1"/>
            <a:r>
              <a:rPr lang="en-US" dirty="0" err="1" smtClean="0"/>
              <a:t>Phải</a:t>
            </a:r>
            <a:r>
              <a:rPr lang="en-US" dirty="0" smtClean="0">
                <a:solidFill>
                  <a:srgbClr val="7F787F"/>
                </a:solidFill>
              </a:rPr>
              <a:t> </a:t>
            </a:r>
            <a:r>
              <a:rPr lang="en-US" dirty="0" err="1" smtClean="0"/>
              <a:t>đoàn</a:t>
            </a:r>
            <a:r>
              <a:rPr lang="en-US" dirty="0" smtClean="0">
                <a:solidFill>
                  <a:srgbClr val="7F787F"/>
                </a:solidFill>
              </a:rPr>
              <a:t> </a:t>
            </a:r>
            <a:r>
              <a:rPr lang="en-US" dirty="0" err="1" smtClean="0"/>
              <a:t>kết</a:t>
            </a:r>
            <a:r>
              <a:rPr lang="en-US" dirty="0" smtClean="0">
                <a:solidFill>
                  <a:srgbClr val="7F787F"/>
                </a:solidFill>
              </a:rPr>
              <a:t> </a:t>
            </a:r>
            <a:r>
              <a:rPr lang="en-US" dirty="0" err="1" smtClean="0"/>
              <a:t>với</a:t>
            </a:r>
            <a:r>
              <a:rPr lang="en-US" dirty="0" smtClean="0">
                <a:solidFill>
                  <a:srgbClr val="7F787F"/>
                </a:solidFill>
              </a:rPr>
              <a:t> </a:t>
            </a:r>
            <a:r>
              <a:rPr lang="en-US" dirty="0" err="1" smtClean="0"/>
              <a:t>những</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solidFill>
                  <a:srgbClr val="7F787F"/>
                </a:solidFill>
              </a:rPr>
              <a:t> </a:t>
            </a:r>
            <a:r>
              <a:rPr lang="en-US" dirty="0" err="1" smtClean="0"/>
              <a:t>bị</a:t>
            </a:r>
            <a:r>
              <a:rPr lang="en-US" dirty="0" smtClean="0">
                <a:solidFill>
                  <a:srgbClr val="7F787F"/>
                </a:solidFill>
              </a:rPr>
              <a:t> </a:t>
            </a:r>
            <a:r>
              <a:rPr lang="en-US" dirty="0" err="1" smtClean="0"/>
              <a:t>áp</a:t>
            </a:r>
            <a:r>
              <a:rPr lang="en-US" dirty="0" smtClean="0">
                <a:solidFill>
                  <a:srgbClr val="7F787F"/>
                </a:solidFill>
              </a:rPr>
              <a:t> </a:t>
            </a:r>
            <a:r>
              <a:rPr lang="en-US" dirty="0" err="1" smtClean="0"/>
              <a:t>bức</a:t>
            </a:r>
            <a:r>
              <a:rPr lang="en-US" dirty="0" smtClean="0">
                <a:solidFill>
                  <a:srgbClr val="7F787F"/>
                </a:solidFill>
              </a:rPr>
              <a:t> </a:t>
            </a:r>
            <a:r>
              <a:rPr lang="en-US" dirty="0" err="1" smtClean="0"/>
              <a:t>và</a:t>
            </a:r>
            <a:r>
              <a:rPr lang="en-US" dirty="0" smtClean="0">
                <a:solidFill>
                  <a:srgbClr val="7F787F"/>
                </a:solidFill>
              </a:rPr>
              <a:t> </a:t>
            </a:r>
            <a:r>
              <a:rPr lang="en-US" dirty="0" err="1" smtClean="0"/>
              <a:t>quần</a:t>
            </a:r>
            <a:r>
              <a:rPr lang="en-US" dirty="0" smtClean="0">
                <a:solidFill>
                  <a:srgbClr val="7F787F"/>
                </a:solidFill>
              </a:rPr>
              <a:t> </a:t>
            </a:r>
            <a:r>
              <a:rPr lang="en-US" dirty="0" err="1" smtClean="0"/>
              <a:t>chúng</a:t>
            </a:r>
            <a:r>
              <a:rPr lang="en-US" dirty="0" smtClean="0">
                <a:solidFill>
                  <a:srgbClr val="7F787F"/>
                </a:solidFill>
              </a:rPr>
              <a:t> </a:t>
            </a:r>
            <a:r>
              <a:rPr lang="en-US" dirty="0" err="1" smtClean="0"/>
              <a:t>vô</a:t>
            </a:r>
            <a:r>
              <a:rPr lang="en-US" dirty="0" smtClean="0">
                <a:solidFill>
                  <a:srgbClr val="7F787F"/>
                </a:solidFill>
              </a:rPr>
              <a:t> </a:t>
            </a:r>
            <a:r>
              <a:rPr lang="en-US" dirty="0" err="1" smtClean="0"/>
              <a:t>sản</a:t>
            </a:r>
            <a:r>
              <a:rPr lang="en-US" dirty="0" smtClean="0">
                <a:solidFill>
                  <a:srgbClr val="7F787F"/>
                </a:solidFill>
              </a:rPr>
              <a:t> </a:t>
            </a:r>
            <a:r>
              <a:rPr lang="en-US" dirty="0" err="1" smtClean="0"/>
              <a:t>trên</a:t>
            </a:r>
            <a:r>
              <a:rPr lang="en-US" dirty="0" smtClean="0">
                <a:solidFill>
                  <a:srgbClr val="7F787F"/>
                </a:solidFill>
              </a:rPr>
              <a:t> </a:t>
            </a:r>
            <a:r>
              <a:rPr lang="en-US" dirty="0" err="1" smtClean="0"/>
              <a:t>thế</a:t>
            </a:r>
            <a:r>
              <a:rPr lang="en-US" dirty="0" smtClean="0">
                <a:solidFill>
                  <a:srgbClr val="7F787F"/>
                </a:solidFill>
              </a:rPr>
              <a:t> </a:t>
            </a:r>
            <a:r>
              <a:rPr lang="en-US" dirty="0" err="1" smtClean="0"/>
              <a:t>giới</a:t>
            </a:r>
            <a:r>
              <a:rPr lang="en-US" dirty="0" smtClean="0">
                <a:solidFill>
                  <a:srgbClr val="7F787F"/>
                </a:solidFill>
              </a:rPr>
              <a:t> </a:t>
            </a:r>
            <a:r>
              <a:rPr lang="en-US" dirty="0" err="1" smtClean="0"/>
              <a:t>nhất</a:t>
            </a:r>
            <a:r>
              <a:rPr lang="en-US" dirty="0" smtClean="0">
                <a:solidFill>
                  <a:srgbClr val="7F787F"/>
                </a:solidFill>
              </a:rPr>
              <a:t> </a:t>
            </a:r>
            <a:r>
              <a:rPr lang="en-US" dirty="0" err="1" smtClean="0"/>
              <a:t>là</a:t>
            </a:r>
            <a:r>
              <a:rPr lang="en-US" dirty="0" smtClean="0">
                <a:solidFill>
                  <a:srgbClr val="7F787F"/>
                </a:solidFill>
              </a:rPr>
              <a:t> </a:t>
            </a:r>
            <a:r>
              <a:rPr lang="en-US" dirty="0" err="1" smtClean="0"/>
              <a:t>với</a:t>
            </a:r>
            <a:r>
              <a:rPr lang="en-US" dirty="0" smtClean="0">
                <a:solidFill>
                  <a:srgbClr val="7F787F"/>
                </a:solidFill>
              </a:rPr>
              <a:t> </a:t>
            </a:r>
            <a:r>
              <a:rPr lang="en-US" dirty="0" err="1" smtClean="0"/>
              <a:t>vô</a:t>
            </a:r>
            <a:r>
              <a:rPr lang="en-US" dirty="0" smtClean="0">
                <a:solidFill>
                  <a:srgbClr val="7F787F"/>
                </a:solidFill>
              </a:rPr>
              <a:t> </a:t>
            </a:r>
            <a:r>
              <a:rPr lang="en-US" dirty="0" err="1" smtClean="0"/>
              <a:t>sản</a:t>
            </a:r>
            <a:r>
              <a:rPr lang="en-US" dirty="0" smtClean="0">
                <a:solidFill>
                  <a:srgbClr val="7F787F"/>
                </a:solidFill>
              </a:rPr>
              <a:t> </a:t>
            </a:r>
            <a:r>
              <a:rPr lang="en-US" dirty="0" err="1" smtClean="0"/>
              <a:t>Pháp</a:t>
            </a:r>
            <a:r>
              <a:rPr lang="en-US" dirty="0" smtClean="0"/>
              <a:t>.</a:t>
            </a:r>
          </a:p>
        </p:txBody>
      </p:sp>
      <p:pic>
        <p:nvPicPr>
          <p:cNvPr id="21509" name="Picture 2" descr="cuong_linh_chinh_tri_dau_tien_cua_dan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461162" y="1962150"/>
            <a:ext cx="337803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PTShape_0"/>
          <p:cNvSpPr txBox="1">
            <a:spLocks noChangeArrowheads="1"/>
          </p:cNvSpPr>
          <p:nvPr/>
        </p:nvSpPr>
        <p:spPr bwMode="auto">
          <a:xfrm>
            <a:off x="5149596" y="5000624"/>
            <a:ext cx="3810000" cy="457200"/>
          </a:xfrm>
          <a:prstGeom prst="rect">
            <a:avLst/>
          </a:prstGeom>
          <a:noFill/>
          <a:ln w="9525">
            <a:noFill/>
            <a:miter lim="800000"/>
            <a:headEnd/>
            <a:tailEnd/>
          </a:ln>
          <a:effectLst/>
        </p:spPr>
        <p:txBody>
          <a:bodyPr lIns="91424" tIns="45712" rIns="91424" bIns="45712"/>
          <a:lstStyle/>
          <a:p>
            <a:pPr algn="ctr">
              <a:lnSpc>
                <a:spcPts val="2200"/>
              </a:lnSpc>
              <a:spcBef>
                <a:spcPts val="300"/>
              </a:spcBef>
              <a:defRPr/>
            </a:pPr>
            <a:r>
              <a:rPr lang="vi-VN" sz="1600" dirty="0"/>
              <a:t>Cương lĩnh chính trị đầu tiên của Đảng</a:t>
            </a:r>
            <a:endParaRPr lang="en-US" sz="1600" kern="0" dirty="0">
              <a:latin typeface="+mn-lt"/>
            </a:endParaRPr>
          </a:p>
        </p:txBody>
      </p:sp>
      <p:sp>
        <p:nvSpPr>
          <p:cNvPr id="2" name="Title 1"/>
          <p:cNvSpPr>
            <a:spLocks noGrp="1"/>
          </p:cNvSpPr>
          <p:nvPr>
            <p:ph type="title"/>
          </p:nvPr>
        </p:nvSpPr>
        <p:spPr/>
        <p:txBody>
          <a:bodyPr>
            <a:noAutofit/>
          </a:bodyPr>
          <a:lstStyle/>
          <a:p>
            <a:r>
              <a:rPr lang="en-US" sz="2800" dirty="0"/>
              <a:t>1.2.2 </a:t>
            </a:r>
            <a:r>
              <a:rPr lang="en-US" sz="2800" dirty="0" err="1"/>
              <a:t>Cương</a:t>
            </a:r>
            <a:r>
              <a:rPr lang="en-US" sz="2800" dirty="0"/>
              <a:t> </a:t>
            </a:r>
            <a:r>
              <a:rPr lang="en-US" sz="2800" dirty="0" err="1"/>
              <a:t>lĩnh</a:t>
            </a:r>
            <a:r>
              <a:rPr lang="en-US" sz="2800" dirty="0"/>
              <a:t> </a:t>
            </a:r>
            <a:r>
              <a:rPr lang="en-US" sz="2800" dirty="0" err="1"/>
              <a:t>chính</a:t>
            </a:r>
            <a:r>
              <a:rPr lang="en-US" sz="2800" dirty="0"/>
              <a:t> </a:t>
            </a:r>
            <a:r>
              <a:rPr lang="en-US" sz="2800" dirty="0" err="1"/>
              <a:t>trị</a:t>
            </a:r>
            <a:r>
              <a:rPr lang="en-US" sz="2800" dirty="0"/>
              <a:t> </a:t>
            </a:r>
            <a:r>
              <a:rPr lang="en-US" sz="2800" dirty="0" err="1"/>
              <a:t>đầu</a:t>
            </a:r>
            <a:r>
              <a:rPr lang="en-US" sz="2800" dirty="0"/>
              <a:t> </a:t>
            </a:r>
            <a:r>
              <a:rPr lang="en-US" sz="2800" dirty="0" err="1"/>
              <a:t>tiên</a:t>
            </a:r>
            <a:r>
              <a:rPr lang="en-US" sz="2800" dirty="0"/>
              <a:t> </a:t>
            </a:r>
            <a:r>
              <a:rPr lang="en-US" sz="2800" dirty="0" err="1"/>
              <a:t>của</a:t>
            </a:r>
            <a:r>
              <a:rPr lang="en-US" sz="2800" dirty="0"/>
              <a:t> </a:t>
            </a:r>
            <a:r>
              <a:rPr lang="en-US" sz="2800" dirty="0" smtClean="0"/>
              <a:t/>
            </a:r>
            <a:br>
              <a:rPr lang="en-US" sz="2800" dirty="0" smtClean="0"/>
            </a:br>
            <a:r>
              <a:rPr lang="en-US" sz="2800" dirty="0" err="1" smtClean="0"/>
              <a:t>Đảng</a:t>
            </a:r>
            <a:r>
              <a:rPr lang="en-US" sz="2800" dirty="0" smtClean="0"/>
              <a:t> </a:t>
            </a:r>
            <a:r>
              <a:rPr lang="en-US" sz="2800" dirty="0" err="1"/>
              <a:t>Cộng</a:t>
            </a:r>
            <a:r>
              <a:rPr lang="en-US" sz="2800" dirty="0"/>
              <a:t> </a:t>
            </a:r>
            <a:r>
              <a:rPr lang="en-US" sz="2800" dirty="0" err="1"/>
              <a:t>sản</a:t>
            </a:r>
            <a:r>
              <a:rPr lang="en-US" sz="2800" dirty="0"/>
              <a:t> </a:t>
            </a:r>
            <a:r>
              <a:rPr lang="en-US" sz="2800" dirty="0" err="1"/>
              <a:t>Việt</a:t>
            </a:r>
            <a:r>
              <a:rPr lang="en-US" sz="2800" dirty="0"/>
              <a:t> Nam </a:t>
            </a:r>
          </a:p>
        </p:txBody>
      </p:sp>
    </p:spTree>
    <p:custDataLst>
      <p:tags r:id="rId1"/>
    </p:custDataLst>
    <p:extLst>
      <p:ext uri="{BB962C8B-B14F-4D97-AF65-F5344CB8AC3E}">
        <p14:creationId xmlns:p14="http://schemas.microsoft.com/office/powerpoint/2010/main" val="2634149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E5A177-8A10-41B7-A971-8B0107E172AA}" type="slidenum">
              <a:rPr lang="en-US">
                <a:solidFill>
                  <a:srgbClr val="FFFFFF"/>
                </a:solidFill>
                <a:latin typeface="Tahoma" panose="020B0604030504040204" pitchFamily="34" charset="0"/>
              </a:rPr>
              <a:pPr eaLnBrk="1" hangingPunct="1"/>
              <a:t>16</a:t>
            </a:fld>
            <a:endParaRPr lang="en-US">
              <a:solidFill>
                <a:srgbClr val="FFFFFF"/>
              </a:solidFill>
              <a:latin typeface="Tahoma" panose="020B0604030504040204" pitchFamily="34" charset="0"/>
            </a:endParaRPr>
          </a:p>
        </p:txBody>
      </p:sp>
      <p:sp>
        <p:nvSpPr>
          <p:cNvPr id="22531" name="Title 3"/>
          <p:cNvSpPr>
            <a:spLocks noGrp="1"/>
          </p:cNvSpPr>
          <p:nvPr>
            <p:ph type="title"/>
          </p:nvPr>
        </p:nvSpPr>
        <p:spPr>
          <a:xfrm>
            <a:off x="603504" y="381000"/>
            <a:ext cx="8001000" cy="990600"/>
          </a:xfrm>
        </p:spPr>
        <p:txBody>
          <a:bodyPr>
            <a:normAutofit/>
          </a:bodyPr>
          <a:lstStyle/>
          <a:p>
            <a:r>
              <a:rPr lang="en-US" sz="2400" dirty="0"/>
              <a:t>1.2.3 Ý </a:t>
            </a:r>
            <a:r>
              <a:rPr lang="en-US" sz="2400" dirty="0" err="1"/>
              <a:t>nghĩa</a:t>
            </a:r>
            <a:r>
              <a:rPr lang="en-US" sz="2400" dirty="0"/>
              <a:t> </a:t>
            </a:r>
            <a:r>
              <a:rPr lang="en-US" sz="2400" dirty="0" err="1"/>
              <a:t>lịch</a:t>
            </a:r>
            <a:r>
              <a:rPr lang="en-US" sz="2400" dirty="0"/>
              <a:t> </a:t>
            </a:r>
            <a:r>
              <a:rPr lang="en-US" sz="2400" dirty="0" err="1"/>
              <a:t>sử</a:t>
            </a:r>
            <a:r>
              <a:rPr lang="en-US" sz="2400" dirty="0"/>
              <a:t> </a:t>
            </a:r>
            <a:r>
              <a:rPr lang="en-US" sz="2400" dirty="0" err="1"/>
              <a:t>của</a:t>
            </a:r>
            <a:r>
              <a:rPr lang="en-US" sz="2400" dirty="0"/>
              <a:t> </a:t>
            </a:r>
            <a:r>
              <a:rPr lang="en-US" sz="2400" dirty="0" err="1"/>
              <a:t>sự</a:t>
            </a:r>
            <a:r>
              <a:rPr lang="en-US" sz="2400" dirty="0"/>
              <a:t> </a:t>
            </a:r>
            <a:r>
              <a:rPr lang="en-US" sz="2400" dirty="0" err="1"/>
              <a:t>ra</a:t>
            </a:r>
            <a:r>
              <a:rPr lang="en-US" sz="2400" dirty="0"/>
              <a:t> </a:t>
            </a:r>
            <a:r>
              <a:rPr lang="en-US" sz="2400" dirty="0" err="1"/>
              <a:t>đời</a:t>
            </a:r>
            <a:r>
              <a:rPr lang="en-US" sz="2400" dirty="0"/>
              <a:t> </a:t>
            </a:r>
            <a:r>
              <a:rPr lang="en-US" sz="2400" dirty="0" err="1"/>
              <a:t>Đảng</a:t>
            </a:r>
            <a:r>
              <a:rPr lang="en-US" sz="2400" dirty="0"/>
              <a:t> </a:t>
            </a:r>
            <a:r>
              <a:rPr lang="en-US" sz="2400" dirty="0" err="1"/>
              <a:t>Cộng</a:t>
            </a:r>
            <a:r>
              <a:rPr lang="en-US" sz="2400" dirty="0"/>
              <a:t> </a:t>
            </a:r>
            <a:r>
              <a:rPr lang="en-US" sz="2400" dirty="0" err="1"/>
              <a:t>sản</a:t>
            </a:r>
            <a:r>
              <a:rPr lang="en-US" sz="2400" dirty="0"/>
              <a:t> </a:t>
            </a:r>
            <a:r>
              <a:rPr lang="en-US" sz="2400" dirty="0" err="1"/>
              <a:t>Việt</a:t>
            </a:r>
            <a:r>
              <a:rPr lang="en-US" sz="2400" dirty="0"/>
              <a:t> Nam </a:t>
            </a:r>
            <a:r>
              <a:rPr lang="en-US" sz="2400" dirty="0" err="1"/>
              <a:t>và</a:t>
            </a:r>
            <a:r>
              <a:rPr lang="en-US" sz="2400" dirty="0"/>
              <a:t> </a:t>
            </a:r>
            <a:r>
              <a:rPr lang="en-US" sz="2400" dirty="0" err="1"/>
              <a:t>Cương</a:t>
            </a:r>
            <a:r>
              <a:rPr lang="en-US" sz="2400" dirty="0"/>
              <a:t> </a:t>
            </a:r>
            <a:r>
              <a:rPr lang="en-US" sz="2400" dirty="0" err="1"/>
              <a:t>lĩnh</a:t>
            </a:r>
            <a:r>
              <a:rPr lang="en-US" sz="2400" dirty="0"/>
              <a:t> </a:t>
            </a:r>
            <a:r>
              <a:rPr lang="en-US" sz="2400" dirty="0" err="1"/>
              <a:t>chính</a:t>
            </a:r>
            <a:r>
              <a:rPr lang="en-US" sz="2400" dirty="0"/>
              <a:t> </a:t>
            </a:r>
            <a:r>
              <a:rPr lang="en-US" sz="2400" dirty="0" err="1"/>
              <a:t>trị</a:t>
            </a:r>
            <a:r>
              <a:rPr lang="en-US" sz="2400" dirty="0"/>
              <a:t> </a:t>
            </a:r>
            <a:r>
              <a:rPr lang="en-US" sz="2400" dirty="0" err="1"/>
              <a:t>đầu</a:t>
            </a:r>
            <a:r>
              <a:rPr lang="en-US" sz="2400" dirty="0"/>
              <a:t> </a:t>
            </a:r>
            <a:r>
              <a:rPr lang="en-US" sz="2400" dirty="0" err="1"/>
              <a:t>tiên</a:t>
            </a:r>
            <a:r>
              <a:rPr lang="en-US" sz="2400" dirty="0"/>
              <a:t> </a:t>
            </a:r>
            <a:r>
              <a:rPr lang="en-US" sz="2400" dirty="0" err="1"/>
              <a:t>của</a:t>
            </a:r>
            <a:r>
              <a:rPr lang="en-US" sz="2400" dirty="0"/>
              <a:t> </a:t>
            </a:r>
            <a:r>
              <a:rPr lang="en-US" sz="2400" dirty="0" err="1"/>
              <a:t>Đảng</a:t>
            </a:r>
            <a:r>
              <a:rPr lang="en-US" sz="2400" dirty="0"/>
              <a:t> </a:t>
            </a:r>
            <a:endParaRPr lang="en-US" sz="2400" b="1" dirty="0" smtClean="0">
              <a:solidFill>
                <a:schemeClr val="bg1"/>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89424895"/>
              </p:ext>
            </p:extLst>
          </p:nvPr>
        </p:nvGraphicFramePr>
        <p:xfrm>
          <a:off x="374904" y="1600200"/>
          <a:ext cx="8458200" cy="5067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01834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B56087-4ACF-4FCF-AC4B-BE80DA14F2AC}" type="slidenum">
              <a:rPr lang="en-US">
                <a:solidFill>
                  <a:srgbClr val="FFFFFF"/>
                </a:solidFill>
                <a:latin typeface="Tahoma" panose="020B0604030504040204" pitchFamily="34" charset="0"/>
              </a:rPr>
              <a:pPr eaLnBrk="1" hangingPunct="1"/>
              <a:t>17</a:t>
            </a:fld>
            <a:endParaRPr lang="en-US">
              <a:solidFill>
                <a:srgbClr val="FFFFFF"/>
              </a:solidFill>
              <a:latin typeface="Tahoma" panose="020B0604030504040204" pitchFamily="34" charset="0"/>
            </a:endParaRPr>
          </a:p>
        </p:txBody>
      </p:sp>
      <p:pic>
        <p:nvPicPr>
          <p:cNvPr id="23555" name="Picture 15" descr="Slide  copy"/>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0678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Grp="1" noChangeArrowheads="1"/>
          </p:cNvSpPr>
          <p:nvPr>
            <p:ph type="title"/>
          </p:nvPr>
        </p:nvSpPr>
        <p:spPr>
          <a:xfrm>
            <a:off x="723900" y="355600"/>
            <a:ext cx="7772400" cy="715962"/>
          </a:xfrm>
        </p:spPr>
        <p:txBody>
          <a:bodyPr>
            <a:normAutofit fontScale="90000"/>
          </a:bodyPr>
          <a:lstStyle/>
          <a:p>
            <a:pPr algn="ctr" eaLnBrk="1" hangingPunct="1"/>
            <a:r>
              <a:rPr lang="en-US" dirty="0" smtClean="0"/>
              <a:t>TÓM TẮT NỘI DUNG CHƯƠNG</a:t>
            </a:r>
          </a:p>
        </p:txBody>
      </p:sp>
      <p:sp>
        <p:nvSpPr>
          <p:cNvPr id="23557" name="Content Placeholder 8"/>
          <p:cNvSpPr>
            <a:spLocks noGrp="1"/>
          </p:cNvSpPr>
          <p:nvPr>
            <p:ph idx="1"/>
          </p:nvPr>
        </p:nvSpPr>
        <p:spPr>
          <a:xfrm>
            <a:off x="228600" y="1752600"/>
            <a:ext cx="8610600" cy="4832350"/>
          </a:xfrm>
        </p:spPr>
        <p:txBody>
          <a:bodyPr>
            <a:normAutofit fontScale="92500" lnSpcReduction="10000"/>
          </a:bodyPr>
          <a:lstStyle/>
          <a:p>
            <a:pPr algn="just" eaLnBrk="1" hangingPunct="1"/>
            <a:r>
              <a:rPr lang="en-US" dirty="0" err="1" smtClean="0"/>
              <a:t>Như</a:t>
            </a:r>
            <a:r>
              <a:rPr lang="en-US" dirty="0" smtClean="0">
                <a:solidFill>
                  <a:srgbClr val="7F787F"/>
                </a:solidFill>
              </a:rPr>
              <a:t> </a:t>
            </a:r>
            <a:r>
              <a:rPr lang="en-US" dirty="0" err="1" smtClean="0"/>
              <a:t>vậy</a:t>
            </a:r>
            <a:r>
              <a:rPr lang="en-US" dirty="0" smtClean="0">
                <a:solidFill>
                  <a:srgbClr val="7F787F"/>
                </a:solidFill>
              </a:rPr>
              <a:t> </a:t>
            </a:r>
            <a:r>
              <a:rPr lang="en-US" dirty="0" err="1" smtClean="0"/>
              <a:t>sự</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là</a:t>
            </a:r>
            <a:r>
              <a:rPr lang="en-US" dirty="0" smtClean="0">
                <a:solidFill>
                  <a:srgbClr val="7F787F"/>
                </a:solidFill>
              </a:rPr>
              <a:t> </a:t>
            </a:r>
            <a:r>
              <a:rPr lang="en-US" dirty="0" err="1" smtClean="0"/>
              <a:t>đòi</a:t>
            </a:r>
            <a:r>
              <a:rPr lang="en-US" dirty="0" smtClean="0">
                <a:solidFill>
                  <a:srgbClr val="7F787F"/>
                </a:solidFill>
              </a:rPr>
              <a:t> </a:t>
            </a:r>
            <a:r>
              <a:rPr lang="en-US" dirty="0" err="1" smtClean="0"/>
              <a:t>hỏi</a:t>
            </a:r>
            <a:r>
              <a:rPr lang="en-US" dirty="0" smtClean="0">
                <a:solidFill>
                  <a:srgbClr val="7F787F"/>
                </a:solidFill>
              </a:rPr>
              <a:t> </a:t>
            </a:r>
            <a:r>
              <a:rPr lang="en-US" dirty="0" err="1" smtClean="0"/>
              <a:t>khách</a:t>
            </a:r>
            <a:r>
              <a:rPr lang="en-US" dirty="0" smtClean="0">
                <a:solidFill>
                  <a:srgbClr val="7F787F"/>
                </a:solidFill>
              </a:rPr>
              <a:t> </a:t>
            </a:r>
            <a:r>
              <a:rPr lang="en-US" dirty="0" err="1" smtClean="0"/>
              <a:t>quan</a:t>
            </a:r>
            <a:r>
              <a:rPr lang="en-US" dirty="0" smtClean="0">
                <a:solidFill>
                  <a:srgbClr val="7F787F"/>
                </a:solidFill>
              </a:rPr>
              <a:t> </a:t>
            </a:r>
            <a:r>
              <a:rPr lang="en-US" dirty="0" err="1" smtClean="0"/>
              <a:t>của</a:t>
            </a:r>
            <a:r>
              <a:rPr lang="en-US" dirty="0" smtClean="0">
                <a:solidFill>
                  <a:srgbClr val="7F787F"/>
                </a:solidFill>
              </a:rPr>
              <a:t> </a:t>
            </a:r>
            <a:r>
              <a:rPr lang="en-US" dirty="0" err="1" smtClean="0"/>
              <a:t>công</a:t>
            </a:r>
            <a:r>
              <a:rPr lang="en-US" dirty="0" smtClean="0">
                <a:solidFill>
                  <a:srgbClr val="7F787F"/>
                </a:solidFill>
              </a:rPr>
              <a:t> </a:t>
            </a:r>
            <a:r>
              <a:rPr lang="en-US" dirty="0" err="1" smtClean="0"/>
              <a:t>cuộc</a:t>
            </a:r>
            <a:r>
              <a:rPr lang="en-US" dirty="0" smtClean="0">
                <a:solidFill>
                  <a:srgbClr val="7F787F"/>
                </a:solidFill>
              </a:rPr>
              <a:t> </a:t>
            </a:r>
            <a:r>
              <a:rPr lang="en-US" dirty="0" err="1" smtClean="0"/>
              <a:t>đấu</a:t>
            </a:r>
            <a:r>
              <a:rPr lang="en-US" dirty="0" smtClean="0">
                <a:solidFill>
                  <a:srgbClr val="7F787F"/>
                </a:solidFill>
              </a:rPr>
              <a:t> </a:t>
            </a:r>
            <a:r>
              <a:rPr lang="en-US" dirty="0" err="1" smtClean="0"/>
              <a:t>tranh</a:t>
            </a:r>
            <a:r>
              <a:rPr lang="en-US" dirty="0" smtClean="0">
                <a:solidFill>
                  <a:srgbClr val="7F787F"/>
                </a:solidFill>
              </a:rPr>
              <a:t> </a:t>
            </a:r>
            <a:r>
              <a:rPr lang="en-US" dirty="0" err="1" smtClean="0"/>
              <a:t>giải</a:t>
            </a:r>
            <a:r>
              <a:rPr lang="en-US" dirty="0" smtClean="0">
                <a:solidFill>
                  <a:srgbClr val="7F787F"/>
                </a:solidFill>
              </a:rPr>
              <a:t> </a:t>
            </a:r>
            <a:r>
              <a:rPr lang="en-US" dirty="0" err="1" smtClean="0"/>
              <a:t>phóng</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t>,</a:t>
            </a:r>
            <a:r>
              <a:rPr lang="en-US" dirty="0" smtClean="0">
                <a:solidFill>
                  <a:srgbClr val="7F787F"/>
                </a:solidFill>
              </a:rPr>
              <a:t> </a:t>
            </a:r>
            <a:r>
              <a:rPr lang="en-US" dirty="0" err="1" smtClean="0"/>
              <a:t>xây</a:t>
            </a:r>
            <a:r>
              <a:rPr lang="en-US" dirty="0" smtClean="0">
                <a:solidFill>
                  <a:srgbClr val="7F787F"/>
                </a:solidFill>
              </a:rPr>
              <a:t> </a:t>
            </a:r>
            <a:r>
              <a:rPr lang="en-US" dirty="0" err="1" smtClean="0"/>
              <a:t>dựng</a:t>
            </a:r>
            <a:r>
              <a:rPr lang="en-US" dirty="0" smtClean="0">
                <a:solidFill>
                  <a:srgbClr val="7F787F"/>
                </a:solidFill>
              </a:rPr>
              <a:t> </a:t>
            </a:r>
            <a:r>
              <a:rPr lang="en-US" dirty="0" err="1" smtClean="0"/>
              <a:t>và</a:t>
            </a:r>
            <a:r>
              <a:rPr lang="en-US" dirty="0" smtClean="0">
                <a:solidFill>
                  <a:srgbClr val="7F787F"/>
                </a:solidFill>
              </a:rPr>
              <a:t> </a:t>
            </a:r>
            <a:r>
              <a:rPr lang="en-US" dirty="0" err="1" smtClean="0"/>
              <a:t>phát</a:t>
            </a:r>
            <a:r>
              <a:rPr lang="en-US" dirty="0" smtClean="0">
                <a:solidFill>
                  <a:srgbClr val="7F787F"/>
                </a:solidFill>
              </a:rPr>
              <a:t> </a:t>
            </a:r>
            <a:r>
              <a:rPr lang="en-US" dirty="0" err="1" smtClean="0"/>
              <a:t>triển</a:t>
            </a:r>
            <a:r>
              <a:rPr lang="en-US" dirty="0" smtClean="0">
                <a:solidFill>
                  <a:srgbClr val="7F787F"/>
                </a:solidFill>
              </a:rPr>
              <a:t> </a:t>
            </a:r>
            <a:r>
              <a:rPr lang="en-US" dirty="0" err="1" smtClean="0"/>
              <a:t>đất</a:t>
            </a:r>
            <a:r>
              <a:rPr lang="en-US" dirty="0" smtClean="0">
                <a:solidFill>
                  <a:srgbClr val="7F787F"/>
                </a:solidFill>
              </a:rPr>
              <a:t> </a:t>
            </a:r>
            <a:r>
              <a:rPr lang="en-US" dirty="0" err="1" smtClean="0"/>
              <a:t>nước</a:t>
            </a:r>
            <a:r>
              <a:rPr lang="en-US" dirty="0" smtClean="0">
                <a:solidFill>
                  <a:srgbClr val="7F787F"/>
                </a:solidFill>
              </a:rPr>
              <a:t> </a:t>
            </a:r>
            <a:r>
              <a:rPr lang="en-US" dirty="0" err="1" smtClean="0"/>
              <a:t>của</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Sự</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chịu</a:t>
            </a:r>
            <a:r>
              <a:rPr lang="en-US" dirty="0" smtClean="0">
                <a:solidFill>
                  <a:srgbClr val="7F787F"/>
                </a:solidFill>
              </a:rPr>
              <a:t> </a:t>
            </a:r>
            <a:r>
              <a:rPr lang="en-US" dirty="0" err="1" smtClean="0"/>
              <a:t>sự</a:t>
            </a:r>
            <a:r>
              <a:rPr lang="en-US" dirty="0" smtClean="0">
                <a:solidFill>
                  <a:srgbClr val="7F787F"/>
                </a:solidFill>
              </a:rPr>
              <a:t> </a:t>
            </a:r>
            <a:r>
              <a:rPr lang="en-US" dirty="0" err="1" smtClean="0"/>
              <a:t>tác</a:t>
            </a:r>
            <a:r>
              <a:rPr lang="en-US" dirty="0" smtClean="0">
                <a:solidFill>
                  <a:srgbClr val="7F787F"/>
                </a:solidFill>
              </a:rPr>
              <a:t> </a:t>
            </a:r>
            <a:r>
              <a:rPr lang="en-US" dirty="0" err="1" smtClean="0"/>
              <a:t>động</a:t>
            </a:r>
            <a:r>
              <a:rPr lang="en-US" dirty="0" smtClean="0">
                <a:solidFill>
                  <a:srgbClr val="7F787F"/>
                </a:solidFill>
              </a:rPr>
              <a:t> </a:t>
            </a:r>
            <a:r>
              <a:rPr lang="en-US" dirty="0" err="1" smtClean="0"/>
              <a:t>của</a:t>
            </a:r>
            <a:r>
              <a:rPr lang="en-US" dirty="0" smtClean="0">
                <a:solidFill>
                  <a:srgbClr val="7F787F"/>
                </a:solidFill>
              </a:rPr>
              <a:t> </a:t>
            </a:r>
            <a:r>
              <a:rPr lang="en-US" dirty="0" err="1" smtClean="0"/>
              <a:t>nhiều</a:t>
            </a:r>
            <a:r>
              <a:rPr lang="en-US" dirty="0" smtClean="0">
                <a:solidFill>
                  <a:srgbClr val="7F787F"/>
                </a:solidFill>
              </a:rPr>
              <a:t> </a:t>
            </a:r>
            <a:r>
              <a:rPr lang="en-US" dirty="0" err="1" smtClean="0"/>
              <a:t>nhân</a:t>
            </a:r>
            <a:r>
              <a:rPr lang="en-US" dirty="0" smtClean="0">
                <a:solidFill>
                  <a:srgbClr val="7F787F"/>
                </a:solidFill>
              </a:rPr>
              <a:t> </a:t>
            </a:r>
            <a:r>
              <a:rPr lang="en-US" dirty="0" err="1" smtClean="0"/>
              <a:t>tố</a:t>
            </a:r>
            <a:r>
              <a:rPr lang="en-US" dirty="0" smtClean="0">
                <a:solidFill>
                  <a:srgbClr val="7F787F"/>
                </a:solidFill>
              </a:rPr>
              <a:t> </a:t>
            </a:r>
            <a:r>
              <a:rPr lang="en-US" dirty="0" err="1" smtClean="0"/>
              <a:t>cả</a:t>
            </a:r>
            <a:r>
              <a:rPr lang="en-US" dirty="0" smtClean="0">
                <a:solidFill>
                  <a:srgbClr val="7F787F"/>
                </a:solidFill>
              </a:rPr>
              <a:t> </a:t>
            </a:r>
            <a:r>
              <a:rPr lang="en-US" dirty="0" err="1" smtClean="0"/>
              <a:t>quốc</a:t>
            </a:r>
            <a:r>
              <a:rPr lang="en-US" dirty="0" smtClean="0">
                <a:solidFill>
                  <a:srgbClr val="7F787F"/>
                </a:solidFill>
              </a:rPr>
              <a:t> </a:t>
            </a:r>
            <a:r>
              <a:rPr lang="en-US" dirty="0" err="1" smtClean="0"/>
              <a:t>tế</a:t>
            </a:r>
            <a:r>
              <a:rPr lang="en-US" dirty="0" smtClean="0">
                <a:solidFill>
                  <a:srgbClr val="7F787F"/>
                </a:solidFill>
              </a:rPr>
              <a:t> </a:t>
            </a:r>
            <a:r>
              <a:rPr lang="en-US" dirty="0" err="1" smtClean="0"/>
              <a:t>và</a:t>
            </a:r>
            <a:r>
              <a:rPr lang="en-US" dirty="0" smtClean="0">
                <a:solidFill>
                  <a:srgbClr val="7F787F"/>
                </a:solidFill>
              </a:rPr>
              <a:t> </a:t>
            </a:r>
            <a:r>
              <a:rPr lang="en-US" dirty="0" err="1" smtClean="0"/>
              <a:t>trong</a:t>
            </a:r>
            <a:r>
              <a:rPr lang="en-US" dirty="0" smtClean="0">
                <a:solidFill>
                  <a:srgbClr val="7F787F"/>
                </a:solidFill>
              </a:rPr>
              <a:t> </a:t>
            </a:r>
            <a:r>
              <a:rPr lang="en-US" dirty="0" err="1" smtClean="0"/>
              <a:t>nước</a:t>
            </a:r>
            <a:r>
              <a:rPr lang="en-US" dirty="0" smtClean="0"/>
              <a:t>,</a:t>
            </a:r>
            <a:r>
              <a:rPr lang="en-US" dirty="0" smtClean="0">
                <a:solidFill>
                  <a:srgbClr val="7F787F"/>
                </a:solidFill>
              </a:rPr>
              <a:t> </a:t>
            </a:r>
            <a:r>
              <a:rPr lang="en-US" dirty="0" err="1" smtClean="0"/>
              <a:t>cả</a:t>
            </a:r>
            <a:r>
              <a:rPr lang="en-US" dirty="0" smtClean="0">
                <a:solidFill>
                  <a:srgbClr val="7F787F"/>
                </a:solidFill>
              </a:rPr>
              <a:t> </a:t>
            </a:r>
            <a:r>
              <a:rPr lang="en-US" dirty="0" err="1" smtClean="0"/>
              <a:t>chủ</a:t>
            </a:r>
            <a:r>
              <a:rPr lang="en-US" dirty="0" smtClean="0">
                <a:solidFill>
                  <a:srgbClr val="7F787F"/>
                </a:solidFill>
              </a:rPr>
              <a:t> </a:t>
            </a:r>
            <a:r>
              <a:rPr lang="en-US" dirty="0" err="1" smtClean="0"/>
              <a:t>quan</a:t>
            </a:r>
            <a:r>
              <a:rPr lang="en-US" dirty="0" smtClean="0">
                <a:solidFill>
                  <a:srgbClr val="7F787F"/>
                </a:solidFill>
              </a:rPr>
              <a:t> </a:t>
            </a:r>
            <a:r>
              <a:rPr lang="en-US" dirty="0" err="1" smtClean="0"/>
              <a:t>lẫn</a:t>
            </a:r>
            <a:r>
              <a:rPr lang="en-US" dirty="0" smtClean="0">
                <a:solidFill>
                  <a:srgbClr val="7F787F"/>
                </a:solidFill>
              </a:rPr>
              <a:t> </a:t>
            </a:r>
            <a:r>
              <a:rPr lang="en-US" dirty="0" err="1" smtClean="0"/>
              <a:t>khách</a:t>
            </a:r>
            <a:r>
              <a:rPr lang="en-US" dirty="0" smtClean="0">
                <a:solidFill>
                  <a:srgbClr val="7F787F"/>
                </a:solidFill>
              </a:rPr>
              <a:t> </a:t>
            </a:r>
            <a:r>
              <a:rPr lang="en-US" dirty="0" err="1" smtClean="0"/>
              <a:t>quan</a:t>
            </a:r>
            <a:r>
              <a:rPr lang="en-US" dirty="0" smtClean="0">
                <a:solidFill>
                  <a:srgbClr val="7F787F"/>
                </a:solidFill>
              </a:rPr>
              <a:t> </a:t>
            </a:r>
            <a:r>
              <a:rPr lang="en-US" dirty="0" err="1" smtClean="0"/>
              <a:t>trong</a:t>
            </a:r>
            <a:r>
              <a:rPr lang="en-US" dirty="0" smtClean="0">
                <a:solidFill>
                  <a:srgbClr val="7F787F"/>
                </a:solidFill>
              </a:rPr>
              <a:t> </a:t>
            </a:r>
            <a:r>
              <a:rPr lang="en-US" dirty="0" err="1" smtClean="0"/>
              <a:t>đó</a:t>
            </a:r>
            <a:r>
              <a:rPr lang="en-US" dirty="0" smtClean="0">
                <a:solidFill>
                  <a:srgbClr val="7F787F"/>
                </a:solidFill>
              </a:rPr>
              <a:t> </a:t>
            </a:r>
            <a:r>
              <a:rPr lang="en-US" dirty="0" err="1" smtClean="0"/>
              <a:t>vai</a:t>
            </a:r>
            <a:r>
              <a:rPr lang="en-US" dirty="0" smtClean="0">
                <a:solidFill>
                  <a:srgbClr val="7F787F"/>
                </a:solidFill>
              </a:rPr>
              <a:t> </a:t>
            </a:r>
            <a:r>
              <a:rPr lang="en-US" dirty="0" err="1" smtClean="0"/>
              <a:t>trò</a:t>
            </a:r>
            <a:r>
              <a:rPr lang="en-US" dirty="0" smtClean="0">
                <a:solidFill>
                  <a:srgbClr val="7F787F"/>
                </a:solidFill>
              </a:rPr>
              <a:t> </a:t>
            </a:r>
            <a:r>
              <a:rPr lang="en-US" dirty="0" err="1" smtClean="0"/>
              <a:t>của</a:t>
            </a:r>
            <a:r>
              <a:rPr lang="en-US" dirty="0" smtClean="0">
                <a:solidFill>
                  <a:srgbClr val="7F787F"/>
                </a:solidFill>
              </a:rPr>
              <a:t> </a:t>
            </a:r>
            <a:r>
              <a:rPr lang="en-US" dirty="0" err="1" smtClean="0"/>
              <a:t>lãnh</a:t>
            </a:r>
            <a:r>
              <a:rPr lang="en-US" dirty="0" smtClean="0">
                <a:solidFill>
                  <a:srgbClr val="7F787F"/>
                </a:solidFill>
              </a:rPr>
              <a:t> </a:t>
            </a:r>
            <a:r>
              <a:rPr lang="en-US" dirty="0" err="1" smtClean="0"/>
              <a:t>tụ</a:t>
            </a:r>
            <a:r>
              <a:rPr lang="en-US" dirty="0" smtClean="0">
                <a:solidFill>
                  <a:srgbClr val="7F787F"/>
                </a:solidFill>
              </a:rPr>
              <a:t> </a:t>
            </a:r>
            <a:r>
              <a:rPr lang="en-US" dirty="0" err="1" smtClean="0"/>
              <a:t>Nguyễn</a:t>
            </a:r>
            <a:r>
              <a:rPr lang="en-US" dirty="0" smtClean="0">
                <a:solidFill>
                  <a:srgbClr val="7F787F"/>
                </a:solidFill>
              </a:rPr>
              <a:t> </a:t>
            </a:r>
            <a:r>
              <a:rPr lang="en-US" dirty="0" err="1" smtClean="0"/>
              <a:t>Ái</a:t>
            </a:r>
            <a:r>
              <a:rPr lang="en-US" dirty="0" smtClean="0">
                <a:solidFill>
                  <a:srgbClr val="7F787F"/>
                </a:solidFill>
              </a:rPr>
              <a:t> </a:t>
            </a:r>
            <a:r>
              <a:rPr lang="en-US" dirty="0" err="1" smtClean="0"/>
              <a:t>Quốc</a:t>
            </a:r>
            <a:r>
              <a:rPr lang="en-US" dirty="0" smtClean="0">
                <a:solidFill>
                  <a:srgbClr val="7F787F"/>
                </a:solidFill>
              </a:rPr>
              <a:t> </a:t>
            </a:r>
            <a:r>
              <a:rPr lang="en-US" dirty="0" err="1" smtClean="0"/>
              <a:t>là</a:t>
            </a:r>
            <a:r>
              <a:rPr lang="en-US" dirty="0" smtClean="0">
                <a:solidFill>
                  <a:srgbClr val="7F787F"/>
                </a:solidFill>
              </a:rPr>
              <a:t> </a:t>
            </a:r>
            <a:r>
              <a:rPr lang="en-US" dirty="0" err="1" smtClean="0"/>
              <a:t>rất</a:t>
            </a:r>
            <a:r>
              <a:rPr lang="en-US" dirty="0" smtClean="0">
                <a:solidFill>
                  <a:srgbClr val="7F787F"/>
                </a:solidFill>
              </a:rPr>
              <a:t> </a:t>
            </a:r>
            <a:r>
              <a:rPr lang="en-US" dirty="0" smtClean="0"/>
              <a:t>to</a:t>
            </a:r>
            <a:r>
              <a:rPr lang="en-US" dirty="0" smtClean="0">
                <a:solidFill>
                  <a:srgbClr val="7F787F"/>
                </a:solidFill>
              </a:rPr>
              <a:t> </a:t>
            </a:r>
            <a:r>
              <a:rPr lang="en-US" dirty="0" err="1" smtClean="0"/>
              <a:t>lớn</a:t>
            </a:r>
            <a:r>
              <a:rPr lang="en-US" dirty="0" smtClean="0"/>
              <a:t>.</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là</a:t>
            </a:r>
            <a:r>
              <a:rPr lang="en-US" dirty="0" smtClean="0">
                <a:solidFill>
                  <a:srgbClr val="7F787F"/>
                </a:solidFill>
              </a:rPr>
              <a:t> </a:t>
            </a:r>
            <a:r>
              <a:rPr lang="en-US" dirty="0" err="1" smtClean="0"/>
              <a:t>sự</a:t>
            </a:r>
            <a:r>
              <a:rPr lang="en-US" dirty="0" smtClean="0">
                <a:solidFill>
                  <a:srgbClr val="7F787F"/>
                </a:solidFill>
              </a:rPr>
              <a:t> </a:t>
            </a:r>
            <a:r>
              <a:rPr lang="en-US" dirty="0" err="1" smtClean="0"/>
              <a:t>kết</a:t>
            </a:r>
            <a:r>
              <a:rPr lang="en-US" dirty="0" smtClean="0">
                <a:solidFill>
                  <a:srgbClr val="7F787F"/>
                </a:solidFill>
              </a:rPr>
              <a:t> </a:t>
            </a:r>
            <a:r>
              <a:rPr lang="en-US" dirty="0" err="1" smtClean="0"/>
              <a:t>hợp</a:t>
            </a:r>
            <a:r>
              <a:rPr lang="en-US" dirty="0" smtClean="0">
                <a:solidFill>
                  <a:srgbClr val="7F787F"/>
                </a:solidFill>
              </a:rPr>
              <a:t> </a:t>
            </a:r>
            <a:r>
              <a:rPr lang="en-US" dirty="0" err="1" smtClean="0"/>
              <a:t>của</a:t>
            </a:r>
            <a:r>
              <a:rPr lang="en-US" dirty="0" smtClean="0">
                <a:solidFill>
                  <a:srgbClr val="7F787F"/>
                </a:solidFill>
              </a:rPr>
              <a:t> </a:t>
            </a:r>
            <a:r>
              <a:rPr lang="en-US" dirty="0" smtClean="0"/>
              <a:t>3</a:t>
            </a:r>
            <a:r>
              <a:rPr lang="en-US" dirty="0" smtClean="0">
                <a:solidFill>
                  <a:srgbClr val="7F787F"/>
                </a:solidFill>
              </a:rPr>
              <a:t> </a:t>
            </a:r>
            <a:r>
              <a:rPr lang="en-US" dirty="0" err="1" smtClean="0"/>
              <a:t>yếu</a:t>
            </a:r>
            <a:r>
              <a:rPr lang="en-US" dirty="0" smtClean="0">
                <a:solidFill>
                  <a:srgbClr val="7F787F"/>
                </a:solidFill>
              </a:rPr>
              <a:t> </a:t>
            </a:r>
            <a:r>
              <a:rPr lang="en-US" dirty="0" err="1" smtClean="0"/>
              <a:t>tố</a:t>
            </a:r>
            <a:r>
              <a:rPr lang="en-US" dirty="0" smtClean="0"/>
              <a:t>:</a:t>
            </a:r>
            <a:r>
              <a:rPr lang="en-US" dirty="0" smtClean="0">
                <a:solidFill>
                  <a:srgbClr val="7F787F"/>
                </a:solidFill>
              </a:rPr>
              <a:t> </a:t>
            </a:r>
            <a:r>
              <a:rPr lang="en-US" dirty="0" err="1" smtClean="0"/>
              <a:t>Chủ</a:t>
            </a:r>
            <a:r>
              <a:rPr lang="en-US" dirty="0" smtClean="0">
                <a:solidFill>
                  <a:srgbClr val="7F787F"/>
                </a:solidFill>
              </a:rPr>
              <a:t> </a:t>
            </a:r>
            <a:r>
              <a:rPr lang="en-US" dirty="0" err="1" smtClean="0"/>
              <a:t>nghĩa</a:t>
            </a:r>
            <a:r>
              <a:rPr lang="en-US" dirty="0" smtClean="0">
                <a:solidFill>
                  <a:srgbClr val="7F787F"/>
                </a:solidFill>
              </a:rPr>
              <a:t> </a:t>
            </a:r>
            <a:r>
              <a:rPr lang="en-US" dirty="0" err="1" smtClean="0"/>
              <a:t>Mác</a:t>
            </a:r>
            <a:r>
              <a:rPr lang="en-US" dirty="0" smtClean="0">
                <a:solidFill>
                  <a:srgbClr val="7F787F"/>
                </a:solidFill>
              </a:rPr>
              <a:t> </a:t>
            </a:r>
            <a:r>
              <a:rPr lang="en-US" dirty="0" smtClean="0"/>
              <a:t>-</a:t>
            </a:r>
            <a:r>
              <a:rPr lang="en-US" dirty="0" smtClean="0">
                <a:solidFill>
                  <a:srgbClr val="7F787F"/>
                </a:solidFill>
              </a:rPr>
              <a:t> </a:t>
            </a:r>
            <a:r>
              <a:rPr lang="en-US" dirty="0" err="1" smtClean="0"/>
              <a:t>Lênin</a:t>
            </a:r>
            <a:r>
              <a:rPr lang="en-US" dirty="0" smtClean="0"/>
              <a:t>,</a:t>
            </a:r>
            <a:r>
              <a:rPr lang="en-US" dirty="0" smtClean="0">
                <a:solidFill>
                  <a:srgbClr val="7F787F"/>
                </a:solidFill>
              </a:rPr>
              <a:t> </a:t>
            </a:r>
            <a:r>
              <a:rPr lang="en-US" dirty="0" err="1" smtClean="0"/>
              <a:t>phong</a:t>
            </a:r>
            <a:r>
              <a:rPr lang="en-US" dirty="0" smtClean="0">
                <a:solidFill>
                  <a:srgbClr val="7F787F"/>
                </a:solidFill>
              </a:rPr>
              <a:t> </a:t>
            </a:r>
            <a:r>
              <a:rPr lang="en-US" dirty="0" err="1" smtClean="0"/>
              <a:t>trào</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và</a:t>
            </a:r>
            <a:r>
              <a:rPr lang="en-US" dirty="0" smtClean="0">
                <a:solidFill>
                  <a:srgbClr val="7F787F"/>
                </a:solidFill>
              </a:rPr>
              <a:t> </a:t>
            </a:r>
            <a:r>
              <a:rPr lang="en-US" dirty="0" err="1" smtClean="0"/>
              <a:t>phong</a:t>
            </a:r>
            <a:r>
              <a:rPr lang="en-US" dirty="0" smtClean="0">
                <a:solidFill>
                  <a:srgbClr val="7F787F"/>
                </a:solidFill>
              </a:rPr>
              <a:t> </a:t>
            </a:r>
            <a:r>
              <a:rPr lang="en-US" dirty="0" err="1" smtClean="0"/>
              <a:t>trào</a:t>
            </a:r>
            <a:r>
              <a:rPr lang="en-US" dirty="0" smtClean="0">
                <a:solidFill>
                  <a:srgbClr val="7F787F"/>
                </a:solidFill>
              </a:rPr>
              <a:t> </a:t>
            </a:r>
            <a:r>
              <a:rPr lang="en-US" dirty="0" err="1" smtClean="0"/>
              <a:t>yêu</a:t>
            </a:r>
            <a:r>
              <a:rPr lang="en-US" dirty="0" smtClean="0">
                <a:solidFill>
                  <a:srgbClr val="7F787F"/>
                </a:solidFill>
              </a:rPr>
              <a:t> </a:t>
            </a:r>
            <a:r>
              <a:rPr lang="en-US" dirty="0" err="1" smtClean="0"/>
              <a:t>nước</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endParaRPr lang="en-US" dirty="0" smtClean="0"/>
          </a:p>
          <a:p>
            <a:pPr algn="just" eaLnBrk="1" hangingPunct="1"/>
            <a:r>
              <a:rPr lang="en-US" dirty="0" err="1" smtClean="0"/>
              <a:t>Ngay</a:t>
            </a:r>
            <a:r>
              <a:rPr lang="en-US" dirty="0" smtClean="0">
                <a:solidFill>
                  <a:srgbClr val="7F787F"/>
                </a:solidFill>
              </a:rPr>
              <a:t> </a:t>
            </a:r>
            <a:r>
              <a:rPr lang="en-US" dirty="0" err="1" smtClean="0"/>
              <a:t>từ</a:t>
            </a:r>
            <a:r>
              <a:rPr lang="en-US" dirty="0" smtClean="0">
                <a:solidFill>
                  <a:srgbClr val="7F787F"/>
                </a:solidFill>
              </a:rPr>
              <a:t> </a:t>
            </a:r>
            <a:r>
              <a:rPr lang="en-US" dirty="0" err="1" smtClean="0"/>
              <a:t>khi</a:t>
            </a:r>
            <a:r>
              <a:rPr lang="en-US" dirty="0" smtClean="0">
                <a:solidFill>
                  <a:srgbClr val="7F787F"/>
                </a:solidFill>
              </a:rPr>
              <a:t> </a:t>
            </a:r>
            <a:r>
              <a:rPr lang="en-US" dirty="0" err="1" smtClean="0"/>
              <a:t>mới</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Đảng</a:t>
            </a:r>
            <a:r>
              <a:rPr lang="en-US" dirty="0" smtClean="0">
                <a:solidFill>
                  <a:srgbClr val="7F787F"/>
                </a:solidFill>
              </a:rPr>
              <a:t> </a:t>
            </a:r>
            <a:r>
              <a:rPr lang="en-US" dirty="0" err="1" smtClean="0"/>
              <a:t>đã</a:t>
            </a:r>
            <a:r>
              <a:rPr lang="en-US" dirty="0" smtClean="0">
                <a:solidFill>
                  <a:srgbClr val="7F787F"/>
                </a:solidFill>
              </a:rPr>
              <a:t> </a:t>
            </a:r>
            <a:r>
              <a:rPr lang="en-US" dirty="0" err="1" smtClean="0"/>
              <a:t>có</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đúng</a:t>
            </a:r>
            <a:r>
              <a:rPr lang="en-US" dirty="0" smtClean="0">
                <a:solidFill>
                  <a:srgbClr val="7F787F"/>
                </a:solidFill>
              </a:rPr>
              <a:t> </a:t>
            </a:r>
            <a:r>
              <a:rPr lang="en-US" dirty="0" err="1" smtClean="0"/>
              <a:t>đắn</a:t>
            </a:r>
            <a:r>
              <a:rPr lang="en-US" dirty="0" smtClean="0"/>
              <a:t>,</a:t>
            </a:r>
            <a:r>
              <a:rPr lang="en-US" dirty="0" smtClean="0">
                <a:solidFill>
                  <a:srgbClr val="7F787F"/>
                </a:solidFill>
              </a:rPr>
              <a:t> </a:t>
            </a:r>
            <a:r>
              <a:rPr lang="en-US" dirty="0" err="1" smtClean="0"/>
              <a:t>sáng</a:t>
            </a:r>
            <a:r>
              <a:rPr lang="en-US" dirty="0" smtClean="0">
                <a:solidFill>
                  <a:srgbClr val="7F787F"/>
                </a:solidFill>
              </a:rPr>
              <a:t> </a:t>
            </a:r>
            <a:r>
              <a:rPr lang="en-US" dirty="0" err="1" smtClean="0"/>
              <a:t>tạo</a:t>
            </a:r>
            <a:r>
              <a:rPr lang="en-US" dirty="0" smtClean="0">
                <a:solidFill>
                  <a:srgbClr val="7F787F"/>
                </a:solidFill>
              </a:rPr>
              <a:t> </a:t>
            </a:r>
            <a:r>
              <a:rPr lang="en-US" dirty="0" err="1" smtClean="0"/>
              <a:t>thể</a:t>
            </a:r>
            <a:r>
              <a:rPr lang="en-US" dirty="0" smtClean="0">
                <a:solidFill>
                  <a:srgbClr val="7F787F"/>
                </a:solidFill>
              </a:rPr>
              <a:t> </a:t>
            </a:r>
            <a:r>
              <a:rPr lang="en-US" dirty="0" err="1" smtClean="0"/>
              <a:t>hiện</a:t>
            </a:r>
            <a:r>
              <a:rPr lang="en-US" dirty="0" smtClean="0">
                <a:solidFill>
                  <a:srgbClr val="7F787F"/>
                </a:solidFill>
              </a:rPr>
              <a:t> </a:t>
            </a:r>
            <a:r>
              <a:rPr lang="en-US" dirty="0" smtClean="0"/>
              <a:t>ở</a:t>
            </a:r>
            <a:r>
              <a:rPr lang="en-US" dirty="0" smtClean="0">
                <a:solidFill>
                  <a:srgbClr val="7F787F"/>
                </a:solidFill>
              </a:rPr>
              <a:t> </a:t>
            </a:r>
            <a:r>
              <a:rPr lang="en-US" dirty="0" err="1" smtClean="0"/>
              <a:t>bản</a:t>
            </a:r>
            <a:r>
              <a:rPr lang="en-US" dirty="0" smtClean="0">
                <a:solidFill>
                  <a:srgbClr val="7F787F"/>
                </a:solidFill>
              </a:rPr>
              <a:t> </a:t>
            </a:r>
            <a:r>
              <a:rPr lang="en-US" dirty="0" err="1" smtClean="0"/>
              <a:t>Cương</a:t>
            </a:r>
            <a:r>
              <a:rPr lang="en-US" dirty="0" smtClean="0">
                <a:solidFill>
                  <a:srgbClr val="7F787F"/>
                </a:solidFill>
              </a:rPr>
              <a:t> </a:t>
            </a:r>
            <a:r>
              <a:rPr lang="en-US" dirty="0" err="1" smtClean="0"/>
              <a:t>lĩnh</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err="1" smtClean="0"/>
              <a:t>đầu</a:t>
            </a:r>
            <a:r>
              <a:rPr lang="en-US" dirty="0" smtClean="0">
                <a:solidFill>
                  <a:srgbClr val="7F787F"/>
                </a:solidFill>
              </a:rPr>
              <a:t> </a:t>
            </a:r>
            <a:r>
              <a:rPr lang="en-US" dirty="0" err="1" smtClean="0"/>
              <a:t>tiên</a:t>
            </a:r>
            <a:r>
              <a:rPr lang="en-US" dirty="0" smtClean="0"/>
              <a:t>.</a:t>
            </a:r>
          </a:p>
          <a:p>
            <a:pPr algn="just" eaLnBrk="1" hangingPunct="1"/>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Viêt</a:t>
            </a:r>
            <a:r>
              <a:rPr lang="en-US" dirty="0" smtClean="0">
                <a:solidFill>
                  <a:srgbClr val="7F787F"/>
                </a:solidFill>
              </a:rPr>
              <a:t> </a:t>
            </a:r>
            <a:r>
              <a:rPr lang="en-US" dirty="0"/>
              <a:t>N</a:t>
            </a:r>
            <a:r>
              <a:rPr lang="en-US" dirty="0" smtClean="0"/>
              <a:t>am</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và</a:t>
            </a:r>
            <a:r>
              <a:rPr lang="en-US" dirty="0" smtClean="0">
                <a:solidFill>
                  <a:srgbClr val="7F787F"/>
                </a:solidFill>
              </a:rPr>
              <a:t> </a:t>
            </a:r>
            <a:r>
              <a:rPr lang="en-US" dirty="0" err="1" smtClean="0"/>
              <a:t>nắm</a:t>
            </a:r>
            <a:r>
              <a:rPr lang="en-US" dirty="0" smtClean="0">
                <a:solidFill>
                  <a:srgbClr val="7F787F"/>
                </a:solidFill>
              </a:rPr>
              <a:t> </a:t>
            </a:r>
            <a:r>
              <a:rPr lang="en-US" dirty="0" err="1" smtClean="0"/>
              <a:t>giữ</a:t>
            </a:r>
            <a:r>
              <a:rPr lang="en-US" dirty="0" smtClean="0">
                <a:solidFill>
                  <a:srgbClr val="7F787F"/>
                </a:solidFill>
              </a:rPr>
              <a:t> </a:t>
            </a:r>
            <a:r>
              <a:rPr lang="en-US" dirty="0" err="1" smtClean="0"/>
              <a:t>ngọn</a:t>
            </a:r>
            <a:r>
              <a:rPr lang="en-US" dirty="0" smtClean="0">
                <a:solidFill>
                  <a:srgbClr val="7F787F"/>
                </a:solidFill>
              </a:rPr>
              <a:t> </a:t>
            </a:r>
            <a:r>
              <a:rPr lang="en-US" dirty="0" err="1" smtClean="0"/>
              <a:t>cờ</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err="1" smtClean="0"/>
              <a:t>nam</a:t>
            </a:r>
            <a:r>
              <a:rPr lang="en-US" dirty="0" smtClean="0">
                <a:solidFill>
                  <a:srgbClr val="7F787F"/>
                </a:solidFill>
              </a:rPr>
              <a:t> </a:t>
            </a:r>
            <a:r>
              <a:rPr lang="en-US" dirty="0" err="1" smtClean="0"/>
              <a:t>đã</a:t>
            </a:r>
            <a:r>
              <a:rPr lang="en-US" dirty="0" smtClean="0">
                <a:solidFill>
                  <a:srgbClr val="7F787F"/>
                </a:solidFill>
              </a:rPr>
              <a:t> </a:t>
            </a:r>
            <a:r>
              <a:rPr lang="en-US" dirty="0" err="1" smtClean="0"/>
              <a:t>mở</a:t>
            </a:r>
            <a:r>
              <a:rPr lang="en-US" dirty="0" smtClean="0">
                <a:solidFill>
                  <a:srgbClr val="7F787F"/>
                </a:solidFill>
              </a:rPr>
              <a:t> </a:t>
            </a:r>
            <a:r>
              <a:rPr lang="en-US" dirty="0" err="1" smtClean="0"/>
              <a:t>ra</a:t>
            </a:r>
            <a:r>
              <a:rPr lang="en-US" dirty="0" smtClean="0">
                <a:solidFill>
                  <a:srgbClr val="7F787F"/>
                </a:solidFill>
              </a:rPr>
              <a:t> </a:t>
            </a:r>
            <a:r>
              <a:rPr lang="en-US" dirty="0" err="1" smtClean="0"/>
              <a:t>thời</a:t>
            </a:r>
            <a:r>
              <a:rPr lang="en-US" dirty="0" smtClean="0">
                <a:solidFill>
                  <a:srgbClr val="7F787F"/>
                </a:solidFill>
              </a:rPr>
              <a:t> </a:t>
            </a:r>
            <a:r>
              <a:rPr lang="en-US" dirty="0" err="1" smtClean="0"/>
              <a:t>kỳ</a:t>
            </a:r>
            <a:r>
              <a:rPr lang="en-US" dirty="0" smtClean="0">
                <a:solidFill>
                  <a:srgbClr val="7F787F"/>
                </a:solidFill>
              </a:rPr>
              <a:t> </a:t>
            </a:r>
            <a:r>
              <a:rPr lang="en-US" dirty="0" err="1" smtClean="0"/>
              <a:t>phát</a:t>
            </a:r>
            <a:r>
              <a:rPr lang="en-US" dirty="0" smtClean="0">
                <a:solidFill>
                  <a:srgbClr val="7F787F"/>
                </a:solidFill>
              </a:rPr>
              <a:t> </a:t>
            </a:r>
            <a:r>
              <a:rPr lang="en-US" dirty="0" err="1" smtClean="0"/>
              <a:t>triển</a:t>
            </a:r>
            <a:r>
              <a:rPr lang="en-US" dirty="0" smtClean="0">
                <a:solidFill>
                  <a:srgbClr val="7F787F"/>
                </a:solidFill>
              </a:rPr>
              <a:t> </a:t>
            </a:r>
            <a:r>
              <a:rPr lang="en-US" dirty="0" err="1" smtClean="0"/>
              <a:t>mạnh</a:t>
            </a:r>
            <a:r>
              <a:rPr lang="en-US" dirty="0" smtClean="0">
                <a:solidFill>
                  <a:srgbClr val="7F787F"/>
                </a:solidFill>
              </a:rPr>
              <a:t> </a:t>
            </a:r>
            <a:r>
              <a:rPr lang="en-US" dirty="0" err="1" smtClean="0"/>
              <a:t>mẽ</a:t>
            </a:r>
            <a:r>
              <a:rPr lang="en-US" dirty="0" smtClean="0">
                <a:solidFill>
                  <a:srgbClr val="7F787F"/>
                </a:solidFill>
              </a:rPr>
              <a:t> </a:t>
            </a:r>
            <a:r>
              <a:rPr lang="en-US" dirty="0" err="1" smtClean="0"/>
              <a:t>của</a:t>
            </a:r>
            <a:r>
              <a:rPr lang="en-US" dirty="0" smtClean="0">
                <a:solidFill>
                  <a:srgbClr val="7F787F"/>
                </a:solidFill>
              </a:rPr>
              <a:t> </a:t>
            </a:r>
            <a:r>
              <a:rPr lang="en-US" dirty="0" err="1" smtClean="0"/>
              <a:t>dân</a:t>
            </a:r>
            <a:r>
              <a:rPr lang="en-US" dirty="0" smtClean="0">
                <a:solidFill>
                  <a:srgbClr val="7F787F"/>
                </a:solidFill>
              </a:rPr>
              <a:t> </a:t>
            </a:r>
            <a:r>
              <a:rPr lang="en-US" dirty="0" err="1" smtClean="0"/>
              <a:t>tộc</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p>
        </p:txBody>
      </p:sp>
    </p:spTree>
    <p:custDataLst>
      <p:tags r:id="rId1"/>
    </p:custDataLst>
    <p:extLst>
      <p:ext uri="{BB962C8B-B14F-4D97-AF65-F5344CB8AC3E}">
        <p14:creationId xmlns:p14="http://schemas.microsoft.com/office/powerpoint/2010/main" val="149764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80611B-1E41-4B72-AB2C-E3B6743F3BB6}" type="slidenum">
              <a:rPr lang="en-US">
                <a:solidFill>
                  <a:srgbClr val="FFFFFF"/>
                </a:solidFill>
                <a:latin typeface="Tahoma" panose="020B0604030504040204" pitchFamily="34" charset="0"/>
              </a:rPr>
              <a:pPr eaLnBrk="1" hangingPunct="1"/>
              <a:t>18</a:t>
            </a:fld>
            <a:endParaRPr lang="en-US">
              <a:solidFill>
                <a:srgbClr val="FFFFFF"/>
              </a:solidFill>
              <a:latin typeface="Tahoma" panose="020B0604030504040204" pitchFamily="34" charset="0"/>
            </a:endParaRPr>
          </a:p>
        </p:txBody>
      </p:sp>
      <p:sp>
        <p:nvSpPr>
          <p:cNvPr id="28675" name="Title 3"/>
          <p:cNvSpPr>
            <a:spLocks noGrp="1"/>
          </p:cNvSpPr>
          <p:nvPr>
            <p:ph type="title"/>
          </p:nvPr>
        </p:nvSpPr>
        <p:spPr>
          <a:xfrm>
            <a:off x="914400" y="274638"/>
            <a:ext cx="7772400" cy="1060450"/>
          </a:xfrm>
        </p:spPr>
        <p:txBody>
          <a:bodyPr/>
          <a:lstStyle/>
          <a:p>
            <a:pPr eaLnBrk="1" hangingPunct="1"/>
            <a:r>
              <a:rPr lang="en-US" dirty="0" smtClean="0"/>
              <a:t>CÂU HỎI ÔN TẬP</a:t>
            </a:r>
          </a:p>
        </p:txBody>
      </p:sp>
      <p:sp>
        <p:nvSpPr>
          <p:cNvPr id="28676" name="Rectangle 3"/>
          <p:cNvSpPr>
            <a:spLocks noGrp="1" noChangeArrowheads="1"/>
          </p:cNvSpPr>
          <p:nvPr>
            <p:ph idx="1"/>
          </p:nvPr>
        </p:nvSpPr>
        <p:spPr>
          <a:xfrm>
            <a:off x="228600" y="1417638"/>
            <a:ext cx="8610600" cy="5167312"/>
          </a:xfrm>
        </p:spPr>
        <p:txBody>
          <a:bodyPr>
            <a:normAutofit fontScale="92500"/>
          </a:bodyPr>
          <a:lstStyle/>
          <a:p>
            <a:pPr algn="just" eaLnBrk="1" hangingPunct="1">
              <a:buFont typeface="Arial "/>
              <a:buAutoNum type="arabicPeriod"/>
            </a:pPr>
            <a:r>
              <a:rPr lang="en-US" dirty="0" err="1" smtClean="0"/>
              <a:t>Dưới</a:t>
            </a:r>
            <a:r>
              <a:rPr lang="en-US" dirty="0" smtClean="0">
                <a:solidFill>
                  <a:srgbClr val="7F787F"/>
                </a:solidFill>
              </a:rPr>
              <a:t> </a:t>
            </a:r>
            <a:r>
              <a:rPr lang="en-US" dirty="0" err="1" smtClean="0"/>
              <a:t>ách</a:t>
            </a:r>
            <a:r>
              <a:rPr lang="en-US" dirty="0" smtClean="0">
                <a:solidFill>
                  <a:srgbClr val="7F787F"/>
                </a:solidFill>
              </a:rPr>
              <a:t> </a:t>
            </a:r>
            <a:r>
              <a:rPr lang="en-US" dirty="0" err="1" smtClean="0"/>
              <a:t>thống</a:t>
            </a:r>
            <a:r>
              <a:rPr lang="en-US" dirty="0" smtClean="0">
                <a:solidFill>
                  <a:srgbClr val="7F787F"/>
                </a:solidFill>
              </a:rPr>
              <a:t> </a:t>
            </a:r>
            <a:r>
              <a:rPr lang="en-US" dirty="0" err="1" smtClean="0"/>
              <a:t>trị</a:t>
            </a:r>
            <a:r>
              <a:rPr lang="en-US" dirty="0" smtClean="0">
                <a:solidFill>
                  <a:srgbClr val="7F787F"/>
                </a:solidFill>
              </a:rPr>
              <a:t> </a:t>
            </a:r>
            <a:r>
              <a:rPr lang="en-US" dirty="0" err="1" smtClean="0"/>
              <a:t>của</a:t>
            </a:r>
            <a:r>
              <a:rPr lang="en-US" dirty="0" smtClean="0">
                <a:solidFill>
                  <a:srgbClr val="7F787F"/>
                </a:solidFill>
              </a:rPr>
              <a:t> </a:t>
            </a:r>
            <a:r>
              <a:rPr lang="en-US" dirty="0" err="1" smtClean="0"/>
              <a:t>thực</a:t>
            </a:r>
            <a:r>
              <a:rPr lang="en-US" dirty="0" smtClean="0">
                <a:solidFill>
                  <a:srgbClr val="7F787F"/>
                </a:solidFill>
              </a:rPr>
              <a:t> </a:t>
            </a:r>
            <a:r>
              <a:rPr lang="en-US" dirty="0" err="1" smtClean="0"/>
              <a:t>dân</a:t>
            </a:r>
            <a:r>
              <a:rPr lang="en-US" dirty="0" smtClean="0">
                <a:solidFill>
                  <a:srgbClr val="7F787F"/>
                </a:solidFill>
              </a:rPr>
              <a:t> </a:t>
            </a:r>
            <a:r>
              <a:rPr lang="en-US" dirty="0" err="1" smtClean="0"/>
              <a:t>Pháp</a:t>
            </a:r>
            <a:r>
              <a:rPr lang="en-US" dirty="0" smtClean="0"/>
              <a:t>,</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có</a:t>
            </a:r>
            <a:r>
              <a:rPr lang="en-US" dirty="0" smtClean="0">
                <a:solidFill>
                  <a:srgbClr val="7F787F"/>
                </a:solidFill>
              </a:rPr>
              <a:t> </a:t>
            </a:r>
            <a:r>
              <a:rPr lang="en-US" dirty="0" err="1" smtClean="0"/>
              <a:t>những</a:t>
            </a:r>
            <a:r>
              <a:rPr lang="en-US" dirty="0" smtClean="0">
                <a:solidFill>
                  <a:srgbClr val="7F787F"/>
                </a:solidFill>
              </a:rPr>
              <a:t> </a:t>
            </a:r>
            <a:r>
              <a:rPr lang="en-US" dirty="0" err="1" smtClean="0"/>
              <a:t>biến</a:t>
            </a:r>
            <a:r>
              <a:rPr lang="en-US" dirty="0" smtClean="0">
                <a:solidFill>
                  <a:srgbClr val="7F787F"/>
                </a:solidFill>
              </a:rPr>
              <a:t> </a:t>
            </a:r>
            <a:r>
              <a:rPr lang="en-US" dirty="0" err="1" smtClean="0"/>
              <a:t>đổi</a:t>
            </a:r>
            <a:r>
              <a:rPr lang="en-US" dirty="0" smtClean="0">
                <a:solidFill>
                  <a:srgbClr val="7F787F"/>
                </a:solidFill>
              </a:rPr>
              <a:t> </a:t>
            </a:r>
            <a:r>
              <a:rPr lang="en-US" dirty="0" err="1" smtClean="0"/>
              <a:t>sâu</a:t>
            </a:r>
            <a:r>
              <a:rPr lang="en-US" dirty="0" smtClean="0">
                <a:solidFill>
                  <a:srgbClr val="7F787F"/>
                </a:solidFill>
              </a:rPr>
              <a:t> </a:t>
            </a:r>
            <a:r>
              <a:rPr lang="en-US" dirty="0" err="1" smtClean="0"/>
              <a:t>sắc</a:t>
            </a:r>
            <a:r>
              <a:rPr lang="en-US" dirty="0" smtClean="0"/>
              <a:t>.</a:t>
            </a:r>
            <a:r>
              <a:rPr lang="en-US" dirty="0" smtClean="0">
                <a:solidFill>
                  <a:srgbClr val="7F787F"/>
                </a:solidFill>
              </a:rPr>
              <a:t> </a:t>
            </a:r>
            <a:r>
              <a:rPr lang="en-US" dirty="0" err="1" smtClean="0"/>
              <a:t>Những</a:t>
            </a:r>
            <a:r>
              <a:rPr lang="en-US" dirty="0" smtClean="0">
                <a:solidFill>
                  <a:srgbClr val="7F787F"/>
                </a:solidFill>
              </a:rPr>
              <a:t> </a:t>
            </a:r>
            <a:r>
              <a:rPr lang="en-US" dirty="0" err="1" smtClean="0"/>
              <a:t>biến</a:t>
            </a:r>
            <a:r>
              <a:rPr lang="en-US" dirty="0" smtClean="0">
                <a:solidFill>
                  <a:srgbClr val="7F787F"/>
                </a:solidFill>
              </a:rPr>
              <a:t> </a:t>
            </a:r>
            <a:r>
              <a:rPr lang="en-US" dirty="0" err="1" smtClean="0"/>
              <a:t>đổi</a:t>
            </a:r>
            <a:r>
              <a:rPr lang="en-US" dirty="0" smtClean="0">
                <a:solidFill>
                  <a:srgbClr val="7F787F"/>
                </a:solidFill>
              </a:rPr>
              <a:t> </a:t>
            </a:r>
            <a:r>
              <a:rPr lang="en-US" dirty="0" err="1" smtClean="0"/>
              <a:t>đó</a:t>
            </a:r>
            <a:r>
              <a:rPr lang="en-US" dirty="0" smtClean="0">
                <a:solidFill>
                  <a:srgbClr val="7F787F"/>
                </a:solidFill>
              </a:rPr>
              <a:t> </a:t>
            </a:r>
            <a:r>
              <a:rPr lang="en-US" dirty="0" err="1" smtClean="0"/>
              <a:t>là</a:t>
            </a:r>
            <a:r>
              <a:rPr lang="en-US" dirty="0" smtClean="0">
                <a:solidFill>
                  <a:srgbClr val="7F787F"/>
                </a:solidFill>
              </a:rPr>
              <a:t> </a:t>
            </a:r>
            <a:r>
              <a:rPr lang="en-US" dirty="0" err="1" smtClean="0"/>
              <a:t>gì</a:t>
            </a:r>
            <a:r>
              <a:rPr lang="en-US" dirty="0" smtClean="0"/>
              <a:t>?</a:t>
            </a:r>
            <a:r>
              <a:rPr lang="en-US" dirty="0" smtClean="0">
                <a:solidFill>
                  <a:srgbClr val="7F787F"/>
                </a:solidFill>
              </a:rPr>
              <a:t> </a:t>
            </a:r>
            <a:r>
              <a:rPr lang="en-US" dirty="0" err="1" smtClean="0"/>
              <a:t>Phân</a:t>
            </a:r>
            <a:r>
              <a:rPr lang="en-US" dirty="0" smtClean="0">
                <a:solidFill>
                  <a:srgbClr val="7F787F"/>
                </a:solidFill>
              </a:rPr>
              <a:t> </a:t>
            </a:r>
            <a:r>
              <a:rPr lang="en-US" dirty="0" err="1" smtClean="0"/>
              <a:t>tích</a:t>
            </a:r>
            <a:r>
              <a:rPr lang="en-US" dirty="0" smtClean="0">
                <a:solidFill>
                  <a:srgbClr val="7F787F"/>
                </a:solidFill>
              </a:rPr>
              <a:t> </a:t>
            </a:r>
            <a:r>
              <a:rPr lang="en-US" dirty="0" err="1" smtClean="0"/>
              <a:t>những</a:t>
            </a:r>
            <a:r>
              <a:rPr lang="en-US" dirty="0" smtClean="0">
                <a:solidFill>
                  <a:srgbClr val="7F787F"/>
                </a:solidFill>
              </a:rPr>
              <a:t> </a:t>
            </a:r>
            <a:r>
              <a:rPr lang="en-US" dirty="0" err="1" smtClean="0"/>
              <a:t>yêu</a:t>
            </a:r>
            <a:r>
              <a:rPr lang="en-US" dirty="0" smtClean="0">
                <a:solidFill>
                  <a:srgbClr val="7F787F"/>
                </a:solidFill>
              </a:rPr>
              <a:t> </a:t>
            </a:r>
            <a:r>
              <a:rPr lang="en-US" dirty="0" err="1" smtClean="0"/>
              <a:t>cầu</a:t>
            </a:r>
            <a:r>
              <a:rPr lang="en-US" dirty="0" smtClean="0">
                <a:solidFill>
                  <a:srgbClr val="7F787F"/>
                </a:solidFill>
              </a:rPr>
              <a:t> </a:t>
            </a:r>
            <a:r>
              <a:rPr lang="en-US" dirty="0" err="1" smtClean="0"/>
              <a:t>cơ</a:t>
            </a:r>
            <a:r>
              <a:rPr lang="en-US" dirty="0" smtClean="0">
                <a:solidFill>
                  <a:srgbClr val="7F787F"/>
                </a:solidFill>
              </a:rPr>
              <a:t> </a:t>
            </a:r>
            <a:r>
              <a:rPr lang="en-US" dirty="0" err="1" smtClean="0"/>
              <a:t>bản</a:t>
            </a:r>
            <a:r>
              <a:rPr lang="en-US" dirty="0" smtClean="0">
                <a:solidFill>
                  <a:srgbClr val="7F787F"/>
                </a:solidFill>
              </a:rPr>
              <a:t> </a:t>
            </a:r>
            <a:r>
              <a:rPr lang="en-US" dirty="0" err="1" smtClean="0"/>
              <a:t>của</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lúc</a:t>
            </a:r>
            <a:r>
              <a:rPr lang="en-US" dirty="0" smtClean="0">
                <a:solidFill>
                  <a:srgbClr val="7F787F"/>
                </a:solidFill>
              </a:rPr>
              <a:t> </a:t>
            </a:r>
            <a:r>
              <a:rPr lang="en-US" dirty="0" err="1" smtClean="0"/>
              <a:t>này</a:t>
            </a:r>
            <a:r>
              <a:rPr lang="en-US" dirty="0" smtClean="0"/>
              <a:t>?</a:t>
            </a:r>
          </a:p>
          <a:p>
            <a:pPr algn="just" eaLnBrk="1" hangingPunct="1">
              <a:buFont typeface="Arial "/>
              <a:buAutoNum type="arabicPeriod"/>
            </a:pPr>
            <a:r>
              <a:rPr lang="en-US" dirty="0" err="1" smtClean="0"/>
              <a:t>Vì</a:t>
            </a:r>
            <a:r>
              <a:rPr lang="en-US" dirty="0" smtClean="0">
                <a:solidFill>
                  <a:srgbClr val="7F787F"/>
                </a:solidFill>
              </a:rPr>
              <a:t> </a:t>
            </a:r>
            <a:r>
              <a:rPr lang="en-US" dirty="0" err="1" smtClean="0"/>
              <a:t>sao</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smtClean="0"/>
              <a:t>ở</a:t>
            </a:r>
            <a:r>
              <a:rPr lang="en-US" dirty="0" smtClean="0">
                <a:solidFill>
                  <a:srgbClr val="7F787F"/>
                </a:solidFill>
              </a:rPr>
              <a:t> </a:t>
            </a:r>
            <a:r>
              <a:rPr lang="en-US" dirty="0" err="1" smtClean="0"/>
              <a:t>một</a:t>
            </a:r>
            <a:r>
              <a:rPr lang="en-US" dirty="0" smtClean="0">
                <a:solidFill>
                  <a:srgbClr val="7F787F"/>
                </a:solidFill>
              </a:rPr>
              <a:t> </a:t>
            </a:r>
            <a:r>
              <a:rPr lang="en-US" dirty="0" err="1" smtClean="0"/>
              <a:t>nước</a:t>
            </a:r>
            <a:r>
              <a:rPr lang="en-US" dirty="0" smtClean="0">
                <a:solidFill>
                  <a:srgbClr val="7F787F"/>
                </a:solidFill>
              </a:rPr>
              <a:t> </a:t>
            </a:r>
            <a:r>
              <a:rPr lang="en-US" dirty="0" err="1" smtClean="0"/>
              <a:t>thuộc</a:t>
            </a:r>
            <a:r>
              <a:rPr lang="en-US" dirty="0" smtClean="0">
                <a:solidFill>
                  <a:srgbClr val="7F787F"/>
                </a:solidFill>
              </a:rPr>
              <a:t> </a:t>
            </a:r>
            <a:r>
              <a:rPr lang="en-US" dirty="0" err="1" smtClean="0"/>
              <a:t>địa</a:t>
            </a:r>
            <a:r>
              <a:rPr lang="en-US" dirty="0" smtClean="0">
                <a:solidFill>
                  <a:srgbClr val="7F787F"/>
                </a:solidFill>
              </a:rPr>
              <a:t> </a:t>
            </a:r>
            <a:r>
              <a:rPr lang="en-US" dirty="0" err="1" smtClean="0"/>
              <a:t>nửa</a:t>
            </a:r>
            <a:r>
              <a:rPr lang="en-US" dirty="0" smtClean="0">
                <a:solidFill>
                  <a:srgbClr val="7F787F"/>
                </a:solidFill>
              </a:rPr>
              <a:t> </a:t>
            </a:r>
            <a:r>
              <a:rPr lang="en-US" dirty="0" err="1" smtClean="0"/>
              <a:t>phong</a:t>
            </a:r>
            <a:r>
              <a:rPr lang="en-US" dirty="0" smtClean="0">
                <a:solidFill>
                  <a:srgbClr val="7F787F"/>
                </a:solidFill>
              </a:rPr>
              <a:t> </a:t>
            </a:r>
            <a:r>
              <a:rPr lang="en-US" dirty="0" err="1" smtClean="0"/>
              <a:t>kiến</a:t>
            </a:r>
            <a:r>
              <a:rPr lang="en-US" dirty="0" smtClean="0"/>
              <a:t>,</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lại</a:t>
            </a:r>
            <a:r>
              <a:rPr lang="en-US" dirty="0" smtClean="0">
                <a:solidFill>
                  <a:srgbClr val="7F787F"/>
                </a:solidFill>
              </a:rPr>
              <a:t> </a:t>
            </a:r>
            <a:r>
              <a:rPr lang="en-US" dirty="0" err="1" smtClean="0"/>
              <a:t>có</a:t>
            </a:r>
            <a:r>
              <a:rPr lang="en-US" dirty="0" smtClean="0">
                <a:solidFill>
                  <a:srgbClr val="7F787F"/>
                </a:solidFill>
              </a:rPr>
              <a:t> </a:t>
            </a:r>
            <a:r>
              <a:rPr lang="en-US" dirty="0" err="1" smtClean="0"/>
              <a:t>các</a:t>
            </a:r>
            <a:r>
              <a:rPr lang="en-US" dirty="0" smtClean="0">
                <a:solidFill>
                  <a:srgbClr val="7F787F"/>
                </a:solidFill>
              </a:rPr>
              <a:t> </a:t>
            </a:r>
            <a:r>
              <a:rPr lang="en-US" dirty="0" err="1" smtClean="0"/>
              <a:t>đặc</a:t>
            </a:r>
            <a:r>
              <a:rPr lang="en-US" dirty="0" smtClean="0">
                <a:solidFill>
                  <a:srgbClr val="7F787F"/>
                </a:solidFill>
              </a:rPr>
              <a:t> </a:t>
            </a:r>
            <a:r>
              <a:rPr lang="en-US" dirty="0" err="1" smtClean="0"/>
              <a:t>điểm</a:t>
            </a:r>
            <a:r>
              <a:rPr lang="en-US" dirty="0" smtClean="0">
                <a:solidFill>
                  <a:srgbClr val="7F787F"/>
                </a:solidFill>
              </a:rPr>
              <a:t> </a:t>
            </a:r>
            <a:r>
              <a:rPr lang="en-US" dirty="0" err="1" smtClean="0"/>
              <a:t>của</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quốc</a:t>
            </a:r>
            <a:r>
              <a:rPr lang="en-US" dirty="0" smtClean="0">
                <a:solidFill>
                  <a:srgbClr val="7F787F"/>
                </a:solidFill>
              </a:rPr>
              <a:t> </a:t>
            </a:r>
            <a:r>
              <a:rPr lang="en-US" dirty="0" err="1" smtClean="0"/>
              <a:t>tế</a:t>
            </a:r>
            <a:r>
              <a:rPr lang="en-US" dirty="0" smtClean="0">
                <a:solidFill>
                  <a:srgbClr val="7F787F"/>
                </a:solidFill>
              </a:rPr>
              <a:t> </a:t>
            </a:r>
            <a:r>
              <a:rPr lang="en-US" dirty="0" smtClean="0"/>
              <a:t>?</a:t>
            </a:r>
            <a:r>
              <a:rPr lang="en-US" dirty="0" smtClean="0">
                <a:solidFill>
                  <a:srgbClr val="7F787F"/>
                </a:solidFill>
              </a:rPr>
              <a:t> </a:t>
            </a:r>
            <a:r>
              <a:rPr lang="en-US" dirty="0" err="1" smtClean="0"/>
              <a:t>Điều</a:t>
            </a:r>
            <a:r>
              <a:rPr lang="en-US" dirty="0" smtClean="0">
                <a:solidFill>
                  <a:srgbClr val="7F787F"/>
                </a:solidFill>
              </a:rPr>
              <a:t> </a:t>
            </a:r>
            <a:r>
              <a:rPr lang="en-US" dirty="0" err="1" smtClean="0"/>
              <a:t>kiện</a:t>
            </a:r>
            <a:r>
              <a:rPr lang="en-US" dirty="0" smtClean="0">
                <a:solidFill>
                  <a:srgbClr val="7F787F"/>
                </a:solidFill>
              </a:rPr>
              <a:t> </a:t>
            </a:r>
            <a:r>
              <a:rPr lang="en-US" dirty="0" err="1" smtClean="0"/>
              <a:t>quan</a:t>
            </a:r>
            <a:r>
              <a:rPr lang="en-US" dirty="0" smtClean="0">
                <a:solidFill>
                  <a:srgbClr val="7F787F"/>
                </a:solidFill>
              </a:rPr>
              <a:t> </a:t>
            </a:r>
            <a:r>
              <a:rPr lang="en-US" dirty="0" err="1" smtClean="0"/>
              <a:t>trọng</a:t>
            </a:r>
            <a:r>
              <a:rPr lang="en-US" dirty="0" smtClean="0">
                <a:solidFill>
                  <a:srgbClr val="7F787F"/>
                </a:solidFill>
              </a:rPr>
              <a:t> </a:t>
            </a:r>
            <a:r>
              <a:rPr lang="en-US" dirty="0" err="1" smtClean="0"/>
              <a:t>nhất</a:t>
            </a:r>
            <a:r>
              <a:rPr lang="en-US" dirty="0" smtClean="0">
                <a:solidFill>
                  <a:srgbClr val="7F787F"/>
                </a:solidFill>
              </a:rPr>
              <a:t> </a:t>
            </a:r>
            <a:r>
              <a:rPr lang="en-US" dirty="0" err="1" smtClean="0"/>
              <a:t>để</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Việt</a:t>
            </a:r>
            <a:r>
              <a:rPr lang="en-US" dirty="0" smtClean="0">
                <a:solidFill>
                  <a:srgbClr val="7F787F"/>
                </a:solidFill>
              </a:rPr>
              <a:t>  </a:t>
            </a:r>
            <a:r>
              <a:rPr lang="en-US" dirty="0" err="1" smtClean="0"/>
              <a:t>nam</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là</a:t>
            </a:r>
            <a:r>
              <a:rPr lang="en-US" dirty="0" smtClean="0">
                <a:solidFill>
                  <a:srgbClr val="7F787F"/>
                </a:solidFill>
              </a:rPr>
              <a:t> </a:t>
            </a:r>
            <a:r>
              <a:rPr lang="en-US" dirty="0" err="1" smtClean="0"/>
              <a:t>gì</a:t>
            </a:r>
            <a:r>
              <a:rPr lang="en-US" dirty="0" smtClean="0"/>
              <a:t>?</a:t>
            </a:r>
            <a:r>
              <a:rPr lang="en-US" dirty="0" smtClean="0">
                <a:solidFill>
                  <a:srgbClr val="7F787F"/>
                </a:solidFill>
              </a:rPr>
              <a:t> </a:t>
            </a:r>
            <a:r>
              <a:rPr lang="en-US" dirty="0" err="1" smtClean="0"/>
              <a:t>Vì</a:t>
            </a:r>
            <a:r>
              <a:rPr lang="en-US" dirty="0" smtClean="0">
                <a:solidFill>
                  <a:srgbClr val="7F787F"/>
                </a:solidFill>
              </a:rPr>
              <a:t> </a:t>
            </a:r>
            <a:r>
              <a:rPr lang="en-US" dirty="0" err="1" smtClean="0"/>
              <a:t>sao</a:t>
            </a:r>
            <a:r>
              <a:rPr lang="en-US" dirty="0" smtClean="0"/>
              <a:t>?</a:t>
            </a:r>
            <a:r>
              <a:rPr lang="en-US" dirty="0" smtClean="0">
                <a:solidFill>
                  <a:srgbClr val="7F787F"/>
                </a:solidFill>
              </a:rPr>
              <a:t> </a:t>
            </a:r>
            <a:endParaRPr lang="en-US" dirty="0" smtClean="0"/>
          </a:p>
          <a:p>
            <a:pPr algn="just" eaLnBrk="1" hangingPunct="1">
              <a:buFont typeface="Arial "/>
              <a:buAutoNum type="arabicPeriod"/>
            </a:pPr>
            <a:r>
              <a:rPr lang="en-US" dirty="0" err="1" smtClean="0"/>
              <a:t>Vì</a:t>
            </a:r>
            <a:r>
              <a:rPr lang="en-US" dirty="0" smtClean="0">
                <a:solidFill>
                  <a:srgbClr val="7F787F"/>
                </a:solidFill>
              </a:rPr>
              <a:t> </a:t>
            </a:r>
            <a:r>
              <a:rPr lang="en-US" dirty="0" err="1" smtClean="0"/>
              <a:t>sao</a:t>
            </a:r>
            <a:r>
              <a:rPr lang="en-US" dirty="0" smtClean="0">
                <a:solidFill>
                  <a:srgbClr val="7F787F"/>
                </a:solidFill>
              </a:rPr>
              <a:t> </a:t>
            </a:r>
            <a:r>
              <a:rPr lang="en-US" dirty="0" err="1" smtClean="0"/>
              <a:t>nói</a:t>
            </a:r>
            <a:r>
              <a:rPr lang="en-US" dirty="0" smtClean="0">
                <a:solidFill>
                  <a:srgbClr val="7F787F"/>
                </a:solidFill>
              </a:rPr>
              <a:t> </a:t>
            </a:r>
            <a:r>
              <a:rPr lang="en-US" dirty="0" smtClean="0"/>
              <a:t>con</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cứu</a:t>
            </a:r>
            <a:r>
              <a:rPr lang="en-US" dirty="0" smtClean="0">
                <a:solidFill>
                  <a:srgbClr val="7F787F"/>
                </a:solidFill>
              </a:rPr>
              <a:t> </a:t>
            </a:r>
            <a:r>
              <a:rPr lang="en-US" dirty="0" err="1" smtClean="0"/>
              <a:t>nước</a:t>
            </a:r>
            <a:r>
              <a:rPr lang="en-US" dirty="0" smtClean="0">
                <a:solidFill>
                  <a:srgbClr val="7F787F"/>
                </a:solidFill>
              </a:rPr>
              <a:t> </a:t>
            </a:r>
            <a:r>
              <a:rPr lang="en-US" dirty="0" err="1" smtClean="0"/>
              <a:t>mà</a:t>
            </a:r>
            <a:r>
              <a:rPr lang="en-US" dirty="0" smtClean="0">
                <a:solidFill>
                  <a:srgbClr val="7F787F"/>
                </a:solidFill>
              </a:rPr>
              <a:t> </a:t>
            </a:r>
            <a:r>
              <a:rPr lang="en-US" dirty="0" err="1" smtClean="0"/>
              <a:t>Nguyễn</a:t>
            </a:r>
            <a:r>
              <a:rPr lang="en-US" dirty="0" smtClean="0">
                <a:solidFill>
                  <a:srgbClr val="7F787F"/>
                </a:solidFill>
              </a:rPr>
              <a:t> </a:t>
            </a:r>
            <a:r>
              <a:rPr lang="en-US" dirty="0" err="1" smtClean="0"/>
              <a:t>Ái</a:t>
            </a:r>
            <a:r>
              <a:rPr lang="en-US" dirty="0" smtClean="0">
                <a:solidFill>
                  <a:srgbClr val="7F787F"/>
                </a:solidFill>
              </a:rPr>
              <a:t> </a:t>
            </a:r>
            <a:r>
              <a:rPr lang="en-US" dirty="0" err="1" smtClean="0"/>
              <a:t>quốc</a:t>
            </a:r>
            <a:r>
              <a:rPr lang="en-US" dirty="0" smtClean="0">
                <a:solidFill>
                  <a:srgbClr val="7F787F"/>
                </a:solidFill>
              </a:rPr>
              <a:t> </a:t>
            </a:r>
            <a:r>
              <a:rPr lang="en-US" dirty="0" err="1" smtClean="0"/>
              <a:t>truyền</a:t>
            </a:r>
            <a:r>
              <a:rPr lang="en-US" dirty="0" smtClean="0">
                <a:solidFill>
                  <a:srgbClr val="7F787F"/>
                </a:solidFill>
              </a:rPr>
              <a:t> </a:t>
            </a:r>
            <a:r>
              <a:rPr lang="en-US" dirty="0" err="1" smtClean="0"/>
              <a:t>bá</a:t>
            </a:r>
            <a:r>
              <a:rPr lang="en-US" dirty="0" smtClean="0">
                <a:solidFill>
                  <a:srgbClr val="7F787F"/>
                </a:solidFill>
              </a:rPr>
              <a:t> </a:t>
            </a:r>
            <a:r>
              <a:rPr lang="en-US" dirty="0" err="1" smtClean="0"/>
              <a:t>vào</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đã</a:t>
            </a:r>
            <a:r>
              <a:rPr lang="en-US" dirty="0" smtClean="0">
                <a:solidFill>
                  <a:srgbClr val="7F787F"/>
                </a:solidFill>
              </a:rPr>
              <a:t> </a:t>
            </a:r>
            <a:r>
              <a:rPr lang="en-US" dirty="0" err="1" smtClean="0"/>
              <a:t>đáp</a:t>
            </a:r>
            <a:r>
              <a:rPr lang="en-US" dirty="0" smtClean="0">
                <a:solidFill>
                  <a:srgbClr val="7F787F"/>
                </a:solidFill>
              </a:rPr>
              <a:t> </a:t>
            </a:r>
            <a:r>
              <a:rPr lang="en-US" dirty="0" err="1" smtClean="0"/>
              <a:t>ứng</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yêu</a:t>
            </a:r>
            <a:r>
              <a:rPr lang="en-US" dirty="0" smtClean="0">
                <a:solidFill>
                  <a:srgbClr val="7F787F"/>
                </a:solidFill>
              </a:rPr>
              <a:t> </a:t>
            </a:r>
            <a:r>
              <a:rPr lang="en-US" dirty="0" err="1" smtClean="0"/>
              <a:t>cầu</a:t>
            </a:r>
            <a:r>
              <a:rPr lang="en-US" dirty="0" smtClean="0">
                <a:solidFill>
                  <a:srgbClr val="7F787F"/>
                </a:solidFill>
              </a:rPr>
              <a:t> </a:t>
            </a:r>
            <a:r>
              <a:rPr lang="en-US" dirty="0" err="1" smtClean="0"/>
              <a:t>của</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algn="just" eaLnBrk="1" hangingPunct="1">
              <a:buFont typeface="Arial "/>
              <a:buAutoNum type="arabicPeriod"/>
            </a:pPr>
            <a:r>
              <a:rPr lang="en-US" dirty="0" err="1" smtClean="0"/>
              <a:t>Phân</a:t>
            </a:r>
            <a:r>
              <a:rPr lang="en-US" dirty="0" smtClean="0">
                <a:solidFill>
                  <a:srgbClr val="7F787F"/>
                </a:solidFill>
              </a:rPr>
              <a:t> </a:t>
            </a:r>
            <a:r>
              <a:rPr lang="en-US" dirty="0" err="1" smtClean="0"/>
              <a:t>tích</a:t>
            </a:r>
            <a:r>
              <a:rPr lang="en-US" dirty="0" smtClean="0">
                <a:solidFill>
                  <a:srgbClr val="7F787F"/>
                </a:solidFill>
              </a:rPr>
              <a:t> </a:t>
            </a:r>
            <a:r>
              <a:rPr lang="en-US" dirty="0" err="1" smtClean="0"/>
              <a:t>vai</a:t>
            </a:r>
            <a:r>
              <a:rPr lang="en-US" dirty="0" smtClean="0">
                <a:solidFill>
                  <a:srgbClr val="7F787F"/>
                </a:solidFill>
              </a:rPr>
              <a:t> </a:t>
            </a:r>
            <a:r>
              <a:rPr lang="en-US" dirty="0" err="1" smtClean="0"/>
              <a:t>trò</a:t>
            </a:r>
            <a:r>
              <a:rPr lang="en-US" dirty="0" smtClean="0">
                <a:solidFill>
                  <a:srgbClr val="7F787F"/>
                </a:solidFill>
              </a:rPr>
              <a:t> </a:t>
            </a:r>
            <a:r>
              <a:rPr lang="en-US" dirty="0" err="1" smtClean="0"/>
              <a:t>của</a:t>
            </a:r>
            <a:r>
              <a:rPr lang="en-US" dirty="0" smtClean="0">
                <a:solidFill>
                  <a:srgbClr val="7F787F"/>
                </a:solidFill>
              </a:rPr>
              <a:t> </a:t>
            </a:r>
            <a:r>
              <a:rPr lang="en-US" dirty="0" err="1" smtClean="0"/>
              <a:t>phong</a:t>
            </a:r>
            <a:r>
              <a:rPr lang="en-US" dirty="0" smtClean="0">
                <a:solidFill>
                  <a:srgbClr val="7F787F"/>
                </a:solidFill>
              </a:rPr>
              <a:t> </a:t>
            </a:r>
            <a:r>
              <a:rPr lang="en-US" dirty="0" err="1" smtClean="0"/>
              <a:t>trào</a:t>
            </a:r>
            <a:r>
              <a:rPr lang="en-US" dirty="0" smtClean="0">
                <a:solidFill>
                  <a:srgbClr val="7F787F"/>
                </a:solidFill>
              </a:rPr>
              <a:t> </a:t>
            </a:r>
            <a:r>
              <a:rPr lang="en-US" dirty="0" err="1" smtClean="0"/>
              <a:t>yêu</a:t>
            </a:r>
            <a:r>
              <a:rPr lang="en-US" dirty="0" smtClean="0">
                <a:solidFill>
                  <a:srgbClr val="7F787F"/>
                </a:solidFill>
              </a:rPr>
              <a:t> </a:t>
            </a:r>
            <a:r>
              <a:rPr lang="en-US" dirty="0" err="1" smtClean="0"/>
              <a:t>nước</a:t>
            </a:r>
            <a:r>
              <a:rPr lang="en-US" dirty="0" smtClean="0">
                <a:solidFill>
                  <a:srgbClr val="7F787F"/>
                </a:solidFill>
              </a:rPr>
              <a:t> </a:t>
            </a:r>
            <a:r>
              <a:rPr lang="en-US" dirty="0" err="1" smtClean="0"/>
              <a:t>đối</a:t>
            </a:r>
            <a:r>
              <a:rPr lang="en-US" dirty="0" smtClean="0">
                <a:solidFill>
                  <a:srgbClr val="7F787F"/>
                </a:solidFill>
              </a:rPr>
              <a:t> </a:t>
            </a:r>
            <a:r>
              <a:rPr lang="en-US" dirty="0" err="1" smtClean="0"/>
              <a:t>với</a:t>
            </a:r>
            <a:r>
              <a:rPr lang="en-US" dirty="0" smtClean="0">
                <a:solidFill>
                  <a:srgbClr val="7F787F"/>
                </a:solidFill>
              </a:rPr>
              <a:t> </a:t>
            </a:r>
            <a:r>
              <a:rPr lang="en-US" dirty="0" err="1" smtClean="0"/>
              <a:t>sự</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algn="just" eaLnBrk="1" hangingPunct="1">
              <a:buFont typeface="Arial "/>
              <a:buAutoNum type="arabicPeriod"/>
            </a:pPr>
            <a:r>
              <a:rPr lang="en-US" dirty="0" err="1" smtClean="0"/>
              <a:t>Chứng</a:t>
            </a:r>
            <a:r>
              <a:rPr lang="en-US" dirty="0" smtClean="0">
                <a:solidFill>
                  <a:srgbClr val="7F787F"/>
                </a:solidFill>
              </a:rPr>
              <a:t> </a:t>
            </a:r>
            <a:r>
              <a:rPr lang="en-US" dirty="0" smtClean="0"/>
              <a:t>minh</a:t>
            </a:r>
            <a:r>
              <a:rPr lang="en-US" dirty="0" smtClean="0">
                <a:solidFill>
                  <a:srgbClr val="7F787F"/>
                </a:solidFill>
              </a:rPr>
              <a:t> </a:t>
            </a:r>
            <a:r>
              <a:rPr lang="en-US" dirty="0" err="1" smtClean="0"/>
              <a:t>rằng</a:t>
            </a:r>
            <a:r>
              <a:rPr lang="en-US" dirty="0" smtClean="0"/>
              <a:t>:</a:t>
            </a:r>
            <a:r>
              <a:rPr lang="en-US" dirty="0" smtClean="0">
                <a:solidFill>
                  <a:srgbClr val="7F787F"/>
                </a:solidFill>
              </a:rPr>
              <a:t> </a:t>
            </a:r>
            <a:r>
              <a:rPr lang="en-US" dirty="0" err="1" smtClean="0"/>
              <a:t>Ngay</a:t>
            </a:r>
            <a:r>
              <a:rPr lang="en-US" dirty="0" smtClean="0">
                <a:solidFill>
                  <a:srgbClr val="7F787F"/>
                </a:solidFill>
              </a:rPr>
              <a:t> </a:t>
            </a:r>
            <a:r>
              <a:rPr lang="en-US" dirty="0" err="1" smtClean="0"/>
              <a:t>từ</a:t>
            </a:r>
            <a:r>
              <a:rPr lang="en-US" dirty="0" smtClean="0">
                <a:solidFill>
                  <a:srgbClr val="7F787F"/>
                </a:solidFill>
              </a:rPr>
              <a:t> </a:t>
            </a:r>
            <a:r>
              <a:rPr lang="en-US" dirty="0" err="1" smtClean="0"/>
              <a:t>khi</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Đảng</a:t>
            </a:r>
            <a:r>
              <a:rPr lang="en-US" dirty="0" smtClean="0">
                <a:solidFill>
                  <a:srgbClr val="7F787F"/>
                </a:solidFill>
              </a:rPr>
              <a:t> </a:t>
            </a:r>
            <a:r>
              <a:rPr lang="en-US" dirty="0" smtClean="0"/>
              <a:t>ta</a:t>
            </a:r>
            <a:r>
              <a:rPr lang="en-US" dirty="0" smtClean="0">
                <a:solidFill>
                  <a:srgbClr val="7F787F"/>
                </a:solidFill>
              </a:rPr>
              <a:t> </a:t>
            </a:r>
            <a:r>
              <a:rPr lang="en-US" dirty="0" err="1" smtClean="0"/>
              <a:t>đã</a:t>
            </a:r>
            <a:r>
              <a:rPr lang="en-US" dirty="0" smtClean="0">
                <a:solidFill>
                  <a:srgbClr val="7F787F"/>
                </a:solidFill>
              </a:rPr>
              <a:t> </a:t>
            </a:r>
            <a:r>
              <a:rPr lang="en-US" dirty="0" err="1" smtClean="0"/>
              <a:t>có</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đúng</a:t>
            </a:r>
            <a:r>
              <a:rPr lang="en-US" dirty="0" smtClean="0">
                <a:solidFill>
                  <a:srgbClr val="7F787F"/>
                </a:solidFill>
              </a:rPr>
              <a:t> </a:t>
            </a:r>
            <a:r>
              <a:rPr lang="en-US" dirty="0" err="1" smtClean="0"/>
              <a:t>đắn</a:t>
            </a:r>
            <a:r>
              <a:rPr lang="en-US" dirty="0" smtClean="0"/>
              <a:t>,</a:t>
            </a:r>
            <a:r>
              <a:rPr lang="en-US" dirty="0" smtClean="0">
                <a:solidFill>
                  <a:srgbClr val="7F787F"/>
                </a:solidFill>
              </a:rPr>
              <a:t> </a:t>
            </a:r>
            <a:r>
              <a:rPr lang="en-US" dirty="0" err="1" smtClean="0"/>
              <a:t>sáng</a:t>
            </a:r>
            <a:r>
              <a:rPr lang="en-US" dirty="0" smtClean="0">
                <a:solidFill>
                  <a:srgbClr val="7F787F"/>
                </a:solidFill>
              </a:rPr>
              <a:t> </a:t>
            </a:r>
            <a:r>
              <a:rPr lang="en-US" dirty="0" err="1" smtClean="0"/>
              <a:t>tạo</a:t>
            </a:r>
            <a:r>
              <a:rPr lang="en-US" dirty="0" smtClean="0"/>
              <a:t>,</a:t>
            </a:r>
            <a:r>
              <a:rPr lang="en-US" dirty="0" smtClean="0">
                <a:solidFill>
                  <a:srgbClr val="7F787F"/>
                </a:solidFill>
              </a:rPr>
              <a:t> </a:t>
            </a:r>
            <a:r>
              <a:rPr lang="en-US" dirty="0" err="1" smtClean="0"/>
              <a:t>phù</a:t>
            </a:r>
            <a:r>
              <a:rPr lang="en-US" dirty="0" smtClean="0">
                <a:solidFill>
                  <a:srgbClr val="7F787F"/>
                </a:solidFill>
              </a:rPr>
              <a:t> </a:t>
            </a:r>
            <a:r>
              <a:rPr lang="en-US" dirty="0" err="1" smtClean="0"/>
              <a:t>hợp</a:t>
            </a:r>
            <a:r>
              <a:rPr lang="en-US" dirty="0" smtClean="0">
                <a:solidFill>
                  <a:srgbClr val="7F787F"/>
                </a:solidFill>
              </a:rPr>
              <a:t> </a:t>
            </a:r>
            <a:r>
              <a:rPr lang="en-US" dirty="0" err="1" smtClean="0"/>
              <a:t>với</a:t>
            </a:r>
            <a:r>
              <a:rPr lang="en-US" dirty="0" smtClean="0">
                <a:solidFill>
                  <a:srgbClr val="7F787F"/>
                </a:solidFill>
              </a:rPr>
              <a:t> </a:t>
            </a:r>
            <a:r>
              <a:rPr lang="en-US" dirty="0" err="1" smtClean="0"/>
              <a:t>thực</a:t>
            </a:r>
            <a:r>
              <a:rPr lang="en-US" dirty="0" smtClean="0">
                <a:solidFill>
                  <a:srgbClr val="7F787F"/>
                </a:solidFill>
              </a:rPr>
              <a:t> </a:t>
            </a:r>
            <a:r>
              <a:rPr lang="en-US" dirty="0" err="1" smtClean="0"/>
              <a:t>tiễn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algn="just" eaLnBrk="1" hangingPunct="1"/>
            <a:endParaRPr lang="en-US" dirty="0" smtClean="0"/>
          </a:p>
        </p:txBody>
      </p:sp>
    </p:spTree>
    <p:custDataLst>
      <p:tags r:id="rId1"/>
    </p:custDataLst>
    <p:extLst>
      <p:ext uri="{BB962C8B-B14F-4D97-AF65-F5344CB8AC3E}">
        <p14:creationId xmlns:p14="http://schemas.microsoft.com/office/powerpoint/2010/main" val="145499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36C67C-37E9-4215-B970-9A21CA205662}" type="slidenum">
              <a:rPr lang="en-US">
                <a:solidFill>
                  <a:srgbClr val="FFFFFF"/>
                </a:solidFill>
                <a:latin typeface="Tahoma" panose="020B0604030504040204" pitchFamily="34" charset="0"/>
              </a:rPr>
              <a:pPr eaLnBrk="1" hangingPunct="1"/>
              <a:t>2</a:t>
            </a:fld>
            <a:endParaRPr lang="en-US">
              <a:solidFill>
                <a:srgbClr val="FFFFFF"/>
              </a:solidFill>
              <a:latin typeface="Tahoma" panose="020B0604030504040204" pitchFamily="34" charset="0"/>
            </a:endParaRPr>
          </a:p>
        </p:txBody>
      </p:sp>
      <p:pic>
        <p:nvPicPr>
          <p:cNvPr id="8195" name="Picture 2" descr="Slide  copy"/>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82296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3"/>
          <p:cNvSpPr>
            <a:spLocks noGrp="1" noChangeArrowheads="1"/>
          </p:cNvSpPr>
          <p:nvPr>
            <p:ph type="title"/>
          </p:nvPr>
        </p:nvSpPr>
        <p:spPr>
          <a:xfrm>
            <a:off x="533400" y="76200"/>
            <a:ext cx="7772400" cy="1143000"/>
          </a:xfrm>
        </p:spPr>
        <p:txBody>
          <a:bodyPr>
            <a:normAutofit/>
          </a:bodyPr>
          <a:lstStyle/>
          <a:p>
            <a:pPr eaLnBrk="1" hangingPunct="1"/>
            <a:r>
              <a:rPr lang="en-US" sz="3600" b="1" dirty="0" smtClean="0">
                <a:solidFill>
                  <a:schemeClr val="bg1"/>
                </a:solidFill>
              </a:rPr>
              <a:t>MỤC TIÊU</a:t>
            </a:r>
          </a:p>
        </p:txBody>
      </p:sp>
      <p:sp>
        <p:nvSpPr>
          <p:cNvPr id="8197" name="Content Placeholder 7"/>
          <p:cNvSpPr>
            <a:spLocks noGrp="1"/>
          </p:cNvSpPr>
          <p:nvPr>
            <p:ph idx="1"/>
          </p:nvPr>
        </p:nvSpPr>
        <p:spPr>
          <a:xfrm>
            <a:off x="228600" y="1752600"/>
            <a:ext cx="7543800" cy="4832350"/>
          </a:xfrm>
        </p:spPr>
        <p:txBody>
          <a:bodyPr/>
          <a:lstStyle/>
          <a:p>
            <a:pPr marL="350838" indent="-350838" algn="just" eaLnBrk="1" hangingPunct="1"/>
            <a:r>
              <a:rPr lang="en-US" dirty="0" err="1" smtClean="0"/>
              <a:t>Hiểu</a:t>
            </a:r>
            <a:r>
              <a:rPr lang="en-US" dirty="0" smtClean="0">
                <a:solidFill>
                  <a:srgbClr val="7F787F"/>
                </a:solidFill>
              </a:rPr>
              <a:t> </a:t>
            </a:r>
            <a:r>
              <a:rPr lang="en-US" dirty="0" err="1" smtClean="0"/>
              <a:t>rõ</a:t>
            </a:r>
            <a:r>
              <a:rPr lang="en-US" dirty="0" smtClean="0">
                <a:solidFill>
                  <a:srgbClr val="7F787F"/>
                </a:solidFill>
              </a:rPr>
              <a:t> </a:t>
            </a:r>
            <a:r>
              <a:rPr lang="en-US" dirty="0" err="1" smtClean="0"/>
              <a:t>các</a:t>
            </a:r>
            <a:r>
              <a:rPr lang="en-US" dirty="0" smtClean="0">
                <a:solidFill>
                  <a:srgbClr val="7F787F"/>
                </a:solidFill>
              </a:rPr>
              <a:t> </a:t>
            </a:r>
            <a:r>
              <a:rPr lang="en-US" dirty="0" err="1" smtClean="0"/>
              <a:t>cơ</a:t>
            </a:r>
            <a:r>
              <a:rPr lang="en-US" dirty="0" smtClean="0">
                <a:solidFill>
                  <a:srgbClr val="7F787F"/>
                </a:solidFill>
              </a:rPr>
              <a:t> </a:t>
            </a:r>
            <a:r>
              <a:rPr lang="en-US" dirty="0" err="1" smtClean="0"/>
              <a:t>sở</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smtClean="0"/>
              <a:t>-</a:t>
            </a:r>
            <a:r>
              <a:rPr lang="en-US" dirty="0" smtClean="0">
                <a:solidFill>
                  <a:srgbClr val="7F787F"/>
                </a:solidFill>
              </a:rPr>
              <a:t> </a:t>
            </a:r>
            <a:r>
              <a:rPr lang="en-US" dirty="0" err="1" smtClean="0"/>
              <a:t>tư</a:t>
            </a:r>
            <a:r>
              <a:rPr lang="en-US" dirty="0" smtClean="0">
                <a:solidFill>
                  <a:srgbClr val="7F787F"/>
                </a:solidFill>
              </a:rPr>
              <a:t> </a:t>
            </a:r>
            <a:r>
              <a:rPr lang="en-US" dirty="0" err="1" smtClean="0"/>
              <a:t>tưởng</a:t>
            </a:r>
            <a:r>
              <a:rPr lang="en-US" dirty="0" smtClean="0"/>
              <a:t>,</a:t>
            </a:r>
            <a:r>
              <a:rPr lang="en-US" dirty="0" smtClean="0">
                <a:solidFill>
                  <a:srgbClr val="7F787F"/>
                </a:solidFill>
              </a:rPr>
              <a:t> </a:t>
            </a:r>
            <a:r>
              <a:rPr lang="en-US" dirty="0" err="1" smtClean="0"/>
              <a:t>cơ</a:t>
            </a:r>
            <a:r>
              <a:rPr lang="en-US" dirty="0" smtClean="0">
                <a:solidFill>
                  <a:srgbClr val="7F787F"/>
                </a:solidFill>
              </a:rPr>
              <a:t> </a:t>
            </a:r>
            <a:r>
              <a:rPr lang="en-US" dirty="0" err="1" smtClean="0"/>
              <a:t>sở</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smtClean="0"/>
              <a:t>–</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của</a:t>
            </a:r>
            <a:r>
              <a:rPr lang="en-US" dirty="0" smtClean="0">
                <a:solidFill>
                  <a:srgbClr val="7F787F"/>
                </a:solidFill>
              </a:rPr>
              <a:t> </a:t>
            </a:r>
            <a:r>
              <a:rPr lang="en-US" dirty="0" err="1" smtClean="0"/>
              <a:t>sự</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của</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marL="350838" indent="-350838" algn="just" eaLnBrk="1" hangingPunct="1"/>
            <a:r>
              <a:rPr lang="en-US" dirty="0" err="1" smtClean="0"/>
              <a:t>Nhận</a:t>
            </a:r>
            <a:r>
              <a:rPr lang="en-US" dirty="0" smtClean="0">
                <a:solidFill>
                  <a:srgbClr val="7F787F"/>
                </a:solidFill>
              </a:rPr>
              <a:t> </a:t>
            </a:r>
            <a:r>
              <a:rPr lang="en-US" dirty="0" err="1" smtClean="0"/>
              <a:t>thức</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vai</a:t>
            </a:r>
            <a:r>
              <a:rPr lang="en-US" dirty="0" smtClean="0">
                <a:solidFill>
                  <a:srgbClr val="7F787F"/>
                </a:solidFill>
              </a:rPr>
              <a:t> </a:t>
            </a:r>
            <a:r>
              <a:rPr lang="en-US" dirty="0" err="1" smtClean="0"/>
              <a:t>trò</a:t>
            </a:r>
            <a:r>
              <a:rPr lang="en-US" dirty="0" smtClean="0">
                <a:solidFill>
                  <a:srgbClr val="7F787F"/>
                </a:solidFill>
              </a:rPr>
              <a:t> </a:t>
            </a:r>
            <a:r>
              <a:rPr lang="en-US" dirty="0" err="1" smtClean="0"/>
              <a:t>và</a:t>
            </a:r>
            <a:r>
              <a:rPr lang="en-US" dirty="0" smtClean="0">
                <a:solidFill>
                  <a:srgbClr val="7F787F"/>
                </a:solidFill>
              </a:rPr>
              <a:t> </a:t>
            </a:r>
            <a:r>
              <a:rPr lang="en-US" dirty="0" err="1" smtClean="0"/>
              <a:t>công</a:t>
            </a:r>
            <a:r>
              <a:rPr lang="en-US" dirty="0" smtClean="0">
                <a:solidFill>
                  <a:srgbClr val="7F787F"/>
                </a:solidFill>
              </a:rPr>
              <a:t> </a:t>
            </a:r>
            <a:r>
              <a:rPr lang="en-US" dirty="0" err="1" smtClean="0"/>
              <a:t>lao</a:t>
            </a:r>
            <a:r>
              <a:rPr lang="en-US" dirty="0" smtClean="0">
                <a:solidFill>
                  <a:srgbClr val="7F787F"/>
                </a:solidFill>
              </a:rPr>
              <a:t> </a:t>
            </a:r>
            <a:r>
              <a:rPr lang="en-US" dirty="0" smtClean="0"/>
              <a:t>to</a:t>
            </a:r>
            <a:r>
              <a:rPr lang="en-US" dirty="0" smtClean="0">
                <a:solidFill>
                  <a:srgbClr val="7F787F"/>
                </a:solidFill>
              </a:rPr>
              <a:t> </a:t>
            </a:r>
            <a:r>
              <a:rPr lang="en-US" dirty="0" err="1" smtClean="0"/>
              <a:t>lớn</a:t>
            </a:r>
            <a:r>
              <a:rPr lang="en-US" dirty="0" smtClean="0">
                <a:solidFill>
                  <a:srgbClr val="7F787F"/>
                </a:solidFill>
              </a:rPr>
              <a:t> </a:t>
            </a:r>
            <a:r>
              <a:rPr lang="en-US" dirty="0" err="1" smtClean="0"/>
              <a:t>của</a:t>
            </a:r>
            <a:r>
              <a:rPr lang="en-US" dirty="0" smtClean="0">
                <a:solidFill>
                  <a:srgbClr val="7F787F"/>
                </a:solidFill>
              </a:rPr>
              <a:t> </a:t>
            </a:r>
            <a:r>
              <a:rPr lang="en-US" dirty="0" err="1" smtClean="0"/>
              <a:t>lãnh</a:t>
            </a:r>
            <a:r>
              <a:rPr lang="en-US" dirty="0" smtClean="0">
                <a:solidFill>
                  <a:srgbClr val="7F787F"/>
                </a:solidFill>
              </a:rPr>
              <a:t> </a:t>
            </a:r>
            <a:r>
              <a:rPr lang="en-US" dirty="0" err="1" smtClean="0"/>
              <a:t>tụ</a:t>
            </a:r>
            <a:r>
              <a:rPr lang="en-US" dirty="0" smtClean="0">
                <a:solidFill>
                  <a:srgbClr val="7F787F"/>
                </a:solidFill>
              </a:rPr>
              <a:t> </a:t>
            </a:r>
            <a:r>
              <a:rPr lang="en-US" dirty="0" err="1" smtClean="0"/>
              <a:t>Nguyễn</a:t>
            </a:r>
            <a:r>
              <a:rPr lang="en-US" dirty="0" smtClean="0">
                <a:solidFill>
                  <a:srgbClr val="7F787F"/>
                </a:solidFill>
              </a:rPr>
              <a:t> </a:t>
            </a:r>
            <a:r>
              <a:rPr lang="en-US" dirty="0" err="1" smtClean="0"/>
              <a:t>Ái</a:t>
            </a:r>
            <a:r>
              <a:rPr lang="en-US" dirty="0" smtClean="0">
                <a:solidFill>
                  <a:srgbClr val="7F787F"/>
                </a:solidFill>
              </a:rPr>
              <a:t> </a:t>
            </a:r>
            <a:r>
              <a:rPr lang="en-US" dirty="0" err="1" smtClean="0"/>
              <a:t>Quốc</a:t>
            </a:r>
            <a:r>
              <a:rPr lang="en-US" dirty="0" smtClean="0">
                <a:solidFill>
                  <a:srgbClr val="7F787F"/>
                </a:solidFill>
              </a:rPr>
              <a:t> </a:t>
            </a:r>
            <a:r>
              <a:rPr lang="en-US" dirty="0" smtClean="0"/>
              <a:t>–</a:t>
            </a:r>
            <a:r>
              <a:rPr lang="en-US" dirty="0" smtClean="0">
                <a:solidFill>
                  <a:srgbClr val="7F787F"/>
                </a:solidFill>
              </a:rPr>
              <a:t> </a:t>
            </a:r>
            <a:r>
              <a:rPr lang="en-US" dirty="0" err="1" smtClean="0"/>
              <a:t>Hồ</a:t>
            </a:r>
            <a:r>
              <a:rPr lang="en-US" dirty="0" smtClean="0">
                <a:solidFill>
                  <a:srgbClr val="7F787F"/>
                </a:solidFill>
              </a:rPr>
              <a:t> </a:t>
            </a:r>
            <a:r>
              <a:rPr lang="en-US" dirty="0" err="1" smtClean="0"/>
              <a:t>Chí</a:t>
            </a:r>
            <a:r>
              <a:rPr lang="en-US" dirty="0" smtClean="0">
                <a:solidFill>
                  <a:srgbClr val="7F787F"/>
                </a:solidFill>
              </a:rPr>
              <a:t> </a:t>
            </a:r>
            <a:r>
              <a:rPr lang="en-US" dirty="0" smtClean="0"/>
              <a:t>Minh</a:t>
            </a:r>
            <a:r>
              <a:rPr lang="en-US" dirty="0" smtClean="0">
                <a:solidFill>
                  <a:srgbClr val="7F787F"/>
                </a:solidFill>
              </a:rPr>
              <a:t> </a:t>
            </a:r>
            <a:r>
              <a:rPr lang="en-US" dirty="0" err="1" smtClean="0"/>
              <a:t>trong</a:t>
            </a:r>
            <a:r>
              <a:rPr lang="en-US" dirty="0" smtClean="0">
                <a:solidFill>
                  <a:srgbClr val="7F787F"/>
                </a:solidFill>
              </a:rPr>
              <a:t> </a:t>
            </a:r>
            <a:r>
              <a:rPr lang="en-US" dirty="0" err="1" smtClean="0"/>
              <a:t>việc</a:t>
            </a:r>
            <a:r>
              <a:rPr lang="en-US" dirty="0" smtClean="0">
                <a:solidFill>
                  <a:srgbClr val="7F787F"/>
                </a:solidFill>
              </a:rPr>
              <a:t> </a:t>
            </a:r>
            <a:r>
              <a:rPr lang="en-US" dirty="0" err="1" smtClean="0"/>
              <a:t>thành</a:t>
            </a:r>
            <a:r>
              <a:rPr lang="en-US" dirty="0" smtClean="0">
                <a:solidFill>
                  <a:srgbClr val="7F787F"/>
                </a:solidFill>
              </a:rPr>
              <a:t> </a:t>
            </a:r>
            <a:r>
              <a:rPr lang="en-US" dirty="0" err="1" smtClean="0"/>
              <a:t>lập</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marL="350838" indent="-350838" algn="just" eaLnBrk="1" hangingPunct="1"/>
            <a:r>
              <a:rPr lang="en-US" dirty="0" err="1" smtClean="0"/>
              <a:t>Thấy</a:t>
            </a:r>
            <a:r>
              <a:rPr lang="en-US" dirty="0" smtClean="0">
                <a:solidFill>
                  <a:srgbClr val="7F787F"/>
                </a:solidFill>
              </a:rPr>
              <a:t> </a:t>
            </a:r>
            <a:r>
              <a:rPr lang="en-US" dirty="0" err="1" smtClean="0"/>
              <a:t>được</a:t>
            </a:r>
            <a:r>
              <a:rPr lang="en-US" dirty="0" smtClean="0">
                <a:solidFill>
                  <a:srgbClr val="7F787F"/>
                </a:solidFill>
              </a:rPr>
              <a:t> </a:t>
            </a:r>
            <a:r>
              <a:rPr lang="en-US" dirty="0" err="1" smtClean="0"/>
              <a:t>ngay</a:t>
            </a:r>
            <a:r>
              <a:rPr lang="en-US" dirty="0" smtClean="0">
                <a:solidFill>
                  <a:srgbClr val="7F787F"/>
                </a:solidFill>
              </a:rPr>
              <a:t> </a:t>
            </a:r>
            <a:r>
              <a:rPr lang="en-US" dirty="0" err="1" smtClean="0"/>
              <a:t>từ</a:t>
            </a:r>
            <a:r>
              <a:rPr lang="en-US" dirty="0" smtClean="0">
                <a:solidFill>
                  <a:srgbClr val="7F787F"/>
                </a:solidFill>
              </a:rPr>
              <a:t> </a:t>
            </a:r>
            <a:r>
              <a:rPr lang="en-US" dirty="0" err="1" smtClean="0"/>
              <a:t>khi</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t>,</a:t>
            </a:r>
            <a:r>
              <a:rPr lang="en-US" dirty="0" smtClean="0">
                <a:solidFill>
                  <a:srgbClr val="7F787F"/>
                </a:solidFill>
              </a:rPr>
              <a:t> </a:t>
            </a:r>
            <a:r>
              <a:rPr lang="en-US" dirty="0" err="1" smtClean="0"/>
              <a:t>Đảng</a:t>
            </a:r>
            <a:r>
              <a:rPr lang="en-US" dirty="0" smtClean="0">
                <a:solidFill>
                  <a:srgbClr val="7F787F"/>
                </a:solidFill>
              </a:rPr>
              <a:t> </a:t>
            </a:r>
            <a:r>
              <a:rPr lang="en-US" dirty="0" err="1" smtClean="0"/>
              <a:t>đã</a:t>
            </a:r>
            <a:r>
              <a:rPr lang="en-US" dirty="0" smtClean="0">
                <a:solidFill>
                  <a:srgbClr val="7F787F"/>
                </a:solidFill>
              </a:rPr>
              <a:t> </a:t>
            </a:r>
            <a:r>
              <a:rPr lang="en-US" dirty="0" err="1" smtClean="0"/>
              <a:t>có</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lối</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đúng</a:t>
            </a:r>
            <a:r>
              <a:rPr lang="en-US" dirty="0" smtClean="0">
                <a:solidFill>
                  <a:srgbClr val="7F787F"/>
                </a:solidFill>
              </a:rPr>
              <a:t> </a:t>
            </a:r>
            <a:r>
              <a:rPr lang="en-US" dirty="0" err="1" smtClean="0"/>
              <a:t>đắn</a:t>
            </a:r>
            <a:r>
              <a:rPr lang="en-US" dirty="0" smtClean="0"/>
              <a:t>,</a:t>
            </a:r>
            <a:r>
              <a:rPr lang="en-US" dirty="0" smtClean="0">
                <a:solidFill>
                  <a:srgbClr val="7F787F"/>
                </a:solidFill>
              </a:rPr>
              <a:t> </a:t>
            </a:r>
            <a:r>
              <a:rPr lang="en-US" dirty="0" err="1" smtClean="0"/>
              <a:t>sáng</a:t>
            </a:r>
            <a:r>
              <a:rPr lang="en-US" dirty="0" smtClean="0">
                <a:solidFill>
                  <a:srgbClr val="7F787F"/>
                </a:solidFill>
              </a:rPr>
              <a:t> </a:t>
            </a:r>
            <a:r>
              <a:rPr lang="en-US" dirty="0" err="1" smtClean="0"/>
              <a:t>tạo</a:t>
            </a:r>
            <a:r>
              <a:rPr lang="en-US" dirty="0" smtClean="0"/>
              <a:t>,</a:t>
            </a:r>
            <a:r>
              <a:rPr lang="en-US" dirty="0" smtClean="0">
                <a:solidFill>
                  <a:srgbClr val="7F787F"/>
                </a:solidFill>
              </a:rPr>
              <a:t> </a:t>
            </a:r>
            <a:r>
              <a:rPr lang="en-US" dirty="0" err="1" smtClean="0"/>
              <a:t>thể</a:t>
            </a:r>
            <a:r>
              <a:rPr lang="en-US" dirty="0" smtClean="0">
                <a:solidFill>
                  <a:srgbClr val="7F787F"/>
                </a:solidFill>
              </a:rPr>
              <a:t> </a:t>
            </a:r>
            <a:r>
              <a:rPr lang="en-US" dirty="0" err="1" smtClean="0"/>
              <a:t>hiện</a:t>
            </a:r>
            <a:r>
              <a:rPr lang="en-US" dirty="0" smtClean="0">
                <a:solidFill>
                  <a:srgbClr val="7F787F"/>
                </a:solidFill>
              </a:rPr>
              <a:t> </a:t>
            </a:r>
            <a:r>
              <a:rPr lang="en-US" dirty="0" smtClean="0"/>
              <a:t>ở</a:t>
            </a:r>
            <a:r>
              <a:rPr lang="en-US" dirty="0" smtClean="0">
                <a:solidFill>
                  <a:srgbClr val="7F787F"/>
                </a:solidFill>
              </a:rPr>
              <a:t> </a:t>
            </a:r>
            <a:r>
              <a:rPr lang="en-US" dirty="0" err="1" smtClean="0"/>
              <a:t>Cương</a:t>
            </a:r>
            <a:r>
              <a:rPr lang="en-US" dirty="0" smtClean="0">
                <a:solidFill>
                  <a:srgbClr val="7F787F"/>
                </a:solidFill>
              </a:rPr>
              <a:t> </a:t>
            </a:r>
            <a:r>
              <a:rPr lang="en-US" dirty="0" err="1" smtClean="0"/>
              <a:t>lĩnh</a:t>
            </a:r>
            <a:r>
              <a:rPr lang="en-US" dirty="0" smtClean="0">
                <a:solidFill>
                  <a:srgbClr val="7F787F"/>
                </a:solidFill>
              </a:rPr>
              <a:t> </a:t>
            </a:r>
            <a:r>
              <a:rPr lang="en-US" dirty="0" err="1" smtClean="0"/>
              <a:t>chính</a:t>
            </a:r>
            <a:r>
              <a:rPr lang="en-US" dirty="0" smtClean="0">
                <a:solidFill>
                  <a:srgbClr val="7F787F"/>
                </a:solidFill>
              </a:rPr>
              <a:t> </a:t>
            </a:r>
            <a:r>
              <a:rPr lang="en-US" dirty="0" err="1" smtClean="0"/>
              <a:t>trị</a:t>
            </a:r>
            <a:r>
              <a:rPr lang="en-US" dirty="0" smtClean="0">
                <a:solidFill>
                  <a:srgbClr val="7F787F"/>
                </a:solidFill>
              </a:rPr>
              <a:t> </a:t>
            </a:r>
            <a:r>
              <a:rPr lang="en-US" dirty="0" err="1" smtClean="0"/>
              <a:t>đầu</a:t>
            </a:r>
            <a:r>
              <a:rPr lang="en-US" dirty="0" smtClean="0">
                <a:solidFill>
                  <a:srgbClr val="7F787F"/>
                </a:solidFill>
              </a:rPr>
              <a:t> </a:t>
            </a:r>
            <a:r>
              <a:rPr lang="en-US" dirty="0" err="1" smtClean="0"/>
              <a:t>tiên</a:t>
            </a:r>
            <a:r>
              <a:rPr lang="en-US" dirty="0" smtClean="0">
                <a:solidFill>
                  <a:srgbClr val="7F787F"/>
                </a:solidFill>
              </a:rPr>
              <a:t> </a:t>
            </a:r>
            <a:r>
              <a:rPr lang="en-US" dirty="0" smtClean="0"/>
              <a:t>(2-1930);</a:t>
            </a:r>
          </a:p>
          <a:p>
            <a:pPr marL="350838" indent="-350838" algn="just" eaLnBrk="1" hangingPunct="1"/>
            <a:r>
              <a:rPr lang="en-US" dirty="0" err="1" smtClean="0"/>
              <a:t>Nắm</a:t>
            </a:r>
            <a:r>
              <a:rPr lang="en-US" dirty="0" smtClean="0">
                <a:solidFill>
                  <a:srgbClr val="7F787F"/>
                </a:solidFill>
              </a:rPr>
              <a:t> </a:t>
            </a:r>
            <a:r>
              <a:rPr lang="en-US" dirty="0" err="1" smtClean="0"/>
              <a:t>được</a:t>
            </a:r>
            <a:r>
              <a:rPr lang="en-US" dirty="0" smtClean="0">
                <a:solidFill>
                  <a:srgbClr val="7F787F"/>
                </a:solidFill>
              </a:rPr>
              <a:t> </a:t>
            </a:r>
            <a:r>
              <a:rPr lang="en-US" dirty="0" smtClean="0"/>
              <a:t>ý</a:t>
            </a:r>
            <a:r>
              <a:rPr lang="en-US" dirty="0" smtClean="0">
                <a:solidFill>
                  <a:srgbClr val="7F787F"/>
                </a:solidFill>
              </a:rPr>
              <a:t> </a:t>
            </a:r>
            <a:r>
              <a:rPr lang="en-US" dirty="0" err="1" smtClean="0"/>
              <a:t>nghĩa</a:t>
            </a:r>
            <a:r>
              <a:rPr lang="en-US" dirty="0" smtClean="0">
                <a:solidFill>
                  <a:srgbClr val="7F787F"/>
                </a:solidFill>
              </a:rPr>
              <a:t> </a:t>
            </a:r>
            <a:r>
              <a:rPr lang="en-US" dirty="0" err="1" smtClean="0"/>
              <a:t>lịch</a:t>
            </a:r>
            <a:r>
              <a:rPr lang="en-US" dirty="0" smtClean="0">
                <a:solidFill>
                  <a:srgbClr val="7F787F"/>
                </a:solidFill>
              </a:rPr>
              <a:t> </a:t>
            </a:r>
            <a:r>
              <a:rPr lang="en-US" dirty="0" err="1" smtClean="0"/>
              <a:t>sử</a:t>
            </a:r>
            <a:r>
              <a:rPr lang="en-US" dirty="0" smtClean="0">
                <a:solidFill>
                  <a:srgbClr val="7F787F"/>
                </a:solidFill>
              </a:rPr>
              <a:t> </a:t>
            </a:r>
            <a:r>
              <a:rPr lang="en-US" dirty="0" smtClean="0"/>
              <a:t>to</a:t>
            </a:r>
            <a:r>
              <a:rPr lang="en-US" dirty="0" smtClean="0">
                <a:solidFill>
                  <a:srgbClr val="7F787F"/>
                </a:solidFill>
              </a:rPr>
              <a:t> </a:t>
            </a:r>
            <a:r>
              <a:rPr lang="en-US" dirty="0" err="1" smtClean="0"/>
              <a:t>lớn</a:t>
            </a:r>
            <a:r>
              <a:rPr lang="en-US" dirty="0" smtClean="0">
                <a:solidFill>
                  <a:srgbClr val="7F787F"/>
                </a:solidFill>
              </a:rPr>
              <a:t> </a:t>
            </a:r>
            <a:r>
              <a:rPr lang="en-US" dirty="0" err="1" smtClean="0"/>
              <a:t>của</a:t>
            </a:r>
            <a:r>
              <a:rPr lang="en-US" dirty="0" smtClean="0">
                <a:solidFill>
                  <a:srgbClr val="7F787F"/>
                </a:solidFill>
              </a:rPr>
              <a:t> </a:t>
            </a:r>
            <a:r>
              <a:rPr lang="en-US" dirty="0" err="1" smtClean="0"/>
              <a:t>việc</a:t>
            </a:r>
            <a:r>
              <a:rPr lang="en-US" dirty="0" smtClean="0">
                <a:solidFill>
                  <a:srgbClr val="7F787F"/>
                </a:solidFill>
              </a:rPr>
              <a:t> </a:t>
            </a:r>
            <a:r>
              <a:rPr lang="en-US" dirty="0" err="1" smtClean="0"/>
              <a:t>Đảng</a:t>
            </a:r>
            <a:r>
              <a:rPr lang="en-US" dirty="0" smtClean="0">
                <a:solidFill>
                  <a:srgbClr val="7F787F"/>
                </a:solidFill>
              </a:rPr>
              <a:t> </a:t>
            </a:r>
            <a:r>
              <a:rPr lang="en-US" dirty="0" err="1" smtClean="0"/>
              <a:t>cộng</a:t>
            </a:r>
            <a:r>
              <a:rPr lang="en-US" dirty="0" smtClean="0">
                <a:solidFill>
                  <a:srgbClr val="7F787F"/>
                </a:solidFill>
              </a:rPr>
              <a:t> </a:t>
            </a:r>
            <a:r>
              <a:rPr lang="en-US" dirty="0" err="1" smtClean="0"/>
              <a:t>sản</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ra</a:t>
            </a:r>
            <a:r>
              <a:rPr lang="en-US" dirty="0" smtClean="0">
                <a:solidFill>
                  <a:srgbClr val="7F787F"/>
                </a:solidFill>
              </a:rPr>
              <a:t> </a:t>
            </a:r>
            <a:r>
              <a:rPr lang="en-US" dirty="0" err="1" smtClean="0"/>
              <a:t>đời</a:t>
            </a:r>
            <a:r>
              <a:rPr lang="en-US" dirty="0" smtClean="0">
                <a:solidFill>
                  <a:srgbClr val="7F787F"/>
                </a:solidFill>
              </a:rPr>
              <a:t> </a:t>
            </a:r>
            <a:r>
              <a:rPr lang="en-US" dirty="0" err="1" smtClean="0"/>
              <a:t>và</a:t>
            </a:r>
            <a:r>
              <a:rPr lang="en-US" dirty="0" smtClean="0">
                <a:solidFill>
                  <a:srgbClr val="7F787F"/>
                </a:solidFill>
              </a:rPr>
              <a:t> </a:t>
            </a:r>
            <a:r>
              <a:rPr lang="en-US" dirty="0" err="1" smtClean="0"/>
              <a:t>nắm</a:t>
            </a:r>
            <a:r>
              <a:rPr lang="en-US" dirty="0" smtClean="0">
                <a:solidFill>
                  <a:srgbClr val="7F787F"/>
                </a:solidFill>
              </a:rPr>
              <a:t> </a:t>
            </a:r>
            <a:r>
              <a:rPr lang="en-US" dirty="0" err="1" smtClean="0"/>
              <a:t>giữ</a:t>
            </a:r>
            <a:r>
              <a:rPr lang="en-US" dirty="0" smtClean="0">
                <a:solidFill>
                  <a:srgbClr val="7F787F"/>
                </a:solidFill>
              </a:rPr>
              <a:t> </a:t>
            </a:r>
            <a:r>
              <a:rPr lang="en-US" dirty="0" err="1" smtClean="0"/>
              <a:t>ngọn</a:t>
            </a:r>
            <a:r>
              <a:rPr lang="en-US" dirty="0" smtClean="0">
                <a:solidFill>
                  <a:srgbClr val="7F787F"/>
                </a:solidFill>
              </a:rPr>
              <a:t> </a:t>
            </a:r>
            <a:r>
              <a:rPr lang="en-US" dirty="0" err="1" smtClean="0"/>
              <a:t>cờ</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p>
          <a:p>
            <a:pPr marL="350838" indent="-350838" algn="just" eaLnBrk="1" hangingPunct="1"/>
            <a:endParaRPr lang="en-US" dirty="0" smtClean="0"/>
          </a:p>
        </p:txBody>
      </p:sp>
      <p:pic>
        <p:nvPicPr>
          <p:cNvPr id="8198" name="Picture 4" descr="3D-Slide-Man-Reading-Books-original"/>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7772400" y="1098550"/>
            <a:ext cx="137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48295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9D3CBF-C24F-42A3-965C-E9E7786E68E7}" type="slidenum">
              <a:rPr lang="en-US">
                <a:solidFill>
                  <a:srgbClr val="FFFFFF"/>
                </a:solidFill>
                <a:latin typeface="Tahoma" panose="020B0604030504040204" pitchFamily="34" charset="0"/>
              </a:rPr>
              <a:pPr eaLnBrk="1" hangingPunct="1"/>
              <a:t>3</a:t>
            </a:fld>
            <a:endParaRPr lang="en-US">
              <a:solidFill>
                <a:srgbClr val="FFFFFF"/>
              </a:solidFill>
              <a:latin typeface="Tahoma" panose="020B0604030504040204" pitchFamily="34" charset="0"/>
            </a:endParaRPr>
          </a:p>
        </p:txBody>
      </p:sp>
      <p:pic>
        <p:nvPicPr>
          <p:cNvPr id="9219" name="Picture 2" descr="Slide  copy"/>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46304" y="1090612"/>
            <a:ext cx="82296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3"/>
          <p:cNvSpPr>
            <a:spLocks noGrp="1" noChangeArrowheads="1"/>
          </p:cNvSpPr>
          <p:nvPr>
            <p:ph type="title"/>
          </p:nvPr>
        </p:nvSpPr>
        <p:spPr>
          <a:xfrm>
            <a:off x="914400" y="274638"/>
            <a:ext cx="7772400" cy="868362"/>
          </a:xfrm>
        </p:spPr>
        <p:txBody>
          <a:bodyPr/>
          <a:lstStyle/>
          <a:p>
            <a:pPr eaLnBrk="1" hangingPunct="1"/>
            <a:r>
              <a:rPr lang="en-US" b="1" dirty="0" smtClean="0">
                <a:solidFill>
                  <a:schemeClr val="bg1"/>
                </a:solidFill>
              </a:rPr>
              <a:t>NỘI DUNG</a:t>
            </a:r>
          </a:p>
        </p:txBody>
      </p:sp>
      <p:sp>
        <p:nvSpPr>
          <p:cNvPr id="9" name="Content Placeholder 2"/>
          <p:cNvSpPr>
            <a:spLocks noGrp="1"/>
          </p:cNvSpPr>
          <p:nvPr>
            <p:ph sz="quarter" idx="1"/>
          </p:nvPr>
        </p:nvSpPr>
        <p:spPr>
          <a:xfrm>
            <a:off x="304800" y="1752600"/>
            <a:ext cx="7772400" cy="4572000"/>
          </a:xfrm>
        </p:spPr>
        <p:txBody>
          <a:bodyPr>
            <a:normAutofit lnSpcReduction="10000"/>
          </a:bodyPr>
          <a:lstStyle/>
          <a:p>
            <a:pPr marL="0" indent="0" algn="just">
              <a:buNone/>
            </a:pPr>
            <a:r>
              <a:rPr lang="en-US" dirty="0"/>
              <a:t>1.1. HOÀN CẢNH LỊCH SỬ RA ĐỜI ĐẢNG CỘNG SẢN VIỆT NAM </a:t>
            </a:r>
          </a:p>
          <a:p>
            <a:pPr marL="0" indent="0" algn="just">
              <a:buNone/>
            </a:pPr>
            <a:r>
              <a:rPr lang="en-US" dirty="0"/>
              <a:t>1.1.1 </a:t>
            </a:r>
            <a:r>
              <a:rPr lang="en-US" dirty="0" err="1"/>
              <a:t>Hoàn</a:t>
            </a:r>
            <a:r>
              <a:rPr lang="en-US" dirty="0"/>
              <a:t> </a:t>
            </a:r>
            <a:r>
              <a:rPr lang="en-US" dirty="0" err="1"/>
              <a:t>cảnh</a:t>
            </a:r>
            <a:r>
              <a:rPr lang="en-US" dirty="0"/>
              <a:t> </a:t>
            </a:r>
            <a:r>
              <a:rPr lang="en-US" dirty="0" err="1"/>
              <a:t>quốc</a:t>
            </a:r>
            <a:r>
              <a:rPr lang="en-US" dirty="0"/>
              <a:t> </a:t>
            </a:r>
            <a:r>
              <a:rPr lang="en-US" dirty="0" err="1"/>
              <a:t>tế</a:t>
            </a:r>
            <a:r>
              <a:rPr lang="en-US" dirty="0"/>
              <a:t> </a:t>
            </a:r>
            <a:r>
              <a:rPr lang="en-US" dirty="0" err="1"/>
              <a:t>cuối</a:t>
            </a:r>
            <a:r>
              <a:rPr lang="en-US" dirty="0"/>
              <a:t> </a:t>
            </a:r>
            <a:r>
              <a:rPr lang="en-US" dirty="0" err="1"/>
              <a:t>thế</a:t>
            </a:r>
            <a:r>
              <a:rPr lang="en-US" dirty="0"/>
              <a:t> </a:t>
            </a:r>
            <a:r>
              <a:rPr lang="en-US" dirty="0" err="1"/>
              <a:t>kỷ</a:t>
            </a:r>
            <a:r>
              <a:rPr lang="en-US" dirty="0"/>
              <a:t> XIX </a:t>
            </a:r>
            <a:r>
              <a:rPr lang="en-US" dirty="0" err="1"/>
              <a:t>đầu</a:t>
            </a:r>
            <a:r>
              <a:rPr lang="en-US" dirty="0"/>
              <a:t> </a:t>
            </a:r>
            <a:r>
              <a:rPr lang="en-US" dirty="0" err="1"/>
              <a:t>thế</a:t>
            </a:r>
            <a:r>
              <a:rPr lang="en-US" dirty="0"/>
              <a:t> </a:t>
            </a:r>
            <a:r>
              <a:rPr lang="en-US" dirty="0" err="1"/>
              <a:t>kỷ</a:t>
            </a:r>
            <a:r>
              <a:rPr lang="en-US" dirty="0"/>
              <a:t> XX </a:t>
            </a:r>
          </a:p>
          <a:p>
            <a:pPr marL="0" indent="0" algn="just">
              <a:buNone/>
            </a:pPr>
            <a:r>
              <a:rPr lang="en-US" dirty="0" smtClean="0"/>
              <a:t>1.1.2 </a:t>
            </a:r>
            <a:r>
              <a:rPr lang="en-US" dirty="0" err="1"/>
              <a:t>Hoàn</a:t>
            </a:r>
            <a:r>
              <a:rPr lang="en-US" dirty="0"/>
              <a:t> </a:t>
            </a:r>
            <a:r>
              <a:rPr lang="en-US" dirty="0" err="1"/>
              <a:t>cảnh</a:t>
            </a:r>
            <a:r>
              <a:rPr lang="en-US" dirty="0"/>
              <a:t> </a:t>
            </a:r>
            <a:r>
              <a:rPr lang="en-US" dirty="0" err="1"/>
              <a:t>trong</a:t>
            </a:r>
            <a:r>
              <a:rPr lang="en-US" dirty="0"/>
              <a:t> </a:t>
            </a:r>
            <a:r>
              <a:rPr lang="en-US" dirty="0" err="1"/>
              <a:t>nước</a:t>
            </a:r>
            <a:r>
              <a:rPr lang="en-US" dirty="0"/>
              <a:t> </a:t>
            </a:r>
          </a:p>
          <a:p>
            <a:pPr marL="0" indent="0" algn="just">
              <a:buNone/>
            </a:pPr>
            <a:r>
              <a:rPr lang="en-US" dirty="0" smtClean="0"/>
              <a:t>1.2</a:t>
            </a:r>
            <a:r>
              <a:rPr lang="en-US" dirty="0"/>
              <a:t>. HỘI NGHỊ THÀNH LẬP ĐẢNG VÀ CƯƠNG LĨNH CHÍNH TRỊ ĐẦU TIÊN CỦA ĐẢNG </a:t>
            </a:r>
          </a:p>
          <a:p>
            <a:pPr marL="0" indent="0" algn="just">
              <a:buNone/>
            </a:pPr>
            <a:r>
              <a:rPr lang="en-US" dirty="0"/>
              <a:t>1.2.1 </a:t>
            </a:r>
            <a:r>
              <a:rPr lang="en-US" dirty="0" err="1"/>
              <a:t>Hội</a:t>
            </a:r>
            <a:r>
              <a:rPr lang="en-US" dirty="0"/>
              <a:t> </a:t>
            </a:r>
            <a:r>
              <a:rPr lang="en-US" dirty="0" err="1"/>
              <a:t>nghị</a:t>
            </a:r>
            <a:r>
              <a:rPr lang="en-US" dirty="0"/>
              <a:t> </a:t>
            </a:r>
            <a:r>
              <a:rPr lang="en-US" dirty="0" err="1"/>
              <a:t>thành</a:t>
            </a:r>
            <a:r>
              <a:rPr lang="en-US" dirty="0"/>
              <a:t> </a:t>
            </a:r>
            <a:r>
              <a:rPr lang="en-US" dirty="0" err="1"/>
              <a:t>lập</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Việt</a:t>
            </a:r>
            <a:r>
              <a:rPr lang="en-US" dirty="0"/>
              <a:t> Nam </a:t>
            </a:r>
          </a:p>
          <a:p>
            <a:pPr marL="0" indent="0" algn="just">
              <a:buNone/>
            </a:pPr>
            <a:r>
              <a:rPr lang="en-US" dirty="0"/>
              <a:t>1.2.2 </a:t>
            </a:r>
            <a:r>
              <a:rPr lang="en-US" dirty="0" err="1"/>
              <a:t>Cương</a:t>
            </a:r>
            <a:r>
              <a:rPr lang="en-US" dirty="0"/>
              <a:t> </a:t>
            </a:r>
            <a:r>
              <a:rPr lang="en-US" dirty="0" err="1"/>
              <a:t>lĩnh</a:t>
            </a:r>
            <a:r>
              <a:rPr lang="en-US" dirty="0"/>
              <a:t> </a:t>
            </a:r>
            <a:r>
              <a:rPr lang="en-US" dirty="0" err="1"/>
              <a:t>chính</a:t>
            </a:r>
            <a:r>
              <a:rPr lang="en-US" dirty="0"/>
              <a:t> </a:t>
            </a:r>
            <a:r>
              <a:rPr lang="en-US" dirty="0" err="1"/>
              <a:t>trị</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Việt</a:t>
            </a:r>
            <a:r>
              <a:rPr lang="en-US" dirty="0"/>
              <a:t> Nam </a:t>
            </a:r>
          </a:p>
          <a:p>
            <a:pPr marL="0" indent="0" algn="just">
              <a:buNone/>
            </a:pPr>
            <a:r>
              <a:rPr lang="en-US" dirty="0"/>
              <a:t>1.2.3 Ý </a:t>
            </a:r>
            <a:r>
              <a:rPr lang="en-US" dirty="0" err="1"/>
              <a:t>nghĩa</a:t>
            </a:r>
            <a:r>
              <a:rPr lang="en-US" dirty="0"/>
              <a:t> </a:t>
            </a:r>
            <a:r>
              <a:rPr lang="en-US" dirty="0" err="1"/>
              <a:t>lịch</a:t>
            </a:r>
            <a:r>
              <a:rPr lang="en-US" dirty="0"/>
              <a:t> </a:t>
            </a:r>
            <a:r>
              <a:rPr lang="en-US" dirty="0" err="1"/>
              <a:t>sử</a:t>
            </a:r>
            <a:r>
              <a:rPr lang="en-US" dirty="0"/>
              <a:t> </a:t>
            </a:r>
            <a:r>
              <a:rPr lang="en-US" dirty="0" err="1"/>
              <a:t>của</a:t>
            </a:r>
            <a:r>
              <a:rPr lang="en-US" dirty="0"/>
              <a:t> </a:t>
            </a:r>
            <a:r>
              <a:rPr lang="en-US" dirty="0" err="1"/>
              <a:t>sự</a:t>
            </a:r>
            <a:r>
              <a:rPr lang="en-US" dirty="0"/>
              <a:t> </a:t>
            </a:r>
            <a:r>
              <a:rPr lang="en-US" dirty="0" err="1"/>
              <a:t>ra</a:t>
            </a:r>
            <a:r>
              <a:rPr lang="en-US" dirty="0"/>
              <a:t> </a:t>
            </a:r>
            <a:r>
              <a:rPr lang="en-US" dirty="0" err="1"/>
              <a:t>đời</a:t>
            </a:r>
            <a:r>
              <a:rPr lang="en-US" dirty="0"/>
              <a:t> </a:t>
            </a:r>
            <a:r>
              <a:rPr lang="en-US" dirty="0" err="1"/>
              <a:t>Đảng</a:t>
            </a:r>
            <a:r>
              <a:rPr lang="en-US" dirty="0"/>
              <a:t> </a:t>
            </a:r>
            <a:r>
              <a:rPr lang="en-US" dirty="0" err="1"/>
              <a:t>Cộng</a:t>
            </a:r>
            <a:r>
              <a:rPr lang="en-US" dirty="0"/>
              <a:t> </a:t>
            </a:r>
            <a:r>
              <a:rPr lang="en-US" dirty="0" err="1"/>
              <a:t>sản</a:t>
            </a:r>
            <a:r>
              <a:rPr lang="en-US" dirty="0"/>
              <a:t> </a:t>
            </a:r>
            <a:r>
              <a:rPr lang="en-US" dirty="0" err="1"/>
              <a:t>Việt</a:t>
            </a:r>
            <a:r>
              <a:rPr lang="en-US" dirty="0"/>
              <a:t> Nam </a:t>
            </a:r>
            <a:r>
              <a:rPr lang="en-US" dirty="0" err="1"/>
              <a:t>và</a:t>
            </a:r>
            <a:r>
              <a:rPr lang="en-US" dirty="0"/>
              <a:t> </a:t>
            </a:r>
            <a:r>
              <a:rPr lang="en-US" dirty="0" err="1"/>
              <a:t>Cương</a:t>
            </a:r>
            <a:r>
              <a:rPr lang="en-US" dirty="0"/>
              <a:t> </a:t>
            </a:r>
            <a:r>
              <a:rPr lang="en-US" dirty="0" err="1"/>
              <a:t>lĩnh</a:t>
            </a:r>
            <a:r>
              <a:rPr lang="en-US" dirty="0"/>
              <a:t> </a:t>
            </a:r>
            <a:r>
              <a:rPr lang="en-US" dirty="0" err="1"/>
              <a:t>chính</a:t>
            </a:r>
            <a:r>
              <a:rPr lang="en-US" dirty="0"/>
              <a:t> </a:t>
            </a:r>
            <a:r>
              <a:rPr lang="en-US" dirty="0" err="1"/>
              <a:t>trị</a:t>
            </a:r>
            <a:r>
              <a:rPr lang="en-US" dirty="0"/>
              <a:t> </a:t>
            </a:r>
            <a:r>
              <a:rPr lang="en-US" dirty="0" err="1"/>
              <a:t>đầu</a:t>
            </a:r>
            <a:r>
              <a:rPr lang="en-US" dirty="0"/>
              <a:t> </a:t>
            </a:r>
            <a:r>
              <a:rPr lang="en-US" dirty="0" err="1"/>
              <a:t>tiên</a:t>
            </a:r>
            <a:r>
              <a:rPr lang="en-US" dirty="0"/>
              <a:t> </a:t>
            </a:r>
            <a:r>
              <a:rPr lang="en-US" dirty="0" err="1"/>
              <a:t>của</a:t>
            </a:r>
            <a:r>
              <a:rPr lang="en-US" dirty="0"/>
              <a:t> </a:t>
            </a:r>
            <a:r>
              <a:rPr lang="en-US" dirty="0" err="1"/>
              <a:t>Đảng</a:t>
            </a:r>
            <a:r>
              <a:rPr lang="en-US" dirty="0"/>
              <a:t> </a:t>
            </a:r>
          </a:p>
          <a:p>
            <a:pPr marL="0" indent="0" algn="just">
              <a:buNone/>
            </a:pPr>
            <a:endParaRPr lang="en-US" dirty="0"/>
          </a:p>
        </p:txBody>
      </p:sp>
    </p:spTree>
    <p:custDataLst>
      <p:tags r:id="rId1"/>
    </p:custDataLst>
    <p:extLst>
      <p:ext uri="{BB962C8B-B14F-4D97-AF65-F5344CB8AC3E}">
        <p14:creationId xmlns:p14="http://schemas.microsoft.com/office/powerpoint/2010/main" val="3425118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C7E16D-620D-4A6B-BB42-101C0E88B5CB}" type="slidenum">
              <a:rPr lang="en-US">
                <a:solidFill>
                  <a:srgbClr val="FFFFFF"/>
                </a:solidFill>
                <a:latin typeface="Tahoma" panose="020B0604030504040204" pitchFamily="34" charset="0"/>
              </a:rPr>
              <a:pPr eaLnBrk="1" hangingPunct="1"/>
              <a:t>4</a:t>
            </a:fld>
            <a:endParaRPr lang="en-US">
              <a:solidFill>
                <a:srgbClr val="FFFFFF"/>
              </a:solidFill>
              <a:latin typeface="Tahoma" panose="020B0604030504040204" pitchFamily="34" charset="0"/>
            </a:endParaRPr>
          </a:p>
        </p:txBody>
      </p:sp>
      <p:sp>
        <p:nvSpPr>
          <p:cNvPr id="12291" name="Rectangle 4"/>
          <p:cNvSpPr>
            <a:spLocks noGrp="1" noChangeArrowheads="1"/>
          </p:cNvSpPr>
          <p:nvPr>
            <p:ph type="ctrTitle"/>
          </p:nvPr>
        </p:nvSpPr>
        <p:spPr/>
        <p:txBody>
          <a:bodyPr>
            <a:normAutofit/>
          </a:bodyPr>
          <a:lstStyle/>
          <a:p>
            <a:r>
              <a:rPr lang="en-US" sz="3200" b="1" dirty="0"/>
              <a:t>1.1. HOÀN CẢNH LỊCH SỬ RA ĐỜI </a:t>
            </a:r>
            <a:r>
              <a:rPr lang="en-US" sz="3200" b="1" dirty="0" smtClean="0"/>
              <a:t/>
            </a:r>
            <a:br>
              <a:rPr lang="en-US" sz="3200" b="1" dirty="0" smtClean="0"/>
            </a:br>
            <a:r>
              <a:rPr lang="en-US" sz="3200" b="1" dirty="0" smtClean="0"/>
              <a:t>ĐẢNG </a:t>
            </a:r>
            <a:r>
              <a:rPr lang="en-US" sz="3200" b="1" dirty="0"/>
              <a:t>CỘNG SẢN VIỆT NAM </a:t>
            </a:r>
            <a:endParaRPr lang="en-US" sz="2800" b="1" dirty="0">
              <a:solidFill>
                <a:schemeClr val="bg1"/>
              </a:solidFill>
            </a:endParaRPr>
          </a:p>
        </p:txBody>
      </p:sp>
    </p:spTree>
    <p:custDataLst>
      <p:tags r:id="rId1"/>
    </p:custDataLst>
    <p:extLst>
      <p:ext uri="{BB962C8B-B14F-4D97-AF65-F5344CB8AC3E}">
        <p14:creationId xmlns:p14="http://schemas.microsoft.com/office/powerpoint/2010/main" val="3690271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C7E16D-620D-4A6B-BB42-101C0E88B5CB}" type="slidenum">
              <a:rPr lang="en-US">
                <a:solidFill>
                  <a:srgbClr val="FFFFFF"/>
                </a:solidFill>
                <a:latin typeface="Tahoma" panose="020B0604030504040204" pitchFamily="34" charset="0"/>
              </a:rPr>
              <a:pPr eaLnBrk="1" hangingPunct="1"/>
              <a:t>5</a:t>
            </a:fld>
            <a:endParaRPr lang="en-US">
              <a:solidFill>
                <a:srgbClr val="FFFFFF"/>
              </a:solidFill>
              <a:latin typeface="Tahoma" panose="020B0604030504040204" pitchFamily="34" charset="0"/>
            </a:endParaRPr>
          </a:p>
        </p:txBody>
      </p:sp>
      <p:sp>
        <p:nvSpPr>
          <p:cNvPr id="12291" name="Rectangle 4"/>
          <p:cNvSpPr>
            <a:spLocks noGrp="1" noChangeArrowheads="1"/>
          </p:cNvSpPr>
          <p:nvPr>
            <p:ph type="title"/>
          </p:nvPr>
        </p:nvSpPr>
        <p:spPr>
          <a:xfrm>
            <a:off x="304800" y="381000"/>
            <a:ext cx="8686800" cy="871538"/>
          </a:xfrm>
        </p:spPr>
        <p:txBody>
          <a:bodyPr>
            <a:normAutofit fontScale="90000"/>
          </a:bodyPr>
          <a:lstStyle/>
          <a:p>
            <a:pPr algn="just"/>
            <a:r>
              <a:rPr lang="en-US" sz="2800" dirty="0"/>
              <a:t>1.1.1. </a:t>
            </a:r>
            <a:r>
              <a:rPr lang="en-US" sz="2800" dirty="0" err="1"/>
              <a:t>Hoàn</a:t>
            </a:r>
            <a:r>
              <a:rPr lang="en-US" sz="2800" dirty="0"/>
              <a:t> </a:t>
            </a:r>
            <a:r>
              <a:rPr lang="en-US" sz="2800" dirty="0" err="1"/>
              <a:t>cảnh</a:t>
            </a:r>
            <a:r>
              <a:rPr lang="en-US" sz="2800" dirty="0"/>
              <a:t> </a:t>
            </a:r>
            <a:r>
              <a:rPr lang="en-US" sz="2800" dirty="0" err="1"/>
              <a:t>quốc</a:t>
            </a:r>
            <a:r>
              <a:rPr lang="en-US" sz="2800" dirty="0"/>
              <a:t> </a:t>
            </a:r>
            <a:r>
              <a:rPr lang="en-US" sz="2800" dirty="0" err="1"/>
              <a:t>tế</a:t>
            </a:r>
            <a:r>
              <a:rPr lang="en-US" sz="2800" dirty="0"/>
              <a:t> </a:t>
            </a:r>
            <a:r>
              <a:rPr lang="en-US" sz="2800" dirty="0" err="1"/>
              <a:t>cuối</a:t>
            </a:r>
            <a:r>
              <a:rPr lang="en-US" sz="2800" dirty="0"/>
              <a:t> </a:t>
            </a:r>
            <a:r>
              <a:rPr lang="en-US" sz="2800" dirty="0" err="1"/>
              <a:t>thế</a:t>
            </a:r>
            <a:r>
              <a:rPr lang="en-US" sz="2800" dirty="0"/>
              <a:t> </a:t>
            </a:r>
            <a:r>
              <a:rPr lang="en-US" sz="2800" dirty="0" err="1"/>
              <a:t>kỷ</a:t>
            </a:r>
            <a:r>
              <a:rPr lang="en-US" sz="2800" dirty="0"/>
              <a:t> XIX </a:t>
            </a:r>
            <a:r>
              <a:rPr lang="en-US" sz="2800" dirty="0" err="1"/>
              <a:t>đầu</a:t>
            </a:r>
            <a:r>
              <a:rPr lang="en-US" sz="2800" dirty="0"/>
              <a:t> </a:t>
            </a:r>
            <a:r>
              <a:rPr lang="en-US" sz="2800" dirty="0" err="1"/>
              <a:t>thế</a:t>
            </a:r>
            <a:r>
              <a:rPr lang="en-US" sz="2800" dirty="0"/>
              <a:t> </a:t>
            </a:r>
            <a:r>
              <a:rPr lang="en-US" sz="2800" dirty="0" err="1"/>
              <a:t>kỷ</a:t>
            </a:r>
            <a:r>
              <a:rPr lang="en-US" sz="2800" dirty="0"/>
              <a:t> XX </a:t>
            </a:r>
            <a:endParaRPr lang="en-US" sz="2600" b="1" dirty="0">
              <a:solidFill>
                <a:schemeClr val="bg1"/>
              </a:solidFill>
            </a:endParaRPr>
          </a:p>
        </p:txBody>
      </p:sp>
      <p:sp>
        <p:nvSpPr>
          <p:cNvPr id="12292" name="Rectangle 3"/>
          <p:cNvSpPr>
            <a:spLocks noGrp="1" noChangeArrowheads="1"/>
          </p:cNvSpPr>
          <p:nvPr>
            <p:ph idx="1"/>
          </p:nvPr>
        </p:nvSpPr>
        <p:spPr>
          <a:xfrm>
            <a:off x="228600" y="1752600"/>
            <a:ext cx="5638800" cy="2895600"/>
          </a:xfrm>
        </p:spPr>
        <p:txBody>
          <a:bodyPr>
            <a:noAutofit/>
          </a:bodyPr>
          <a:lstStyle/>
          <a:p>
            <a:pPr marL="0" indent="0" algn="just" eaLnBrk="1" hangingPunct="1">
              <a:buNone/>
            </a:pPr>
            <a:r>
              <a:rPr lang="en-US" sz="2400" dirty="0" smtClean="0"/>
              <a:t>1.1.1.1. </a:t>
            </a:r>
            <a:r>
              <a:rPr lang="en-US" sz="2400" dirty="0" err="1" smtClean="0"/>
              <a:t>Sự</a:t>
            </a:r>
            <a:r>
              <a:rPr lang="en-US" sz="2400" dirty="0" smtClean="0">
                <a:solidFill>
                  <a:srgbClr val="7F787F"/>
                </a:solidFill>
              </a:rPr>
              <a:t> </a:t>
            </a:r>
            <a:r>
              <a:rPr lang="en-US" sz="2400" dirty="0" err="1" smtClean="0"/>
              <a:t>chuyển</a:t>
            </a:r>
            <a:r>
              <a:rPr lang="en-US" sz="2400" dirty="0" smtClean="0">
                <a:solidFill>
                  <a:srgbClr val="7F787F"/>
                </a:solidFill>
              </a:rPr>
              <a:t> </a:t>
            </a:r>
            <a:r>
              <a:rPr lang="en-US" sz="2400" dirty="0" err="1" smtClean="0"/>
              <a:t>biến</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chủ</a:t>
            </a:r>
            <a:r>
              <a:rPr lang="en-US" sz="2400" dirty="0" smtClean="0">
                <a:solidFill>
                  <a:srgbClr val="7F787F"/>
                </a:solidFill>
              </a:rPr>
              <a:t> </a:t>
            </a:r>
            <a:r>
              <a:rPr lang="en-US" sz="2400" dirty="0" err="1" smtClean="0"/>
              <a:t>nghĩa</a:t>
            </a:r>
            <a:r>
              <a:rPr lang="en-US" sz="2400" dirty="0" smtClean="0">
                <a:solidFill>
                  <a:srgbClr val="7F787F"/>
                </a:solidFill>
              </a:rPr>
              <a:t> </a:t>
            </a:r>
            <a:r>
              <a:rPr lang="en-US" sz="2400" dirty="0" err="1" smtClean="0"/>
              <a:t>tư</a:t>
            </a:r>
            <a:r>
              <a:rPr lang="en-US" sz="2400" dirty="0" smtClean="0">
                <a:solidFill>
                  <a:srgbClr val="7F787F"/>
                </a:solidFill>
              </a:rPr>
              <a:t> </a:t>
            </a:r>
            <a:r>
              <a:rPr lang="en-US" sz="2400" dirty="0" err="1" smtClean="0"/>
              <a:t>bản</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hậu</a:t>
            </a:r>
            <a:r>
              <a:rPr lang="en-US" sz="2400" dirty="0" smtClean="0">
                <a:solidFill>
                  <a:srgbClr val="7F787F"/>
                </a:solidFill>
              </a:rPr>
              <a:t> </a:t>
            </a:r>
            <a:r>
              <a:rPr lang="en-US" sz="2400" dirty="0" err="1" smtClean="0"/>
              <a:t>quả</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nó</a:t>
            </a:r>
            <a:endParaRPr lang="en-US" sz="2400" dirty="0" smtClean="0"/>
          </a:p>
          <a:p>
            <a:pPr marL="0" indent="0" algn="just" eaLnBrk="1" hangingPunct="1">
              <a:buNone/>
            </a:pPr>
            <a:r>
              <a:rPr lang="en-US" sz="2400" dirty="0" smtClean="0"/>
              <a:t>1.1.1.2. </a:t>
            </a:r>
            <a:r>
              <a:rPr lang="en-US" sz="2400" dirty="0" err="1" smtClean="0"/>
              <a:t>Sự</a:t>
            </a:r>
            <a:r>
              <a:rPr lang="en-US" sz="2400" dirty="0" smtClean="0">
                <a:solidFill>
                  <a:srgbClr val="7F787F"/>
                </a:solidFill>
              </a:rPr>
              <a:t> </a:t>
            </a:r>
            <a:r>
              <a:rPr lang="en-US" sz="2400" dirty="0" err="1" smtClean="0"/>
              <a:t>ra</a:t>
            </a:r>
            <a:r>
              <a:rPr lang="en-US" sz="2400" dirty="0" smtClean="0">
                <a:solidFill>
                  <a:srgbClr val="7F787F"/>
                </a:solidFill>
              </a:rPr>
              <a:t> </a:t>
            </a:r>
            <a:r>
              <a:rPr lang="en-US" sz="2400" dirty="0" err="1" smtClean="0"/>
              <a:t>đời</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phát</a:t>
            </a:r>
            <a:r>
              <a:rPr lang="en-US" sz="2400" dirty="0" smtClean="0">
                <a:solidFill>
                  <a:srgbClr val="7F787F"/>
                </a:solidFill>
              </a:rPr>
              <a:t> </a:t>
            </a:r>
            <a:r>
              <a:rPr lang="en-US" sz="2400" dirty="0" err="1" smtClean="0"/>
              <a:t>triển</a:t>
            </a:r>
            <a:r>
              <a:rPr lang="en-US" sz="2400" dirty="0" smtClean="0">
                <a:solidFill>
                  <a:srgbClr val="7F787F"/>
                </a:solidFill>
              </a:rPr>
              <a:t> </a:t>
            </a:r>
            <a:r>
              <a:rPr lang="en-US" sz="2400" dirty="0" err="1" smtClean="0"/>
              <a:t>ngày</a:t>
            </a:r>
            <a:r>
              <a:rPr lang="en-US" sz="2400" dirty="0" smtClean="0">
                <a:solidFill>
                  <a:srgbClr val="7F787F"/>
                </a:solidFill>
              </a:rPr>
              <a:t> </a:t>
            </a:r>
            <a:r>
              <a:rPr lang="en-US" sz="2400" dirty="0" err="1" smtClean="0"/>
              <a:t>càng</a:t>
            </a:r>
            <a:r>
              <a:rPr lang="en-US" sz="2400" dirty="0" smtClean="0">
                <a:solidFill>
                  <a:srgbClr val="7F787F"/>
                </a:solidFill>
              </a:rPr>
              <a:t> </a:t>
            </a:r>
            <a:r>
              <a:rPr lang="en-US" sz="2400" dirty="0" err="1" smtClean="0"/>
              <a:t>mạnh</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chủ</a:t>
            </a:r>
            <a:r>
              <a:rPr lang="en-US" sz="2400" dirty="0" smtClean="0">
                <a:solidFill>
                  <a:srgbClr val="7F787F"/>
                </a:solidFill>
              </a:rPr>
              <a:t> </a:t>
            </a:r>
            <a:r>
              <a:rPr lang="en-US" sz="2400" dirty="0" err="1" smtClean="0"/>
              <a:t>nghĩa</a:t>
            </a:r>
            <a:r>
              <a:rPr lang="en-US" sz="2400" dirty="0" smtClean="0">
                <a:solidFill>
                  <a:srgbClr val="7F787F"/>
                </a:solidFill>
              </a:rPr>
              <a:t> </a:t>
            </a:r>
            <a:r>
              <a:rPr lang="en-US" sz="2400" dirty="0" err="1" smtClean="0"/>
              <a:t>Mác</a:t>
            </a:r>
            <a:r>
              <a:rPr lang="en-US" sz="2400" dirty="0" smtClean="0">
                <a:solidFill>
                  <a:srgbClr val="7F787F"/>
                </a:solidFill>
              </a:rPr>
              <a:t> </a:t>
            </a:r>
            <a:r>
              <a:rPr lang="en-US" sz="2400" dirty="0" smtClean="0"/>
              <a:t>–</a:t>
            </a:r>
            <a:r>
              <a:rPr lang="en-US" sz="2400" dirty="0" smtClean="0">
                <a:solidFill>
                  <a:srgbClr val="7F787F"/>
                </a:solidFill>
              </a:rPr>
              <a:t> </a:t>
            </a:r>
            <a:r>
              <a:rPr lang="en-US" sz="2400" dirty="0" err="1" smtClean="0"/>
              <a:t>Lênin</a:t>
            </a:r>
            <a:endParaRPr lang="en-US" sz="2400" dirty="0" smtClean="0"/>
          </a:p>
          <a:p>
            <a:pPr marL="0" indent="0" algn="just" eaLnBrk="1" hangingPunct="1">
              <a:buNone/>
            </a:pPr>
            <a:r>
              <a:rPr lang="en-US" sz="2400" dirty="0" smtClean="0"/>
              <a:t>1.1.1.3. </a:t>
            </a:r>
            <a:r>
              <a:rPr lang="en-US" sz="2400" dirty="0" err="1" smtClean="0"/>
              <a:t>Thắng</a:t>
            </a:r>
            <a:r>
              <a:rPr lang="en-US" sz="2400" dirty="0" smtClean="0">
                <a:solidFill>
                  <a:srgbClr val="7F787F"/>
                </a:solidFill>
              </a:rPr>
              <a:t> </a:t>
            </a:r>
            <a:r>
              <a:rPr lang="en-US" sz="2400" dirty="0" err="1" smtClean="0"/>
              <a:t>lợi</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cách</a:t>
            </a:r>
            <a:r>
              <a:rPr lang="en-US" sz="2400" dirty="0" smtClean="0">
                <a:solidFill>
                  <a:srgbClr val="7F787F"/>
                </a:solidFill>
              </a:rPr>
              <a:t> </a:t>
            </a:r>
            <a:r>
              <a:rPr lang="en-US" sz="2400" dirty="0" err="1" smtClean="0"/>
              <a:t>mạng</a:t>
            </a:r>
            <a:r>
              <a:rPr lang="en-US" sz="2400" dirty="0" smtClean="0">
                <a:solidFill>
                  <a:srgbClr val="7F787F"/>
                </a:solidFill>
              </a:rPr>
              <a:t> </a:t>
            </a:r>
            <a:r>
              <a:rPr lang="en-US" sz="2400" dirty="0" err="1" smtClean="0"/>
              <a:t>Tháng</a:t>
            </a:r>
            <a:r>
              <a:rPr lang="en-US" sz="2400" dirty="0" smtClean="0">
                <a:solidFill>
                  <a:srgbClr val="7F787F"/>
                </a:solidFill>
              </a:rPr>
              <a:t> </a:t>
            </a:r>
            <a:r>
              <a:rPr lang="en-US" sz="2400" dirty="0" err="1" smtClean="0"/>
              <a:t>Mười</a:t>
            </a:r>
            <a:r>
              <a:rPr lang="en-US" sz="2400" dirty="0" smtClean="0">
                <a:solidFill>
                  <a:srgbClr val="7F787F"/>
                </a:solidFill>
              </a:rPr>
              <a:t> </a:t>
            </a:r>
            <a:r>
              <a:rPr lang="en-US" sz="2400" dirty="0" err="1" smtClean="0"/>
              <a:t>Nga</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sự</a:t>
            </a:r>
            <a:r>
              <a:rPr lang="en-US" sz="2400" dirty="0" smtClean="0">
                <a:solidFill>
                  <a:srgbClr val="7F787F"/>
                </a:solidFill>
              </a:rPr>
              <a:t> </a:t>
            </a:r>
            <a:r>
              <a:rPr lang="en-US" sz="2400" dirty="0" err="1" smtClean="0"/>
              <a:t>ra</a:t>
            </a:r>
            <a:r>
              <a:rPr lang="en-US" sz="2400" dirty="0" smtClean="0">
                <a:solidFill>
                  <a:srgbClr val="7F787F"/>
                </a:solidFill>
              </a:rPr>
              <a:t> </a:t>
            </a:r>
            <a:r>
              <a:rPr lang="en-US" sz="2400" dirty="0" err="1" smtClean="0"/>
              <a:t>đời</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quốc</a:t>
            </a:r>
            <a:r>
              <a:rPr lang="en-US" sz="2400" dirty="0" smtClean="0">
                <a:solidFill>
                  <a:srgbClr val="7F787F"/>
                </a:solidFill>
              </a:rPr>
              <a:t> </a:t>
            </a:r>
            <a:r>
              <a:rPr lang="en-US" sz="2400" dirty="0" err="1" smtClean="0"/>
              <a:t>tế</a:t>
            </a:r>
            <a:r>
              <a:rPr lang="en-US" sz="2400" dirty="0" smtClean="0">
                <a:solidFill>
                  <a:srgbClr val="7F787F"/>
                </a:solidFill>
              </a:rPr>
              <a:t> </a:t>
            </a:r>
            <a:r>
              <a:rPr lang="en-US" sz="2400" dirty="0" err="1" smtClean="0"/>
              <a:t>Cộng</a:t>
            </a:r>
            <a:r>
              <a:rPr lang="en-US" sz="2400" dirty="0" smtClean="0">
                <a:solidFill>
                  <a:srgbClr val="7F787F"/>
                </a:solidFill>
              </a:rPr>
              <a:t> </a:t>
            </a:r>
            <a:r>
              <a:rPr lang="en-US" sz="2400" dirty="0" err="1" smtClean="0"/>
              <a:t>sản</a:t>
            </a:r>
            <a:r>
              <a:rPr lang="en-US" sz="2400" dirty="0" smtClean="0">
                <a:solidFill>
                  <a:srgbClr val="7F787F"/>
                </a:solidFill>
              </a:rPr>
              <a:t> </a:t>
            </a:r>
            <a:r>
              <a:rPr lang="en-US" sz="2400" dirty="0" smtClean="0"/>
              <a:t>(</a:t>
            </a:r>
            <a:r>
              <a:rPr lang="en-US" sz="2400" dirty="0" err="1" smtClean="0"/>
              <a:t>Quốc</a:t>
            </a:r>
            <a:r>
              <a:rPr lang="en-US" sz="2400" dirty="0" smtClean="0">
                <a:solidFill>
                  <a:srgbClr val="7F787F"/>
                </a:solidFill>
              </a:rPr>
              <a:t> </a:t>
            </a:r>
            <a:r>
              <a:rPr lang="en-US" sz="2400" dirty="0" err="1" smtClean="0"/>
              <a:t>tế</a:t>
            </a:r>
            <a:r>
              <a:rPr lang="en-US" sz="2400" dirty="0" smtClean="0">
                <a:solidFill>
                  <a:srgbClr val="7F787F"/>
                </a:solidFill>
              </a:rPr>
              <a:t> </a:t>
            </a:r>
            <a:r>
              <a:rPr lang="en-US" sz="2400" dirty="0" smtClean="0"/>
              <a:t>III).</a:t>
            </a:r>
          </a:p>
        </p:txBody>
      </p:sp>
      <p:pic>
        <p:nvPicPr>
          <p:cNvPr id="12293" name="Picture 2" descr="https://encrypted-tbn1.gstatic.com/images?q=tbn:ANd9GcRux1e7SACgd2DS74Zx7t9ByGJ3pcRIMfezi-wu0jjc1Hr6V1r6"/>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007100" y="1905000"/>
            <a:ext cx="2959100" cy="223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01561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52971C-12F7-44E6-9DF9-9B311D9B60F8}" type="slidenum">
              <a:rPr lang="en-US">
                <a:solidFill>
                  <a:srgbClr val="FFFFFF"/>
                </a:solidFill>
                <a:latin typeface="Tahoma" panose="020B0604030504040204" pitchFamily="34" charset="0"/>
              </a:rPr>
              <a:pPr eaLnBrk="1" hangingPunct="1"/>
              <a:t>6</a:t>
            </a:fld>
            <a:endParaRPr lang="en-US">
              <a:solidFill>
                <a:srgbClr val="FFFFFF"/>
              </a:solidFill>
              <a:latin typeface="Tahoma" panose="020B0604030504040204" pitchFamily="34" charset="0"/>
            </a:endParaRPr>
          </a:p>
        </p:txBody>
      </p:sp>
      <p:sp>
        <p:nvSpPr>
          <p:cNvPr id="13315" name="Rectangle 2"/>
          <p:cNvSpPr>
            <a:spLocks noGrp="1" noChangeArrowheads="1"/>
          </p:cNvSpPr>
          <p:nvPr>
            <p:ph type="title"/>
          </p:nvPr>
        </p:nvSpPr>
        <p:spPr>
          <a:xfrm>
            <a:off x="533400" y="274638"/>
            <a:ext cx="8382000" cy="868362"/>
          </a:xfrm>
        </p:spPr>
        <p:txBody>
          <a:bodyPr>
            <a:normAutofit/>
          </a:bodyPr>
          <a:lstStyle/>
          <a:p>
            <a:r>
              <a:rPr lang="en-US" sz="3200" dirty="0"/>
              <a:t>1.1.2 </a:t>
            </a:r>
            <a:r>
              <a:rPr lang="en-US" sz="3200" dirty="0" err="1"/>
              <a:t>Hoàn</a:t>
            </a:r>
            <a:r>
              <a:rPr lang="en-US" sz="3200" dirty="0"/>
              <a:t> </a:t>
            </a:r>
            <a:r>
              <a:rPr lang="en-US" sz="3200" dirty="0" err="1"/>
              <a:t>cảnh</a:t>
            </a:r>
            <a:r>
              <a:rPr lang="en-US" sz="3200" dirty="0"/>
              <a:t> </a:t>
            </a:r>
            <a:r>
              <a:rPr lang="en-US" sz="3200" dirty="0" err="1"/>
              <a:t>trong</a:t>
            </a:r>
            <a:r>
              <a:rPr lang="en-US" sz="3200" dirty="0"/>
              <a:t> </a:t>
            </a:r>
            <a:r>
              <a:rPr lang="en-US" sz="3200" dirty="0" err="1"/>
              <a:t>nước</a:t>
            </a:r>
            <a:r>
              <a:rPr lang="en-US" sz="3200" dirty="0"/>
              <a:t> </a:t>
            </a:r>
            <a:endParaRPr lang="en-US" sz="3200" b="1" dirty="0" smtClean="0">
              <a:solidFill>
                <a:schemeClr val="bg1"/>
              </a:solidFill>
            </a:endParaRPr>
          </a:p>
        </p:txBody>
      </p:sp>
      <p:sp>
        <p:nvSpPr>
          <p:cNvPr id="13316" name="Rectangle 3"/>
          <p:cNvSpPr>
            <a:spLocks noGrp="1" noChangeArrowheads="1"/>
          </p:cNvSpPr>
          <p:nvPr>
            <p:ph idx="1"/>
          </p:nvPr>
        </p:nvSpPr>
        <p:spPr>
          <a:xfrm>
            <a:off x="228600" y="1524000"/>
            <a:ext cx="5810250" cy="2133600"/>
          </a:xfrm>
        </p:spPr>
        <p:txBody>
          <a:bodyPr>
            <a:noAutofit/>
          </a:bodyPr>
          <a:lstStyle/>
          <a:p>
            <a:pPr marL="0" indent="0" algn="just">
              <a:buNone/>
            </a:pPr>
            <a:r>
              <a:rPr lang="en-US" sz="2400" b="1" dirty="0"/>
              <a:t>1.1.2.1 </a:t>
            </a:r>
            <a:r>
              <a:rPr lang="en-US" sz="2400" b="1" dirty="0" err="1"/>
              <a:t>Xã</a:t>
            </a:r>
            <a:r>
              <a:rPr lang="en-US" sz="2400" b="1" dirty="0"/>
              <a:t> </a:t>
            </a:r>
            <a:r>
              <a:rPr lang="en-US" sz="2400" b="1" dirty="0" err="1"/>
              <a:t>hội</a:t>
            </a:r>
            <a:r>
              <a:rPr lang="en-US" sz="2400" b="1" dirty="0"/>
              <a:t> </a:t>
            </a:r>
            <a:r>
              <a:rPr lang="en-US" sz="2400" b="1" dirty="0" err="1"/>
              <a:t>Việt</a:t>
            </a:r>
            <a:r>
              <a:rPr lang="en-US" sz="2400" b="1" dirty="0"/>
              <a:t> Nam </a:t>
            </a:r>
            <a:r>
              <a:rPr lang="en-US" sz="2400" b="1" dirty="0" err="1"/>
              <a:t>dưới</a:t>
            </a:r>
            <a:r>
              <a:rPr lang="en-US" sz="2400" b="1" dirty="0"/>
              <a:t> </a:t>
            </a:r>
            <a:r>
              <a:rPr lang="en-US" sz="2400" b="1" dirty="0" err="1"/>
              <a:t>sự</a:t>
            </a:r>
            <a:r>
              <a:rPr lang="en-US" sz="2400" b="1" dirty="0"/>
              <a:t> </a:t>
            </a:r>
            <a:r>
              <a:rPr lang="en-US" sz="2400" b="1" dirty="0" err="1"/>
              <a:t>thống</a:t>
            </a:r>
            <a:r>
              <a:rPr lang="en-US" sz="2400" b="1" dirty="0"/>
              <a:t> </a:t>
            </a:r>
            <a:r>
              <a:rPr lang="en-US" sz="2400" b="1" dirty="0" err="1"/>
              <a:t>trị</a:t>
            </a:r>
            <a:r>
              <a:rPr lang="en-US" sz="2400" b="1" dirty="0"/>
              <a:t> </a:t>
            </a:r>
            <a:r>
              <a:rPr lang="en-US" sz="2400" b="1" dirty="0" err="1"/>
              <a:t>của</a:t>
            </a:r>
            <a:r>
              <a:rPr lang="en-US" sz="2400" b="1" dirty="0"/>
              <a:t> </a:t>
            </a:r>
            <a:r>
              <a:rPr lang="en-US" sz="2400" b="1" dirty="0" err="1"/>
              <a:t>thực</a:t>
            </a:r>
            <a:r>
              <a:rPr lang="en-US" sz="2400" b="1" dirty="0"/>
              <a:t> </a:t>
            </a:r>
            <a:r>
              <a:rPr lang="en-US" sz="2400" b="1" dirty="0" err="1"/>
              <a:t>dân</a:t>
            </a:r>
            <a:r>
              <a:rPr lang="en-US" sz="2400" b="1" dirty="0"/>
              <a:t> </a:t>
            </a:r>
            <a:r>
              <a:rPr lang="en-US" sz="2400" b="1" dirty="0" err="1"/>
              <a:t>Pháp</a:t>
            </a:r>
            <a:r>
              <a:rPr lang="en-US" sz="2400" b="1" dirty="0"/>
              <a:t> </a:t>
            </a:r>
            <a:endParaRPr lang="en-US" sz="2400" b="1" dirty="0" smtClean="0"/>
          </a:p>
          <a:p>
            <a:pPr marL="0" indent="0" algn="just" eaLnBrk="1" hangingPunct="1">
              <a:buFontTx/>
              <a:buNone/>
            </a:pPr>
            <a:r>
              <a:rPr lang="en-US" sz="2400" dirty="0" err="1" smtClean="0"/>
              <a:t>Chính</a:t>
            </a:r>
            <a:r>
              <a:rPr lang="en-US" sz="2400" dirty="0" smtClean="0">
                <a:solidFill>
                  <a:srgbClr val="7F787F"/>
                </a:solidFill>
              </a:rPr>
              <a:t> </a:t>
            </a:r>
            <a:r>
              <a:rPr lang="en-US" sz="2400" dirty="0" err="1" smtClean="0"/>
              <a:t>sách</a:t>
            </a:r>
            <a:r>
              <a:rPr lang="en-US" sz="2400" dirty="0" smtClean="0">
                <a:solidFill>
                  <a:srgbClr val="7F787F"/>
                </a:solidFill>
              </a:rPr>
              <a:t> </a:t>
            </a:r>
            <a:r>
              <a:rPr lang="en-US" sz="2400" dirty="0" err="1" smtClean="0"/>
              <a:t>cai</a:t>
            </a:r>
            <a:r>
              <a:rPr lang="en-US" sz="2400" dirty="0" smtClean="0">
                <a:solidFill>
                  <a:srgbClr val="7F787F"/>
                </a:solidFill>
              </a:rPr>
              <a:t> </a:t>
            </a:r>
            <a:r>
              <a:rPr lang="en-US" sz="2400" dirty="0" err="1" smtClean="0"/>
              <a:t>trị</a:t>
            </a:r>
            <a:r>
              <a:rPr lang="en-US" sz="2400" dirty="0" smtClean="0">
                <a:solidFill>
                  <a:srgbClr val="7F787F"/>
                </a:solidFill>
              </a:rPr>
              <a:t> </a:t>
            </a:r>
            <a:r>
              <a:rPr lang="en-US" sz="2400" dirty="0" err="1" smtClean="0"/>
              <a:t>bảo</a:t>
            </a:r>
            <a:r>
              <a:rPr lang="en-US" sz="2400" dirty="0" smtClean="0">
                <a:solidFill>
                  <a:srgbClr val="7F787F"/>
                </a:solidFill>
              </a:rPr>
              <a:t> </a:t>
            </a:r>
            <a:r>
              <a:rPr lang="en-US" sz="2400" dirty="0" err="1" smtClean="0"/>
              <a:t>thủ</a:t>
            </a:r>
            <a:r>
              <a:rPr lang="en-US" sz="2400" dirty="0" smtClean="0">
                <a:solidFill>
                  <a:srgbClr val="7F787F"/>
                </a:solidFill>
              </a:rPr>
              <a:t> </a:t>
            </a:r>
            <a:r>
              <a:rPr lang="en-US" sz="2400" dirty="0" err="1" smtClean="0"/>
              <a:t>và</a:t>
            </a:r>
            <a:r>
              <a:rPr lang="en-US" sz="2400" dirty="0" smtClean="0">
                <a:solidFill>
                  <a:srgbClr val="7F787F"/>
                </a:solidFill>
              </a:rPr>
              <a:t> </a:t>
            </a:r>
            <a:r>
              <a:rPr lang="en-US" sz="2400" dirty="0" err="1" smtClean="0"/>
              <a:t>tàn</a:t>
            </a:r>
            <a:r>
              <a:rPr lang="en-US" sz="2400" dirty="0" smtClean="0">
                <a:solidFill>
                  <a:srgbClr val="7F787F"/>
                </a:solidFill>
              </a:rPr>
              <a:t> </a:t>
            </a:r>
            <a:r>
              <a:rPr lang="en-US" sz="2400" dirty="0" err="1" smtClean="0"/>
              <a:t>bạo</a:t>
            </a:r>
            <a:r>
              <a:rPr lang="en-US" sz="2400" dirty="0" smtClean="0">
                <a:solidFill>
                  <a:srgbClr val="7F787F"/>
                </a:solidFill>
              </a:rPr>
              <a:t> </a:t>
            </a:r>
            <a:r>
              <a:rPr lang="en-US" sz="2400" dirty="0" err="1" smtClean="0"/>
              <a:t>của</a:t>
            </a:r>
            <a:r>
              <a:rPr lang="en-US" sz="2400" dirty="0" smtClean="0">
                <a:solidFill>
                  <a:srgbClr val="7F787F"/>
                </a:solidFill>
              </a:rPr>
              <a:t> </a:t>
            </a:r>
            <a:r>
              <a:rPr lang="en-US" sz="2400" dirty="0" err="1" smtClean="0"/>
              <a:t>thực</a:t>
            </a:r>
            <a:r>
              <a:rPr lang="en-US" sz="2400" dirty="0" smtClean="0">
                <a:solidFill>
                  <a:srgbClr val="7F787F"/>
                </a:solidFill>
              </a:rPr>
              <a:t> </a:t>
            </a:r>
            <a:r>
              <a:rPr lang="en-US" sz="2400" dirty="0" err="1" smtClean="0"/>
              <a:t>dân</a:t>
            </a:r>
            <a:r>
              <a:rPr lang="en-US" sz="2400" dirty="0" smtClean="0">
                <a:solidFill>
                  <a:srgbClr val="7F787F"/>
                </a:solidFill>
              </a:rPr>
              <a:t> </a:t>
            </a:r>
            <a:r>
              <a:rPr lang="en-US" sz="2400" dirty="0" err="1" smtClean="0"/>
              <a:t>Pháp</a:t>
            </a:r>
            <a:r>
              <a:rPr lang="en-US" sz="2400" dirty="0" smtClean="0">
                <a:solidFill>
                  <a:srgbClr val="7F787F"/>
                </a:solidFill>
              </a:rPr>
              <a:t> </a:t>
            </a:r>
            <a:r>
              <a:rPr lang="en-US" sz="2400" dirty="0" err="1" smtClean="0"/>
              <a:t>đã</a:t>
            </a:r>
            <a:r>
              <a:rPr lang="en-US" sz="2400" dirty="0" smtClean="0">
                <a:solidFill>
                  <a:srgbClr val="7F787F"/>
                </a:solidFill>
              </a:rPr>
              <a:t> </a:t>
            </a:r>
            <a:r>
              <a:rPr lang="en-US" sz="2400" dirty="0" err="1" smtClean="0"/>
              <a:t>tác</a:t>
            </a:r>
            <a:r>
              <a:rPr lang="en-US" sz="2400" dirty="0" smtClean="0">
                <a:solidFill>
                  <a:srgbClr val="7F787F"/>
                </a:solidFill>
              </a:rPr>
              <a:t> </a:t>
            </a:r>
            <a:r>
              <a:rPr lang="en-US" sz="2400" dirty="0" err="1" smtClean="0"/>
              <a:t>động</a:t>
            </a:r>
            <a:r>
              <a:rPr lang="en-US" sz="2400" dirty="0" smtClean="0">
                <a:solidFill>
                  <a:srgbClr val="7F787F"/>
                </a:solidFill>
              </a:rPr>
              <a:t> </a:t>
            </a:r>
            <a:r>
              <a:rPr lang="en-US" sz="2400" dirty="0" err="1" smtClean="0"/>
              <a:t>sâu</a:t>
            </a:r>
            <a:r>
              <a:rPr lang="en-US" sz="2400" dirty="0" smtClean="0">
                <a:solidFill>
                  <a:srgbClr val="7F787F"/>
                </a:solidFill>
              </a:rPr>
              <a:t> </a:t>
            </a:r>
            <a:r>
              <a:rPr lang="en-US" sz="2400" dirty="0" err="1" smtClean="0"/>
              <a:t>sắc</a:t>
            </a:r>
            <a:r>
              <a:rPr lang="en-US" sz="2400" dirty="0" smtClean="0">
                <a:solidFill>
                  <a:srgbClr val="7F787F"/>
                </a:solidFill>
              </a:rPr>
              <a:t> </a:t>
            </a:r>
            <a:r>
              <a:rPr lang="en-US" sz="2400" dirty="0" err="1" smtClean="0"/>
              <a:t>đến</a:t>
            </a:r>
            <a:r>
              <a:rPr lang="en-US" sz="2400" dirty="0" smtClean="0">
                <a:solidFill>
                  <a:srgbClr val="7F787F"/>
                </a:solidFill>
              </a:rPr>
              <a:t> </a:t>
            </a:r>
            <a:r>
              <a:rPr lang="en-US" sz="2400" dirty="0" err="1" smtClean="0"/>
              <a:t>xã</a:t>
            </a:r>
            <a:r>
              <a:rPr lang="en-US" sz="2400" dirty="0" smtClean="0">
                <a:solidFill>
                  <a:srgbClr val="7F787F"/>
                </a:solidFill>
              </a:rPr>
              <a:t> </a:t>
            </a:r>
            <a:r>
              <a:rPr lang="en-US" sz="2400" dirty="0" err="1" smtClean="0"/>
              <a:t>hội</a:t>
            </a:r>
            <a:r>
              <a:rPr lang="en-US" sz="2400" dirty="0" smtClean="0">
                <a:solidFill>
                  <a:srgbClr val="7F787F"/>
                </a:solidFill>
              </a:rPr>
              <a:t> </a:t>
            </a:r>
            <a:r>
              <a:rPr lang="en-US" sz="2400" dirty="0" err="1" smtClean="0"/>
              <a:t>Việt</a:t>
            </a:r>
            <a:r>
              <a:rPr lang="en-US" sz="2400" dirty="0" smtClean="0">
                <a:solidFill>
                  <a:srgbClr val="7F787F"/>
                </a:solidFill>
              </a:rPr>
              <a:t> </a:t>
            </a:r>
            <a:r>
              <a:rPr lang="en-US" sz="2400" dirty="0" smtClean="0"/>
              <a:t>Nam</a:t>
            </a:r>
            <a:r>
              <a:rPr lang="en-US" sz="2400" dirty="0" smtClean="0">
                <a:solidFill>
                  <a:srgbClr val="7F787F"/>
                </a:solidFill>
              </a:rPr>
              <a:t> </a:t>
            </a:r>
            <a:r>
              <a:rPr lang="en-US" sz="2400" dirty="0" err="1" smtClean="0"/>
              <a:t>dẫn</a:t>
            </a:r>
            <a:r>
              <a:rPr lang="en-US" sz="2400" dirty="0" smtClean="0">
                <a:solidFill>
                  <a:srgbClr val="7F787F"/>
                </a:solidFill>
              </a:rPr>
              <a:t> </a:t>
            </a:r>
            <a:r>
              <a:rPr lang="en-US" sz="2400" dirty="0" err="1" smtClean="0"/>
              <a:t>đến</a:t>
            </a:r>
            <a:r>
              <a:rPr lang="en-US" sz="2400" dirty="0" smtClean="0">
                <a:solidFill>
                  <a:srgbClr val="7F787F"/>
                </a:solidFill>
              </a:rPr>
              <a:t> </a:t>
            </a:r>
            <a:r>
              <a:rPr lang="en-US" sz="2400" dirty="0" err="1" smtClean="0"/>
              <a:t>những</a:t>
            </a:r>
            <a:r>
              <a:rPr lang="en-US" sz="2400" dirty="0" smtClean="0">
                <a:solidFill>
                  <a:srgbClr val="7F787F"/>
                </a:solidFill>
              </a:rPr>
              <a:t> </a:t>
            </a:r>
            <a:r>
              <a:rPr lang="en-US" sz="2400" dirty="0" err="1" smtClean="0"/>
              <a:t>thay</a:t>
            </a:r>
            <a:r>
              <a:rPr lang="en-US" sz="2400" dirty="0" smtClean="0">
                <a:solidFill>
                  <a:srgbClr val="7F787F"/>
                </a:solidFill>
              </a:rPr>
              <a:t> </a:t>
            </a:r>
            <a:r>
              <a:rPr lang="en-US" sz="2400" dirty="0" err="1" smtClean="0"/>
              <a:t>đổi</a:t>
            </a:r>
            <a:r>
              <a:rPr lang="en-US" sz="2400" dirty="0" smtClean="0">
                <a:solidFill>
                  <a:srgbClr val="7F787F"/>
                </a:solidFill>
              </a:rPr>
              <a:t> </a:t>
            </a:r>
            <a:r>
              <a:rPr lang="en-US" sz="2400" dirty="0" smtClean="0"/>
              <a:t>to</a:t>
            </a:r>
            <a:r>
              <a:rPr lang="en-US" sz="2400" dirty="0" smtClean="0">
                <a:solidFill>
                  <a:srgbClr val="7F787F"/>
                </a:solidFill>
              </a:rPr>
              <a:t> </a:t>
            </a:r>
            <a:r>
              <a:rPr lang="en-US" sz="2400" dirty="0" err="1" smtClean="0"/>
              <a:t>lớn</a:t>
            </a:r>
            <a:r>
              <a:rPr lang="en-US" sz="2400" dirty="0" smtClean="0">
                <a:solidFill>
                  <a:srgbClr val="7F787F"/>
                </a:solidFill>
              </a:rPr>
              <a:t> </a:t>
            </a:r>
            <a:r>
              <a:rPr lang="en-US" sz="2400" dirty="0" err="1" smtClean="0"/>
              <a:t>trong</a:t>
            </a:r>
            <a:r>
              <a:rPr lang="en-US" sz="2400" dirty="0" smtClean="0">
                <a:solidFill>
                  <a:srgbClr val="7F787F"/>
                </a:solidFill>
              </a:rPr>
              <a:t> </a:t>
            </a:r>
            <a:r>
              <a:rPr lang="en-US" sz="2400" dirty="0" err="1" smtClean="0"/>
              <a:t>xã</a:t>
            </a:r>
            <a:r>
              <a:rPr lang="en-US" sz="2400" dirty="0" smtClean="0">
                <a:solidFill>
                  <a:srgbClr val="7F787F"/>
                </a:solidFill>
              </a:rPr>
              <a:t> </a:t>
            </a:r>
            <a:r>
              <a:rPr lang="en-US" sz="2400" dirty="0" err="1" smtClean="0"/>
              <a:t>hội</a:t>
            </a:r>
            <a:r>
              <a:rPr lang="en-US" sz="2400" dirty="0"/>
              <a:t>:</a:t>
            </a:r>
            <a:endParaRPr lang="en-US" sz="2400" dirty="0" smtClean="0"/>
          </a:p>
        </p:txBody>
      </p:sp>
      <p:pic>
        <p:nvPicPr>
          <p:cNvPr id="13317" name="Picture 2" descr="http://www.hamnghihue.com/mydata/news/news_images/2008/image001.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6038850" y="1600200"/>
            <a:ext cx="29527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p:cNvGraphicFramePr/>
          <p:nvPr>
            <p:extLst>
              <p:ext uri="{D42A27DB-BD31-4B8C-83A1-F6EECF244321}">
                <p14:modId xmlns:p14="http://schemas.microsoft.com/office/powerpoint/2010/main" val="2532281990"/>
              </p:ext>
            </p:extLst>
          </p:nvPr>
        </p:nvGraphicFramePr>
        <p:xfrm>
          <a:off x="76200" y="3505200"/>
          <a:ext cx="8921496" cy="3200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413571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52971C-12F7-44E6-9DF9-9B311D9B60F8}" type="slidenum">
              <a:rPr lang="en-US">
                <a:solidFill>
                  <a:srgbClr val="FFFFFF"/>
                </a:solidFill>
                <a:latin typeface="Tahoma" panose="020B0604030504040204" pitchFamily="34" charset="0"/>
              </a:rPr>
              <a:pPr eaLnBrk="1" hangingPunct="1"/>
              <a:t>7</a:t>
            </a:fld>
            <a:endParaRPr lang="en-US">
              <a:solidFill>
                <a:srgbClr val="FFFFFF"/>
              </a:solidFill>
              <a:latin typeface="Tahoma" panose="020B0604030504040204" pitchFamily="34" charset="0"/>
            </a:endParaRPr>
          </a:p>
        </p:txBody>
      </p:sp>
      <p:sp>
        <p:nvSpPr>
          <p:cNvPr id="13315" name="Rectangle 2"/>
          <p:cNvSpPr>
            <a:spLocks noGrp="1" noChangeArrowheads="1"/>
          </p:cNvSpPr>
          <p:nvPr>
            <p:ph type="title"/>
          </p:nvPr>
        </p:nvSpPr>
        <p:spPr>
          <a:xfrm>
            <a:off x="533400" y="274638"/>
            <a:ext cx="8382000" cy="868362"/>
          </a:xfrm>
        </p:spPr>
        <p:txBody>
          <a:bodyPr>
            <a:normAutofit/>
          </a:bodyPr>
          <a:lstStyle/>
          <a:p>
            <a:r>
              <a:rPr lang="en-US" sz="3200" dirty="0"/>
              <a:t>1.1.2 </a:t>
            </a:r>
            <a:r>
              <a:rPr lang="en-US" sz="3200" dirty="0" err="1"/>
              <a:t>Hoàn</a:t>
            </a:r>
            <a:r>
              <a:rPr lang="en-US" sz="3200" dirty="0"/>
              <a:t> </a:t>
            </a:r>
            <a:r>
              <a:rPr lang="en-US" sz="3200" dirty="0" err="1"/>
              <a:t>cảnh</a:t>
            </a:r>
            <a:r>
              <a:rPr lang="en-US" sz="3200" dirty="0"/>
              <a:t> </a:t>
            </a:r>
            <a:r>
              <a:rPr lang="en-US" sz="3200" dirty="0" err="1"/>
              <a:t>trong</a:t>
            </a:r>
            <a:r>
              <a:rPr lang="en-US" sz="3200" dirty="0"/>
              <a:t> </a:t>
            </a:r>
            <a:r>
              <a:rPr lang="en-US" sz="3200" dirty="0" err="1"/>
              <a:t>nước</a:t>
            </a:r>
            <a:r>
              <a:rPr lang="en-US" sz="3200" dirty="0"/>
              <a:t> </a:t>
            </a:r>
            <a:endParaRPr lang="en-US" sz="3200" b="1" dirty="0" smtClean="0">
              <a:solidFill>
                <a:schemeClr val="bg1"/>
              </a:solidFill>
            </a:endParaRPr>
          </a:p>
        </p:txBody>
      </p:sp>
      <p:sp>
        <p:nvSpPr>
          <p:cNvPr id="13316" name="Rectangle 3"/>
          <p:cNvSpPr>
            <a:spLocks noGrp="1" noChangeArrowheads="1"/>
          </p:cNvSpPr>
          <p:nvPr>
            <p:ph idx="1"/>
          </p:nvPr>
        </p:nvSpPr>
        <p:spPr>
          <a:xfrm>
            <a:off x="228600" y="1752600"/>
            <a:ext cx="8534400" cy="4914900"/>
          </a:xfrm>
        </p:spPr>
        <p:txBody>
          <a:bodyPr>
            <a:normAutofit/>
          </a:bodyPr>
          <a:lstStyle/>
          <a:p>
            <a:pPr marL="330200" lvl="1" indent="-328613" algn="just" eaLnBrk="1" hangingPunct="1">
              <a:spcBef>
                <a:spcPts val="200"/>
              </a:spcBef>
              <a:buFontTx/>
              <a:buChar char="•"/>
            </a:pPr>
            <a:r>
              <a:rPr lang="en-US" dirty="0" err="1" smtClean="0"/>
              <a:t>Làm</a:t>
            </a:r>
            <a:r>
              <a:rPr lang="en-US" dirty="0" smtClean="0">
                <a:solidFill>
                  <a:srgbClr val="7F787F"/>
                </a:solidFill>
              </a:rPr>
              <a:t> </a:t>
            </a:r>
            <a:r>
              <a:rPr lang="en-US" dirty="0" err="1" smtClean="0"/>
              <a:t>cho</a:t>
            </a:r>
            <a:r>
              <a:rPr lang="en-US" dirty="0" smtClean="0">
                <a:solidFill>
                  <a:srgbClr val="7F787F"/>
                </a:solidFill>
              </a:rPr>
              <a:t> </a:t>
            </a:r>
            <a:r>
              <a:rPr lang="en-US" dirty="0" err="1" smtClean="0"/>
              <a:t>kết</a:t>
            </a:r>
            <a:r>
              <a:rPr lang="en-US" dirty="0" smtClean="0">
                <a:solidFill>
                  <a:srgbClr val="7F787F"/>
                </a:solidFill>
              </a:rPr>
              <a:t> </a:t>
            </a:r>
            <a:r>
              <a:rPr lang="en-US" dirty="0" err="1" smtClean="0"/>
              <a:t>cấu</a:t>
            </a:r>
            <a:r>
              <a:rPr lang="en-US" dirty="0" smtClean="0">
                <a:solidFill>
                  <a:srgbClr val="7F787F"/>
                </a:solidFill>
              </a:rPr>
              <a:t> </a:t>
            </a:r>
            <a:r>
              <a:rPr lang="en-US" dirty="0" err="1" smtClean="0"/>
              <a:t>trong</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err="1" smtClean="0"/>
              <a:t>thay</a:t>
            </a:r>
            <a:r>
              <a:rPr lang="en-US" dirty="0" smtClean="0">
                <a:solidFill>
                  <a:srgbClr val="7F787F"/>
                </a:solidFill>
              </a:rPr>
              <a:t> </a:t>
            </a:r>
            <a:r>
              <a:rPr lang="en-US" dirty="0" err="1" smtClean="0"/>
              <a:t>đổi</a:t>
            </a:r>
            <a:r>
              <a:rPr lang="en-US" dirty="0" smtClean="0"/>
              <a:t>.</a:t>
            </a:r>
            <a:r>
              <a:rPr lang="en-US" dirty="0" smtClean="0">
                <a:solidFill>
                  <a:srgbClr val="7F787F"/>
                </a:solidFill>
              </a:rPr>
              <a:t> </a:t>
            </a:r>
            <a:r>
              <a:rPr lang="en-US" dirty="0" err="1" smtClean="0"/>
              <a:t>Xã</a:t>
            </a:r>
            <a:r>
              <a:rPr lang="en-US" dirty="0" smtClean="0">
                <a:solidFill>
                  <a:srgbClr val="7F787F"/>
                </a:solidFill>
              </a:rPr>
              <a:t> </a:t>
            </a:r>
            <a:r>
              <a:rPr lang="en-US" dirty="0" err="1" smtClean="0"/>
              <a:t>hội</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lúc</a:t>
            </a:r>
            <a:r>
              <a:rPr lang="en-US" dirty="0" smtClean="0">
                <a:solidFill>
                  <a:srgbClr val="7F787F"/>
                </a:solidFill>
              </a:rPr>
              <a:t> </a:t>
            </a:r>
            <a:r>
              <a:rPr lang="en-US" dirty="0" err="1" smtClean="0"/>
              <a:t>này</a:t>
            </a:r>
            <a:r>
              <a:rPr lang="en-US" dirty="0" smtClean="0">
                <a:solidFill>
                  <a:srgbClr val="7F787F"/>
                </a:solidFill>
              </a:rPr>
              <a:t> </a:t>
            </a:r>
            <a:r>
              <a:rPr lang="en-US" dirty="0" err="1" smtClean="0"/>
              <a:t>có</a:t>
            </a:r>
            <a:r>
              <a:rPr lang="en-US" dirty="0" smtClean="0">
                <a:solidFill>
                  <a:srgbClr val="7F787F"/>
                </a:solidFill>
              </a:rPr>
              <a:t> </a:t>
            </a:r>
            <a:r>
              <a:rPr lang="en-US" dirty="0" smtClean="0"/>
              <a:t>5</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cơ</a:t>
            </a:r>
            <a:r>
              <a:rPr lang="en-US" dirty="0" smtClean="0">
                <a:solidFill>
                  <a:srgbClr val="7F787F"/>
                </a:solidFill>
              </a:rPr>
              <a:t> </a:t>
            </a:r>
            <a:r>
              <a:rPr lang="en-US" dirty="0" err="1" smtClean="0"/>
              <a:t>bản</a:t>
            </a:r>
            <a:r>
              <a:rPr lang="en-US" dirty="0" smtClean="0"/>
              <a:t>:</a:t>
            </a:r>
            <a:r>
              <a:rPr lang="en-US" dirty="0" smtClean="0">
                <a:solidFill>
                  <a:srgbClr val="7F787F"/>
                </a:solidFill>
              </a:rPr>
              <a:t> </a:t>
            </a:r>
          </a:p>
          <a:p>
            <a:pPr marL="1587" lvl="1" indent="0" algn="just" eaLnBrk="1" hangingPunct="1">
              <a:spcBef>
                <a:spcPts val="200"/>
              </a:spcBef>
              <a:buNone/>
            </a:pPr>
            <a:r>
              <a:rPr lang="en-US" dirty="0">
                <a:solidFill>
                  <a:srgbClr val="7F787F"/>
                </a:solidFill>
              </a:rPr>
              <a:t>	</a:t>
            </a:r>
            <a:endParaRPr lang="en-US" dirty="0" smtClean="0">
              <a:solidFill>
                <a:srgbClr val="7F787F"/>
              </a:solidFill>
            </a:endParaRPr>
          </a:p>
          <a:p>
            <a:pPr marL="1587" lvl="1" indent="0" algn="just" eaLnBrk="1" hangingPunct="1">
              <a:spcBef>
                <a:spcPts val="200"/>
              </a:spcBef>
              <a:buNone/>
            </a:pPr>
            <a:endParaRPr lang="en-US" dirty="0">
              <a:solidFill>
                <a:srgbClr val="7F787F"/>
              </a:solidFill>
            </a:endParaRPr>
          </a:p>
          <a:p>
            <a:pPr marL="1587" lvl="1" indent="0" algn="just" eaLnBrk="1" hangingPunct="1">
              <a:spcBef>
                <a:spcPts val="200"/>
              </a:spcBef>
              <a:buNone/>
            </a:pPr>
            <a:endParaRPr lang="en-US" dirty="0" smtClean="0">
              <a:solidFill>
                <a:srgbClr val="7F787F"/>
              </a:solidFill>
            </a:endParaRPr>
          </a:p>
          <a:p>
            <a:pPr marL="1587" lvl="1" indent="0" algn="just" eaLnBrk="1" hangingPunct="1">
              <a:spcBef>
                <a:spcPts val="200"/>
              </a:spcBef>
              <a:buNone/>
            </a:pPr>
            <a:endParaRPr lang="en-US" dirty="0">
              <a:solidFill>
                <a:srgbClr val="7F787F"/>
              </a:solidFill>
            </a:endParaRPr>
          </a:p>
          <a:p>
            <a:pPr marL="1587" lvl="1" indent="0" algn="just" eaLnBrk="1" hangingPunct="1">
              <a:spcBef>
                <a:spcPts val="200"/>
              </a:spcBef>
              <a:buNone/>
            </a:pPr>
            <a:endParaRPr lang="en-US" dirty="0" smtClean="0">
              <a:solidFill>
                <a:srgbClr val="7F787F"/>
              </a:solidFill>
            </a:endParaRPr>
          </a:p>
          <a:p>
            <a:pPr marL="1587" lvl="1" indent="0" algn="just" eaLnBrk="1" hangingPunct="1">
              <a:spcBef>
                <a:spcPts val="200"/>
              </a:spcBef>
              <a:buNone/>
            </a:pPr>
            <a:endParaRPr lang="en-US" dirty="0">
              <a:solidFill>
                <a:srgbClr val="7F787F"/>
              </a:solidFill>
            </a:endParaRPr>
          </a:p>
          <a:p>
            <a:pPr marL="1587" lvl="1" indent="0" algn="just" eaLnBrk="1" hangingPunct="1">
              <a:spcBef>
                <a:spcPts val="200"/>
              </a:spcBef>
              <a:buNone/>
            </a:pPr>
            <a:endParaRPr lang="en-US" dirty="0" smtClean="0">
              <a:solidFill>
                <a:srgbClr val="7F787F"/>
              </a:solidFill>
            </a:endParaRPr>
          </a:p>
          <a:p>
            <a:pPr marL="1587" lvl="1" indent="0" algn="just" eaLnBrk="1" hangingPunct="1">
              <a:spcBef>
                <a:spcPts val="200"/>
              </a:spcBef>
              <a:buNone/>
            </a:pPr>
            <a:endParaRPr lang="en-US" dirty="0">
              <a:solidFill>
                <a:srgbClr val="7F787F"/>
              </a:solidFill>
            </a:endParaRPr>
          </a:p>
          <a:p>
            <a:pPr marL="1587" lvl="1" indent="0" algn="just" eaLnBrk="1" hangingPunct="1">
              <a:spcBef>
                <a:spcPts val="200"/>
              </a:spcBef>
              <a:buNone/>
            </a:pPr>
            <a:r>
              <a:rPr lang="en-US" dirty="0" err="1" smtClean="0"/>
              <a:t>Trong</a:t>
            </a:r>
            <a:r>
              <a:rPr lang="en-US" dirty="0" smtClean="0">
                <a:solidFill>
                  <a:srgbClr val="7F787F"/>
                </a:solidFill>
              </a:rPr>
              <a:t> </a:t>
            </a:r>
            <a:r>
              <a:rPr lang="en-US" dirty="0" err="1" smtClean="0"/>
              <a:t>các</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trên</a:t>
            </a:r>
            <a:r>
              <a:rPr lang="en-US" dirty="0" smtClean="0">
                <a:solidFill>
                  <a:srgbClr val="7F787F"/>
                </a:solidFill>
              </a:rPr>
              <a:t> </a:t>
            </a:r>
            <a:r>
              <a:rPr lang="en-US" dirty="0" err="1" smtClean="0"/>
              <a:t>chỉ</a:t>
            </a:r>
            <a:r>
              <a:rPr lang="en-US" dirty="0" smtClean="0">
                <a:solidFill>
                  <a:srgbClr val="7F787F"/>
                </a:solidFill>
              </a:rPr>
              <a:t> </a:t>
            </a:r>
            <a:r>
              <a:rPr lang="en-US" dirty="0" err="1" smtClean="0"/>
              <a:t>có</a:t>
            </a:r>
            <a:r>
              <a:rPr lang="en-US" dirty="0" smtClean="0">
                <a:solidFill>
                  <a:srgbClr val="7F787F"/>
                </a:solidFill>
              </a:rPr>
              <a:t> </a:t>
            </a:r>
            <a:r>
              <a:rPr lang="en-US" dirty="0" err="1" smtClean="0"/>
              <a:t>giai</a:t>
            </a:r>
            <a:r>
              <a:rPr lang="en-US" dirty="0" smtClean="0">
                <a:solidFill>
                  <a:srgbClr val="7F787F"/>
                </a:solidFill>
              </a:rPr>
              <a:t> </a:t>
            </a:r>
            <a:r>
              <a:rPr lang="en-US" dirty="0" err="1" smtClean="0"/>
              <a:t>cấp</a:t>
            </a:r>
            <a:r>
              <a:rPr lang="en-US" dirty="0" smtClean="0">
                <a:solidFill>
                  <a:srgbClr val="7F787F"/>
                </a:solidFill>
              </a:rPr>
              <a:t> </a:t>
            </a:r>
            <a:r>
              <a:rPr lang="en-US" dirty="0" err="1" smtClean="0"/>
              <a:t>công</a:t>
            </a:r>
            <a:r>
              <a:rPr lang="en-US" dirty="0" smtClean="0">
                <a:solidFill>
                  <a:srgbClr val="7F787F"/>
                </a:solidFill>
              </a:rPr>
              <a:t> </a:t>
            </a:r>
            <a:r>
              <a:rPr lang="en-US" dirty="0" err="1" smtClean="0"/>
              <a:t>nhân</a:t>
            </a:r>
            <a:r>
              <a:rPr lang="en-US" dirty="0" smtClean="0">
                <a:solidFill>
                  <a:srgbClr val="7F787F"/>
                </a:solidFill>
              </a:rPr>
              <a:t> </a:t>
            </a:r>
            <a:r>
              <a:rPr lang="en-US" dirty="0" err="1" smtClean="0"/>
              <a:t>là</a:t>
            </a:r>
            <a:r>
              <a:rPr lang="en-US" dirty="0" smtClean="0">
                <a:solidFill>
                  <a:srgbClr val="7F787F"/>
                </a:solidFill>
              </a:rPr>
              <a:t> </a:t>
            </a:r>
            <a:r>
              <a:rPr lang="en-US" dirty="0" err="1" smtClean="0"/>
              <a:t>người</a:t>
            </a:r>
            <a:r>
              <a:rPr lang="en-US" dirty="0" smtClean="0">
                <a:solidFill>
                  <a:srgbClr val="7F787F"/>
                </a:solidFill>
              </a:rPr>
              <a:t> </a:t>
            </a:r>
            <a:r>
              <a:rPr lang="en-US" dirty="0" err="1" smtClean="0"/>
              <a:t>có</a:t>
            </a:r>
            <a:r>
              <a:rPr lang="en-US" dirty="0" smtClean="0">
                <a:solidFill>
                  <a:srgbClr val="7F787F"/>
                </a:solidFill>
              </a:rPr>
              <a:t> </a:t>
            </a:r>
            <a:r>
              <a:rPr lang="en-US" dirty="0" err="1" smtClean="0"/>
              <a:t>đủ</a:t>
            </a:r>
            <a:r>
              <a:rPr lang="en-US" dirty="0" smtClean="0">
                <a:solidFill>
                  <a:srgbClr val="7F787F"/>
                </a:solidFill>
              </a:rPr>
              <a:t> </a:t>
            </a:r>
            <a:r>
              <a:rPr lang="en-US" dirty="0" err="1" smtClean="0"/>
              <a:t>khả</a:t>
            </a:r>
            <a:r>
              <a:rPr lang="en-US" dirty="0" smtClean="0">
                <a:solidFill>
                  <a:srgbClr val="7F787F"/>
                </a:solidFill>
              </a:rPr>
              <a:t> </a:t>
            </a:r>
            <a:r>
              <a:rPr lang="en-US" dirty="0" err="1" smtClean="0"/>
              <a:t>năng</a:t>
            </a:r>
            <a:r>
              <a:rPr lang="en-US" dirty="0" smtClean="0">
                <a:solidFill>
                  <a:srgbClr val="7F787F"/>
                </a:solidFill>
              </a:rPr>
              <a:t> </a:t>
            </a:r>
            <a:r>
              <a:rPr lang="en-US" dirty="0" err="1" smtClean="0"/>
              <a:t>lãnh</a:t>
            </a:r>
            <a:r>
              <a:rPr lang="en-US" dirty="0" smtClean="0">
                <a:solidFill>
                  <a:srgbClr val="7F787F"/>
                </a:solidFill>
              </a:rPr>
              <a:t> </a:t>
            </a:r>
            <a:r>
              <a:rPr lang="en-US" dirty="0" err="1" smtClean="0"/>
              <a:t>đạo</a:t>
            </a:r>
            <a:r>
              <a:rPr lang="en-US" dirty="0" smtClean="0">
                <a:solidFill>
                  <a:srgbClr val="7F787F"/>
                </a:solidFill>
              </a:rPr>
              <a:t> </a:t>
            </a:r>
            <a:r>
              <a:rPr lang="en-US" dirty="0" err="1" smtClean="0"/>
              <a:t>cách</a:t>
            </a:r>
            <a:r>
              <a:rPr lang="en-US" dirty="0" smtClean="0">
                <a:solidFill>
                  <a:srgbClr val="7F787F"/>
                </a:solidFill>
              </a:rPr>
              <a:t> </a:t>
            </a:r>
            <a:r>
              <a:rPr lang="en-US" dirty="0" err="1" smtClean="0"/>
              <a:t>mạng</a:t>
            </a:r>
            <a:r>
              <a:rPr lang="en-US" dirty="0" smtClean="0">
                <a:solidFill>
                  <a:srgbClr val="7F787F"/>
                </a:solidFill>
              </a:rPr>
              <a:t> </a:t>
            </a: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đi</a:t>
            </a:r>
            <a:r>
              <a:rPr lang="en-US" dirty="0" smtClean="0">
                <a:solidFill>
                  <a:srgbClr val="7F787F"/>
                </a:solidFill>
              </a:rPr>
              <a:t> </a:t>
            </a:r>
            <a:r>
              <a:rPr lang="en-US" dirty="0" err="1" smtClean="0"/>
              <a:t>tới</a:t>
            </a:r>
            <a:r>
              <a:rPr lang="en-US" dirty="0" smtClean="0">
                <a:solidFill>
                  <a:srgbClr val="7F787F"/>
                </a:solidFill>
              </a:rPr>
              <a:t> </a:t>
            </a:r>
            <a:r>
              <a:rPr lang="en-US" dirty="0" err="1" smtClean="0"/>
              <a:t>thắng</a:t>
            </a:r>
            <a:r>
              <a:rPr lang="en-US" dirty="0" smtClean="0">
                <a:solidFill>
                  <a:srgbClr val="7F787F"/>
                </a:solidFill>
              </a:rPr>
              <a:t> </a:t>
            </a:r>
            <a:r>
              <a:rPr lang="en-US" dirty="0" err="1" smtClean="0"/>
              <a:t>lợi</a:t>
            </a:r>
            <a:r>
              <a:rPr lang="en-US" dirty="0" smtClean="0"/>
              <a:t>.</a:t>
            </a:r>
          </a:p>
        </p:txBody>
      </p:sp>
      <p:graphicFrame>
        <p:nvGraphicFramePr>
          <p:cNvPr id="2" name="Diagram 1"/>
          <p:cNvGraphicFramePr/>
          <p:nvPr>
            <p:extLst>
              <p:ext uri="{D42A27DB-BD31-4B8C-83A1-F6EECF244321}">
                <p14:modId xmlns:p14="http://schemas.microsoft.com/office/powerpoint/2010/main" val="1828453759"/>
              </p:ext>
            </p:extLst>
          </p:nvPr>
        </p:nvGraphicFramePr>
        <p:xfrm>
          <a:off x="228600" y="3117850"/>
          <a:ext cx="8616696" cy="2368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6209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1DA4FD-1ADD-4209-8850-CD4FBC09E364}" type="slidenum">
              <a:rPr lang="en-US">
                <a:solidFill>
                  <a:srgbClr val="FFFFFF"/>
                </a:solidFill>
                <a:latin typeface="Tahoma" panose="020B0604030504040204" pitchFamily="34" charset="0"/>
              </a:rPr>
              <a:pPr eaLnBrk="1" hangingPunct="1"/>
              <a:t>8</a:t>
            </a:fld>
            <a:endParaRPr lang="en-US">
              <a:solidFill>
                <a:srgbClr val="FFFFFF"/>
              </a:solidFill>
              <a:latin typeface="Tahoma" panose="020B0604030504040204" pitchFamily="34" charset="0"/>
            </a:endParaRPr>
          </a:p>
        </p:txBody>
      </p:sp>
      <p:sp>
        <p:nvSpPr>
          <p:cNvPr id="14340" name="Rectangle 3"/>
          <p:cNvSpPr>
            <a:spLocks noGrp="1" noChangeArrowheads="1"/>
          </p:cNvSpPr>
          <p:nvPr>
            <p:ph idx="1"/>
          </p:nvPr>
        </p:nvSpPr>
        <p:spPr>
          <a:xfrm>
            <a:off x="167287" y="1349028"/>
            <a:ext cx="5524500" cy="3918295"/>
          </a:xfrm>
        </p:spPr>
        <p:txBody>
          <a:bodyPr>
            <a:noAutofit/>
          </a:bodyPr>
          <a:lstStyle/>
          <a:p>
            <a:pPr marL="0" indent="0" algn="just">
              <a:buNone/>
            </a:pPr>
            <a:r>
              <a:rPr lang="en-US" sz="2400" b="1" dirty="0"/>
              <a:t>1.1.2.2 </a:t>
            </a:r>
            <a:r>
              <a:rPr lang="en-US" sz="2400" b="1" dirty="0" err="1"/>
              <a:t>Phong</a:t>
            </a:r>
            <a:r>
              <a:rPr lang="en-US" sz="2400" b="1" dirty="0"/>
              <a:t> </a:t>
            </a:r>
            <a:r>
              <a:rPr lang="en-US" sz="2400" b="1" dirty="0" err="1"/>
              <a:t>trào</a:t>
            </a:r>
            <a:r>
              <a:rPr lang="en-US" sz="2400" b="1" dirty="0"/>
              <a:t> </a:t>
            </a:r>
            <a:r>
              <a:rPr lang="en-US" sz="2400" b="1" dirty="0" err="1"/>
              <a:t>yêu</a:t>
            </a:r>
            <a:r>
              <a:rPr lang="en-US" sz="2400" b="1" dirty="0"/>
              <a:t> </a:t>
            </a:r>
            <a:r>
              <a:rPr lang="en-US" sz="2400" b="1" dirty="0" err="1"/>
              <a:t>nước</a:t>
            </a:r>
            <a:r>
              <a:rPr lang="en-US" sz="2400" b="1" dirty="0"/>
              <a:t> </a:t>
            </a:r>
            <a:r>
              <a:rPr lang="en-US" sz="2400" b="1" dirty="0" err="1"/>
              <a:t>theo</a:t>
            </a:r>
            <a:r>
              <a:rPr lang="en-US" sz="2400" b="1" dirty="0"/>
              <a:t> </a:t>
            </a:r>
            <a:r>
              <a:rPr lang="en-US" sz="2400" b="1" dirty="0" err="1"/>
              <a:t>khuynh</a:t>
            </a:r>
            <a:r>
              <a:rPr lang="en-US" sz="2400" b="1" dirty="0"/>
              <a:t> </a:t>
            </a:r>
            <a:r>
              <a:rPr lang="en-US" sz="2400" b="1" dirty="0" err="1"/>
              <a:t>hướng</a:t>
            </a:r>
            <a:r>
              <a:rPr lang="en-US" sz="2400" b="1" dirty="0"/>
              <a:t> </a:t>
            </a:r>
            <a:r>
              <a:rPr lang="en-US" sz="2400" b="1" dirty="0" err="1"/>
              <a:t>phong</a:t>
            </a:r>
            <a:r>
              <a:rPr lang="en-US" sz="2400" b="1" dirty="0"/>
              <a:t> </a:t>
            </a:r>
            <a:r>
              <a:rPr lang="en-US" sz="2400" b="1" dirty="0" err="1"/>
              <a:t>kiến</a:t>
            </a:r>
            <a:r>
              <a:rPr lang="en-US" sz="2400" b="1" dirty="0"/>
              <a:t> </a:t>
            </a:r>
            <a:r>
              <a:rPr lang="en-US" sz="2400" b="1" dirty="0" err="1"/>
              <a:t>và</a:t>
            </a:r>
            <a:r>
              <a:rPr lang="en-US" sz="2400" b="1" dirty="0"/>
              <a:t> </a:t>
            </a:r>
            <a:r>
              <a:rPr lang="en-US" sz="2400" b="1" dirty="0" err="1"/>
              <a:t>tư</a:t>
            </a:r>
            <a:r>
              <a:rPr lang="en-US" sz="2400" b="1" dirty="0"/>
              <a:t> </a:t>
            </a:r>
            <a:r>
              <a:rPr lang="en-US" sz="2400" b="1" dirty="0" err="1"/>
              <a:t>sản</a:t>
            </a:r>
            <a:r>
              <a:rPr lang="en-US" sz="2400" b="1" dirty="0"/>
              <a:t> </a:t>
            </a:r>
            <a:r>
              <a:rPr lang="en-US" sz="2400" b="1" dirty="0" err="1"/>
              <a:t>cuối</a:t>
            </a:r>
            <a:r>
              <a:rPr lang="en-US" sz="2400" b="1" dirty="0"/>
              <a:t> </a:t>
            </a:r>
            <a:r>
              <a:rPr lang="en-US" sz="2400" b="1" dirty="0" err="1"/>
              <a:t>thế</a:t>
            </a:r>
            <a:r>
              <a:rPr lang="en-US" sz="2400" b="1" dirty="0"/>
              <a:t> </a:t>
            </a:r>
            <a:r>
              <a:rPr lang="en-US" sz="2400" b="1" dirty="0" err="1"/>
              <a:t>kỷ</a:t>
            </a:r>
            <a:r>
              <a:rPr lang="en-US" sz="2400" b="1" dirty="0"/>
              <a:t> XIX, </a:t>
            </a:r>
            <a:r>
              <a:rPr lang="en-US" sz="2400" b="1" dirty="0" err="1"/>
              <a:t>đầu</a:t>
            </a:r>
            <a:r>
              <a:rPr lang="en-US" sz="2400" b="1" dirty="0"/>
              <a:t> </a:t>
            </a:r>
            <a:r>
              <a:rPr lang="en-US" sz="2400" b="1" dirty="0" err="1"/>
              <a:t>thế</a:t>
            </a:r>
            <a:r>
              <a:rPr lang="en-US" sz="2400" b="1" dirty="0"/>
              <a:t> </a:t>
            </a:r>
            <a:r>
              <a:rPr lang="en-US" sz="2400" b="1" dirty="0" err="1"/>
              <a:t>kỷ</a:t>
            </a:r>
            <a:r>
              <a:rPr lang="en-US" sz="2400" b="1" dirty="0"/>
              <a:t> XX </a:t>
            </a:r>
          </a:p>
          <a:p>
            <a:pPr marL="342900" lvl="1" indent="-341313" algn="just" eaLnBrk="1" hangingPunct="1">
              <a:buFontTx/>
              <a:buChar char="•"/>
            </a:pPr>
            <a:r>
              <a:rPr lang="en-US" dirty="0" smtClean="0"/>
              <a:t>Theo</a:t>
            </a:r>
            <a:r>
              <a:rPr lang="en-US" dirty="0" smtClean="0">
                <a:solidFill>
                  <a:srgbClr val="7F787F"/>
                </a:solidFill>
              </a:rPr>
              <a:t> </a:t>
            </a:r>
            <a:r>
              <a:rPr lang="en-US" dirty="0" smtClean="0"/>
              <a:t>con</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phong</a:t>
            </a:r>
            <a:r>
              <a:rPr lang="en-US" dirty="0" smtClean="0">
                <a:solidFill>
                  <a:srgbClr val="7F787F"/>
                </a:solidFill>
              </a:rPr>
              <a:t> </a:t>
            </a:r>
            <a:r>
              <a:rPr lang="en-US" dirty="0" err="1" smtClean="0"/>
              <a:t>kiến</a:t>
            </a:r>
            <a:r>
              <a:rPr lang="en-US" dirty="0" smtClean="0"/>
              <a:t>:</a:t>
            </a:r>
            <a:r>
              <a:rPr lang="en-US" dirty="0" smtClean="0">
                <a:solidFill>
                  <a:srgbClr val="7F787F"/>
                </a:solidFill>
              </a:rPr>
              <a:t> </a:t>
            </a:r>
            <a:r>
              <a:rPr lang="en-US" dirty="0" err="1" smtClean="0"/>
              <a:t>Phong</a:t>
            </a:r>
            <a:r>
              <a:rPr lang="en-US" dirty="0" smtClean="0">
                <a:solidFill>
                  <a:srgbClr val="7F787F"/>
                </a:solidFill>
              </a:rPr>
              <a:t> </a:t>
            </a:r>
            <a:r>
              <a:rPr lang="en-US" dirty="0" err="1" smtClean="0"/>
              <a:t>trào</a:t>
            </a:r>
            <a:r>
              <a:rPr lang="en-US" dirty="0" smtClean="0">
                <a:solidFill>
                  <a:srgbClr val="7F787F"/>
                </a:solidFill>
              </a:rPr>
              <a:t> </a:t>
            </a:r>
            <a:r>
              <a:rPr lang="en-US" dirty="0" err="1" smtClean="0"/>
              <a:t>Cần</a:t>
            </a:r>
            <a:r>
              <a:rPr lang="en-US" dirty="0" smtClean="0">
                <a:solidFill>
                  <a:srgbClr val="7F787F"/>
                </a:solidFill>
              </a:rPr>
              <a:t> </a:t>
            </a:r>
            <a:r>
              <a:rPr lang="en-US" dirty="0" err="1" smtClean="0"/>
              <a:t>Vương</a:t>
            </a:r>
            <a:r>
              <a:rPr lang="en-US" dirty="0" smtClean="0">
                <a:solidFill>
                  <a:srgbClr val="7F787F"/>
                </a:solidFill>
              </a:rPr>
              <a:t> </a:t>
            </a:r>
            <a:r>
              <a:rPr lang="en-US" dirty="0" smtClean="0"/>
              <a:t>(1885</a:t>
            </a:r>
            <a:r>
              <a:rPr lang="en-US" dirty="0" smtClean="0">
                <a:solidFill>
                  <a:srgbClr val="7F787F"/>
                </a:solidFill>
              </a:rPr>
              <a:t> </a:t>
            </a:r>
            <a:r>
              <a:rPr lang="en-US" dirty="0" smtClean="0"/>
              <a:t>–</a:t>
            </a:r>
            <a:r>
              <a:rPr lang="en-US" dirty="0" smtClean="0">
                <a:solidFill>
                  <a:srgbClr val="7F787F"/>
                </a:solidFill>
              </a:rPr>
              <a:t> </a:t>
            </a:r>
            <a:r>
              <a:rPr lang="en-US" dirty="0" smtClean="0"/>
              <a:t>1895);</a:t>
            </a:r>
          </a:p>
          <a:p>
            <a:pPr marL="342900" lvl="1" indent="-341313" algn="just" eaLnBrk="1" hangingPunct="1">
              <a:buFontTx/>
              <a:buChar char="•"/>
            </a:pPr>
            <a:r>
              <a:rPr lang="en-US" dirty="0" smtClean="0"/>
              <a:t>Theo</a:t>
            </a:r>
            <a:r>
              <a:rPr lang="en-US" dirty="0" smtClean="0">
                <a:solidFill>
                  <a:srgbClr val="7F787F"/>
                </a:solidFill>
              </a:rPr>
              <a:t> </a:t>
            </a:r>
            <a:r>
              <a:rPr lang="en-US" dirty="0" smtClean="0"/>
              <a:t>con</a:t>
            </a:r>
            <a:r>
              <a:rPr lang="en-US" dirty="0" smtClean="0">
                <a:solidFill>
                  <a:srgbClr val="7F787F"/>
                </a:solidFill>
              </a:rPr>
              <a:t> </a:t>
            </a:r>
            <a:r>
              <a:rPr lang="en-US" dirty="0" err="1" smtClean="0"/>
              <a:t>đường</a:t>
            </a:r>
            <a:r>
              <a:rPr lang="en-US" dirty="0" smtClean="0">
                <a:solidFill>
                  <a:srgbClr val="7F787F"/>
                </a:solidFill>
              </a:rPr>
              <a:t> </a:t>
            </a:r>
            <a:r>
              <a:rPr lang="en-US" dirty="0" err="1" smtClean="0"/>
              <a:t>dân</a:t>
            </a:r>
            <a:r>
              <a:rPr lang="en-US" dirty="0" smtClean="0">
                <a:solidFill>
                  <a:srgbClr val="7F787F"/>
                </a:solidFill>
              </a:rPr>
              <a:t> </a:t>
            </a:r>
            <a:r>
              <a:rPr lang="en-US" dirty="0" err="1" smtClean="0"/>
              <a:t>chủ</a:t>
            </a:r>
            <a:r>
              <a:rPr lang="en-US" dirty="0" smtClean="0">
                <a:solidFill>
                  <a:srgbClr val="7F787F"/>
                </a:solidFill>
              </a:rPr>
              <a:t> </a:t>
            </a:r>
            <a:r>
              <a:rPr lang="en-US" dirty="0" err="1" smtClean="0"/>
              <a:t>tư</a:t>
            </a:r>
            <a:r>
              <a:rPr lang="en-US" dirty="0" smtClean="0">
                <a:solidFill>
                  <a:srgbClr val="7F787F"/>
                </a:solidFill>
              </a:rPr>
              <a:t> </a:t>
            </a:r>
            <a:r>
              <a:rPr lang="en-US" dirty="0" err="1" smtClean="0"/>
              <a:t>sản</a:t>
            </a:r>
            <a:r>
              <a:rPr lang="en-US" dirty="0" smtClean="0"/>
              <a:t>:</a:t>
            </a:r>
            <a:r>
              <a:rPr lang="en-US" dirty="0" smtClean="0">
                <a:solidFill>
                  <a:srgbClr val="7F787F"/>
                </a:solidFill>
              </a:rPr>
              <a:t> </a:t>
            </a:r>
            <a:endParaRPr lang="en-US" dirty="0" smtClean="0"/>
          </a:p>
          <a:p>
            <a:pPr marL="685800" lvl="2" indent="-341313" algn="just" eaLnBrk="1" hangingPunct="1">
              <a:buFont typeface="Wingdings" panose="05000000000000000000" pitchFamily="2" charset="2"/>
              <a:buChar char="Ø"/>
            </a:pPr>
            <a:r>
              <a:rPr lang="en-US" dirty="0" err="1" smtClean="0"/>
              <a:t>Đông</a:t>
            </a:r>
            <a:r>
              <a:rPr lang="en-US" dirty="0" smtClean="0">
                <a:solidFill>
                  <a:srgbClr val="7F787F"/>
                </a:solidFill>
              </a:rPr>
              <a:t> </a:t>
            </a:r>
            <a:r>
              <a:rPr lang="en-US" dirty="0" smtClean="0"/>
              <a:t>du</a:t>
            </a:r>
            <a:r>
              <a:rPr lang="en-US" dirty="0" smtClean="0">
                <a:solidFill>
                  <a:srgbClr val="7F787F"/>
                </a:solidFill>
              </a:rPr>
              <a:t> </a:t>
            </a:r>
            <a:r>
              <a:rPr lang="en-US" dirty="0" err="1" smtClean="0"/>
              <a:t>của</a:t>
            </a:r>
            <a:r>
              <a:rPr lang="en-US" dirty="0" smtClean="0">
                <a:solidFill>
                  <a:srgbClr val="7F787F"/>
                </a:solidFill>
              </a:rPr>
              <a:t> </a:t>
            </a:r>
            <a:r>
              <a:rPr lang="en-US" dirty="0" err="1" smtClean="0"/>
              <a:t>Phan</a:t>
            </a:r>
            <a:r>
              <a:rPr lang="en-US" dirty="0" smtClean="0">
                <a:solidFill>
                  <a:srgbClr val="7F787F"/>
                </a:solidFill>
              </a:rPr>
              <a:t> </a:t>
            </a:r>
            <a:r>
              <a:rPr lang="en-US" dirty="0" err="1" smtClean="0"/>
              <a:t>Bội</a:t>
            </a:r>
            <a:r>
              <a:rPr lang="en-US" dirty="0" smtClean="0">
                <a:solidFill>
                  <a:srgbClr val="7F787F"/>
                </a:solidFill>
              </a:rPr>
              <a:t> </a:t>
            </a:r>
            <a:r>
              <a:rPr lang="en-US" dirty="0" err="1" smtClean="0"/>
              <a:t>Châu</a:t>
            </a:r>
            <a:r>
              <a:rPr lang="en-US" dirty="0" smtClean="0">
                <a:solidFill>
                  <a:srgbClr val="7F787F"/>
                </a:solidFill>
              </a:rPr>
              <a:t> </a:t>
            </a:r>
            <a:r>
              <a:rPr lang="en-US" dirty="0" smtClean="0"/>
              <a:t>(1906</a:t>
            </a:r>
            <a:r>
              <a:rPr lang="en-US" dirty="0" smtClean="0">
                <a:solidFill>
                  <a:srgbClr val="7F787F"/>
                </a:solidFill>
              </a:rPr>
              <a:t> </a:t>
            </a:r>
            <a:r>
              <a:rPr lang="en-US" dirty="0" smtClean="0"/>
              <a:t>-1908);</a:t>
            </a:r>
          </a:p>
          <a:p>
            <a:pPr marL="685800" lvl="2" indent="-341313" algn="just" eaLnBrk="1" hangingPunct="1">
              <a:buFont typeface="Wingdings" panose="05000000000000000000" pitchFamily="2" charset="2"/>
              <a:buChar char="Ø"/>
            </a:pPr>
            <a:r>
              <a:rPr lang="en-US" dirty="0" err="1" smtClean="0"/>
              <a:t>Cải</a:t>
            </a:r>
            <a:r>
              <a:rPr lang="en-US" dirty="0" smtClean="0">
                <a:solidFill>
                  <a:srgbClr val="7F787F"/>
                </a:solidFill>
              </a:rPr>
              <a:t> </a:t>
            </a:r>
            <a:r>
              <a:rPr lang="en-US" dirty="0" err="1" smtClean="0"/>
              <a:t>cách</a:t>
            </a:r>
            <a:r>
              <a:rPr lang="en-US" dirty="0" smtClean="0">
                <a:solidFill>
                  <a:srgbClr val="7F787F"/>
                </a:solidFill>
              </a:rPr>
              <a:t> </a:t>
            </a:r>
            <a:r>
              <a:rPr lang="en-US" dirty="0" err="1" smtClean="0"/>
              <a:t>của</a:t>
            </a:r>
            <a:r>
              <a:rPr lang="en-US" dirty="0" smtClean="0">
                <a:solidFill>
                  <a:srgbClr val="7F787F"/>
                </a:solidFill>
              </a:rPr>
              <a:t> </a:t>
            </a:r>
            <a:r>
              <a:rPr lang="en-US" dirty="0" err="1" smtClean="0"/>
              <a:t>Phan</a:t>
            </a:r>
            <a:r>
              <a:rPr lang="en-US" dirty="0" smtClean="0">
                <a:solidFill>
                  <a:srgbClr val="7F787F"/>
                </a:solidFill>
              </a:rPr>
              <a:t> </a:t>
            </a:r>
            <a:r>
              <a:rPr lang="en-US" dirty="0" smtClean="0"/>
              <a:t>Chu</a:t>
            </a:r>
            <a:r>
              <a:rPr lang="en-US" dirty="0" smtClean="0">
                <a:solidFill>
                  <a:srgbClr val="7F787F"/>
                </a:solidFill>
              </a:rPr>
              <a:t> </a:t>
            </a:r>
            <a:r>
              <a:rPr lang="en-US" dirty="0" smtClean="0"/>
              <a:t>Trinh;</a:t>
            </a:r>
          </a:p>
          <a:p>
            <a:pPr marL="685800" lvl="2" indent="-341313" algn="just" eaLnBrk="1" hangingPunct="1">
              <a:buFont typeface="Wingdings" panose="05000000000000000000" pitchFamily="2" charset="2"/>
              <a:buChar char="Ø"/>
            </a:pPr>
            <a:r>
              <a:rPr lang="en-US" dirty="0" err="1" smtClean="0"/>
              <a:t>Việt</a:t>
            </a:r>
            <a:r>
              <a:rPr lang="en-US" dirty="0" smtClean="0">
                <a:solidFill>
                  <a:srgbClr val="7F787F"/>
                </a:solidFill>
              </a:rPr>
              <a:t> </a:t>
            </a:r>
            <a:r>
              <a:rPr lang="en-US" dirty="0" smtClean="0"/>
              <a:t>Nam</a:t>
            </a:r>
            <a:r>
              <a:rPr lang="en-US" dirty="0" smtClean="0">
                <a:solidFill>
                  <a:srgbClr val="7F787F"/>
                </a:solidFill>
              </a:rPr>
              <a:t> </a:t>
            </a:r>
            <a:r>
              <a:rPr lang="en-US" dirty="0" err="1" smtClean="0"/>
              <a:t>Quốc</a:t>
            </a:r>
            <a:r>
              <a:rPr lang="en-US" dirty="0" smtClean="0">
                <a:solidFill>
                  <a:srgbClr val="7F787F"/>
                </a:solidFill>
              </a:rPr>
              <a:t> </a:t>
            </a:r>
            <a:r>
              <a:rPr lang="en-US" dirty="0" err="1" smtClean="0"/>
              <a:t>dân</a:t>
            </a:r>
            <a:r>
              <a:rPr lang="en-US" dirty="0" smtClean="0">
                <a:solidFill>
                  <a:srgbClr val="7F787F"/>
                </a:solidFill>
              </a:rPr>
              <a:t> </a:t>
            </a:r>
            <a:r>
              <a:rPr lang="en-US" dirty="0" err="1" smtClean="0"/>
              <a:t>đảng</a:t>
            </a:r>
            <a:r>
              <a:rPr lang="en-US" dirty="0" smtClean="0"/>
              <a:t>.</a:t>
            </a:r>
          </a:p>
        </p:txBody>
      </p:sp>
      <p:pic>
        <p:nvPicPr>
          <p:cNvPr id="14341" name="Picture 2" descr="http://4.bp.blogspot.com/--WxrB5sirmg/TqLpIDWPxZI/AAAAAAAAA80/ilntVcEGYbE/s1600/tranluc01.jpg"/>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638800" y="2743200"/>
            <a:ext cx="3327400" cy="2144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4342" name="PPTShape_0"/>
          <p:cNvSpPr>
            <a:spLocks noChangeArrowheads="1"/>
          </p:cNvSpPr>
          <p:nvPr/>
        </p:nvSpPr>
        <p:spPr bwMode="auto">
          <a:xfrm>
            <a:off x="762000" y="5181600"/>
            <a:ext cx="8001000" cy="14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200"/>
              </a:lnSpc>
              <a:spcBef>
                <a:spcPts val="300"/>
              </a:spcBef>
            </a:pPr>
            <a:r>
              <a:rPr lang="en-US" sz="2000" dirty="0" err="1">
                <a:latin typeface="Times New Roman" panose="02020603050405020304" pitchFamily="18" charset="0"/>
                <a:cs typeface="Times New Roman" panose="02020603050405020304" pitchFamily="18" charset="0"/>
              </a:rPr>
              <a:t>Tất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đều</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lối</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đắn</a:t>
            </a:r>
            <a:r>
              <a:rPr lang="en-US" sz="2000" dirty="0">
                <a:latin typeface="Times New Roman" panose="02020603050405020304" pitchFamily="18" charset="0"/>
                <a:cs typeface="Times New Roman" panose="02020603050405020304" pitchFamily="18" charset="0"/>
              </a:rPr>
              <a: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khủng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hoảng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sắc</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lối</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ở</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Nam.</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phong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trào</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góp</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cực</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đời</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cộng</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solidFill>
                  <a:srgbClr val="7F787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Nam.</a:t>
            </a:r>
          </a:p>
        </p:txBody>
      </p:sp>
      <p:sp>
        <p:nvSpPr>
          <p:cNvPr id="2" name="Right Arrow 1"/>
          <p:cNvSpPr/>
          <p:nvPr/>
        </p:nvSpPr>
        <p:spPr>
          <a:xfrm>
            <a:off x="167287" y="5391149"/>
            <a:ext cx="539496"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a:xfrm>
            <a:off x="533400" y="274638"/>
            <a:ext cx="8382000" cy="868362"/>
          </a:xfrm>
          <a:prstGeom prst="rect">
            <a:avLst/>
          </a:prstGeom>
        </p:spPr>
        <p:txBody>
          <a:bodyPr bIns="91440" anchor="b" anchorCtr="0">
            <a:normAutofit/>
          </a:bodyPr>
          <a:lstStyle>
            <a:lvl1pPr algn="l" rtl="0" eaLnBrk="1" latinLnBrk="0" hangingPunct="1">
              <a:spcBef>
                <a:spcPct val="0"/>
              </a:spcBef>
              <a:buNone/>
              <a:defRPr kumimoji="0" sz="4000" b="1" kern="1200">
                <a:solidFill>
                  <a:schemeClr val="bg1"/>
                </a:solidFill>
                <a:latin typeface="Times New Roman" panose="02020603050405020304" pitchFamily="18" charset="0"/>
                <a:ea typeface="+mj-ea"/>
                <a:cs typeface="Times New Roman" panose="02020603050405020304" pitchFamily="18" charset="0"/>
              </a:defRPr>
            </a:lvl1pPr>
          </a:lstStyle>
          <a:p>
            <a:r>
              <a:rPr lang="en-US" sz="3200" dirty="0" smtClean="0"/>
              <a:t>1.1.2 </a:t>
            </a:r>
            <a:r>
              <a:rPr lang="en-US" sz="3200" dirty="0" err="1" smtClean="0"/>
              <a:t>Hoàn</a:t>
            </a:r>
            <a:r>
              <a:rPr lang="en-US" sz="3200" dirty="0" smtClean="0"/>
              <a:t> </a:t>
            </a:r>
            <a:r>
              <a:rPr lang="en-US" sz="3200" dirty="0" err="1" smtClean="0"/>
              <a:t>cảnh</a:t>
            </a:r>
            <a:r>
              <a:rPr lang="en-US" sz="3200" dirty="0" smtClean="0"/>
              <a:t> </a:t>
            </a:r>
            <a:r>
              <a:rPr lang="en-US" sz="3200" dirty="0" err="1" smtClean="0"/>
              <a:t>trong</a:t>
            </a:r>
            <a:r>
              <a:rPr lang="en-US" sz="3200" dirty="0" smtClean="0"/>
              <a:t> </a:t>
            </a:r>
            <a:r>
              <a:rPr lang="en-US" sz="3200" dirty="0" err="1" smtClean="0"/>
              <a:t>nước</a:t>
            </a:r>
            <a:r>
              <a:rPr lang="en-US" sz="3200" dirty="0" smtClean="0"/>
              <a:t> </a:t>
            </a:r>
          </a:p>
        </p:txBody>
      </p:sp>
    </p:spTree>
    <p:custDataLst>
      <p:tags r:id="rId1"/>
    </p:custDataLst>
    <p:extLst>
      <p:ext uri="{BB962C8B-B14F-4D97-AF65-F5344CB8AC3E}">
        <p14:creationId xmlns:p14="http://schemas.microsoft.com/office/powerpoint/2010/main" val="1888923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9"/>
          <p:cNvSpPr>
            <a:spLocks noGrp="1" noChangeArrowheads="1"/>
          </p:cNvSpPr>
          <p:nvPr>
            <p:ph type="sldNum" sz="quarter" idx="12"/>
          </p:nvPr>
        </p:nvSpPr>
        <p:spPr>
          <a:xfrm>
            <a:off x="-45322" y="6114256"/>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BB4DDB-F6C9-492F-92B9-44E18B288DC4}" type="slidenum">
              <a:rPr lang="en-US">
                <a:solidFill>
                  <a:srgbClr val="FFFFFF"/>
                </a:solidFill>
                <a:latin typeface="Tahoma" panose="020B0604030504040204" pitchFamily="34" charset="0"/>
              </a:rPr>
              <a:pPr eaLnBrk="1" hangingPunct="1"/>
              <a:t>9</a:t>
            </a:fld>
            <a:endParaRPr lang="en-US">
              <a:solidFill>
                <a:srgbClr val="FFFFFF"/>
              </a:solidFill>
              <a:latin typeface="Tahoma" panose="020B0604030504040204" pitchFamily="34" charset="0"/>
            </a:endParaRPr>
          </a:p>
        </p:txBody>
      </p:sp>
      <p:sp>
        <p:nvSpPr>
          <p:cNvPr id="15364" name="Rectangle 3"/>
          <p:cNvSpPr>
            <a:spLocks noGrp="1" noChangeArrowheads="1"/>
          </p:cNvSpPr>
          <p:nvPr>
            <p:ph idx="1"/>
          </p:nvPr>
        </p:nvSpPr>
        <p:spPr>
          <a:xfrm>
            <a:off x="228600" y="1371600"/>
            <a:ext cx="8686800" cy="2286000"/>
          </a:xfrm>
        </p:spPr>
        <p:txBody>
          <a:bodyPr>
            <a:noAutofit/>
          </a:bodyPr>
          <a:lstStyle/>
          <a:p>
            <a:pPr algn="just" eaLnBrk="1" hangingPunct="1">
              <a:buFontTx/>
              <a:buNone/>
            </a:pPr>
            <a:r>
              <a:rPr lang="en-US" sz="2400" b="1" dirty="0" smtClean="0"/>
              <a:t>1.1.2.3 </a:t>
            </a:r>
            <a:r>
              <a:rPr lang="en-US" sz="2400" b="1" dirty="0" err="1" smtClean="0"/>
              <a:t>Phong</a:t>
            </a:r>
            <a:r>
              <a:rPr lang="en-US" sz="2400" b="1" dirty="0" smtClean="0">
                <a:solidFill>
                  <a:srgbClr val="7F787F"/>
                </a:solidFill>
              </a:rPr>
              <a:t> </a:t>
            </a:r>
            <a:r>
              <a:rPr lang="en-US" sz="2400" b="1" dirty="0" err="1" smtClean="0"/>
              <a:t>trào</a:t>
            </a:r>
            <a:r>
              <a:rPr lang="en-US" sz="2400" b="1" dirty="0" smtClean="0">
                <a:solidFill>
                  <a:srgbClr val="7F787F"/>
                </a:solidFill>
              </a:rPr>
              <a:t> </a:t>
            </a:r>
            <a:r>
              <a:rPr lang="en-US" sz="2400" b="1" dirty="0" err="1" smtClean="0"/>
              <a:t>yêu</a:t>
            </a:r>
            <a:r>
              <a:rPr lang="en-US" sz="2400" b="1" dirty="0" smtClean="0">
                <a:solidFill>
                  <a:srgbClr val="7F787F"/>
                </a:solidFill>
              </a:rPr>
              <a:t> </a:t>
            </a:r>
            <a:r>
              <a:rPr lang="en-US" sz="2400" b="1" dirty="0" err="1" smtClean="0"/>
              <a:t>nước</a:t>
            </a:r>
            <a:r>
              <a:rPr lang="en-US" sz="2400" b="1" dirty="0" smtClean="0">
                <a:solidFill>
                  <a:srgbClr val="7F787F"/>
                </a:solidFill>
              </a:rPr>
              <a:t> </a:t>
            </a:r>
            <a:r>
              <a:rPr lang="en-US" sz="2400" b="1" dirty="0" err="1" smtClean="0"/>
              <a:t>theo</a:t>
            </a:r>
            <a:r>
              <a:rPr lang="en-US" sz="2400" b="1" dirty="0" smtClean="0">
                <a:solidFill>
                  <a:srgbClr val="7F787F"/>
                </a:solidFill>
              </a:rPr>
              <a:t> </a:t>
            </a:r>
            <a:r>
              <a:rPr lang="en-US" sz="2400" b="1" dirty="0" err="1" smtClean="0"/>
              <a:t>khuynh</a:t>
            </a:r>
            <a:r>
              <a:rPr lang="en-US" sz="2400" b="1" dirty="0" smtClean="0">
                <a:solidFill>
                  <a:srgbClr val="7F787F"/>
                </a:solidFill>
              </a:rPr>
              <a:t> </a:t>
            </a:r>
            <a:r>
              <a:rPr lang="en-US" sz="2400" b="1" dirty="0" err="1" smtClean="0"/>
              <a:t>hướng</a:t>
            </a:r>
            <a:r>
              <a:rPr lang="en-US" sz="2400" b="1" dirty="0" smtClean="0">
                <a:solidFill>
                  <a:srgbClr val="7F787F"/>
                </a:solidFill>
              </a:rPr>
              <a:t> </a:t>
            </a:r>
            <a:r>
              <a:rPr lang="en-US" sz="2400" b="1" dirty="0" err="1" smtClean="0"/>
              <a:t>vô</a:t>
            </a:r>
            <a:r>
              <a:rPr lang="en-US" sz="2400" b="1" dirty="0" smtClean="0">
                <a:solidFill>
                  <a:srgbClr val="7F787F"/>
                </a:solidFill>
              </a:rPr>
              <a:t> </a:t>
            </a:r>
            <a:r>
              <a:rPr lang="en-US" sz="2400" b="1" dirty="0" err="1" smtClean="0"/>
              <a:t>sản</a:t>
            </a:r>
            <a:endParaRPr lang="en-US" sz="2400" b="1" dirty="0" smtClean="0"/>
          </a:p>
          <a:p>
            <a:pPr algn="just" eaLnBrk="1" hangingPunct="1">
              <a:buFontTx/>
              <a:buNone/>
            </a:pPr>
            <a:r>
              <a:rPr lang="en-US" sz="2400" b="1"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của</a:t>
            </a:r>
            <a:r>
              <a:rPr lang="en-US" sz="2400" dirty="0" smtClean="0"/>
              <a:t> </a:t>
            </a:r>
            <a:r>
              <a:rPr lang="en-US" sz="2400" dirty="0" err="1" smtClean="0"/>
              <a:t>lãnh</a:t>
            </a:r>
            <a:r>
              <a:rPr lang="en-US" sz="2400" dirty="0" smtClean="0"/>
              <a:t> </a:t>
            </a:r>
            <a:r>
              <a:rPr lang="en-US" sz="2400" dirty="0" err="1" smtClean="0"/>
              <a:t>tụ</a:t>
            </a:r>
            <a:r>
              <a:rPr lang="en-US" sz="2400" dirty="0" smtClean="0"/>
              <a:t> </a:t>
            </a:r>
            <a:r>
              <a:rPr lang="en-US" sz="2400" dirty="0" err="1" smtClean="0"/>
              <a:t>Nguyễn</a:t>
            </a:r>
            <a:r>
              <a:rPr lang="en-US" sz="2400" dirty="0" smtClean="0"/>
              <a:t> </a:t>
            </a:r>
            <a:r>
              <a:rPr lang="en-US" sz="2400" dirty="0" err="1" smtClean="0"/>
              <a:t>Ái</a:t>
            </a:r>
            <a:r>
              <a:rPr lang="en-US" sz="2400" dirty="0" smtClean="0"/>
              <a:t> </a:t>
            </a:r>
            <a:r>
              <a:rPr lang="en-US" sz="2400" dirty="0" err="1" smtClean="0"/>
              <a:t>Quốc</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sự</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của</a:t>
            </a:r>
            <a:r>
              <a:rPr lang="en-US" sz="2400" dirty="0" smtClean="0"/>
              <a:t> </a:t>
            </a:r>
            <a:r>
              <a:rPr lang="en-US" sz="2400" dirty="0" err="1" smtClean="0"/>
              <a:t>phong</a:t>
            </a:r>
            <a:r>
              <a:rPr lang="en-US" sz="2400" dirty="0" smtClean="0"/>
              <a:t> </a:t>
            </a:r>
            <a:r>
              <a:rPr lang="en-US" sz="2400" dirty="0" err="1" smtClean="0"/>
              <a:t>trào</a:t>
            </a:r>
            <a:r>
              <a:rPr lang="en-US" sz="2400" dirty="0" smtClean="0"/>
              <a:t> </a:t>
            </a:r>
            <a:r>
              <a:rPr lang="en-US" sz="2400" dirty="0" err="1" smtClean="0"/>
              <a:t>cách</a:t>
            </a:r>
            <a:r>
              <a:rPr lang="en-US" sz="2400" dirty="0" smtClean="0"/>
              <a:t> </a:t>
            </a:r>
            <a:r>
              <a:rPr lang="en-US" sz="2400" dirty="0" err="1" smtClean="0"/>
              <a:t>mạng</a:t>
            </a:r>
            <a:r>
              <a:rPr lang="en-US" sz="2400" dirty="0" smtClean="0"/>
              <a:t> </a:t>
            </a:r>
            <a:r>
              <a:rPr lang="en-US" sz="2400" dirty="0" err="1" smtClean="0"/>
              <a:t>theo</a:t>
            </a:r>
            <a:r>
              <a:rPr lang="en-US" sz="2400" dirty="0" smtClean="0"/>
              <a:t> </a:t>
            </a:r>
            <a:r>
              <a:rPr lang="en-US" sz="2400" dirty="0" err="1" smtClean="0"/>
              <a:t>khuynh</a:t>
            </a:r>
            <a:r>
              <a:rPr lang="en-US" sz="2400" dirty="0" smtClean="0"/>
              <a:t> </a:t>
            </a:r>
            <a:r>
              <a:rPr lang="en-US" sz="2400" dirty="0" err="1" smtClean="0"/>
              <a:t>hướng</a:t>
            </a:r>
            <a:r>
              <a:rPr lang="en-US" sz="2400" dirty="0" smtClean="0"/>
              <a:t> </a:t>
            </a:r>
            <a:r>
              <a:rPr lang="en-US" sz="2400" dirty="0" err="1" smtClean="0"/>
              <a:t>vô</a:t>
            </a:r>
            <a:r>
              <a:rPr lang="en-US" sz="2400" dirty="0" smtClean="0"/>
              <a:t> </a:t>
            </a:r>
            <a:r>
              <a:rPr lang="en-US" sz="2400" dirty="0" err="1" smtClean="0"/>
              <a:t>sản</a:t>
            </a:r>
            <a:endParaRPr lang="en-US" sz="2400" dirty="0" smtClean="0"/>
          </a:p>
        </p:txBody>
      </p:sp>
      <p:sp>
        <p:nvSpPr>
          <p:cNvPr id="6" name="Rectangle 2"/>
          <p:cNvSpPr>
            <a:spLocks noGrp="1" noChangeArrowheads="1"/>
          </p:cNvSpPr>
          <p:nvPr>
            <p:ph type="title"/>
          </p:nvPr>
        </p:nvSpPr>
        <p:spPr/>
        <p:txBody>
          <a:bodyPr>
            <a:normAutofit/>
          </a:bodyPr>
          <a:lstStyle/>
          <a:p>
            <a:r>
              <a:rPr lang="en-US" sz="3200" dirty="0"/>
              <a:t>1.1.2 </a:t>
            </a:r>
            <a:r>
              <a:rPr lang="en-US" sz="3200" dirty="0" err="1"/>
              <a:t>Hoàn</a:t>
            </a:r>
            <a:r>
              <a:rPr lang="en-US" sz="3200" dirty="0"/>
              <a:t> </a:t>
            </a:r>
            <a:r>
              <a:rPr lang="en-US" sz="3200" dirty="0" err="1"/>
              <a:t>cảnh</a:t>
            </a:r>
            <a:r>
              <a:rPr lang="en-US" sz="3200" dirty="0"/>
              <a:t> </a:t>
            </a:r>
            <a:r>
              <a:rPr lang="en-US" sz="3200" dirty="0" err="1"/>
              <a:t>trong</a:t>
            </a:r>
            <a:r>
              <a:rPr lang="en-US" sz="3200" dirty="0"/>
              <a:t> </a:t>
            </a:r>
            <a:r>
              <a:rPr lang="en-US" sz="3200" dirty="0" err="1"/>
              <a:t>nước</a:t>
            </a:r>
            <a:r>
              <a:rPr lang="en-US" sz="3200" dirty="0"/>
              <a:t> </a:t>
            </a:r>
            <a:endParaRPr lang="en-US" sz="3200" b="1" dirty="0" smtClean="0">
              <a:solidFill>
                <a:schemeClr val="bg1"/>
              </a:solidFill>
            </a:endParaRPr>
          </a:p>
        </p:txBody>
      </p:sp>
      <p:sp>
        <p:nvSpPr>
          <p:cNvPr id="5" name="Rectangle 59"/>
          <p:cNvSpPr txBox="1">
            <a:spLocks noChangeArrowheads="1"/>
          </p:cNvSpPr>
          <p:nvPr/>
        </p:nvSpPr>
        <p:spPr>
          <a:xfrm>
            <a:off x="-45322" y="6114256"/>
            <a:ext cx="457200" cy="457200"/>
          </a:xfrm>
          <a:prstGeom prst="ellipse">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noAutofit/>
          </a:bodyPr>
          <a:lstStyle>
            <a:defPPr>
              <a:defRPr lang="en-US"/>
            </a:defPPr>
            <a:lvl1pPr marL="0" algn="ctr" defTabSz="914400" rtl="0" eaLnBrk="0" latinLnBrk="0" hangingPunct="0">
              <a:defRPr kumimoji="0" sz="1400" kern="1200">
                <a:solidFill>
                  <a:schemeClr val="tx1"/>
                </a:solidFill>
                <a:latin typeface="Arial" panose="020B0604020202020204" pitchFamily="34" charset="0"/>
                <a:ea typeface="+mj-ea"/>
                <a:cs typeface="Times New Roman" panose="02020603050405020304" pitchFamily="18" charset="0"/>
              </a:defRPr>
            </a:lvl1pPr>
            <a:lvl2pPr marL="742950" indent="-285750" algn="l" defTabSz="914400" rtl="0" eaLnBrk="0" latinLnBrk="0" hangingPunct="0">
              <a:defRPr sz="1800" kern="1200">
                <a:solidFill>
                  <a:schemeClr val="tx1"/>
                </a:solidFill>
                <a:latin typeface="Arial" panose="020B0604020202020204" pitchFamily="34" charset="0"/>
                <a:ea typeface="+mn-ea"/>
                <a:cs typeface="+mn-cs"/>
              </a:defRPr>
            </a:lvl2pPr>
            <a:lvl3pPr marL="1143000" indent="-228600" algn="l" defTabSz="914400" rtl="0" eaLnBrk="0" latinLnBrk="0" hangingPunct="0">
              <a:defRPr sz="1800" kern="1200">
                <a:solidFill>
                  <a:schemeClr val="tx1"/>
                </a:solidFill>
                <a:latin typeface="Arial" panose="020B0604020202020204" pitchFamily="34" charset="0"/>
                <a:ea typeface="+mn-ea"/>
                <a:cs typeface="+mn-cs"/>
              </a:defRPr>
            </a:lvl3pPr>
            <a:lvl4pPr marL="1600200" indent="-228600" algn="l" defTabSz="914400" rtl="0" eaLnBrk="0" latinLnBrk="0" hangingPunct="0">
              <a:defRPr sz="1800" kern="1200">
                <a:solidFill>
                  <a:schemeClr val="tx1"/>
                </a:solidFill>
                <a:latin typeface="Arial" panose="020B0604020202020204" pitchFamily="34" charset="0"/>
                <a:ea typeface="+mn-ea"/>
                <a:cs typeface="+mn-cs"/>
              </a:defRPr>
            </a:lvl4pPr>
            <a:lvl5pPr marL="2057400" indent="-228600" algn="l" defTabSz="914400" rtl="0" eaLnBrk="0" latinLnBrk="0" hangingPunct="0">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fld id="{20EC3CCB-CC1E-47DB-906F-52531313A2C7}" type="slidenum">
              <a:rPr lang="en-US" smtClean="0">
                <a:solidFill>
                  <a:srgbClr val="FFFFFF"/>
                </a:solidFill>
                <a:latin typeface="Tahoma" panose="020B0604030504040204" pitchFamily="34" charset="0"/>
              </a:rPr>
              <a:pPr eaLnBrk="1" hangingPunct="1"/>
              <a:t>9</a:t>
            </a:fld>
            <a:endParaRPr lang="en-US">
              <a:solidFill>
                <a:srgbClr val="FFFFFF"/>
              </a:solidFill>
              <a:latin typeface="Tahoma" panose="020B0604030504040204" pitchFamily="34" charset="0"/>
            </a:endParaRPr>
          </a:p>
        </p:txBody>
      </p:sp>
      <p:graphicFrame>
        <p:nvGraphicFramePr>
          <p:cNvPr id="7" name="Content Placeholder 1"/>
          <p:cNvGraphicFramePr>
            <a:graphicFrameLocks/>
          </p:cNvGraphicFramePr>
          <p:nvPr>
            <p:extLst>
              <p:ext uri="{D42A27DB-BD31-4B8C-83A1-F6EECF244321}">
                <p14:modId xmlns:p14="http://schemas.microsoft.com/office/powerpoint/2010/main" val="2532924073"/>
              </p:ext>
            </p:extLst>
          </p:nvPr>
        </p:nvGraphicFramePr>
        <p:xfrm>
          <a:off x="36974" y="2494756"/>
          <a:ext cx="8845296" cy="4419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Picture 2" descr="http://t3.gstatic.com/images?q=tbn:ANd9GcTEWjlkb8Z6ptTHFyzDvhFxAj4Fr4qdOQlMybgt2oXMnEEU7xfFNg"/>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0" y="3960812"/>
            <a:ext cx="1349903" cy="1754188"/>
          </a:xfrm>
          <a:prstGeom prst="rect">
            <a:avLst/>
          </a:prstGeom>
          <a:ln w="9525">
            <a:solidFill>
              <a:srgbClr val="FF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99183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PJ6hj4rW_files\slide0001_image001.jpg"/>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37bf1357-8234-419a-ab23-9394aa7d201d"/>
  <p:tag name="ARTICULATE_SLIDE_PAUSE" val="0"/>
  <p:tag name="ARTICULATE_NAV_LEVEL" val="5"/>
  <p:tag name="ARTICULATE_PLAYLIST_ID" val="-1"/>
  <p:tag name="ARTICULATE_LOCK_SLIDE" val="0"/>
  <p:tag name="ARTICULATE_SLIDE_NAV" val="11"/>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whzuUiGK_files\slide0001_image001.jpg"/>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37bf1357-8234-419a-ab23-9394aa7d201d"/>
  <p:tag name="ARTICULATE_SLIDE_PAUSE" val="0"/>
  <p:tag name="ARTICULATE_NAV_LEVEL" val="5"/>
  <p:tag name="ARTICULATE_PLAYLIST_ID" val="-1"/>
  <p:tag name="ARTICULATE_LOCK_SLIDE" val="0"/>
  <p:tag name="ARTICULATE_SLIDE_NAV" val="11"/>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f2696b19-0745-487d-88a5-6cd62b051ba6"/>
  <p:tag name="ARTICULATE_TITLE_TAG" val="1.2. CÁC PHONG TRÀO YÊU NƯỚC Ở VIỆT NAM CUỐI THẾ KỶ XIX, ĐẦU THẾ KỶ XX (tiếp theo)"/>
  <p:tag name="ARTICULATE_SLIDE_PAUSE" val="0"/>
  <p:tag name="ARTICULATE_NAV_LEVEL" val="5"/>
  <p:tag name="ARTICULATE_PLAYLIST_ID" val="-1"/>
  <p:tag name="ARTICULATE_LOCK_SLIDE" val="0"/>
  <p:tag name="ARTICULATE_SLIDE_NAV" val="1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7jfzJMLV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cd02a6a-3f48-4b9e-849a-7ea068b4aad1"/>
  <p:tag name="ARTICULATE_TITLE_TAG" val="1.2. CÁC PHONG TRÀO YÊU NƯỚC Ở VIỆT NAM CUỐI THẾ KỶ XIX, ĐẦU THẾ KỶ XX (tiếp theo)"/>
  <p:tag name="ARTICULATE_SLIDE_PAUSE" val="0"/>
  <p:tag name="ARTICULATE_NAV_LEVEL" val="5"/>
  <p:tag name="ARTICULATE_PLAYLIST_ID" val="-1"/>
  <p:tag name="ARTICULATE_LOCK_SLIDE" val="0"/>
  <p:tag name="ARTICULATE_SLIDE_NAV" val="13"/>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f4nHSweX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cd02a6a-3f48-4b9e-849a-7ea068b4aad1"/>
  <p:tag name="ARTICULATE_TITLE_TAG" val="1.2. CÁC PHONG TRÀO YÊU NƯỚC Ở VIỆT NAM CUỐI THẾ KỶ XIX, ĐẦU THẾ KỶ XX (tiếp theo)"/>
  <p:tag name="ARTICULATE_SLIDE_PAUSE" val="0"/>
  <p:tag name="ARTICULATE_NAV_LEVEL" val="5"/>
  <p:tag name="ARTICULATE_PLAYLIST_ID" val="-1"/>
  <p:tag name="ARTICULATE_LOCK_SLIDE" val="0"/>
  <p:tag name="ARTICULATE_SLIDE_NAV" val="13"/>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e133236-e4f2-4e49-b666-a69b44e70595"/>
  <p:tag name="ARTICULATE_SLIDE_PAUSE" val="0"/>
  <p:tag name="ARTICULATE_NAV_LEVEL" val="4"/>
  <p:tag name="ARTICULATE_PLAYLIST_ID" val="-1"/>
  <p:tag name="ARTICULATE_LOCK_SLIDE" val="0"/>
  <p:tag name="ARTICULATE_SLIDE_NAV" val="15"/>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e7b75237-0841-4c1b-8f03-52aad28d716a"/>
  <p:tag name="ARTICULATE_SLIDE_PAUSE" val="0"/>
  <p:tag name="ARTICULATE_NAV_LEVEL" val="5"/>
  <p:tag name="ARTICULATE_PLAYLIST_ID" val="-1"/>
  <p:tag name="ARTICULATE_LOCK_SLIDE" val="0"/>
  <p:tag name="ARTICULATE_SLIDE_NAV" val="16"/>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bb71e669-9e73-4f21-9852-c3c451d10591"/>
  <p:tag name="ARTICULATE_SLIDE_PAUSE" val="0"/>
  <p:tag name="ARTICULATE_NAV_LEVEL" val="3"/>
  <p:tag name="ARTICULATE_PLAYLIST_ID" val="-1"/>
  <p:tag name="ARTICULATE_LOCK_SLIDE" val="0"/>
  <p:tag name="ARTICULATE_SLIDE_NAV" val="6"/>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8b3073d2-52c1-43c7-871f-488131019b93"/>
  <p:tag name="ARTICULATE_SLIDE_PAUSE" val="0"/>
  <p:tag name="ARTICULATE_NAV_LEVEL" val="5"/>
  <p:tag name="ARTICULATE_PLAYLIST_ID" val="-1"/>
  <p:tag name="ARTICULATE_LOCK_SLIDE" val="0"/>
  <p:tag name="ARTICULATE_SLIDE_NAV" val="17"/>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PJ6hj4rW_files\slide0001_image001.jpg"/>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8c5eca10-6b40-4460-acba-bcf75f5bb3be"/>
  <p:tag name="ARTICULATE_TITLE_TAG" val="2.2. NỘI DUNG CHỦ YẾU CỦA CƯƠNG LĨNH CHÍNH TRỊ ĐẦU TIÊN"/>
  <p:tag name="ARTICULATE_SLIDE_PAUSE" val="0"/>
  <p:tag name="ARTICULATE_NAV_LEVEL" val="5"/>
  <p:tag name="ARTICULATE_PLAYLIST_ID" val="-1"/>
  <p:tag name="ARTICULATE_LOCK_SLIDE" val="0"/>
  <p:tag name="ARTICULATE_SLIDE_NAV" val="18"/>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818aa5c3-cc91-46d5-97cc-5c41b0b1899e"/>
  <p:tag name="ARTICULATE_TITLE_TAG" val="2.2. NỘI DUNG CHỦ YẾU CỦA CƯƠNG LĨNH CHÍNH TRỊ ĐẦU TIÊN"/>
  <p:tag name="ARTICULATE_SLIDE_PAUSE" val="0"/>
  <p:tag name="ARTICULATE_NAV_LEVEL" val="5"/>
  <p:tag name="ARTICULATE_PLAYLIST_ID" val="-1"/>
  <p:tag name="ARTICULATE_LOCK_SLIDE" val="0"/>
  <p:tag name="ARTICULATE_SLIDE_NAV" val="19"/>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cZcGj2Cu_files\slide0001_image001.png"/>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e2a518a5-92a5-464e-b507-d6aac506a329"/>
  <p:tag name="ARTICULATE_SLIDE_PAUSE" val="0"/>
  <p:tag name="ARTICULATE_NAV_LEVEL" val="5"/>
  <p:tag name="ARTICULATE_PLAYLIST_ID" val="-1"/>
  <p:tag name="ARTICULATE_LOCK_SLIDE" val="0"/>
  <p:tag name="ARTICULATE_SLIDE_NAV" val="20"/>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5393ea08-7d22-4337-9f36-254300d24fac"/>
  <p:tag name="ARTICULATE_SLIDE_PAUSE" val="0"/>
  <p:tag name="ARTICULATE_NAV_LEVEL" val="3"/>
  <p:tag name="ARTICULATE_PLAYLIST_ID" val="-1"/>
  <p:tag name="ARTICULATE_LOCK_SLIDE" val="0"/>
  <p:tag name="ARTICULATE_SLIDE_NAV" val="21"/>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wrYccvGs_files\slide0001_image001.png"/>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398d05de-2ccc-49c2-964f-efec26b0fd65"/>
  <p:tag name="ARTICULATE_SLIDE_PAUSE" val="0"/>
  <p:tag name="ARTICULATE_NAV_LEVEL" val="3"/>
  <p:tag name="ARTICULATE_PLAYLIST_ID" val="-1"/>
  <p:tag name="ARTICULATE_LOCK_SLIDE" val="0"/>
  <p:tag name="ARTICULATE_SLIDE_NAV" val="26"/>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P7K6J1yG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w7T9Y3d5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b17fb6f0-6646-455c-a688-677fbebd7205"/>
  <p:tag name="ARTICULATE_SLIDE_PAUSE" val="0"/>
  <p:tag name="ARTICULATE_NAV_LEVEL" val="3"/>
  <p:tag name="ARTICULATE_PLAYLIST_ID" val="-1"/>
  <p:tag name="ARTICULATE_LOCK_SLIDE" val="0"/>
  <p:tag name="ARTICULATE_SLIDE_NAV" val="7"/>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ewin1ul5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76953030-a1d9-48e9-b74a-31a77ca5653c"/>
  <p:tag name="ARTICULATE_SLIDE_PAUSE" val="0"/>
  <p:tag name="ARTICULATE_NAV_LEVEL" val="5"/>
  <p:tag name="ARTICULATE_PLAYLIST_ID" val="-1"/>
  <p:tag name="ARTICULATE_LOCK_SLIDE" val="0"/>
  <p:tag name="ARTICULATE_SLIDE_NAV" val="10"/>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76953030-a1d9-48e9-b74a-31a77ca5653c"/>
  <p:tag name="ARTICULATE_SLIDE_PAUSE" val="0"/>
  <p:tag name="ARTICULATE_NAV_LEVEL" val="5"/>
  <p:tag name="ARTICULATE_PLAYLIST_ID" val="-1"/>
  <p:tag name="ARTICULATE_LOCK_SLIDE" val="0"/>
  <p:tag name="ARTICULATE_SLIDE_NAV" val="10"/>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VUONGH~1\LOCALS~1\Temp\articulate\presenter\imgtemp\GsaA0gG8_files\slide0001_image001.jp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734</TotalTime>
  <Words>2071</Words>
  <Application>Microsoft Office PowerPoint</Application>
  <PresentationFormat>On-screen Show (4:3)</PresentationFormat>
  <Paragraphs>163</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vt:lpstr>
      <vt:lpstr>Calibri</vt:lpstr>
      <vt:lpstr>Franklin Gothic Book</vt:lpstr>
      <vt:lpstr>Perpetua</vt:lpstr>
      <vt:lpstr>Tahoma</vt:lpstr>
      <vt:lpstr>Times New Roman</vt:lpstr>
      <vt:lpstr>Wingdings</vt:lpstr>
      <vt:lpstr>Wingdings 2</vt:lpstr>
      <vt:lpstr>Equity</vt:lpstr>
      <vt:lpstr>Chương 1:</vt:lpstr>
      <vt:lpstr>MỤC TIÊU</vt:lpstr>
      <vt:lpstr>NỘI DUNG</vt:lpstr>
      <vt:lpstr>1.1. HOÀN CẢNH LỊCH SỬ RA ĐỜI  ĐẢNG CỘNG SẢN VIỆT NAM </vt:lpstr>
      <vt:lpstr>1.1.1. Hoàn cảnh quốc tế cuối thế kỷ XIX đầu thế kỷ XX </vt:lpstr>
      <vt:lpstr>1.1.2 Hoàn cảnh trong nước </vt:lpstr>
      <vt:lpstr>1.1.2 Hoàn cảnh trong nước </vt:lpstr>
      <vt:lpstr>PowerPoint Presentation</vt:lpstr>
      <vt:lpstr>1.1.2 Hoàn cảnh trong nước </vt:lpstr>
      <vt:lpstr>1.1.2 Hoàn cảnh trong nước </vt:lpstr>
      <vt:lpstr>1.2. HỘI NGHỊ THÀNH LẬP ĐẢNG VÀ  CƯƠNG LĨNH CHÍNH TRỊ ĐẦU TIÊN CỦA ĐẢNG</vt:lpstr>
      <vt:lpstr>1.2.1 Hội nghị thành lập Đảng Cộng sản Việt Nam </vt:lpstr>
      <vt:lpstr>1.2.1 Hội nghị thành lập Đảng Cộng sản Việt Nam </vt:lpstr>
      <vt:lpstr> 1.2.2 Cương lĩnh chính trị đầu tiên của Đảng Cộng sản Việt Nam </vt:lpstr>
      <vt:lpstr>1.2.2 Cương lĩnh chính trị đầu tiên của  Đảng Cộng sản Việt Nam </vt:lpstr>
      <vt:lpstr>1.2.3 Ý nghĩa lịch sử của sự ra đời Đảng Cộng sản Việt Nam và Cương lĩnh chính trị đầu tiên của Đảng </vt:lpstr>
      <vt:lpstr>TÓM TẮT NỘI DUNG CHƯƠNG</vt:lpstr>
      <vt:lpstr>CÂU HỎI ÔN TẬP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dc:title>
  <dc:creator>molap</dc:creator>
  <cp:lastModifiedBy>Lê Thuận</cp:lastModifiedBy>
  <cp:revision>38</cp:revision>
  <dcterms:created xsi:type="dcterms:W3CDTF">2016-06-09T07:16:00Z</dcterms:created>
  <dcterms:modified xsi:type="dcterms:W3CDTF">2016-09-14T16:13:15Z</dcterms:modified>
</cp:coreProperties>
</file>