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34.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256" r:id="rId2"/>
    <p:sldId id="258" r:id="rId3"/>
    <p:sldId id="260" r:id="rId4"/>
    <p:sldId id="286" r:id="rId5"/>
    <p:sldId id="263" r:id="rId6"/>
    <p:sldId id="264" r:id="rId7"/>
    <p:sldId id="265" r:id="rId8"/>
    <p:sldId id="266" r:id="rId9"/>
    <p:sldId id="267" r:id="rId10"/>
    <p:sldId id="269" r:id="rId11"/>
    <p:sldId id="298" r:id="rId12"/>
    <p:sldId id="271" r:id="rId13"/>
    <p:sldId id="289" r:id="rId14"/>
    <p:sldId id="287" r:id="rId15"/>
    <p:sldId id="299" r:id="rId16"/>
    <p:sldId id="273" r:id="rId17"/>
    <p:sldId id="274" r:id="rId18"/>
    <p:sldId id="275" r:id="rId19"/>
    <p:sldId id="288" r:id="rId20"/>
    <p:sldId id="277" r:id="rId21"/>
    <p:sldId id="278" r:id="rId22"/>
    <p:sldId id="279" r:id="rId23"/>
    <p:sldId id="296" r:id="rId24"/>
    <p:sldId id="297" r:id="rId25"/>
    <p:sldId id="280"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24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CC3707-41C8-4660-BD13-A9359DF00BAD}"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6D460DAD-BB41-425A-AAC4-75F22CB19638}">
      <dgm:prSet/>
      <dgm:spPr/>
      <dgm:t>
        <a:bodyPr/>
        <a:lstStyle/>
        <a:p>
          <a:pPr rtl="0"/>
          <a:r>
            <a:rPr lang="en-US" dirty="0" smtClean="0">
              <a:latin typeface="Times New Roman" panose="02020603050405020304" pitchFamily="18" charset="0"/>
              <a:cs typeface="Times New Roman" panose="02020603050405020304" pitchFamily="18" charset="0"/>
            </a:rPr>
            <a:t>T</a:t>
          </a:r>
          <a:r>
            <a:rPr lang="vi-VN" dirty="0" smtClean="0">
              <a:latin typeface="Times New Roman" panose="02020603050405020304" pitchFamily="18" charset="0"/>
              <a:cs typeface="Times New Roman" panose="02020603050405020304" pitchFamily="18" charset="0"/>
            </a:rPr>
            <a:t>háng 10</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1930 Trung ương Đảng đã họp hội nghị đầu tiên tại Hồng Kông (T</a:t>
          </a:r>
          <a:r>
            <a:rPr lang="en-US" dirty="0" smtClean="0">
              <a:latin typeface="Times New Roman" panose="02020603050405020304" pitchFamily="18" charset="0"/>
              <a:cs typeface="Times New Roman" panose="02020603050405020304" pitchFamily="18" charset="0"/>
            </a:rPr>
            <a:t>rung </a:t>
          </a:r>
          <a:r>
            <a:rPr lang="vi-VN" dirty="0" smtClean="0">
              <a:latin typeface="Times New Roman" panose="02020603050405020304" pitchFamily="18" charset="0"/>
              <a:cs typeface="Times New Roman" panose="02020603050405020304" pitchFamily="18" charset="0"/>
            </a:rPr>
            <a:t>Q</a:t>
          </a:r>
          <a:r>
            <a:rPr lang="en-US" dirty="0" err="1" smtClean="0">
              <a:latin typeface="Times New Roman" panose="02020603050405020304" pitchFamily="18" charset="0"/>
              <a:cs typeface="Times New Roman" panose="02020603050405020304" pitchFamily="18" charset="0"/>
            </a:rPr>
            <a:t>uốc</a:t>
          </a:r>
          <a:r>
            <a:rPr lang="vi-VN" dirty="0" smtClean="0">
              <a:latin typeface="Times New Roman" panose="02020603050405020304" pitchFamily="18" charset="0"/>
              <a:cs typeface="Times New Roman" panose="02020603050405020304" pitchFamily="18" charset="0"/>
            </a:rPr>
            <a:t>) dưới sự chủ trì của đồng chí Trần Phú. Hội nghị đã quyết định:</a:t>
          </a:r>
          <a:endParaRPr lang="en-US" dirty="0">
            <a:latin typeface="Times New Roman" panose="02020603050405020304" pitchFamily="18" charset="0"/>
            <a:cs typeface="Times New Roman" panose="02020603050405020304" pitchFamily="18" charset="0"/>
          </a:endParaRPr>
        </a:p>
      </dgm:t>
    </dgm:pt>
    <dgm:pt modelId="{47716F05-7DAA-4EFE-810E-D3C12D517848}" type="parTrans" cxnId="{190B4584-086A-4448-9C19-22A8F08B8ECE}">
      <dgm:prSet/>
      <dgm:spPr/>
      <dgm:t>
        <a:bodyPr/>
        <a:lstStyle/>
        <a:p>
          <a:endParaRPr lang="en-US"/>
        </a:p>
      </dgm:t>
    </dgm:pt>
    <dgm:pt modelId="{FBC5EB76-81A1-41BD-86D6-71D6320B8AEB}" type="sibTrans" cxnId="{190B4584-086A-4448-9C19-22A8F08B8ECE}">
      <dgm:prSet/>
      <dgm:spPr/>
      <dgm:t>
        <a:bodyPr/>
        <a:lstStyle/>
        <a:p>
          <a:endParaRPr lang="en-US"/>
        </a:p>
      </dgm:t>
    </dgm:pt>
    <dgm:pt modelId="{754816AD-776A-4F2A-91E7-B4635F37B5AD}">
      <dgm:prSet custT="1"/>
      <dgm:spPr/>
      <dgm:t>
        <a:bodyPr/>
        <a:lstStyle/>
        <a:p>
          <a:pPr rtl="0"/>
          <a:r>
            <a:rPr lang="vi-VN" sz="2000" b="1" dirty="0" smtClean="0">
              <a:solidFill>
                <a:srgbClr val="C00000"/>
              </a:solidFill>
            </a:rPr>
            <a:t>Đổi tên thành Đảng Cộng sản Đông Dương.</a:t>
          </a:r>
          <a:endParaRPr lang="en-US" sz="2000" b="1" dirty="0">
            <a:solidFill>
              <a:srgbClr val="C00000"/>
            </a:solidFill>
          </a:endParaRPr>
        </a:p>
      </dgm:t>
    </dgm:pt>
    <dgm:pt modelId="{E30E3603-DBF5-4711-AC55-51DD15369B24}" type="parTrans" cxnId="{75D7E369-AB53-46F2-81E2-97087BA5CC8D}">
      <dgm:prSet/>
      <dgm:spPr/>
      <dgm:t>
        <a:bodyPr/>
        <a:lstStyle/>
        <a:p>
          <a:endParaRPr lang="en-US"/>
        </a:p>
      </dgm:t>
    </dgm:pt>
    <dgm:pt modelId="{85432248-55CB-46A8-AFEC-F5F6A600D352}" type="sibTrans" cxnId="{75D7E369-AB53-46F2-81E2-97087BA5CC8D}">
      <dgm:prSet/>
      <dgm:spPr/>
      <dgm:t>
        <a:bodyPr/>
        <a:lstStyle/>
        <a:p>
          <a:endParaRPr lang="en-US"/>
        </a:p>
      </dgm:t>
    </dgm:pt>
    <dgm:pt modelId="{76A4BFD6-0D79-4785-8D5A-EA0EB5B6E879}">
      <dgm:prSet custT="1"/>
      <dgm:spPr/>
      <dgm:t>
        <a:bodyPr/>
        <a:lstStyle/>
        <a:p>
          <a:pPr rtl="0"/>
          <a:r>
            <a:rPr lang="vi-VN" sz="2000" b="1" dirty="0" smtClean="0">
              <a:solidFill>
                <a:srgbClr val="C00000"/>
              </a:solidFill>
            </a:rPr>
            <a:t>Thông qua bản Luận cương chính trị do Trần Phú soạn thảo</a:t>
          </a:r>
          <a:r>
            <a:rPr lang="en-US" sz="2000" b="1" dirty="0" smtClean="0">
              <a:solidFill>
                <a:srgbClr val="C00000"/>
              </a:solidFill>
            </a:rPr>
            <a:t>.</a:t>
          </a:r>
          <a:endParaRPr lang="en-US" sz="2000" b="1" dirty="0">
            <a:solidFill>
              <a:srgbClr val="C00000"/>
            </a:solidFill>
          </a:endParaRPr>
        </a:p>
      </dgm:t>
    </dgm:pt>
    <dgm:pt modelId="{28FF2D59-0523-4B44-97AD-162F13B53950}" type="parTrans" cxnId="{38530012-169B-4014-B3C4-1254C440BEA0}">
      <dgm:prSet/>
      <dgm:spPr/>
      <dgm:t>
        <a:bodyPr/>
        <a:lstStyle/>
        <a:p>
          <a:endParaRPr lang="en-US"/>
        </a:p>
      </dgm:t>
    </dgm:pt>
    <dgm:pt modelId="{68223C2B-720D-4439-AF9D-3B69D2447DD7}" type="sibTrans" cxnId="{38530012-169B-4014-B3C4-1254C440BEA0}">
      <dgm:prSet/>
      <dgm:spPr/>
      <dgm:t>
        <a:bodyPr/>
        <a:lstStyle/>
        <a:p>
          <a:endParaRPr lang="en-US"/>
        </a:p>
      </dgm:t>
    </dgm:pt>
    <dgm:pt modelId="{E8EACA25-9482-4A1B-85B5-DAF6A1EC3E2E}">
      <dgm:prSet/>
      <dgm:spPr/>
      <dgm:t>
        <a:bodyPr/>
        <a:lstStyle/>
        <a:p>
          <a:pPr algn="just" rtl="0"/>
          <a:r>
            <a:rPr lang="en-US" dirty="0" err="1" smtClean="0">
              <a:latin typeface="Times New Roman" panose="02020603050405020304" pitchFamily="18" charset="0"/>
              <a:cs typeface="Times New Roman" panose="02020603050405020304" pitchFamily="18" charset="0"/>
            </a:rPr>
            <a:t>Luận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10/1930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lĩnh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2/1930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6 </a:t>
          </a: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nhiệm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trò</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lãnh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quốc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tế</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816FAA21-353A-4CC5-9A18-07B7C05C8713}" type="parTrans" cxnId="{651842EB-23ED-4E95-9FB9-8BACC4FC3498}">
      <dgm:prSet/>
      <dgm:spPr/>
      <dgm:t>
        <a:bodyPr/>
        <a:lstStyle/>
        <a:p>
          <a:endParaRPr lang="en-US"/>
        </a:p>
      </dgm:t>
    </dgm:pt>
    <dgm:pt modelId="{04835697-D9AD-404A-8408-540F4F8EC3D0}" type="sibTrans" cxnId="{651842EB-23ED-4E95-9FB9-8BACC4FC3498}">
      <dgm:prSet/>
      <dgm:spPr/>
      <dgm:t>
        <a:bodyPr/>
        <a:lstStyle/>
        <a:p>
          <a:endParaRPr lang="en-US"/>
        </a:p>
      </dgm:t>
    </dgm:pt>
    <dgm:pt modelId="{896918FC-266A-43A4-84AA-1EFF0B86BAF6}" type="pres">
      <dgm:prSet presAssocID="{9FCC3707-41C8-4660-BD13-A9359DF00BAD}" presName="linear" presStyleCnt="0">
        <dgm:presLayoutVars>
          <dgm:animLvl val="lvl"/>
          <dgm:resizeHandles val="exact"/>
        </dgm:presLayoutVars>
      </dgm:prSet>
      <dgm:spPr/>
      <dgm:t>
        <a:bodyPr/>
        <a:lstStyle/>
        <a:p>
          <a:endParaRPr lang="en-US"/>
        </a:p>
      </dgm:t>
    </dgm:pt>
    <dgm:pt modelId="{EDE02A5C-5FB2-4B4E-A13A-69DDCE23CF82}" type="pres">
      <dgm:prSet presAssocID="{6D460DAD-BB41-425A-AAC4-75F22CB19638}" presName="parentText" presStyleLbl="node1" presStyleIdx="0" presStyleCnt="2" custScaleY="55525">
        <dgm:presLayoutVars>
          <dgm:chMax val="0"/>
          <dgm:bulletEnabled val="1"/>
        </dgm:presLayoutVars>
      </dgm:prSet>
      <dgm:spPr/>
      <dgm:t>
        <a:bodyPr/>
        <a:lstStyle/>
        <a:p>
          <a:endParaRPr lang="en-US"/>
        </a:p>
      </dgm:t>
    </dgm:pt>
    <dgm:pt modelId="{DC4100C1-5F14-4A8B-87F4-07412BA89182}" type="pres">
      <dgm:prSet presAssocID="{6D460DAD-BB41-425A-AAC4-75F22CB19638}" presName="childText" presStyleLbl="revTx" presStyleIdx="0" presStyleCnt="1">
        <dgm:presLayoutVars>
          <dgm:bulletEnabled val="1"/>
        </dgm:presLayoutVars>
      </dgm:prSet>
      <dgm:spPr/>
      <dgm:t>
        <a:bodyPr/>
        <a:lstStyle/>
        <a:p>
          <a:endParaRPr lang="en-US"/>
        </a:p>
      </dgm:t>
    </dgm:pt>
    <dgm:pt modelId="{B2E3A180-5FDE-4BA4-9353-FE281A4D4629}" type="pres">
      <dgm:prSet presAssocID="{E8EACA25-9482-4A1B-85B5-DAF6A1EC3E2E}" presName="parentText" presStyleLbl="node1" presStyleIdx="1" presStyleCnt="2" custScaleY="84635">
        <dgm:presLayoutVars>
          <dgm:chMax val="0"/>
          <dgm:bulletEnabled val="1"/>
        </dgm:presLayoutVars>
      </dgm:prSet>
      <dgm:spPr/>
      <dgm:t>
        <a:bodyPr/>
        <a:lstStyle/>
        <a:p>
          <a:endParaRPr lang="en-US"/>
        </a:p>
      </dgm:t>
    </dgm:pt>
  </dgm:ptLst>
  <dgm:cxnLst>
    <dgm:cxn modelId="{149DACA1-794F-462D-B754-16FC6714509B}" type="presOf" srcId="{E8EACA25-9482-4A1B-85B5-DAF6A1EC3E2E}" destId="{B2E3A180-5FDE-4BA4-9353-FE281A4D4629}" srcOrd="0" destOrd="0" presId="urn:microsoft.com/office/officeart/2005/8/layout/vList2"/>
    <dgm:cxn modelId="{651842EB-23ED-4E95-9FB9-8BACC4FC3498}" srcId="{9FCC3707-41C8-4660-BD13-A9359DF00BAD}" destId="{E8EACA25-9482-4A1B-85B5-DAF6A1EC3E2E}" srcOrd="1" destOrd="0" parTransId="{816FAA21-353A-4CC5-9A18-07B7C05C8713}" sibTransId="{04835697-D9AD-404A-8408-540F4F8EC3D0}"/>
    <dgm:cxn modelId="{F96B0EF8-0018-485A-B4F9-4CC3024D61B3}" type="presOf" srcId="{754816AD-776A-4F2A-91E7-B4635F37B5AD}" destId="{DC4100C1-5F14-4A8B-87F4-07412BA89182}" srcOrd="0" destOrd="0" presId="urn:microsoft.com/office/officeart/2005/8/layout/vList2"/>
    <dgm:cxn modelId="{E1539ACB-011F-44F9-878A-81326699952E}" type="presOf" srcId="{76A4BFD6-0D79-4785-8D5A-EA0EB5B6E879}" destId="{DC4100C1-5F14-4A8B-87F4-07412BA89182}" srcOrd="0" destOrd="1" presId="urn:microsoft.com/office/officeart/2005/8/layout/vList2"/>
    <dgm:cxn modelId="{8DD2BC80-01DD-45DE-9E23-34D31D64EFFB}" type="presOf" srcId="{6D460DAD-BB41-425A-AAC4-75F22CB19638}" destId="{EDE02A5C-5FB2-4B4E-A13A-69DDCE23CF82}" srcOrd="0" destOrd="0" presId="urn:microsoft.com/office/officeart/2005/8/layout/vList2"/>
    <dgm:cxn modelId="{190B4584-086A-4448-9C19-22A8F08B8ECE}" srcId="{9FCC3707-41C8-4660-BD13-A9359DF00BAD}" destId="{6D460DAD-BB41-425A-AAC4-75F22CB19638}" srcOrd="0" destOrd="0" parTransId="{47716F05-7DAA-4EFE-810E-D3C12D517848}" sibTransId="{FBC5EB76-81A1-41BD-86D6-71D6320B8AEB}"/>
    <dgm:cxn modelId="{75D7E369-AB53-46F2-81E2-97087BA5CC8D}" srcId="{6D460DAD-BB41-425A-AAC4-75F22CB19638}" destId="{754816AD-776A-4F2A-91E7-B4635F37B5AD}" srcOrd="0" destOrd="0" parTransId="{E30E3603-DBF5-4711-AC55-51DD15369B24}" sibTransId="{85432248-55CB-46A8-AFEC-F5F6A600D352}"/>
    <dgm:cxn modelId="{0337A52F-D65D-4C1D-8B04-7E6BAB994249}" type="presOf" srcId="{9FCC3707-41C8-4660-BD13-A9359DF00BAD}" destId="{896918FC-266A-43A4-84AA-1EFF0B86BAF6}" srcOrd="0" destOrd="0" presId="urn:microsoft.com/office/officeart/2005/8/layout/vList2"/>
    <dgm:cxn modelId="{38530012-169B-4014-B3C4-1254C440BEA0}" srcId="{6D460DAD-BB41-425A-AAC4-75F22CB19638}" destId="{76A4BFD6-0D79-4785-8D5A-EA0EB5B6E879}" srcOrd="1" destOrd="0" parTransId="{28FF2D59-0523-4B44-97AD-162F13B53950}" sibTransId="{68223C2B-720D-4439-AF9D-3B69D2447DD7}"/>
    <dgm:cxn modelId="{AF61D58D-FA77-4FAD-9E7F-1470236C51FA}" type="presParOf" srcId="{896918FC-266A-43A4-84AA-1EFF0B86BAF6}" destId="{EDE02A5C-5FB2-4B4E-A13A-69DDCE23CF82}" srcOrd="0" destOrd="0" presId="urn:microsoft.com/office/officeart/2005/8/layout/vList2"/>
    <dgm:cxn modelId="{58F443A8-D9FE-49C8-951D-61FF233C2458}" type="presParOf" srcId="{896918FC-266A-43A4-84AA-1EFF0B86BAF6}" destId="{DC4100C1-5F14-4A8B-87F4-07412BA89182}" srcOrd="1" destOrd="0" presId="urn:microsoft.com/office/officeart/2005/8/layout/vList2"/>
    <dgm:cxn modelId="{15E129EB-660B-4E37-B7EA-DF3073D2265A}" type="presParOf" srcId="{896918FC-266A-43A4-84AA-1EFF0B86BAF6}" destId="{B2E3A180-5FDE-4BA4-9353-FE281A4D4629}"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D6FE05-3256-4010-BDDF-6437F6258884}" type="doc">
      <dgm:prSet loTypeId="urn:microsoft.com/office/officeart/2008/layout/IncreasingCircleProcess" loCatId="process" qsTypeId="urn:microsoft.com/office/officeart/2005/8/quickstyle/simple1" qsCatId="simple" csTypeId="urn:microsoft.com/office/officeart/2005/8/colors/colorful5" csCatId="colorful" phldr="1"/>
      <dgm:spPr/>
      <dgm:t>
        <a:bodyPr/>
        <a:lstStyle/>
        <a:p>
          <a:endParaRPr lang="en-US"/>
        </a:p>
      </dgm:t>
    </dgm:pt>
    <dgm:pt modelId="{6374DD21-E6F9-4857-A23A-7FE964DAC839}">
      <dgm:prSet custT="1"/>
      <dgm:spPr/>
      <dgm:t>
        <a:bodyPr/>
        <a:lstStyle/>
        <a:p>
          <a:pPr rtl="0"/>
          <a:r>
            <a:rPr lang="en-US" sz="2400" b="1" dirty="0" smtClean="0">
              <a:latin typeface="Times New Roman" panose="02020603050405020304" pitchFamily="18" charset="0"/>
              <a:cs typeface="Times New Roman" panose="02020603050405020304" pitchFamily="18" charset="0"/>
            </a:rPr>
            <a:t>Cao </a:t>
          </a:r>
          <a:r>
            <a:rPr lang="en-US" sz="2400" b="1" dirty="0" err="1" smtClean="0">
              <a:latin typeface="Times New Roman" panose="02020603050405020304" pitchFamily="18" charset="0"/>
              <a:cs typeface="Times New Roman" panose="02020603050405020304" pitchFamily="18" charset="0"/>
            </a:rPr>
            <a:t>trào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cách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mạng</a:t>
          </a:r>
          <a:r>
            <a:rPr lang="en-US" sz="2400" b="1" dirty="0" smtClean="0">
              <a:latin typeface="Times New Roman" panose="02020603050405020304" pitchFamily="18" charset="0"/>
              <a:cs typeface="Times New Roman" panose="02020603050405020304" pitchFamily="18" charset="0"/>
            </a:rPr>
            <a:t> (1930 - 1931).</a:t>
          </a:r>
          <a:endParaRPr lang="en-US" sz="2400" b="1" dirty="0">
            <a:latin typeface="Times New Roman" panose="02020603050405020304" pitchFamily="18" charset="0"/>
            <a:cs typeface="Times New Roman" panose="02020603050405020304" pitchFamily="18" charset="0"/>
          </a:endParaRPr>
        </a:p>
      </dgm:t>
    </dgm:pt>
    <dgm:pt modelId="{480DA8CD-B700-411E-A968-CCB2F9BDD4AF}" type="parTrans" cxnId="{2C110DDB-57CA-44D9-ABAC-F9699D4FB9CC}">
      <dgm:prSet/>
      <dgm:spPr/>
      <dgm:t>
        <a:bodyPr/>
        <a:lstStyle/>
        <a:p>
          <a:endParaRPr lang="en-US" sz="3600" b="1"/>
        </a:p>
      </dgm:t>
    </dgm:pt>
    <dgm:pt modelId="{C70C79DB-C429-4B05-9F36-9387EFC3E9B3}" type="sibTrans" cxnId="{2C110DDB-57CA-44D9-ABAC-F9699D4FB9CC}">
      <dgm:prSet/>
      <dgm:spPr/>
      <dgm:t>
        <a:bodyPr/>
        <a:lstStyle/>
        <a:p>
          <a:endParaRPr lang="en-US" sz="3600" b="1"/>
        </a:p>
      </dgm:t>
    </dgm:pt>
    <dgm:pt modelId="{EBE16F8E-C457-4A8C-B57D-5DAF09673A40}">
      <dgm:prSet custT="1"/>
      <dgm:spPr/>
      <dgm:t>
        <a:bodyPr/>
        <a:lstStyle/>
        <a:p>
          <a:pPr rtl="0"/>
          <a:r>
            <a:rPr lang="vi-VN" sz="2400" b="1" dirty="0" smtClean="0"/>
            <a:t>Chương trình hành động của Đảng cộng sản Đông Dương (6/1932)</a:t>
          </a:r>
          <a:r>
            <a:rPr lang="en-US" sz="2400" b="1" dirty="0" smtClean="0"/>
            <a:t>.</a:t>
          </a:r>
          <a:endParaRPr lang="en-US" sz="2400" b="1" dirty="0"/>
        </a:p>
      </dgm:t>
    </dgm:pt>
    <dgm:pt modelId="{2CA9B59E-529F-4ABD-9CF5-F4DFDCAE78DD}" type="parTrans" cxnId="{D8D0B733-C5CA-412E-92F9-A2932A887B8E}">
      <dgm:prSet/>
      <dgm:spPr/>
      <dgm:t>
        <a:bodyPr/>
        <a:lstStyle/>
        <a:p>
          <a:endParaRPr lang="en-US" sz="3600" b="1"/>
        </a:p>
      </dgm:t>
    </dgm:pt>
    <dgm:pt modelId="{C3C289D3-5F00-4AAD-A636-34B6B192E3FD}" type="sibTrans" cxnId="{D8D0B733-C5CA-412E-92F9-A2932A887B8E}">
      <dgm:prSet/>
      <dgm:spPr/>
      <dgm:t>
        <a:bodyPr/>
        <a:lstStyle/>
        <a:p>
          <a:endParaRPr lang="en-US" sz="3600" b="1"/>
        </a:p>
      </dgm:t>
    </dgm:pt>
    <dgm:pt modelId="{DC1A80B6-770B-4BD7-BEA0-9A6BDF9AA8FB}">
      <dgm:prSet custT="1"/>
      <dgm:spPr/>
      <dgm:t>
        <a:bodyPr/>
        <a:lstStyle/>
        <a:p>
          <a:pPr rtl="0"/>
          <a:r>
            <a:rPr lang="vi-VN" sz="2400" b="1" dirty="0" smtClean="0"/>
            <a:t>Đại hội đại</a:t>
          </a:r>
          <a:r>
            <a:rPr lang="en-US" sz="2400" b="1" dirty="0" smtClean="0"/>
            <a:t> </a:t>
          </a:r>
          <a:r>
            <a:rPr lang="vi-VN" sz="2400" b="1" dirty="0" smtClean="0"/>
            <a:t>biểu lần thứ I của Đảng (3/1935)</a:t>
          </a:r>
          <a:r>
            <a:rPr lang="en-US" sz="2400" b="1" dirty="0" smtClean="0"/>
            <a:t>.</a:t>
          </a:r>
          <a:endParaRPr lang="en-US" sz="2400" b="1" dirty="0"/>
        </a:p>
      </dgm:t>
    </dgm:pt>
    <dgm:pt modelId="{16468DE1-A4CB-41BB-95BF-4E99F6D4590E}" type="parTrans" cxnId="{02003C94-7023-4F2B-A459-DA3E7F7866F3}">
      <dgm:prSet/>
      <dgm:spPr/>
      <dgm:t>
        <a:bodyPr/>
        <a:lstStyle/>
        <a:p>
          <a:endParaRPr lang="en-US" sz="3600" b="1"/>
        </a:p>
      </dgm:t>
    </dgm:pt>
    <dgm:pt modelId="{76ED1840-3171-4FA2-95DB-D56F7FED3E1C}" type="sibTrans" cxnId="{02003C94-7023-4F2B-A459-DA3E7F7866F3}">
      <dgm:prSet/>
      <dgm:spPr/>
      <dgm:t>
        <a:bodyPr/>
        <a:lstStyle/>
        <a:p>
          <a:endParaRPr lang="en-US" sz="3600" b="1"/>
        </a:p>
      </dgm:t>
    </dgm:pt>
    <dgm:pt modelId="{F4472EEC-7450-440C-9BE3-7E5E319A15AC}" type="pres">
      <dgm:prSet presAssocID="{58D6FE05-3256-4010-BDDF-6437F6258884}" presName="Name0" presStyleCnt="0">
        <dgm:presLayoutVars>
          <dgm:chMax val="7"/>
          <dgm:chPref val="7"/>
          <dgm:dir/>
          <dgm:animOne val="branch"/>
          <dgm:animLvl val="lvl"/>
        </dgm:presLayoutVars>
      </dgm:prSet>
      <dgm:spPr/>
      <dgm:t>
        <a:bodyPr/>
        <a:lstStyle/>
        <a:p>
          <a:endParaRPr lang="en-US"/>
        </a:p>
      </dgm:t>
    </dgm:pt>
    <dgm:pt modelId="{2C941074-2A33-4DA9-B01E-F61C8E759BFA}" type="pres">
      <dgm:prSet presAssocID="{6374DD21-E6F9-4857-A23A-7FE964DAC839}" presName="composite" presStyleCnt="0"/>
      <dgm:spPr/>
    </dgm:pt>
    <dgm:pt modelId="{6FF53B2A-2886-4BD7-AFFB-68516DCEFA47}" type="pres">
      <dgm:prSet presAssocID="{6374DD21-E6F9-4857-A23A-7FE964DAC839}" presName="BackAccent" presStyleLbl="bgShp" presStyleIdx="0" presStyleCnt="3"/>
      <dgm:spPr/>
    </dgm:pt>
    <dgm:pt modelId="{B5C1086F-532E-4234-BDB1-C659E962A160}" type="pres">
      <dgm:prSet presAssocID="{6374DD21-E6F9-4857-A23A-7FE964DAC839}" presName="Accent" presStyleLbl="alignNode1" presStyleIdx="0" presStyleCnt="3"/>
      <dgm:spPr/>
    </dgm:pt>
    <dgm:pt modelId="{4A01A255-7D05-4B73-8EE3-ED612A9E6498}" type="pres">
      <dgm:prSet presAssocID="{6374DD21-E6F9-4857-A23A-7FE964DAC839}" presName="Child" presStyleLbl="revTx" presStyleIdx="0" presStyleCnt="3">
        <dgm:presLayoutVars>
          <dgm:chMax val="0"/>
          <dgm:chPref val="0"/>
          <dgm:bulletEnabled val="1"/>
        </dgm:presLayoutVars>
      </dgm:prSet>
      <dgm:spPr/>
    </dgm:pt>
    <dgm:pt modelId="{A2DEFF67-2821-4667-B83C-411BCE158F9D}" type="pres">
      <dgm:prSet presAssocID="{6374DD21-E6F9-4857-A23A-7FE964DAC839}" presName="Parent" presStyleLbl="revTx" presStyleIdx="0" presStyleCnt="3">
        <dgm:presLayoutVars>
          <dgm:chMax val="1"/>
          <dgm:chPref val="1"/>
          <dgm:bulletEnabled val="1"/>
        </dgm:presLayoutVars>
      </dgm:prSet>
      <dgm:spPr/>
      <dgm:t>
        <a:bodyPr/>
        <a:lstStyle/>
        <a:p>
          <a:endParaRPr lang="en-US"/>
        </a:p>
      </dgm:t>
    </dgm:pt>
    <dgm:pt modelId="{92A16B8E-CEC6-41AC-AAE7-062291FA4EFC}" type="pres">
      <dgm:prSet presAssocID="{C70C79DB-C429-4B05-9F36-9387EFC3E9B3}" presName="sibTrans" presStyleCnt="0"/>
      <dgm:spPr/>
    </dgm:pt>
    <dgm:pt modelId="{E0E1A521-1D22-4E9B-B3CE-7BB7474EF4F6}" type="pres">
      <dgm:prSet presAssocID="{EBE16F8E-C457-4A8C-B57D-5DAF09673A40}" presName="composite" presStyleCnt="0"/>
      <dgm:spPr/>
    </dgm:pt>
    <dgm:pt modelId="{AEC1B67C-9AF2-4424-8BED-512798D67398}" type="pres">
      <dgm:prSet presAssocID="{EBE16F8E-C457-4A8C-B57D-5DAF09673A40}" presName="BackAccent" presStyleLbl="bgShp" presStyleIdx="1" presStyleCnt="3"/>
      <dgm:spPr/>
    </dgm:pt>
    <dgm:pt modelId="{75605193-C648-47BD-B66C-E03CE9E4868F}" type="pres">
      <dgm:prSet presAssocID="{EBE16F8E-C457-4A8C-B57D-5DAF09673A40}" presName="Accent" presStyleLbl="alignNode1" presStyleIdx="1" presStyleCnt="3"/>
      <dgm:spPr/>
    </dgm:pt>
    <dgm:pt modelId="{6796AB38-56A7-4BB0-AB40-83B3D85C85EE}" type="pres">
      <dgm:prSet presAssocID="{EBE16F8E-C457-4A8C-B57D-5DAF09673A40}" presName="Child" presStyleLbl="revTx" presStyleIdx="0" presStyleCnt="3">
        <dgm:presLayoutVars>
          <dgm:chMax val="0"/>
          <dgm:chPref val="0"/>
          <dgm:bulletEnabled val="1"/>
        </dgm:presLayoutVars>
      </dgm:prSet>
      <dgm:spPr/>
    </dgm:pt>
    <dgm:pt modelId="{D5B0E03B-4C93-46CE-8148-D9AC1A5AA6D3}" type="pres">
      <dgm:prSet presAssocID="{EBE16F8E-C457-4A8C-B57D-5DAF09673A40}" presName="Parent" presStyleLbl="revTx" presStyleIdx="1" presStyleCnt="3" custScaleX="146078" custLinFactNeighborX="16074" custLinFactNeighborY="2689">
        <dgm:presLayoutVars>
          <dgm:chMax val="1"/>
          <dgm:chPref val="1"/>
          <dgm:bulletEnabled val="1"/>
        </dgm:presLayoutVars>
      </dgm:prSet>
      <dgm:spPr/>
      <dgm:t>
        <a:bodyPr/>
        <a:lstStyle/>
        <a:p>
          <a:endParaRPr lang="en-US"/>
        </a:p>
      </dgm:t>
    </dgm:pt>
    <dgm:pt modelId="{45FB0E13-C44D-4A1B-AAAD-4E070DB1605A}" type="pres">
      <dgm:prSet presAssocID="{C3C289D3-5F00-4AAD-A636-34B6B192E3FD}" presName="sibTrans" presStyleCnt="0"/>
      <dgm:spPr/>
    </dgm:pt>
    <dgm:pt modelId="{77ADDB5A-AF40-419A-8B1B-20B246B5439D}" type="pres">
      <dgm:prSet presAssocID="{DC1A80B6-770B-4BD7-BEA0-9A6BDF9AA8FB}" presName="composite" presStyleCnt="0"/>
      <dgm:spPr/>
    </dgm:pt>
    <dgm:pt modelId="{870516AC-1DDA-46E4-83E3-60241F632A78}" type="pres">
      <dgm:prSet presAssocID="{DC1A80B6-770B-4BD7-BEA0-9A6BDF9AA8FB}" presName="BackAccent" presStyleLbl="bgShp" presStyleIdx="2" presStyleCnt="3"/>
      <dgm:spPr/>
    </dgm:pt>
    <dgm:pt modelId="{36E357BB-F042-449B-B442-5D7DE274C889}" type="pres">
      <dgm:prSet presAssocID="{DC1A80B6-770B-4BD7-BEA0-9A6BDF9AA8FB}" presName="Accent" presStyleLbl="alignNode1" presStyleIdx="2" presStyleCnt="3"/>
      <dgm:spPr/>
    </dgm:pt>
    <dgm:pt modelId="{80D4490A-6048-4D2C-BFA6-4479716D8EAD}" type="pres">
      <dgm:prSet presAssocID="{DC1A80B6-770B-4BD7-BEA0-9A6BDF9AA8FB}" presName="Child" presStyleLbl="revTx" presStyleIdx="1" presStyleCnt="3">
        <dgm:presLayoutVars>
          <dgm:chMax val="0"/>
          <dgm:chPref val="0"/>
          <dgm:bulletEnabled val="1"/>
        </dgm:presLayoutVars>
      </dgm:prSet>
      <dgm:spPr/>
    </dgm:pt>
    <dgm:pt modelId="{9B807E4B-EA72-4232-8F78-1C5257E7E547}" type="pres">
      <dgm:prSet presAssocID="{DC1A80B6-770B-4BD7-BEA0-9A6BDF9AA8FB}" presName="Parent" presStyleLbl="revTx" presStyleIdx="2" presStyleCnt="3" custScaleX="115426">
        <dgm:presLayoutVars>
          <dgm:chMax val="1"/>
          <dgm:chPref val="1"/>
          <dgm:bulletEnabled val="1"/>
        </dgm:presLayoutVars>
      </dgm:prSet>
      <dgm:spPr/>
      <dgm:t>
        <a:bodyPr/>
        <a:lstStyle/>
        <a:p>
          <a:endParaRPr lang="en-US"/>
        </a:p>
      </dgm:t>
    </dgm:pt>
  </dgm:ptLst>
  <dgm:cxnLst>
    <dgm:cxn modelId="{7B445873-0D7E-4E3E-A227-C67419ADE1B9}" type="presOf" srcId="{6374DD21-E6F9-4857-A23A-7FE964DAC839}" destId="{A2DEFF67-2821-4667-B83C-411BCE158F9D}" srcOrd="0" destOrd="0" presId="urn:microsoft.com/office/officeart/2008/layout/IncreasingCircleProcess"/>
    <dgm:cxn modelId="{912CB81B-B0D0-4527-BE05-54F4A30AC1FE}" type="presOf" srcId="{EBE16F8E-C457-4A8C-B57D-5DAF09673A40}" destId="{D5B0E03B-4C93-46CE-8148-D9AC1A5AA6D3}" srcOrd="0" destOrd="0" presId="urn:microsoft.com/office/officeart/2008/layout/IncreasingCircleProcess"/>
    <dgm:cxn modelId="{02003C94-7023-4F2B-A459-DA3E7F7866F3}" srcId="{58D6FE05-3256-4010-BDDF-6437F6258884}" destId="{DC1A80B6-770B-4BD7-BEA0-9A6BDF9AA8FB}" srcOrd="2" destOrd="0" parTransId="{16468DE1-A4CB-41BB-95BF-4E99F6D4590E}" sibTransId="{76ED1840-3171-4FA2-95DB-D56F7FED3E1C}"/>
    <dgm:cxn modelId="{0418E61B-5653-46A3-B4D6-3DD9AA1EC800}" type="presOf" srcId="{58D6FE05-3256-4010-BDDF-6437F6258884}" destId="{F4472EEC-7450-440C-9BE3-7E5E319A15AC}" srcOrd="0" destOrd="0" presId="urn:microsoft.com/office/officeart/2008/layout/IncreasingCircleProcess"/>
    <dgm:cxn modelId="{D7864A6F-DBD8-4E2B-A72E-10CF57FB04B0}" type="presOf" srcId="{DC1A80B6-770B-4BD7-BEA0-9A6BDF9AA8FB}" destId="{9B807E4B-EA72-4232-8F78-1C5257E7E547}" srcOrd="0" destOrd="0" presId="urn:microsoft.com/office/officeart/2008/layout/IncreasingCircleProcess"/>
    <dgm:cxn modelId="{D8D0B733-C5CA-412E-92F9-A2932A887B8E}" srcId="{58D6FE05-3256-4010-BDDF-6437F6258884}" destId="{EBE16F8E-C457-4A8C-B57D-5DAF09673A40}" srcOrd="1" destOrd="0" parTransId="{2CA9B59E-529F-4ABD-9CF5-F4DFDCAE78DD}" sibTransId="{C3C289D3-5F00-4AAD-A636-34B6B192E3FD}"/>
    <dgm:cxn modelId="{2C110DDB-57CA-44D9-ABAC-F9699D4FB9CC}" srcId="{58D6FE05-3256-4010-BDDF-6437F6258884}" destId="{6374DD21-E6F9-4857-A23A-7FE964DAC839}" srcOrd="0" destOrd="0" parTransId="{480DA8CD-B700-411E-A968-CCB2F9BDD4AF}" sibTransId="{C70C79DB-C429-4B05-9F36-9387EFC3E9B3}"/>
    <dgm:cxn modelId="{4EBC60C1-47D3-4F4B-A04C-F48F049A6A8C}" type="presParOf" srcId="{F4472EEC-7450-440C-9BE3-7E5E319A15AC}" destId="{2C941074-2A33-4DA9-B01E-F61C8E759BFA}" srcOrd="0" destOrd="0" presId="urn:microsoft.com/office/officeart/2008/layout/IncreasingCircleProcess"/>
    <dgm:cxn modelId="{DAA47B12-2EAE-49A9-8C56-2C950550A3F1}" type="presParOf" srcId="{2C941074-2A33-4DA9-B01E-F61C8E759BFA}" destId="{6FF53B2A-2886-4BD7-AFFB-68516DCEFA47}" srcOrd="0" destOrd="0" presId="urn:microsoft.com/office/officeart/2008/layout/IncreasingCircleProcess"/>
    <dgm:cxn modelId="{7CE8C610-38A6-4F00-B0D4-F282633F0FB2}" type="presParOf" srcId="{2C941074-2A33-4DA9-B01E-F61C8E759BFA}" destId="{B5C1086F-532E-4234-BDB1-C659E962A160}" srcOrd="1" destOrd="0" presId="urn:microsoft.com/office/officeart/2008/layout/IncreasingCircleProcess"/>
    <dgm:cxn modelId="{230B0A05-D6E0-41DC-B67B-667E423FCD4F}" type="presParOf" srcId="{2C941074-2A33-4DA9-B01E-F61C8E759BFA}" destId="{4A01A255-7D05-4B73-8EE3-ED612A9E6498}" srcOrd="2" destOrd="0" presId="urn:microsoft.com/office/officeart/2008/layout/IncreasingCircleProcess"/>
    <dgm:cxn modelId="{C196BA31-2FEC-4D76-8F54-C9EF5584CF8D}" type="presParOf" srcId="{2C941074-2A33-4DA9-B01E-F61C8E759BFA}" destId="{A2DEFF67-2821-4667-B83C-411BCE158F9D}" srcOrd="3" destOrd="0" presId="urn:microsoft.com/office/officeart/2008/layout/IncreasingCircleProcess"/>
    <dgm:cxn modelId="{DD8084AB-4C05-41A1-B2C0-94BF07EAC089}" type="presParOf" srcId="{F4472EEC-7450-440C-9BE3-7E5E319A15AC}" destId="{92A16B8E-CEC6-41AC-AAE7-062291FA4EFC}" srcOrd="1" destOrd="0" presId="urn:microsoft.com/office/officeart/2008/layout/IncreasingCircleProcess"/>
    <dgm:cxn modelId="{CDFE77BC-0C3C-461A-B820-D1512ED232AC}" type="presParOf" srcId="{F4472EEC-7450-440C-9BE3-7E5E319A15AC}" destId="{E0E1A521-1D22-4E9B-B3CE-7BB7474EF4F6}" srcOrd="2" destOrd="0" presId="urn:microsoft.com/office/officeart/2008/layout/IncreasingCircleProcess"/>
    <dgm:cxn modelId="{06203A20-C1D3-4696-85AA-A38574E4C1E7}" type="presParOf" srcId="{E0E1A521-1D22-4E9B-B3CE-7BB7474EF4F6}" destId="{AEC1B67C-9AF2-4424-8BED-512798D67398}" srcOrd="0" destOrd="0" presId="urn:microsoft.com/office/officeart/2008/layout/IncreasingCircleProcess"/>
    <dgm:cxn modelId="{DFA70794-C5C8-4964-8C1C-43EA9B74FE57}" type="presParOf" srcId="{E0E1A521-1D22-4E9B-B3CE-7BB7474EF4F6}" destId="{75605193-C648-47BD-B66C-E03CE9E4868F}" srcOrd="1" destOrd="0" presId="urn:microsoft.com/office/officeart/2008/layout/IncreasingCircleProcess"/>
    <dgm:cxn modelId="{E240D325-6738-451A-B04E-9043B63A836C}" type="presParOf" srcId="{E0E1A521-1D22-4E9B-B3CE-7BB7474EF4F6}" destId="{6796AB38-56A7-4BB0-AB40-83B3D85C85EE}" srcOrd="2" destOrd="0" presId="urn:microsoft.com/office/officeart/2008/layout/IncreasingCircleProcess"/>
    <dgm:cxn modelId="{EDA04241-63AA-4DB2-9B6A-5176F1320C27}" type="presParOf" srcId="{E0E1A521-1D22-4E9B-B3CE-7BB7474EF4F6}" destId="{D5B0E03B-4C93-46CE-8148-D9AC1A5AA6D3}" srcOrd="3" destOrd="0" presId="urn:microsoft.com/office/officeart/2008/layout/IncreasingCircleProcess"/>
    <dgm:cxn modelId="{42BF1087-EAC6-4D13-AD52-8503DB5471C4}" type="presParOf" srcId="{F4472EEC-7450-440C-9BE3-7E5E319A15AC}" destId="{45FB0E13-C44D-4A1B-AAAD-4E070DB1605A}" srcOrd="3" destOrd="0" presId="urn:microsoft.com/office/officeart/2008/layout/IncreasingCircleProcess"/>
    <dgm:cxn modelId="{D043FF2A-067D-45A5-8E37-C0FCFA36CA25}" type="presParOf" srcId="{F4472EEC-7450-440C-9BE3-7E5E319A15AC}" destId="{77ADDB5A-AF40-419A-8B1B-20B246B5439D}" srcOrd="4" destOrd="0" presId="urn:microsoft.com/office/officeart/2008/layout/IncreasingCircleProcess"/>
    <dgm:cxn modelId="{AFEDB6CD-5D15-45AD-9306-447CD1D8C798}" type="presParOf" srcId="{77ADDB5A-AF40-419A-8B1B-20B246B5439D}" destId="{870516AC-1DDA-46E4-83E3-60241F632A78}" srcOrd="0" destOrd="0" presId="urn:microsoft.com/office/officeart/2008/layout/IncreasingCircleProcess"/>
    <dgm:cxn modelId="{A87B2EEB-230F-4BA0-BBFD-024509F1299D}" type="presParOf" srcId="{77ADDB5A-AF40-419A-8B1B-20B246B5439D}" destId="{36E357BB-F042-449B-B442-5D7DE274C889}" srcOrd="1" destOrd="0" presId="urn:microsoft.com/office/officeart/2008/layout/IncreasingCircleProcess"/>
    <dgm:cxn modelId="{C9EA01C2-7D28-4B4B-AC9F-0807B26C3878}" type="presParOf" srcId="{77ADDB5A-AF40-419A-8B1B-20B246B5439D}" destId="{80D4490A-6048-4D2C-BFA6-4479716D8EAD}" srcOrd="2" destOrd="0" presId="urn:microsoft.com/office/officeart/2008/layout/IncreasingCircleProcess"/>
    <dgm:cxn modelId="{19B79064-7635-4F4E-9AFF-E1DECB92FD0F}" type="presParOf" srcId="{77ADDB5A-AF40-419A-8B1B-20B246B5439D}" destId="{9B807E4B-EA72-4232-8F78-1C5257E7E547}" srcOrd="3" destOrd="0" presId="urn:microsoft.com/office/officeart/2008/layout/IncreasingCircle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409835-C2E4-4B9E-8053-6647972DEF0C}" type="datetimeFigureOut">
              <a:rPr lang="en-US" smtClean="0"/>
              <a:t>9/14/2016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FA6EF-F0CA-4892-96B0-67724DD2EEFE}" type="slidenum">
              <a:rPr lang="en-US" smtClean="0"/>
              <a:t>‹#›</a:t>
            </a:fld>
            <a:endParaRPr lang="en-US"/>
          </a:p>
        </p:txBody>
      </p:sp>
    </p:spTree>
    <p:extLst>
      <p:ext uri="{BB962C8B-B14F-4D97-AF65-F5344CB8AC3E}">
        <p14:creationId xmlns:p14="http://schemas.microsoft.com/office/powerpoint/2010/main" val="30596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panose="020B0604020202020204" pitchFamily="34" charset="0"/>
              </a:defRPr>
            </a:lvl1pPr>
            <a:lvl2pPr marL="742950" indent="-285750" defTabSz="965200" eaLnBrk="0" hangingPunct="0">
              <a:defRPr>
                <a:solidFill>
                  <a:schemeClr val="tx1"/>
                </a:solidFill>
                <a:latin typeface="Arial" panose="020B0604020202020204" pitchFamily="34" charset="0"/>
              </a:defRPr>
            </a:lvl2pPr>
            <a:lvl3pPr marL="1143000" indent="-228600" defTabSz="965200" eaLnBrk="0" hangingPunct="0">
              <a:defRPr>
                <a:solidFill>
                  <a:schemeClr val="tx1"/>
                </a:solidFill>
                <a:latin typeface="Arial" panose="020B0604020202020204" pitchFamily="34" charset="0"/>
              </a:defRPr>
            </a:lvl3pPr>
            <a:lvl4pPr marL="1600200" indent="-228600" defTabSz="965200" eaLnBrk="0" hangingPunct="0">
              <a:defRPr>
                <a:solidFill>
                  <a:schemeClr val="tx1"/>
                </a:solidFill>
                <a:latin typeface="Arial" panose="020B0604020202020204" pitchFamily="34" charset="0"/>
              </a:defRPr>
            </a:lvl4pPr>
            <a:lvl5pPr marL="2057400" indent="-228600" defTabSz="965200" eaLnBrk="0" hangingPunct="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0D4440-950A-42CE-9F05-F73816C59D74}" type="slidenum">
              <a:rPr lang="en-US"/>
              <a:pPr eaLnBrk="1" hangingPunct="1"/>
              <a:t>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6620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19127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116103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panose="020B0604020202020204" pitchFamily="34" charset="0"/>
              </a:defRPr>
            </a:lvl1pPr>
            <a:lvl2pPr marL="742950" indent="-285750" defTabSz="965200" eaLnBrk="0" hangingPunct="0">
              <a:defRPr>
                <a:solidFill>
                  <a:schemeClr val="tx1"/>
                </a:solidFill>
                <a:latin typeface="Arial" panose="020B0604020202020204" pitchFamily="34" charset="0"/>
              </a:defRPr>
            </a:lvl2pPr>
            <a:lvl3pPr marL="1143000" indent="-228600" defTabSz="965200" eaLnBrk="0" hangingPunct="0">
              <a:defRPr>
                <a:solidFill>
                  <a:schemeClr val="tx1"/>
                </a:solidFill>
                <a:latin typeface="Arial" panose="020B0604020202020204" pitchFamily="34" charset="0"/>
              </a:defRPr>
            </a:lvl3pPr>
            <a:lvl4pPr marL="1600200" indent="-228600" defTabSz="965200" eaLnBrk="0" hangingPunct="0">
              <a:defRPr>
                <a:solidFill>
                  <a:schemeClr val="tx1"/>
                </a:solidFill>
                <a:latin typeface="Arial" panose="020B0604020202020204" pitchFamily="34" charset="0"/>
              </a:defRPr>
            </a:lvl4pPr>
            <a:lvl5pPr marL="2057400" indent="-228600" defTabSz="965200" eaLnBrk="0" hangingPunct="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9F64BF-7FE6-4EDA-ADEB-D881AB3C9A51}" type="slidenum">
              <a:rPr lang="en-US"/>
              <a:pPr eaLnBrk="1" hangingPunct="1"/>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82249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969839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117509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79236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580456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81994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7839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457139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panose="020B0604020202020204" pitchFamily="34" charset="0"/>
              </a:defRPr>
            </a:lvl1pPr>
            <a:lvl2pPr marL="742950" indent="-285750" defTabSz="965200" eaLnBrk="0" hangingPunct="0">
              <a:defRPr>
                <a:solidFill>
                  <a:schemeClr val="tx1"/>
                </a:solidFill>
                <a:latin typeface="Arial" panose="020B0604020202020204" pitchFamily="34" charset="0"/>
              </a:defRPr>
            </a:lvl2pPr>
            <a:lvl3pPr marL="1143000" indent="-228600" defTabSz="965200" eaLnBrk="0" hangingPunct="0">
              <a:defRPr>
                <a:solidFill>
                  <a:schemeClr val="tx1"/>
                </a:solidFill>
                <a:latin typeface="Arial" panose="020B0604020202020204" pitchFamily="34" charset="0"/>
              </a:defRPr>
            </a:lvl3pPr>
            <a:lvl4pPr marL="1600200" indent="-228600" defTabSz="965200" eaLnBrk="0" hangingPunct="0">
              <a:defRPr>
                <a:solidFill>
                  <a:schemeClr val="tx1"/>
                </a:solidFill>
                <a:latin typeface="Arial" panose="020B0604020202020204" pitchFamily="34" charset="0"/>
              </a:defRPr>
            </a:lvl4pPr>
            <a:lvl5pPr marL="2057400" indent="-228600" defTabSz="965200" eaLnBrk="0" hangingPunct="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DDF0ED-E07B-4A2A-876E-E4823D7EB9E8}" type="slidenum">
              <a:rPr lang="en-US"/>
              <a:pPr eaLnBrk="1" hangingPunct="1"/>
              <a:t>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225400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panose="020B0604020202020204" pitchFamily="34" charset="0"/>
              </a:defRPr>
            </a:lvl1pPr>
            <a:lvl2pPr marL="742950" indent="-285750" defTabSz="965200" eaLnBrk="0" hangingPunct="0">
              <a:defRPr>
                <a:solidFill>
                  <a:schemeClr val="tx1"/>
                </a:solidFill>
                <a:latin typeface="Arial" panose="020B0604020202020204" pitchFamily="34" charset="0"/>
              </a:defRPr>
            </a:lvl2pPr>
            <a:lvl3pPr marL="1143000" indent="-228600" defTabSz="965200" eaLnBrk="0" hangingPunct="0">
              <a:defRPr>
                <a:solidFill>
                  <a:schemeClr val="tx1"/>
                </a:solidFill>
                <a:latin typeface="Arial" panose="020B0604020202020204" pitchFamily="34" charset="0"/>
              </a:defRPr>
            </a:lvl3pPr>
            <a:lvl4pPr marL="1600200" indent="-228600" defTabSz="965200" eaLnBrk="0" hangingPunct="0">
              <a:defRPr>
                <a:solidFill>
                  <a:schemeClr val="tx1"/>
                </a:solidFill>
                <a:latin typeface="Arial" panose="020B0604020202020204" pitchFamily="34" charset="0"/>
              </a:defRPr>
            </a:lvl4pPr>
            <a:lvl5pPr marL="2057400" indent="-228600" defTabSz="965200" eaLnBrk="0" hangingPunct="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3E81FE-0716-40B7-B143-D7EBBC6BCA67}" type="slidenum">
              <a:rPr lang="en-US"/>
              <a:pPr eaLnBrk="1" hangingPunct="1"/>
              <a:t>25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6204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panose="020B0604020202020204" pitchFamily="34" charset="0"/>
              </a:defRPr>
            </a:lvl1pPr>
            <a:lvl2pPr marL="742950" indent="-285750" defTabSz="965200" eaLnBrk="0" hangingPunct="0">
              <a:defRPr>
                <a:solidFill>
                  <a:schemeClr val="tx1"/>
                </a:solidFill>
                <a:latin typeface="Arial" panose="020B0604020202020204" pitchFamily="34" charset="0"/>
              </a:defRPr>
            </a:lvl2pPr>
            <a:lvl3pPr marL="1143000" indent="-228600" defTabSz="965200" eaLnBrk="0" hangingPunct="0">
              <a:defRPr>
                <a:solidFill>
                  <a:schemeClr val="tx1"/>
                </a:solidFill>
                <a:latin typeface="Arial" panose="020B0604020202020204" pitchFamily="34" charset="0"/>
              </a:defRPr>
            </a:lvl3pPr>
            <a:lvl4pPr marL="1600200" indent="-228600" defTabSz="965200" eaLnBrk="0" hangingPunct="0">
              <a:defRPr>
                <a:solidFill>
                  <a:schemeClr val="tx1"/>
                </a:solidFill>
                <a:latin typeface="Arial" panose="020B0604020202020204" pitchFamily="34" charset="0"/>
              </a:defRPr>
            </a:lvl4pPr>
            <a:lvl5pPr marL="2057400" indent="-228600" defTabSz="965200" eaLnBrk="0" hangingPunct="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F0C9D0-FD37-4F28-9A82-389E1CF3B11A}" type="slidenum">
              <a:rPr lang="en-US"/>
              <a:pPr eaLnBrk="1" hangingPunct="1"/>
              <a:t>26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04651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panose="020B0604020202020204" pitchFamily="34" charset="0"/>
              </a:defRPr>
            </a:lvl1pPr>
            <a:lvl2pPr marL="742950" indent="-285750" defTabSz="965200" eaLnBrk="0" hangingPunct="0">
              <a:defRPr>
                <a:solidFill>
                  <a:schemeClr val="tx1"/>
                </a:solidFill>
                <a:latin typeface="Arial" panose="020B0604020202020204" pitchFamily="34" charset="0"/>
              </a:defRPr>
            </a:lvl2pPr>
            <a:lvl3pPr marL="1143000" indent="-228600" defTabSz="965200" eaLnBrk="0" hangingPunct="0">
              <a:defRPr>
                <a:solidFill>
                  <a:schemeClr val="tx1"/>
                </a:solidFill>
                <a:latin typeface="Arial" panose="020B0604020202020204" pitchFamily="34" charset="0"/>
              </a:defRPr>
            </a:lvl3pPr>
            <a:lvl4pPr marL="1600200" indent="-228600" defTabSz="965200" eaLnBrk="0" hangingPunct="0">
              <a:defRPr>
                <a:solidFill>
                  <a:schemeClr val="tx1"/>
                </a:solidFill>
                <a:latin typeface="Arial" panose="020B0604020202020204" pitchFamily="34" charset="0"/>
              </a:defRPr>
            </a:lvl4pPr>
            <a:lvl5pPr marL="2057400" indent="-228600" defTabSz="965200" eaLnBrk="0" hangingPunct="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258CFB-590C-40BC-BF87-D74601205E04}" type="slidenum">
              <a:rPr lang="en-US"/>
              <a:pPr eaLnBrk="1" hangingPunct="1"/>
              <a:t>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87752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119432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69396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05623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2579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49111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46035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8FCDB71-DBD9-4FEB-87BB-8FD57A1A7908}" type="datetimeFigureOut">
              <a:rPr lang="en-US" smtClean="0"/>
              <a:pPr/>
              <a:t>9/14/2016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B298B8A-E475-4039-B11D-057A7592787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98B8A-E475-4039-B11D-057A7592787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txBox="1">
            <a:spLocks/>
          </p:cNvSpPr>
          <p:nvPr userDrawn="1"/>
        </p:nvSpPr>
        <p:spPr>
          <a:xfrm>
            <a:off x="228600" y="261938"/>
            <a:ext cx="8763000" cy="1014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rm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en-US" sz="3600" b="1" dirty="0">
              <a:latin typeface="Times New Roman" pitchFamily="18" charset="0"/>
              <a:cs typeface="Times New Roman" pitchFamily="18" charset="0"/>
            </a:endParaRPr>
          </a:p>
        </p:txBody>
      </p:sp>
      <p:sp>
        <p:nvSpPr>
          <p:cNvPr id="2" name="Title 1"/>
          <p:cNvSpPr>
            <a:spLocks noGrp="1"/>
          </p:cNvSpPr>
          <p:nvPr>
            <p:ph type="title"/>
          </p:nvPr>
        </p:nvSpPr>
        <p:spPr>
          <a:xfrm>
            <a:off x="914400" y="274638"/>
            <a:ext cx="7772400" cy="1001712"/>
          </a:xfrm>
        </p:spPr>
        <p:txBody>
          <a:bodyPr/>
          <a:lstStyle>
            <a:lvl1pPr>
              <a:defRPr b="1">
                <a:solidFill>
                  <a:schemeClr val="bg1"/>
                </a:solidFill>
              </a:defRPr>
            </a:lvl1pPr>
          </a:lstStyle>
          <a:p>
            <a:r>
              <a:rPr kumimoji="0" lang="en-US" dirty="0" smtClean="0"/>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B298B8A-E475-4039-B11D-057A7592787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FCDB71-DBD9-4FEB-87BB-8FD57A1A7908}"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98B8A-E475-4039-B11D-057A7592787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FCDB71-DBD9-4FEB-87BB-8FD57A1A7908}" type="datetimeFigureOut">
              <a:rPr lang="en-US" smtClean="0"/>
              <a:pPr/>
              <a:t>9/14/2016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98B8A-E475-4039-B11D-057A7592787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FCDB71-DBD9-4FEB-87BB-8FD57A1A7908}" type="datetimeFigureOut">
              <a:rPr lang="en-US" smtClean="0"/>
              <a:pPr/>
              <a:t>9/14/2016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CDB71-DBD9-4FEB-87BB-8FD57A1A7908}" type="datetimeFigureOut">
              <a:rPr lang="en-US" smtClean="0"/>
              <a:pPr/>
              <a:t>9/14/2016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FCDB71-DBD9-4FEB-87BB-8FD57A1A7908}"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98B8A-E475-4039-B11D-057A7592787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FCDB71-DBD9-4FEB-87BB-8FD57A1A7908}" type="datetimeFigureOut">
              <a:rPr lang="en-US" smtClean="0"/>
              <a:pPr/>
              <a:t>9/14/2016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B298B8A-E475-4039-B11D-057A7592787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latin typeface="Times New Roman" panose="02020603050405020304" pitchFamily="18" charset="0"/>
              <a:cs typeface="Times New Roman" panose="02020603050405020304" pitchFamily="18" charset="0"/>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latin typeface="Times New Roman" panose="02020603050405020304" pitchFamily="18" charset="0"/>
              <a:cs typeface="Times New Roman" panose="02020603050405020304" pitchFamily="18" charset="0"/>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Times New Roman" panose="02020603050405020304" pitchFamily="18" charset="0"/>
                <a:cs typeface="Times New Roman" panose="02020603050405020304" pitchFamily="18" charset="0"/>
              </a:defRPr>
            </a:lvl1pPr>
          </a:lstStyle>
          <a:p>
            <a:fld id="{18FCDB71-DBD9-4FEB-87BB-8FD57A1A7908}" type="datetimeFigureOut">
              <a:rPr lang="en-US" smtClean="0"/>
              <a:pPr/>
              <a:t>9/14/2016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Times New Roman" panose="02020603050405020304" pitchFamily="18" charset="0"/>
                <a:cs typeface="Times New Roman" panose="02020603050405020304" pitchFamily="18" charset="0"/>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Times New Roman" panose="02020603050405020304" pitchFamily="18" charset="0"/>
                <a:ea typeface="+mj-ea"/>
                <a:cs typeface="Times New Roman" panose="02020603050405020304" pitchFamily="18" charset="0"/>
              </a:defRPr>
            </a:lvl1pPr>
          </a:lstStyle>
          <a:p>
            <a:fld id="{AB298B8A-E475-4039-B11D-057A759278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Times New Roman" panose="02020603050405020304" pitchFamily="18" charset="0"/>
          <a:ea typeface="+mj-ea"/>
          <a:cs typeface="Times New Roman" panose="02020603050405020304" pitchFamily="18"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Times New Roman" panose="02020603050405020304" pitchFamily="18" charset="0"/>
          <a:ea typeface="+mn-ea"/>
          <a:cs typeface="Times New Roman" panose="02020603050405020304" pitchFamily="18"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Times New Roman" panose="02020603050405020304" pitchFamily="18" charset="0"/>
          <a:ea typeface="+mn-ea"/>
          <a:cs typeface="Times New Roman" panose="02020603050405020304" pitchFamily="18"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Times New Roman" panose="02020603050405020304" pitchFamily="18" charset="0"/>
          <a:ea typeface="+mn-ea"/>
          <a:cs typeface="Times New Roman" panose="02020603050405020304" pitchFamily="18"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anose="02020603050405020304" pitchFamily="18" charset="0"/>
          <a:ea typeface="+mn-ea"/>
          <a:cs typeface="Times New Roman" panose="02020603050405020304"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0.png"/><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0.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1.jpeg"/><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2.jpeg"/><Relationship Id="rId4"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3.jpeg"/><Relationship Id="rId4"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4.jpeg"/><Relationship Id="rId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6.jpeg"/><Relationship Id="rId4" Type="http://schemas.openxmlformats.org/officeDocument/2006/relationships/notesSlide" Target="../notesSlides/notesSlide3.xml"/><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7.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2.xml"/><Relationship Id="rId7" Type="http://schemas.openxmlformats.org/officeDocument/2006/relationships/diagramQuickStyle" Target="../diagrams/quickStyle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8.png"/><Relationship Id="rId4" Type="http://schemas.openxmlformats.org/officeDocument/2006/relationships/notesSlide" Target="../notesSlides/notesSlide6.xml"/><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9.jpe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3124200"/>
            <a:ext cx="9144000" cy="1600200"/>
          </a:xfrm>
        </p:spPr>
        <p:txBody>
          <a:bodyPr>
            <a:noAutofit/>
          </a:bodyPr>
          <a:lstStyle/>
          <a:p>
            <a:r>
              <a:rPr lang="en-US" sz="2800" b="1" dirty="0" smtClean="0"/>
              <a:t>ĐƯỜNG LỐI ĐẤU TRANH GIÀNH CHÍNH QUYỀN</a:t>
            </a:r>
          </a:p>
          <a:p>
            <a:r>
              <a:rPr lang="en-US" sz="2800" b="1" dirty="0" smtClean="0"/>
              <a:t>(1930 – 1945)</a:t>
            </a:r>
            <a:endParaRPr lang="en-US" sz="2800" b="1" dirty="0"/>
          </a:p>
        </p:txBody>
      </p:sp>
      <p:sp>
        <p:nvSpPr>
          <p:cNvPr id="2" name="Title 1"/>
          <p:cNvSpPr>
            <a:spLocks noGrp="1"/>
          </p:cNvSpPr>
          <p:nvPr>
            <p:ph type="ctrTitle"/>
          </p:nvPr>
        </p:nvSpPr>
        <p:spPr/>
        <p:txBody>
          <a:bodyPr>
            <a:normAutofit/>
          </a:bodyPr>
          <a:lstStyle/>
          <a:p>
            <a:pPr algn="ct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2:</a:t>
            </a:r>
            <a:endParaRPr lang="en-US" dirty="0">
              <a:latin typeface="Times New Roman" pitchFamily="18" charset="0"/>
              <a:cs typeface="Times New Roman" pitchFamily="18" charset="0"/>
            </a:endParaRPr>
          </a:p>
        </p:txBody>
      </p:sp>
      <p:pic>
        <p:nvPicPr>
          <p:cNvPr id="5" name="Picture 4" descr="Logo-NEU-Vietnam.jpg"/>
          <p:cNvPicPr>
            <a:picLocks noChangeAspect="1"/>
          </p:cNvPicPr>
          <p:nvPr/>
        </p:nvPicPr>
        <p:blipFill>
          <a:blip r:embed="rId2"/>
          <a:stretch>
            <a:fillRect/>
          </a:stretch>
        </p:blipFill>
        <p:spPr>
          <a:xfrm>
            <a:off x="26504" y="0"/>
            <a:ext cx="1447800" cy="1439233"/>
          </a:xfrm>
          <a:prstGeom prst="ellipse">
            <a:avLst/>
          </a:prstGeom>
          <a:ln>
            <a:noFill/>
          </a:ln>
          <a:effectLst>
            <a:softEdge rad="112500"/>
          </a:effectLst>
        </p:spPr>
      </p:pic>
      <p:pic>
        <p:nvPicPr>
          <p:cNvPr id="7" name="Picture 5" descr="BAC DOC TNDL"/>
          <p:cNvPicPr>
            <a:picLocks noChangeAspect="1" noChangeArrowheads="1"/>
          </p:cNvPicPr>
          <p:nvPr/>
        </p:nvPicPr>
        <p:blipFill>
          <a:blip r:embed="rId3"/>
          <a:srcRect/>
          <a:stretch>
            <a:fillRect/>
          </a:stretch>
        </p:blipFill>
        <p:spPr bwMode="auto">
          <a:xfrm>
            <a:off x="2895600" y="4267200"/>
            <a:ext cx="3200400" cy="24003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a:off x="2895600" y="959324"/>
            <a:ext cx="6183085" cy="307777"/>
          </a:xfrm>
          <a:prstGeom prst="rect">
            <a:avLst/>
          </a:prstGeom>
          <a:noFill/>
        </p:spPr>
        <p:txBody>
          <a:bodyPr wrap="square" rtlCol="0">
            <a:spAutoFit/>
          </a:bodyPr>
          <a:lstStyle/>
          <a:p>
            <a:r>
              <a:rPr lang="en-US" sz="1400" b="1" i="0" dirty="0" smtClean="0">
                <a:solidFill>
                  <a:srgbClr val="0070C0"/>
                </a:solidFill>
                <a:latin typeface="Times New Roman" panose="02020603050405020304" pitchFamily="18" charset="0"/>
                <a:cs typeface="Times New Roman" panose="02020603050405020304" pitchFamily="18" charset="0"/>
              </a:rPr>
              <a:t>BỘ</a:t>
            </a:r>
            <a:r>
              <a:rPr lang="en-US" sz="1400" b="1" i="0" baseline="0" dirty="0" smtClean="0">
                <a:solidFill>
                  <a:srgbClr val="0070C0"/>
                </a:solidFill>
                <a:latin typeface="Times New Roman" panose="02020603050405020304" pitchFamily="18" charset="0"/>
                <a:cs typeface="Times New Roman" panose="02020603050405020304" pitchFamily="18" charset="0"/>
              </a:rPr>
              <a:t> MÔN ĐƯỜNG LỐI CÁCH MẠNG CỦA ĐẢNG CỘNG SẢN VIỆT NAM</a:t>
            </a:r>
            <a:endParaRPr lang="en-US" sz="1400" b="1" i="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8FA2E7-1BC3-4442-9655-E461A2AEDEEC}" type="slidenum">
              <a:rPr lang="en-US">
                <a:solidFill>
                  <a:srgbClr val="FFFFFF"/>
                </a:solidFill>
                <a:latin typeface="Times New Roman" panose="02020603050405020304" pitchFamily="18" charset="0"/>
              </a:rPr>
              <a:pPr eaLnBrk="1" hangingPunct="1"/>
              <a:t>10</a:t>
            </a:fld>
            <a:endParaRPr lang="en-US">
              <a:solidFill>
                <a:srgbClr val="FFFFFF"/>
              </a:solidFill>
              <a:latin typeface="Times New Roman" panose="02020603050405020304" pitchFamily="18" charset="0"/>
            </a:endParaRPr>
          </a:p>
        </p:txBody>
      </p:sp>
      <p:sp>
        <p:nvSpPr>
          <p:cNvPr id="15363" name="Title 7"/>
          <p:cNvSpPr>
            <a:spLocks noGrp="1"/>
          </p:cNvSpPr>
          <p:nvPr>
            <p:ph type="title"/>
          </p:nvPr>
        </p:nvSpPr>
        <p:spPr>
          <a:xfrm>
            <a:off x="146304" y="867003"/>
            <a:ext cx="7772400" cy="1001712"/>
          </a:xfrm>
        </p:spPr>
        <p:txBody>
          <a:bodyPr>
            <a:noAutofit/>
          </a:bodyPr>
          <a:lstStyle/>
          <a:p>
            <a:r>
              <a:rPr lang="en-US" sz="2400" dirty="0">
                <a:solidFill>
                  <a:schemeClr val="tx1"/>
                </a:solidFill>
              </a:rPr>
              <a:t>2.1.2.2 </a:t>
            </a:r>
            <a:r>
              <a:rPr lang="en-US" sz="2400" dirty="0" err="1">
                <a:solidFill>
                  <a:schemeClr val="tx1"/>
                </a:solidFill>
              </a:rPr>
              <a:t>Chủ</a:t>
            </a:r>
            <a:r>
              <a:rPr lang="en-US" sz="2400" dirty="0">
                <a:solidFill>
                  <a:schemeClr val="tx1"/>
                </a:solidFill>
              </a:rPr>
              <a:t> </a:t>
            </a:r>
            <a:r>
              <a:rPr lang="en-US" sz="2400" dirty="0" err="1">
                <a:solidFill>
                  <a:schemeClr val="tx1"/>
                </a:solidFill>
              </a:rPr>
              <a:t>trương</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nhận</a:t>
            </a:r>
            <a:r>
              <a:rPr lang="en-US" sz="2400" dirty="0">
                <a:solidFill>
                  <a:schemeClr val="tx1"/>
                </a:solidFill>
              </a:rPr>
              <a:t> </a:t>
            </a:r>
            <a:r>
              <a:rPr lang="en-US" sz="2400" dirty="0" err="1">
                <a:solidFill>
                  <a:schemeClr val="tx1"/>
                </a:solidFill>
              </a:rPr>
              <a:t>thức</a:t>
            </a:r>
            <a:r>
              <a:rPr lang="en-US" sz="2400" dirty="0">
                <a:solidFill>
                  <a:schemeClr val="tx1"/>
                </a:solidFill>
              </a:rPr>
              <a:t> </a:t>
            </a:r>
            <a:r>
              <a:rPr lang="en-US" sz="2400" dirty="0" err="1">
                <a:solidFill>
                  <a:schemeClr val="tx1"/>
                </a:solidFill>
              </a:rPr>
              <a:t>mới</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Đảng</a:t>
            </a:r>
            <a:r>
              <a:rPr lang="en-US" sz="2400" dirty="0">
                <a:solidFill>
                  <a:schemeClr val="tx1"/>
                </a:solidFill>
              </a:rPr>
              <a:t> </a:t>
            </a:r>
          </a:p>
        </p:txBody>
      </p:sp>
      <p:sp>
        <p:nvSpPr>
          <p:cNvPr id="15364" name="Content Placeholder 2"/>
          <p:cNvSpPr>
            <a:spLocks noGrp="1"/>
          </p:cNvSpPr>
          <p:nvPr>
            <p:ph idx="1"/>
          </p:nvPr>
        </p:nvSpPr>
        <p:spPr>
          <a:xfrm>
            <a:off x="164447" y="1879601"/>
            <a:ext cx="5562600" cy="4832350"/>
          </a:xfrm>
        </p:spPr>
        <p:txBody>
          <a:bodyPr>
            <a:noAutofit/>
          </a:bodyPr>
          <a:lstStyle/>
          <a:p>
            <a:pPr algn="just" eaLnBrk="1" hangingPunct="1">
              <a:buFontTx/>
              <a:buNone/>
            </a:pPr>
            <a:r>
              <a:rPr lang="en-US" sz="2400" b="1" dirty="0" smtClean="0"/>
              <a:t>* </a:t>
            </a:r>
            <a:r>
              <a:rPr lang="en-US" sz="2400" b="1" dirty="0" err="1" smtClean="0"/>
              <a:t>Chủ</a:t>
            </a:r>
            <a:r>
              <a:rPr lang="en-US" sz="2400" b="1" dirty="0" smtClean="0">
                <a:solidFill>
                  <a:srgbClr val="7F787F"/>
                </a:solidFill>
              </a:rPr>
              <a:t> </a:t>
            </a:r>
            <a:r>
              <a:rPr lang="en-US" sz="2400" b="1" dirty="0" err="1" smtClean="0"/>
              <a:t>trương</a:t>
            </a:r>
            <a:r>
              <a:rPr lang="en-US" sz="2400" b="1" dirty="0" smtClean="0">
                <a:solidFill>
                  <a:srgbClr val="7F787F"/>
                </a:solidFill>
              </a:rPr>
              <a:t> </a:t>
            </a:r>
            <a:r>
              <a:rPr lang="en-US" sz="2400" b="1" dirty="0" err="1" smtClean="0"/>
              <a:t>đấu</a:t>
            </a:r>
            <a:r>
              <a:rPr lang="en-US" sz="2400" b="1" dirty="0" smtClean="0">
                <a:solidFill>
                  <a:srgbClr val="7F787F"/>
                </a:solidFill>
              </a:rPr>
              <a:t> </a:t>
            </a:r>
            <a:r>
              <a:rPr lang="en-US" sz="2400" b="1" dirty="0" err="1" smtClean="0"/>
              <a:t>tranh</a:t>
            </a:r>
            <a:r>
              <a:rPr lang="en-US" sz="2400" b="1" dirty="0" smtClean="0">
                <a:solidFill>
                  <a:srgbClr val="7F787F"/>
                </a:solidFill>
              </a:rPr>
              <a:t> </a:t>
            </a:r>
            <a:r>
              <a:rPr lang="en-US" sz="2400" b="1" dirty="0" err="1" smtClean="0"/>
              <a:t>đòi</a:t>
            </a:r>
            <a:r>
              <a:rPr lang="en-US" sz="2400" b="1" dirty="0" smtClean="0">
                <a:solidFill>
                  <a:srgbClr val="7F787F"/>
                </a:solidFill>
              </a:rPr>
              <a:t> </a:t>
            </a:r>
            <a:r>
              <a:rPr lang="en-US" sz="2400" b="1" dirty="0" err="1" smtClean="0"/>
              <a:t>quyền</a:t>
            </a:r>
            <a:r>
              <a:rPr lang="en-US" sz="2400" b="1" dirty="0" smtClean="0">
                <a:solidFill>
                  <a:srgbClr val="7F787F"/>
                </a:solidFill>
              </a:rPr>
              <a:t> </a:t>
            </a:r>
            <a:r>
              <a:rPr lang="en-US" sz="2400" b="1" dirty="0" err="1" smtClean="0"/>
              <a:t>dân</a:t>
            </a:r>
            <a:r>
              <a:rPr lang="en-US" sz="2400" b="1" dirty="0" smtClean="0">
                <a:solidFill>
                  <a:srgbClr val="7F787F"/>
                </a:solidFill>
              </a:rPr>
              <a:t> </a:t>
            </a:r>
            <a:r>
              <a:rPr lang="en-US" sz="2400" b="1" dirty="0" err="1" smtClean="0"/>
              <a:t>chủ</a:t>
            </a:r>
            <a:r>
              <a:rPr lang="en-US" sz="2400" b="1" dirty="0" smtClean="0">
                <a:solidFill>
                  <a:srgbClr val="7F787F"/>
                </a:solidFill>
              </a:rPr>
              <a:t> </a:t>
            </a:r>
            <a:r>
              <a:rPr lang="en-US" sz="2400" b="1" dirty="0" err="1" smtClean="0"/>
              <a:t>dân</a:t>
            </a:r>
            <a:r>
              <a:rPr lang="en-US" sz="2400" b="1" dirty="0" smtClean="0">
                <a:solidFill>
                  <a:srgbClr val="7F787F"/>
                </a:solidFill>
              </a:rPr>
              <a:t> </a:t>
            </a:r>
            <a:r>
              <a:rPr lang="en-US" sz="2400" b="1" dirty="0" err="1" smtClean="0"/>
              <a:t>sinh</a:t>
            </a:r>
            <a:r>
              <a:rPr lang="en-US" sz="2400" b="1" dirty="0" smtClean="0"/>
              <a:t> </a:t>
            </a:r>
            <a:r>
              <a:rPr lang="en-US" sz="2400" dirty="0" err="1" smtClean="0"/>
              <a:t>thể</a:t>
            </a:r>
            <a:r>
              <a:rPr lang="en-US" sz="2400" dirty="0" smtClean="0">
                <a:solidFill>
                  <a:srgbClr val="7F787F"/>
                </a:solidFill>
              </a:rPr>
              <a:t> </a:t>
            </a:r>
            <a:r>
              <a:rPr lang="en-US" sz="2400" dirty="0" err="1" smtClean="0"/>
              <a:t>hiện</a:t>
            </a:r>
            <a:r>
              <a:rPr lang="en-US" sz="2400" dirty="0" smtClean="0">
                <a:solidFill>
                  <a:srgbClr val="7F787F"/>
                </a:solidFill>
              </a:rPr>
              <a:t> </a:t>
            </a:r>
            <a:r>
              <a:rPr lang="en-US" sz="2400" dirty="0" smtClean="0"/>
              <a:t>qua</a:t>
            </a:r>
            <a:r>
              <a:rPr lang="en-US" sz="2400" dirty="0" smtClean="0">
                <a:solidFill>
                  <a:srgbClr val="7F787F"/>
                </a:solidFill>
              </a:rPr>
              <a:t> </a:t>
            </a:r>
            <a:r>
              <a:rPr lang="en-US" sz="2400" dirty="0" err="1" smtClean="0"/>
              <a:t>Nghị</a:t>
            </a:r>
            <a:r>
              <a:rPr lang="en-US" sz="2400" dirty="0" smtClean="0">
                <a:solidFill>
                  <a:srgbClr val="7F787F"/>
                </a:solidFill>
              </a:rPr>
              <a:t> </a:t>
            </a:r>
            <a:r>
              <a:rPr lang="en-US" sz="2400" dirty="0" err="1" smtClean="0"/>
              <a:t>quyết</a:t>
            </a:r>
            <a:r>
              <a:rPr lang="en-US" sz="2400" dirty="0" smtClean="0">
                <a:solidFill>
                  <a:srgbClr val="7F787F"/>
                </a:solidFill>
              </a:rPr>
              <a:t> </a:t>
            </a:r>
            <a:r>
              <a:rPr lang="en-US" sz="2400" dirty="0" err="1" smtClean="0"/>
              <a:t>Hội</a:t>
            </a:r>
            <a:r>
              <a:rPr lang="en-US" sz="2400" dirty="0" smtClean="0">
                <a:solidFill>
                  <a:srgbClr val="7F787F"/>
                </a:solidFill>
              </a:rPr>
              <a:t> </a:t>
            </a:r>
            <a:r>
              <a:rPr lang="en-US" sz="2400" dirty="0" err="1" smtClean="0"/>
              <a:t>nghị</a:t>
            </a:r>
            <a:r>
              <a:rPr lang="en-US" sz="2400" dirty="0" smtClean="0">
                <a:solidFill>
                  <a:srgbClr val="7F787F"/>
                </a:solidFill>
              </a:rPr>
              <a:t> </a:t>
            </a:r>
            <a:r>
              <a:rPr lang="en-US" sz="2400" dirty="0" err="1" smtClean="0"/>
              <a:t>Trung</a:t>
            </a:r>
            <a:r>
              <a:rPr lang="en-US" sz="2400" dirty="0" smtClean="0">
                <a:solidFill>
                  <a:srgbClr val="7F787F"/>
                </a:solidFill>
              </a:rPr>
              <a:t> </a:t>
            </a:r>
            <a:r>
              <a:rPr lang="en-US" sz="2400" dirty="0" err="1" smtClean="0"/>
              <a:t>ương</a:t>
            </a:r>
            <a:r>
              <a:rPr lang="en-US" sz="2400" dirty="0" smtClean="0">
                <a:solidFill>
                  <a:srgbClr val="7F787F"/>
                </a:solidFill>
              </a:rPr>
              <a:t> </a:t>
            </a:r>
            <a:r>
              <a:rPr lang="en-US" sz="2400" dirty="0" smtClean="0"/>
              <a:t>(7/1936,</a:t>
            </a:r>
            <a:r>
              <a:rPr lang="en-US" sz="2400" dirty="0" smtClean="0">
                <a:solidFill>
                  <a:srgbClr val="7F787F"/>
                </a:solidFill>
              </a:rPr>
              <a:t> </a:t>
            </a:r>
            <a:r>
              <a:rPr lang="en-US" sz="2400" dirty="0" smtClean="0"/>
              <a:t>3/1937,</a:t>
            </a:r>
            <a:r>
              <a:rPr lang="en-US" sz="2400" dirty="0" smtClean="0">
                <a:solidFill>
                  <a:srgbClr val="7F787F"/>
                </a:solidFill>
              </a:rPr>
              <a:t> </a:t>
            </a:r>
            <a:r>
              <a:rPr lang="en-US" sz="2400" dirty="0" smtClean="0"/>
              <a:t>9/1937,</a:t>
            </a:r>
            <a:r>
              <a:rPr lang="en-US" sz="2400" dirty="0" smtClean="0">
                <a:solidFill>
                  <a:srgbClr val="7F787F"/>
                </a:solidFill>
              </a:rPr>
              <a:t> </a:t>
            </a:r>
            <a:r>
              <a:rPr lang="en-US" sz="2400" dirty="0" smtClean="0"/>
              <a:t>3/1938)</a:t>
            </a:r>
            <a:r>
              <a:rPr lang="en-US" sz="2400" dirty="0" smtClean="0">
                <a:solidFill>
                  <a:srgbClr val="7F787F"/>
                </a:solidFill>
              </a:rPr>
              <a:t> </a:t>
            </a:r>
            <a:r>
              <a:rPr lang="en-US" sz="2400" dirty="0" err="1" smtClean="0"/>
              <a:t>với</a:t>
            </a:r>
            <a:r>
              <a:rPr lang="en-US" sz="2400" dirty="0" smtClean="0">
                <a:solidFill>
                  <a:srgbClr val="7F787F"/>
                </a:solidFill>
              </a:rPr>
              <a:t> </a:t>
            </a:r>
            <a:r>
              <a:rPr lang="en-US" sz="2400" dirty="0" err="1" smtClean="0"/>
              <a:t>những</a:t>
            </a:r>
            <a:r>
              <a:rPr lang="en-US" sz="2400" dirty="0" smtClean="0">
                <a:solidFill>
                  <a:srgbClr val="7F787F"/>
                </a:solidFill>
              </a:rPr>
              <a:t> </a:t>
            </a:r>
            <a:r>
              <a:rPr lang="en-US" sz="2400" dirty="0" err="1" smtClean="0"/>
              <a:t>vấn</a:t>
            </a:r>
            <a:r>
              <a:rPr lang="en-US" sz="2400" dirty="0" smtClean="0">
                <a:solidFill>
                  <a:srgbClr val="7F787F"/>
                </a:solidFill>
              </a:rPr>
              <a:t> </a:t>
            </a:r>
            <a:r>
              <a:rPr lang="en-US" sz="2400" dirty="0" err="1" smtClean="0"/>
              <a:t>đề</a:t>
            </a:r>
            <a:r>
              <a:rPr lang="en-US" sz="2400" dirty="0" smtClean="0">
                <a:solidFill>
                  <a:srgbClr val="7F787F"/>
                </a:solidFill>
              </a:rPr>
              <a:t> </a:t>
            </a:r>
            <a:r>
              <a:rPr lang="en-US" sz="2400" dirty="0" err="1" smtClean="0"/>
              <a:t>chủ</a:t>
            </a:r>
            <a:r>
              <a:rPr lang="en-US" sz="2400" dirty="0" smtClean="0">
                <a:solidFill>
                  <a:srgbClr val="7F787F"/>
                </a:solidFill>
              </a:rPr>
              <a:t> </a:t>
            </a:r>
            <a:r>
              <a:rPr lang="en-US" sz="2400" dirty="0" err="1" smtClean="0"/>
              <a:t>yếu</a:t>
            </a:r>
            <a:r>
              <a:rPr lang="en-US" sz="2400" dirty="0" smtClean="0"/>
              <a:t>:</a:t>
            </a:r>
          </a:p>
          <a:p>
            <a:pPr algn="just" eaLnBrk="1" hangingPunct="1"/>
            <a:r>
              <a:rPr lang="en-US" sz="2400" dirty="0" err="1" smtClean="0"/>
              <a:t>Kẻ</a:t>
            </a:r>
            <a:r>
              <a:rPr lang="en-US" sz="2400" dirty="0" smtClean="0">
                <a:solidFill>
                  <a:srgbClr val="7F787F"/>
                </a:solidFill>
              </a:rPr>
              <a:t> </a:t>
            </a:r>
            <a:r>
              <a:rPr lang="en-US" sz="2400" dirty="0" err="1" smtClean="0"/>
              <a:t>thù</a:t>
            </a:r>
            <a:r>
              <a:rPr lang="en-US" sz="2400" dirty="0" smtClean="0">
                <a:solidFill>
                  <a:srgbClr val="7F787F"/>
                </a:solidFill>
              </a:rPr>
              <a:t> </a:t>
            </a:r>
            <a:r>
              <a:rPr lang="en-US" sz="2400" dirty="0" err="1" smtClean="0"/>
              <a:t>cách</a:t>
            </a:r>
            <a:r>
              <a:rPr lang="en-US" sz="2400" dirty="0" smtClean="0">
                <a:solidFill>
                  <a:srgbClr val="7F787F"/>
                </a:solidFill>
              </a:rPr>
              <a:t> </a:t>
            </a:r>
            <a:r>
              <a:rPr lang="en-US" sz="2400" dirty="0" err="1" smtClean="0"/>
              <a:t>mạng</a:t>
            </a:r>
            <a:r>
              <a:rPr lang="en-US" sz="2400" dirty="0" smtClean="0"/>
              <a:t>:</a:t>
            </a:r>
            <a:r>
              <a:rPr lang="en-US" sz="2400" dirty="0" smtClean="0">
                <a:solidFill>
                  <a:srgbClr val="7F787F"/>
                </a:solidFill>
              </a:rPr>
              <a:t> </a:t>
            </a:r>
            <a:r>
              <a:rPr lang="en-US" sz="2400" dirty="0" err="1" smtClean="0"/>
              <a:t>Bọn</a:t>
            </a:r>
            <a:r>
              <a:rPr lang="en-US" sz="2400" dirty="0" smtClean="0">
                <a:solidFill>
                  <a:srgbClr val="7F787F"/>
                </a:solidFill>
              </a:rPr>
              <a:t> </a:t>
            </a:r>
            <a:r>
              <a:rPr lang="en-US" sz="2400" dirty="0" err="1" smtClean="0"/>
              <a:t>phản</a:t>
            </a:r>
            <a:r>
              <a:rPr lang="en-US" sz="2400" dirty="0" smtClean="0">
                <a:solidFill>
                  <a:srgbClr val="7F787F"/>
                </a:solidFill>
              </a:rPr>
              <a:t> </a:t>
            </a:r>
            <a:r>
              <a:rPr lang="en-US" sz="2400" dirty="0" err="1" smtClean="0"/>
              <a:t>động</a:t>
            </a:r>
            <a:r>
              <a:rPr lang="en-US" sz="2400" dirty="0" smtClean="0">
                <a:solidFill>
                  <a:srgbClr val="7F787F"/>
                </a:solidFill>
              </a:rPr>
              <a:t> </a:t>
            </a:r>
            <a:r>
              <a:rPr lang="en-US" sz="2400" dirty="0" err="1" smtClean="0"/>
              <a:t>thuộc</a:t>
            </a:r>
            <a:r>
              <a:rPr lang="en-US" sz="2400" dirty="0" smtClean="0">
                <a:solidFill>
                  <a:srgbClr val="7F787F"/>
                </a:solidFill>
              </a:rPr>
              <a:t> </a:t>
            </a:r>
            <a:r>
              <a:rPr lang="en-US" sz="2400" dirty="0" err="1" smtClean="0"/>
              <a:t>địa</a:t>
            </a:r>
            <a:r>
              <a:rPr lang="en-US" sz="2400" dirty="0" smtClean="0">
                <a:solidFill>
                  <a:srgbClr val="7F787F"/>
                </a:solidFill>
              </a:rPr>
              <a:t> </a:t>
            </a:r>
            <a:r>
              <a:rPr lang="en-US" sz="2400" dirty="0" err="1" smtClean="0"/>
              <a:t>và</a:t>
            </a:r>
            <a:r>
              <a:rPr lang="en-US" sz="2400" dirty="0" smtClean="0">
                <a:solidFill>
                  <a:srgbClr val="7F787F"/>
                </a:solidFill>
              </a:rPr>
              <a:t> </a:t>
            </a:r>
            <a:r>
              <a:rPr lang="en-US" sz="2400" dirty="0" err="1" smtClean="0"/>
              <a:t>bè</a:t>
            </a:r>
            <a:r>
              <a:rPr lang="en-US" sz="2400" dirty="0" smtClean="0">
                <a:solidFill>
                  <a:srgbClr val="7F787F"/>
                </a:solidFill>
              </a:rPr>
              <a:t> </a:t>
            </a:r>
            <a:r>
              <a:rPr lang="en-US" sz="2400" dirty="0" err="1" smtClean="0"/>
              <a:t>lũ</a:t>
            </a:r>
            <a:r>
              <a:rPr lang="en-US" sz="2400" dirty="0" smtClean="0">
                <a:solidFill>
                  <a:srgbClr val="7F787F"/>
                </a:solidFill>
              </a:rPr>
              <a:t> </a:t>
            </a:r>
            <a:r>
              <a:rPr lang="en-US" sz="2400" dirty="0" err="1" smtClean="0"/>
              <a:t>tay</a:t>
            </a:r>
            <a:r>
              <a:rPr lang="en-US" sz="2400" dirty="0" smtClean="0">
                <a:solidFill>
                  <a:srgbClr val="7F787F"/>
                </a:solidFill>
              </a:rPr>
              <a:t> </a:t>
            </a:r>
            <a:r>
              <a:rPr lang="en-US" sz="2400" dirty="0" err="1" smtClean="0"/>
              <a:t>sai</a:t>
            </a:r>
            <a:r>
              <a:rPr lang="en-US" sz="2400" dirty="0" smtClean="0">
                <a:solidFill>
                  <a:srgbClr val="7F787F"/>
                </a:solidFill>
              </a:rPr>
              <a:t> </a:t>
            </a:r>
            <a:r>
              <a:rPr lang="en-US" sz="2400" dirty="0" err="1" smtClean="0"/>
              <a:t>của</a:t>
            </a:r>
            <a:r>
              <a:rPr lang="en-US" sz="2400" dirty="0" smtClean="0">
                <a:solidFill>
                  <a:srgbClr val="7F787F"/>
                </a:solidFill>
              </a:rPr>
              <a:t> </a:t>
            </a:r>
            <a:r>
              <a:rPr lang="en-US" sz="2400" dirty="0" err="1" smtClean="0"/>
              <a:t>chúng</a:t>
            </a:r>
            <a:r>
              <a:rPr lang="en-US" sz="2400" dirty="0" smtClean="0"/>
              <a:t>.</a:t>
            </a:r>
          </a:p>
          <a:p>
            <a:pPr algn="just" eaLnBrk="1" hangingPunct="1"/>
            <a:r>
              <a:rPr lang="en-US" sz="2400" dirty="0" err="1" smtClean="0"/>
              <a:t>Về</a:t>
            </a:r>
            <a:r>
              <a:rPr lang="en-US" sz="2400" dirty="0" smtClean="0">
                <a:solidFill>
                  <a:srgbClr val="7F787F"/>
                </a:solidFill>
              </a:rPr>
              <a:t> </a:t>
            </a:r>
            <a:r>
              <a:rPr lang="en-US" sz="2400" dirty="0" err="1" smtClean="0"/>
              <a:t>nhiệm</a:t>
            </a:r>
            <a:r>
              <a:rPr lang="en-US" sz="2400" dirty="0" smtClean="0">
                <a:solidFill>
                  <a:srgbClr val="7F787F"/>
                </a:solidFill>
              </a:rPr>
              <a:t> </a:t>
            </a:r>
            <a:r>
              <a:rPr lang="en-US" sz="2400" dirty="0" err="1" smtClean="0"/>
              <a:t>vụ</a:t>
            </a:r>
            <a:r>
              <a:rPr lang="en-US" sz="2400" dirty="0" smtClean="0">
                <a:solidFill>
                  <a:srgbClr val="7F787F"/>
                </a:solidFill>
              </a:rPr>
              <a:t> </a:t>
            </a:r>
            <a:r>
              <a:rPr lang="en-US" sz="2400" dirty="0" err="1" smtClean="0"/>
              <a:t>trước</a:t>
            </a:r>
            <a:r>
              <a:rPr lang="en-US" sz="2400" dirty="0" smtClean="0">
                <a:solidFill>
                  <a:srgbClr val="7F787F"/>
                </a:solidFill>
              </a:rPr>
              <a:t> </a:t>
            </a:r>
            <a:r>
              <a:rPr lang="en-US" sz="2400" dirty="0" err="1" smtClean="0"/>
              <a:t>mắt</a:t>
            </a:r>
            <a:r>
              <a:rPr lang="en-US" sz="2400" dirty="0" smtClean="0"/>
              <a:t>:</a:t>
            </a:r>
            <a:r>
              <a:rPr lang="en-US" sz="2400" dirty="0" smtClean="0">
                <a:solidFill>
                  <a:srgbClr val="7F787F"/>
                </a:solidFill>
              </a:rPr>
              <a:t> </a:t>
            </a:r>
            <a:r>
              <a:rPr lang="en-US" sz="2400" dirty="0" err="1" smtClean="0"/>
              <a:t>đòi</a:t>
            </a:r>
            <a:r>
              <a:rPr lang="en-US" sz="2400" dirty="0" smtClean="0">
                <a:solidFill>
                  <a:srgbClr val="7F787F"/>
                </a:solidFill>
              </a:rPr>
              <a:t> </a:t>
            </a:r>
            <a:r>
              <a:rPr lang="en-US" sz="2400" dirty="0" err="1" smtClean="0"/>
              <a:t>tự</a:t>
            </a:r>
            <a:r>
              <a:rPr lang="en-US" sz="2400" dirty="0" smtClean="0">
                <a:solidFill>
                  <a:srgbClr val="7F787F"/>
                </a:solidFill>
              </a:rPr>
              <a:t> </a:t>
            </a:r>
            <a:r>
              <a:rPr lang="en-US" sz="2400" dirty="0" smtClean="0"/>
              <a:t>do,</a:t>
            </a:r>
            <a:r>
              <a:rPr lang="en-US" sz="2400" dirty="0" smtClean="0">
                <a:solidFill>
                  <a:srgbClr val="7F787F"/>
                </a:solidFill>
              </a:rPr>
              <a:t> </a:t>
            </a:r>
            <a:r>
              <a:rPr lang="en-US" sz="2400" dirty="0" err="1" smtClean="0"/>
              <a:t>dân</a:t>
            </a:r>
            <a:r>
              <a:rPr lang="en-US" sz="2400" dirty="0" smtClean="0">
                <a:solidFill>
                  <a:srgbClr val="7F787F"/>
                </a:solidFill>
              </a:rPr>
              <a:t> </a:t>
            </a:r>
            <a:r>
              <a:rPr lang="en-US" sz="2400" dirty="0" err="1" smtClean="0"/>
              <a:t>chủ</a:t>
            </a:r>
            <a:r>
              <a:rPr lang="en-US" sz="2400" dirty="0" smtClean="0"/>
              <a:t>,</a:t>
            </a:r>
            <a:r>
              <a:rPr lang="en-US" sz="2400" dirty="0" smtClean="0">
                <a:solidFill>
                  <a:srgbClr val="7F787F"/>
                </a:solidFill>
              </a:rPr>
              <a:t> </a:t>
            </a:r>
            <a:r>
              <a:rPr lang="en-US" sz="2400" dirty="0" err="1" smtClean="0"/>
              <a:t>cơm</a:t>
            </a:r>
            <a:r>
              <a:rPr lang="en-US" sz="2400" dirty="0" smtClean="0">
                <a:solidFill>
                  <a:srgbClr val="7F787F"/>
                </a:solidFill>
              </a:rPr>
              <a:t> </a:t>
            </a:r>
            <a:r>
              <a:rPr lang="en-US" sz="2400" dirty="0" err="1" smtClean="0"/>
              <a:t>áo</a:t>
            </a:r>
            <a:r>
              <a:rPr lang="en-US" sz="2400" dirty="0" smtClean="0">
                <a:solidFill>
                  <a:srgbClr val="7F787F"/>
                </a:solidFill>
              </a:rPr>
              <a:t> </a:t>
            </a:r>
            <a:r>
              <a:rPr lang="en-US" sz="2400" dirty="0" err="1" smtClean="0"/>
              <a:t>hòa</a:t>
            </a:r>
            <a:r>
              <a:rPr lang="en-US" sz="2400" dirty="0" smtClean="0">
                <a:solidFill>
                  <a:srgbClr val="7F787F"/>
                </a:solidFill>
              </a:rPr>
              <a:t> </a:t>
            </a:r>
            <a:r>
              <a:rPr lang="en-US" sz="2400" dirty="0" err="1" smtClean="0"/>
              <a:t>bình</a:t>
            </a:r>
            <a:r>
              <a:rPr lang="en-US" sz="2400" dirty="0" smtClean="0"/>
              <a:t>.</a:t>
            </a:r>
            <a:r>
              <a:rPr lang="vi-VN" sz="2400" dirty="0" smtClean="0">
                <a:solidFill>
                  <a:srgbClr val="7F787F"/>
                </a:solidFill>
              </a:rPr>
              <a:t> </a:t>
            </a:r>
            <a:r>
              <a:rPr lang="vi-VN" sz="2400" dirty="0" smtClean="0"/>
              <a:t>Thành</a:t>
            </a:r>
            <a:r>
              <a:rPr lang="vi-VN" sz="2400" dirty="0" smtClean="0">
                <a:solidFill>
                  <a:srgbClr val="7F787F"/>
                </a:solidFill>
              </a:rPr>
              <a:t> </a:t>
            </a:r>
            <a:r>
              <a:rPr lang="vi-VN" sz="2400" dirty="0" smtClean="0"/>
              <a:t>lập</a:t>
            </a:r>
            <a:r>
              <a:rPr lang="vi-VN" sz="2400" dirty="0" smtClean="0">
                <a:solidFill>
                  <a:srgbClr val="7F787F"/>
                </a:solidFill>
              </a:rPr>
              <a:t> </a:t>
            </a:r>
            <a:r>
              <a:rPr lang="vi-VN" sz="2400" dirty="0" smtClean="0"/>
              <a:t>mặt</a:t>
            </a:r>
            <a:r>
              <a:rPr lang="vi-VN" sz="2400" dirty="0" smtClean="0">
                <a:solidFill>
                  <a:srgbClr val="7F787F"/>
                </a:solidFill>
              </a:rPr>
              <a:t> </a:t>
            </a:r>
            <a:r>
              <a:rPr lang="vi-VN" sz="2400" dirty="0" smtClean="0"/>
              <a:t>trận</a:t>
            </a:r>
            <a:r>
              <a:rPr lang="vi-VN" sz="2400" dirty="0" smtClean="0">
                <a:solidFill>
                  <a:srgbClr val="7F787F"/>
                </a:solidFill>
              </a:rPr>
              <a:t> </a:t>
            </a:r>
            <a:r>
              <a:rPr lang="vi-VN" sz="2400" dirty="0" smtClean="0"/>
              <a:t>nhân</a:t>
            </a:r>
            <a:r>
              <a:rPr lang="vi-VN" sz="2400" dirty="0" smtClean="0">
                <a:solidFill>
                  <a:srgbClr val="7F787F"/>
                </a:solidFill>
              </a:rPr>
              <a:t> </a:t>
            </a:r>
            <a:r>
              <a:rPr lang="vi-VN" sz="2400" dirty="0" smtClean="0"/>
              <a:t>dân</a:t>
            </a:r>
            <a:r>
              <a:rPr lang="vi-VN" sz="2400" dirty="0" smtClean="0">
                <a:solidFill>
                  <a:srgbClr val="7F787F"/>
                </a:solidFill>
              </a:rPr>
              <a:t> </a:t>
            </a:r>
            <a:r>
              <a:rPr lang="vi-VN" sz="2400" dirty="0" smtClean="0"/>
              <a:t>phản</a:t>
            </a:r>
            <a:r>
              <a:rPr lang="vi-VN" sz="2400" dirty="0" smtClean="0">
                <a:solidFill>
                  <a:srgbClr val="7F787F"/>
                </a:solidFill>
              </a:rPr>
              <a:t> </a:t>
            </a:r>
            <a:r>
              <a:rPr lang="vi-VN" sz="2400" dirty="0" smtClean="0"/>
              <a:t>đế</a:t>
            </a:r>
            <a:r>
              <a:rPr lang="vi-VN" sz="2400" dirty="0" smtClean="0">
                <a:solidFill>
                  <a:srgbClr val="7F787F"/>
                </a:solidFill>
              </a:rPr>
              <a:t> </a:t>
            </a:r>
            <a:r>
              <a:rPr lang="vi-VN" sz="2400" dirty="0" smtClean="0"/>
              <a:t>(</a:t>
            </a:r>
            <a:r>
              <a:rPr lang="en-US" sz="2400" dirty="0" err="1" smtClean="0"/>
              <a:t>sau</a:t>
            </a:r>
            <a:r>
              <a:rPr lang="vi-VN" sz="2400" dirty="0" smtClean="0">
                <a:solidFill>
                  <a:srgbClr val="7F787F"/>
                </a:solidFill>
              </a:rPr>
              <a:t> </a:t>
            </a:r>
            <a:r>
              <a:rPr lang="vi-VN" sz="2400" dirty="0" smtClean="0"/>
              <a:t>đổi</a:t>
            </a:r>
            <a:r>
              <a:rPr lang="vi-VN" sz="2400" dirty="0" smtClean="0">
                <a:solidFill>
                  <a:srgbClr val="7F787F"/>
                </a:solidFill>
              </a:rPr>
              <a:t> </a:t>
            </a:r>
            <a:r>
              <a:rPr lang="vi-VN" sz="2400" dirty="0" smtClean="0"/>
              <a:t>thành</a:t>
            </a:r>
            <a:r>
              <a:rPr lang="vi-VN" sz="2400" dirty="0" smtClean="0">
                <a:solidFill>
                  <a:srgbClr val="7F787F"/>
                </a:solidFill>
              </a:rPr>
              <a:t> </a:t>
            </a:r>
            <a:r>
              <a:rPr lang="vi-VN" sz="2400" dirty="0" smtClean="0"/>
              <a:t>Mặt</a:t>
            </a:r>
            <a:r>
              <a:rPr lang="vi-VN" sz="2400" dirty="0" smtClean="0">
                <a:solidFill>
                  <a:srgbClr val="7F787F"/>
                </a:solidFill>
              </a:rPr>
              <a:t> </a:t>
            </a:r>
            <a:r>
              <a:rPr lang="vi-VN" sz="2400" dirty="0" smtClean="0"/>
              <a:t>trận</a:t>
            </a:r>
            <a:r>
              <a:rPr lang="vi-VN" sz="2400" dirty="0" smtClean="0">
                <a:solidFill>
                  <a:srgbClr val="7F787F"/>
                </a:solidFill>
              </a:rPr>
              <a:t> </a:t>
            </a:r>
            <a:r>
              <a:rPr lang="vi-VN" sz="2400" dirty="0" smtClean="0"/>
              <a:t>dân</a:t>
            </a:r>
            <a:r>
              <a:rPr lang="vi-VN" sz="2400" dirty="0" smtClean="0">
                <a:solidFill>
                  <a:srgbClr val="7F787F"/>
                </a:solidFill>
              </a:rPr>
              <a:t> </a:t>
            </a:r>
            <a:r>
              <a:rPr lang="vi-VN" sz="2400" dirty="0" smtClean="0"/>
              <a:t>chủ</a:t>
            </a:r>
            <a:r>
              <a:rPr lang="vi-VN" sz="2400" dirty="0" smtClean="0">
                <a:solidFill>
                  <a:srgbClr val="7F787F"/>
                </a:solidFill>
              </a:rPr>
              <a:t> </a:t>
            </a:r>
            <a:r>
              <a:rPr lang="vi-VN" sz="2400" dirty="0" smtClean="0"/>
              <a:t>Đông</a:t>
            </a:r>
            <a:r>
              <a:rPr lang="vi-VN" sz="2400" dirty="0" smtClean="0">
                <a:solidFill>
                  <a:srgbClr val="7F787F"/>
                </a:solidFill>
              </a:rPr>
              <a:t> </a:t>
            </a:r>
            <a:r>
              <a:rPr lang="vi-VN" sz="2400" dirty="0" smtClean="0"/>
              <a:t>Dương</a:t>
            </a:r>
            <a:r>
              <a:rPr lang="en-US" sz="2400" dirty="0" smtClean="0"/>
              <a:t>).</a:t>
            </a:r>
          </a:p>
        </p:txBody>
      </p:sp>
      <p:pic>
        <p:nvPicPr>
          <p:cNvPr id="15365" name="Picture 4" descr="http://caulacbonhabaotudo.files.wordpress.com/2012/06/chongmy.png?w=214&amp;h=156"/>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5865185" y="1778000"/>
            <a:ext cx="3101015"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838200" y="211138"/>
            <a:ext cx="7772400" cy="1001712"/>
          </a:xfrm>
          <a:prstGeom prst="rect">
            <a:avLst/>
          </a:prstGeom>
        </p:spPr>
        <p:txBody>
          <a:bodyPr bIns="91440" anchor="b" anchorCtr="0">
            <a:normAutofit fontScale="97500"/>
          </a:bodyPr>
          <a:lstStyle>
            <a:lvl1pPr algn="l" rtl="0" eaLnBrk="1" latinLnBrk="0" hangingPunct="1">
              <a:spcBef>
                <a:spcPct val="0"/>
              </a:spcBef>
              <a:buNone/>
              <a:defRPr kumimoji="0" sz="4000" b="1" kern="1200">
                <a:solidFill>
                  <a:schemeClr val="bg1"/>
                </a:solidFill>
                <a:latin typeface="Times New Roman" panose="02020603050405020304" pitchFamily="18" charset="0"/>
                <a:ea typeface="+mj-ea"/>
                <a:cs typeface="Times New Roman" panose="02020603050405020304" pitchFamily="18" charset="0"/>
              </a:defRPr>
            </a:lvl1pPr>
          </a:lstStyle>
          <a:p>
            <a:r>
              <a:rPr lang="en-US" dirty="0" smtClean="0"/>
              <a:t>2.1.2 </a:t>
            </a:r>
            <a:r>
              <a:rPr lang="en-US" dirty="0" err="1" smtClean="0"/>
              <a:t>Trong</a:t>
            </a:r>
            <a:r>
              <a:rPr lang="en-US" dirty="0" smtClean="0"/>
              <a:t> </a:t>
            </a:r>
            <a:r>
              <a:rPr lang="en-US" dirty="0" err="1" smtClean="0"/>
              <a:t>những</a:t>
            </a:r>
            <a:r>
              <a:rPr lang="en-US" dirty="0" smtClean="0"/>
              <a:t> </a:t>
            </a:r>
            <a:r>
              <a:rPr lang="en-US" dirty="0" err="1" smtClean="0"/>
              <a:t>năm</a:t>
            </a:r>
            <a:r>
              <a:rPr lang="en-US" dirty="0" smtClean="0"/>
              <a:t> 1936 – 1939 </a:t>
            </a:r>
            <a:endParaRPr lang="en-US" dirty="0"/>
          </a:p>
        </p:txBody>
      </p:sp>
    </p:spTree>
    <p:custDataLst>
      <p:tags r:id="rId1"/>
    </p:custDataLst>
    <p:extLst>
      <p:ext uri="{BB962C8B-B14F-4D97-AF65-F5344CB8AC3E}">
        <p14:creationId xmlns:p14="http://schemas.microsoft.com/office/powerpoint/2010/main" val="2624231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8FA2E7-1BC3-4442-9655-E461A2AEDEEC}" type="slidenum">
              <a:rPr lang="en-US">
                <a:solidFill>
                  <a:srgbClr val="FFFFFF"/>
                </a:solidFill>
                <a:latin typeface="Times New Roman" panose="02020603050405020304" pitchFamily="18" charset="0"/>
              </a:rPr>
              <a:pPr eaLnBrk="1" hangingPunct="1"/>
              <a:t>11</a:t>
            </a:fld>
            <a:endParaRPr lang="en-US">
              <a:solidFill>
                <a:srgbClr val="FFFFFF"/>
              </a:solidFill>
              <a:latin typeface="Times New Roman" panose="02020603050405020304" pitchFamily="18" charset="0"/>
            </a:endParaRPr>
          </a:p>
        </p:txBody>
      </p:sp>
      <p:sp>
        <p:nvSpPr>
          <p:cNvPr id="15364" name="Content Placeholder 2"/>
          <p:cNvSpPr>
            <a:spLocks noGrp="1"/>
          </p:cNvSpPr>
          <p:nvPr>
            <p:ph idx="1"/>
          </p:nvPr>
        </p:nvSpPr>
        <p:spPr>
          <a:xfrm>
            <a:off x="146304" y="1633764"/>
            <a:ext cx="5562600" cy="4832350"/>
          </a:xfrm>
        </p:spPr>
        <p:txBody>
          <a:bodyPr>
            <a:noAutofit/>
          </a:bodyPr>
          <a:lstStyle/>
          <a:p>
            <a:pPr algn="just"/>
            <a:r>
              <a:rPr lang="en-US" sz="2400" dirty="0" err="1" smtClean="0"/>
              <a:t>Về</a:t>
            </a:r>
            <a:r>
              <a:rPr lang="en-US" sz="2400" dirty="0" smtClean="0">
                <a:solidFill>
                  <a:srgbClr val="7F787F"/>
                </a:solidFill>
              </a:rPr>
              <a:t> </a:t>
            </a:r>
            <a:r>
              <a:rPr lang="en-US" sz="2400" dirty="0" err="1" smtClean="0"/>
              <a:t>đoàn</a:t>
            </a:r>
            <a:r>
              <a:rPr lang="en-US" sz="2400" dirty="0" smtClean="0">
                <a:solidFill>
                  <a:srgbClr val="7F787F"/>
                </a:solidFill>
              </a:rPr>
              <a:t> </a:t>
            </a:r>
            <a:r>
              <a:rPr lang="en-US" sz="2400" dirty="0" err="1" smtClean="0"/>
              <a:t>kết</a:t>
            </a:r>
            <a:r>
              <a:rPr lang="en-US" sz="2400" dirty="0" smtClean="0">
                <a:solidFill>
                  <a:srgbClr val="7F787F"/>
                </a:solidFill>
              </a:rPr>
              <a:t> </a:t>
            </a:r>
            <a:r>
              <a:rPr lang="en-US" sz="2400" dirty="0" err="1" smtClean="0"/>
              <a:t>quốc</a:t>
            </a:r>
            <a:r>
              <a:rPr lang="en-US" sz="2400" dirty="0" smtClean="0">
                <a:solidFill>
                  <a:srgbClr val="7F787F"/>
                </a:solidFill>
              </a:rPr>
              <a:t> </a:t>
            </a:r>
            <a:r>
              <a:rPr lang="en-US" sz="2400" dirty="0" err="1" smtClean="0"/>
              <a:t>tế</a:t>
            </a:r>
            <a:r>
              <a:rPr lang="en-US" sz="2400" dirty="0" smtClean="0"/>
              <a:t>:</a:t>
            </a:r>
            <a:r>
              <a:rPr lang="en-US" sz="2400" dirty="0" smtClean="0">
                <a:solidFill>
                  <a:srgbClr val="7F787F"/>
                </a:solidFill>
              </a:rPr>
              <a:t> </a:t>
            </a:r>
            <a:r>
              <a:rPr lang="en-US" sz="2400" dirty="0" smtClean="0"/>
              <a:t>“</a:t>
            </a:r>
            <a:r>
              <a:rPr lang="en-US" sz="2400" dirty="0" err="1" smtClean="0"/>
              <a:t>Ủng</a:t>
            </a:r>
            <a:r>
              <a:rPr lang="en-US" sz="2400" dirty="0" smtClean="0">
                <a:solidFill>
                  <a:srgbClr val="7F787F"/>
                </a:solidFill>
              </a:rPr>
              <a:t> </a:t>
            </a:r>
            <a:r>
              <a:rPr lang="en-US" sz="2400" dirty="0" err="1" smtClean="0"/>
              <a:t>hộ</a:t>
            </a:r>
            <a:r>
              <a:rPr lang="en-US" sz="2400" dirty="0" smtClean="0">
                <a:solidFill>
                  <a:srgbClr val="7F787F"/>
                </a:solidFill>
              </a:rPr>
              <a:t> </a:t>
            </a:r>
            <a:r>
              <a:rPr lang="en-US" sz="2400" dirty="0" err="1" smtClean="0"/>
              <a:t>Mặt</a:t>
            </a:r>
            <a:r>
              <a:rPr lang="en-US" sz="2400" dirty="0" smtClean="0">
                <a:solidFill>
                  <a:srgbClr val="7F787F"/>
                </a:solidFill>
              </a:rPr>
              <a:t> </a:t>
            </a:r>
            <a:r>
              <a:rPr lang="en-US" sz="2400" dirty="0" err="1" smtClean="0"/>
              <a:t>trận</a:t>
            </a:r>
            <a:r>
              <a:rPr lang="en-US" sz="2400" dirty="0" smtClean="0">
                <a:solidFill>
                  <a:srgbClr val="7F787F"/>
                </a:solidFill>
              </a:rPr>
              <a:t> </a:t>
            </a:r>
            <a:r>
              <a:rPr lang="en-US" sz="2400" dirty="0" err="1" smtClean="0"/>
              <a:t>nhân</a:t>
            </a:r>
            <a:r>
              <a:rPr lang="en-US" sz="2400" dirty="0" smtClean="0">
                <a:solidFill>
                  <a:srgbClr val="7F787F"/>
                </a:solidFill>
              </a:rPr>
              <a:t> </a:t>
            </a:r>
            <a:r>
              <a:rPr lang="en-US" sz="2400" dirty="0" err="1" smtClean="0"/>
              <a:t>dân</a:t>
            </a:r>
            <a:r>
              <a:rPr lang="en-US" sz="2400" dirty="0" smtClean="0">
                <a:solidFill>
                  <a:srgbClr val="7F787F"/>
                </a:solidFill>
              </a:rPr>
              <a:t> </a:t>
            </a:r>
            <a:r>
              <a:rPr lang="en-US" sz="2400" dirty="0" err="1" smtClean="0"/>
              <a:t>Pháp</a:t>
            </a:r>
            <a:r>
              <a:rPr lang="en-US" sz="2400" dirty="0" smtClean="0"/>
              <a:t>”;</a:t>
            </a:r>
            <a:r>
              <a:rPr lang="en-US" sz="2400" dirty="0" smtClean="0">
                <a:solidFill>
                  <a:srgbClr val="7F787F"/>
                </a:solidFill>
              </a:rPr>
              <a:t> </a:t>
            </a:r>
            <a:r>
              <a:rPr lang="en-US" sz="2400" dirty="0" smtClean="0"/>
              <a:t>“</a:t>
            </a:r>
            <a:r>
              <a:rPr lang="en-US" sz="2400" dirty="0" err="1" smtClean="0"/>
              <a:t>Ủng</a:t>
            </a:r>
            <a:r>
              <a:rPr lang="en-US" sz="2400" dirty="0" smtClean="0">
                <a:solidFill>
                  <a:srgbClr val="7F787F"/>
                </a:solidFill>
              </a:rPr>
              <a:t> </a:t>
            </a:r>
            <a:r>
              <a:rPr lang="en-US" sz="2400" dirty="0" err="1" smtClean="0"/>
              <a:t>hộ</a:t>
            </a:r>
            <a:r>
              <a:rPr lang="en-US" sz="2400" dirty="0" smtClean="0">
                <a:solidFill>
                  <a:srgbClr val="7F787F"/>
                </a:solidFill>
              </a:rPr>
              <a:t> </a:t>
            </a:r>
            <a:r>
              <a:rPr lang="en-US" sz="2400" dirty="0" err="1" smtClean="0"/>
              <a:t>Chính</a:t>
            </a:r>
            <a:r>
              <a:rPr lang="en-US" sz="2400" dirty="0" smtClean="0">
                <a:solidFill>
                  <a:srgbClr val="7F787F"/>
                </a:solidFill>
              </a:rPr>
              <a:t> </a:t>
            </a:r>
            <a:r>
              <a:rPr lang="en-US" sz="2400" dirty="0" err="1" smtClean="0"/>
              <a:t>phủ</a:t>
            </a:r>
            <a:r>
              <a:rPr lang="en-US" sz="2400" dirty="0" smtClean="0">
                <a:solidFill>
                  <a:srgbClr val="7F787F"/>
                </a:solidFill>
              </a:rPr>
              <a:t> </a:t>
            </a:r>
            <a:r>
              <a:rPr lang="en-US" sz="2400" dirty="0" err="1" smtClean="0"/>
              <a:t>Mặt</a:t>
            </a:r>
            <a:r>
              <a:rPr lang="en-US" sz="2400" dirty="0" smtClean="0">
                <a:solidFill>
                  <a:srgbClr val="7F787F"/>
                </a:solidFill>
              </a:rPr>
              <a:t> </a:t>
            </a:r>
            <a:r>
              <a:rPr lang="en-US" sz="2400" dirty="0" err="1" smtClean="0"/>
              <a:t>trận</a:t>
            </a:r>
            <a:r>
              <a:rPr lang="en-US" sz="2400" dirty="0" smtClean="0">
                <a:solidFill>
                  <a:srgbClr val="7F787F"/>
                </a:solidFill>
              </a:rPr>
              <a:t> </a:t>
            </a:r>
            <a:r>
              <a:rPr lang="en-US" sz="2400" dirty="0" err="1" smtClean="0"/>
              <a:t>nhân</a:t>
            </a:r>
            <a:r>
              <a:rPr lang="en-US" sz="2400" dirty="0" smtClean="0">
                <a:solidFill>
                  <a:srgbClr val="7F787F"/>
                </a:solidFill>
              </a:rPr>
              <a:t> </a:t>
            </a:r>
            <a:r>
              <a:rPr lang="en-US" sz="2400" dirty="0" err="1" smtClean="0"/>
              <a:t>dân</a:t>
            </a:r>
            <a:r>
              <a:rPr lang="en-US" sz="2400" dirty="0" smtClean="0">
                <a:solidFill>
                  <a:srgbClr val="7F787F"/>
                </a:solidFill>
              </a:rPr>
              <a:t> </a:t>
            </a:r>
            <a:r>
              <a:rPr lang="en-US" sz="2400" dirty="0" err="1" smtClean="0"/>
              <a:t>Pháp</a:t>
            </a:r>
            <a:r>
              <a:rPr lang="en-US" sz="2400" dirty="0" smtClean="0"/>
              <a:t>”.</a:t>
            </a:r>
          </a:p>
          <a:p>
            <a:pPr algn="just" eaLnBrk="1" hangingPunct="1"/>
            <a:r>
              <a:rPr lang="en-US" sz="2400" dirty="0" err="1" smtClean="0"/>
              <a:t>Về</a:t>
            </a:r>
            <a:r>
              <a:rPr lang="en-US" sz="2400" dirty="0" smtClean="0">
                <a:solidFill>
                  <a:srgbClr val="7F787F"/>
                </a:solidFill>
              </a:rPr>
              <a:t> </a:t>
            </a:r>
            <a:r>
              <a:rPr lang="en-US" sz="2400" dirty="0" err="1" smtClean="0"/>
              <a:t>hình</a:t>
            </a:r>
            <a:r>
              <a:rPr lang="en-US" sz="2400" dirty="0" smtClean="0">
                <a:solidFill>
                  <a:srgbClr val="7F787F"/>
                </a:solidFill>
              </a:rPr>
              <a:t> </a:t>
            </a:r>
            <a:r>
              <a:rPr lang="en-US" sz="2400" dirty="0" err="1" smtClean="0"/>
              <a:t>thức</a:t>
            </a:r>
            <a:r>
              <a:rPr lang="en-US" sz="2400" dirty="0" smtClean="0">
                <a:solidFill>
                  <a:srgbClr val="7F787F"/>
                </a:solidFill>
              </a:rPr>
              <a:t> </a:t>
            </a:r>
            <a:r>
              <a:rPr lang="en-US" sz="2400" dirty="0" err="1" smtClean="0"/>
              <a:t>tổ</a:t>
            </a:r>
            <a:r>
              <a:rPr lang="en-US" sz="2400" dirty="0" smtClean="0">
                <a:solidFill>
                  <a:srgbClr val="7F787F"/>
                </a:solidFill>
              </a:rPr>
              <a:t> </a:t>
            </a:r>
            <a:r>
              <a:rPr lang="en-US" sz="2400" dirty="0" err="1" smtClean="0"/>
              <a:t>chức</a:t>
            </a:r>
            <a:r>
              <a:rPr lang="en-US" sz="2400" dirty="0" smtClean="0">
                <a:solidFill>
                  <a:srgbClr val="7F787F"/>
                </a:solidFill>
              </a:rPr>
              <a:t> </a:t>
            </a:r>
            <a:r>
              <a:rPr lang="en-US" sz="2400" dirty="0" err="1" smtClean="0"/>
              <a:t>và</a:t>
            </a:r>
            <a:r>
              <a:rPr lang="en-US" sz="2400" dirty="0" smtClean="0">
                <a:solidFill>
                  <a:srgbClr val="7F787F"/>
                </a:solidFill>
              </a:rPr>
              <a:t> </a:t>
            </a:r>
            <a:r>
              <a:rPr lang="en-US" sz="2400" dirty="0" err="1" smtClean="0"/>
              <a:t>biện</a:t>
            </a:r>
            <a:r>
              <a:rPr lang="en-US" sz="2400" dirty="0" smtClean="0">
                <a:solidFill>
                  <a:srgbClr val="7F787F"/>
                </a:solidFill>
              </a:rPr>
              <a:t> </a:t>
            </a:r>
            <a:r>
              <a:rPr lang="en-US" sz="2400" dirty="0" err="1" smtClean="0"/>
              <a:t>pháp</a:t>
            </a:r>
            <a:r>
              <a:rPr lang="en-US" sz="2400" dirty="0" smtClean="0">
                <a:solidFill>
                  <a:srgbClr val="7F787F"/>
                </a:solidFill>
              </a:rPr>
              <a:t> </a:t>
            </a:r>
            <a:r>
              <a:rPr lang="en-US" sz="2400" dirty="0" err="1" smtClean="0"/>
              <a:t>đấu</a:t>
            </a:r>
            <a:r>
              <a:rPr lang="en-US" sz="2400" dirty="0" smtClean="0">
                <a:solidFill>
                  <a:srgbClr val="7F787F"/>
                </a:solidFill>
              </a:rPr>
              <a:t> </a:t>
            </a:r>
            <a:r>
              <a:rPr lang="en-US" sz="2400" dirty="0" err="1" smtClean="0"/>
              <a:t>tranh</a:t>
            </a:r>
            <a:r>
              <a:rPr lang="en-US" sz="2400" dirty="0" smtClean="0"/>
              <a:t>:</a:t>
            </a:r>
            <a:r>
              <a:rPr lang="vi-VN" sz="2400" dirty="0" smtClean="0">
                <a:solidFill>
                  <a:srgbClr val="7F787F"/>
                </a:solidFill>
              </a:rPr>
              <a:t> </a:t>
            </a:r>
            <a:r>
              <a:rPr lang="vi-VN" sz="2400" dirty="0" smtClean="0"/>
              <a:t>bí</a:t>
            </a:r>
            <a:r>
              <a:rPr lang="vi-VN" sz="2400" dirty="0" smtClean="0">
                <a:solidFill>
                  <a:srgbClr val="7F787F"/>
                </a:solidFill>
              </a:rPr>
              <a:t> </a:t>
            </a:r>
            <a:r>
              <a:rPr lang="vi-VN" sz="2400" dirty="0" smtClean="0"/>
              <a:t>mật</a:t>
            </a:r>
            <a:r>
              <a:rPr lang="vi-VN" sz="2400" dirty="0" smtClean="0">
                <a:solidFill>
                  <a:srgbClr val="7F787F"/>
                </a:solidFill>
              </a:rPr>
              <a:t> </a:t>
            </a:r>
            <a:r>
              <a:rPr lang="vi-VN" sz="2400" dirty="0" smtClean="0"/>
              <a:t>bất</a:t>
            </a:r>
            <a:r>
              <a:rPr lang="vi-VN" sz="2400" dirty="0" smtClean="0">
                <a:solidFill>
                  <a:srgbClr val="7F787F"/>
                </a:solidFill>
              </a:rPr>
              <a:t> </a:t>
            </a:r>
            <a:r>
              <a:rPr lang="vi-VN" sz="2400" dirty="0" smtClean="0"/>
              <a:t>hợp</a:t>
            </a:r>
            <a:r>
              <a:rPr lang="vi-VN" sz="2400" dirty="0" smtClean="0">
                <a:solidFill>
                  <a:srgbClr val="7F787F"/>
                </a:solidFill>
              </a:rPr>
              <a:t> </a:t>
            </a:r>
            <a:r>
              <a:rPr lang="vi-VN" sz="2400" dirty="0" smtClean="0"/>
              <a:t>pháp</a:t>
            </a:r>
            <a:r>
              <a:rPr lang="en-US" sz="2400" dirty="0" smtClean="0"/>
              <a:t>,</a:t>
            </a:r>
            <a:r>
              <a:rPr lang="vi-VN" sz="2400" dirty="0" smtClean="0">
                <a:solidFill>
                  <a:srgbClr val="7F787F"/>
                </a:solidFill>
              </a:rPr>
              <a:t> </a:t>
            </a:r>
            <a:r>
              <a:rPr lang="vi-VN" sz="2400" dirty="0" smtClean="0"/>
              <a:t>công</a:t>
            </a:r>
            <a:r>
              <a:rPr lang="vi-VN" sz="2400" dirty="0" smtClean="0">
                <a:solidFill>
                  <a:srgbClr val="7F787F"/>
                </a:solidFill>
              </a:rPr>
              <a:t> </a:t>
            </a:r>
            <a:r>
              <a:rPr lang="vi-VN" sz="2400" dirty="0" smtClean="0"/>
              <a:t>khai,</a:t>
            </a:r>
            <a:r>
              <a:rPr lang="vi-VN" sz="2400" dirty="0" smtClean="0">
                <a:solidFill>
                  <a:srgbClr val="7F787F"/>
                </a:solidFill>
              </a:rPr>
              <a:t> </a:t>
            </a:r>
            <a:r>
              <a:rPr lang="vi-VN" sz="2400" dirty="0" smtClean="0"/>
              <a:t>hợp</a:t>
            </a:r>
            <a:r>
              <a:rPr lang="vi-VN" sz="2400" dirty="0" smtClean="0">
                <a:solidFill>
                  <a:srgbClr val="7F787F"/>
                </a:solidFill>
              </a:rPr>
              <a:t> </a:t>
            </a:r>
            <a:r>
              <a:rPr lang="vi-VN" sz="2400" dirty="0" smtClean="0"/>
              <a:t>pháp</a:t>
            </a:r>
            <a:r>
              <a:rPr lang="vi-VN" sz="2400" dirty="0" smtClean="0">
                <a:solidFill>
                  <a:srgbClr val="7F787F"/>
                </a:solidFill>
              </a:rPr>
              <a:t> </a:t>
            </a:r>
            <a:r>
              <a:rPr lang="vi-VN" sz="2400" dirty="0" smtClean="0"/>
              <a:t>và</a:t>
            </a:r>
            <a:r>
              <a:rPr lang="vi-VN" sz="2400" dirty="0" smtClean="0">
                <a:solidFill>
                  <a:srgbClr val="7F787F"/>
                </a:solidFill>
              </a:rPr>
              <a:t> </a:t>
            </a:r>
            <a:r>
              <a:rPr lang="vi-VN" sz="2400" dirty="0" smtClean="0"/>
              <a:t>nửa</a:t>
            </a:r>
            <a:r>
              <a:rPr lang="vi-VN" sz="2400" dirty="0" smtClean="0">
                <a:solidFill>
                  <a:srgbClr val="7F787F"/>
                </a:solidFill>
              </a:rPr>
              <a:t> </a:t>
            </a:r>
            <a:r>
              <a:rPr lang="vi-VN" sz="2400" dirty="0" smtClean="0"/>
              <a:t>hợp</a:t>
            </a:r>
            <a:r>
              <a:rPr lang="vi-VN" sz="2400" dirty="0" smtClean="0">
                <a:solidFill>
                  <a:srgbClr val="7F787F"/>
                </a:solidFill>
              </a:rPr>
              <a:t> </a:t>
            </a:r>
            <a:r>
              <a:rPr lang="vi-VN" sz="2400" dirty="0" smtClean="0"/>
              <a:t>pháp,</a:t>
            </a:r>
            <a:r>
              <a:rPr lang="vi-VN" sz="2400" dirty="0" smtClean="0">
                <a:solidFill>
                  <a:srgbClr val="7F787F"/>
                </a:solidFill>
              </a:rPr>
              <a:t> </a:t>
            </a:r>
            <a:r>
              <a:rPr lang="vi-VN" sz="2400" dirty="0" smtClean="0"/>
              <a:t>để</a:t>
            </a:r>
            <a:r>
              <a:rPr lang="vi-VN" sz="2400" dirty="0" smtClean="0">
                <a:solidFill>
                  <a:srgbClr val="7F787F"/>
                </a:solidFill>
              </a:rPr>
              <a:t> </a:t>
            </a:r>
            <a:r>
              <a:rPr lang="vi-VN" sz="2400" dirty="0" smtClean="0"/>
              <a:t>xây</a:t>
            </a:r>
            <a:r>
              <a:rPr lang="vi-VN" sz="2400" dirty="0" smtClean="0">
                <a:solidFill>
                  <a:srgbClr val="7F787F"/>
                </a:solidFill>
              </a:rPr>
              <a:t> </a:t>
            </a:r>
            <a:r>
              <a:rPr lang="vi-VN" sz="2400" dirty="0" smtClean="0"/>
              <a:t>dựng</a:t>
            </a:r>
            <a:r>
              <a:rPr lang="vi-VN" sz="2400" dirty="0" smtClean="0">
                <a:solidFill>
                  <a:srgbClr val="7F787F"/>
                </a:solidFill>
              </a:rPr>
              <a:t> </a:t>
            </a:r>
            <a:r>
              <a:rPr lang="vi-VN" sz="2400" dirty="0" smtClean="0"/>
              <a:t>và</a:t>
            </a:r>
            <a:r>
              <a:rPr lang="vi-VN" sz="2400" dirty="0" smtClean="0">
                <a:solidFill>
                  <a:srgbClr val="7F787F"/>
                </a:solidFill>
              </a:rPr>
              <a:t> </a:t>
            </a:r>
            <a:r>
              <a:rPr lang="vi-VN" sz="2400" dirty="0" smtClean="0"/>
              <a:t>phát</a:t>
            </a:r>
            <a:r>
              <a:rPr lang="vi-VN" sz="2400" dirty="0" smtClean="0">
                <a:solidFill>
                  <a:srgbClr val="7F787F"/>
                </a:solidFill>
              </a:rPr>
              <a:t> </a:t>
            </a:r>
            <a:r>
              <a:rPr lang="vi-VN" sz="2400" dirty="0" smtClean="0"/>
              <a:t>triển</a:t>
            </a:r>
            <a:r>
              <a:rPr lang="vi-VN" sz="2400" dirty="0" smtClean="0">
                <a:solidFill>
                  <a:srgbClr val="7F787F"/>
                </a:solidFill>
              </a:rPr>
              <a:t> </a:t>
            </a:r>
            <a:r>
              <a:rPr lang="vi-VN" sz="2400" dirty="0" smtClean="0"/>
              <a:t>lực</a:t>
            </a:r>
            <a:r>
              <a:rPr lang="vi-VN" sz="2400" dirty="0" smtClean="0">
                <a:solidFill>
                  <a:srgbClr val="7F787F"/>
                </a:solidFill>
              </a:rPr>
              <a:t> </a:t>
            </a:r>
            <a:r>
              <a:rPr lang="vi-VN" sz="2400" dirty="0" smtClean="0"/>
              <a:t>lượng</a:t>
            </a:r>
            <a:r>
              <a:rPr lang="vi-VN" sz="2400" dirty="0" smtClean="0">
                <a:solidFill>
                  <a:srgbClr val="7F787F"/>
                </a:solidFill>
              </a:rPr>
              <a:t> </a:t>
            </a:r>
            <a:r>
              <a:rPr lang="vi-VN" sz="2400" dirty="0" smtClean="0"/>
              <a:t>cách</a:t>
            </a:r>
            <a:r>
              <a:rPr lang="vi-VN" sz="2400" dirty="0" smtClean="0">
                <a:solidFill>
                  <a:srgbClr val="7F787F"/>
                </a:solidFill>
              </a:rPr>
              <a:t> </a:t>
            </a:r>
            <a:r>
              <a:rPr lang="vi-VN" sz="2400" dirty="0" smtClean="0"/>
              <a:t>mạng.</a:t>
            </a:r>
            <a:r>
              <a:rPr lang="vi-VN" sz="2400" dirty="0" smtClean="0">
                <a:solidFill>
                  <a:srgbClr val="7F787F"/>
                </a:solidFill>
              </a:rPr>
              <a:t>    </a:t>
            </a:r>
            <a:endParaRPr lang="en-US" sz="2400" dirty="0" smtClean="0">
              <a:solidFill>
                <a:srgbClr val="7F787F"/>
              </a:solidFill>
            </a:endParaRPr>
          </a:p>
        </p:txBody>
      </p:sp>
      <p:pic>
        <p:nvPicPr>
          <p:cNvPr id="15365" name="Picture 4" descr="http://caulacbonhabaotudo.files.wordpress.com/2012/06/chongmy.png?w=214&amp;h=156"/>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5865185" y="1778000"/>
            <a:ext cx="3101015"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838200" y="211138"/>
            <a:ext cx="7772400" cy="1001712"/>
          </a:xfrm>
          <a:prstGeom prst="rect">
            <a:avLst/>
          </a:prstGeom>
        </p:spPr>
        <p:txBody>
          <a:bodyPr bIns="91440" anchor="b" anchorCtr="0">
            <a:normAutofit fontScale="97500"/>
          </a:bodyPr>
          <a:lstStyle>
            <a:lvl1pPr algn="l" rtl="0" eaLnBrk="1" latinLnBrk="0" hangingPunct="1">
              <a:spcBef>
                <a:spcPct val="0"/>
              </a:spcBef>
              <a:buNone/>
              <a:defRPr kumimoji="0" sz="4000" b="1" kern="1200">
                <a:solidFill>
                  <a:schemeClr val="bg1"/>
                </a:solidFill>
                <a:latin typeface="Times New Roman" panose="02020603050405020304" pitchFamily="18" charset="0"/>
                <a:ea typeface="+mj-ea"/>
                <a:cs typeface="Times New Roman" panose="02020603050405020304" pitchFamily="18" charset="0"/>
              </a:defRPr>
            </a:lvl1pPr>
          </a:lstStyle>
          <a:p>
            <a:r>
              <a:rPr lang="en-US" dirty="0" smtClean="0"/>
              <a:t>2.1.2 </a:t>
            </a:r>
            <a:r>
              <a:rPr lang="en-US" dirty="0" err="1" smtClean="0"/>
              <a:t>Trong</a:t>
            </a:r>
            <a:r>
              <a:rPr lang="en-US" dirty="0" smtClean="0"/>
              <a:t> </a:t>
            </a:r>
            <a:r>
              <a:rPr lang="en-US" dirty="0" err="1" smtClean="0"/>
              <a:t>những</a:t>
            </a:r>
            <a:r>
              <a:rPr lang="en-US" dirty="0" smtClean="0"/>
              <a:t> </a:t>
            </a:r>
            <a:r>
              <a:rPr lang="en-US" dirty="0" err="1" smtClean="0"/>
              <a:t>năm</a:t>
            </a:r>
            <a:r>
              <a:rPr lang="en-US" dirty="0" smtClean="0"/>
              <a:t> 1936 – 1939 </a:t>
            </a:r>
            <a:endParaRPr lang="en-US" dirty="0"/>
          </a:p>
        </p:txBody>
      </p:sp>
      <p:sp>
        <p:nvSpPr>
          <p:cNvPr id="2" name="Title 1"/>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614393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59A455-7F76-4B7B-874F-7025E53A3207}" type="slidenum">
              <a:rPr lang="en-US">
                <a:solidFill>
                  <a:srgbClr val="FFFFFF"/>
                </a:solidFill>
                <a:latin typeface="Times New Roman" panose="02020603050405020304" pitchFamily="18" charset="0"/>
              </a:rPr>
              <a:pPr eaLnBrk="1" hangingPunct="1"/>
              <a:t>12</a:t>
            </a:fld>
            <a:endParaRPr lang="en-US">
              <a:solidFill>
                <a:srgbClr val="FFFFFF"/>
              </a:solidFill>
              <a:latin typeface="Times New Roman" panose="02020603050405020304" pitchFamily="18" charset="0"/>
            </a:endParaRPr>
          </a:p>
        </p:txBody>
      </p:sp>
      <p:sp>
        <p:nvSpPr>
          <p:cNvPr id="17411" name="Title 1"/>
          <p:cNvSpPr>
            <a:spLocks noGrp="1"/>
          </p:cNvSpPr>
          <p:nvPr>
            <p:ph type="title"/>
          </p:nvPr>
        </p:nvSpPr>
        <p:spPr/>
        <p:txBody>
          <a:bodyPr>
            <a:noAutofit/>
          </a:bodyPr>
          <a:lstStyle/>
          <a:p>
            <a:r>
              <a:rPr lang="en-US" sz="2800" dirty="0"/>
              <a:t>2.1.2 </a:t>
            </a:r>
            <a:r>
              <a:rPr lang="en-US" sz="2800" dirty="0" err="1"/>
              <a:t>Trong</a:t>
            </a:r>
            <a:r>
              <a:rPr lang="en-US" sz="2800" dirty="0"/>
              <a:t> </a:t>
            </a:r>
            <a:r>
              <a:rPr lang="en-US" sz="2800" dirty="0" err="1"/>
              <a:t>những</a:t>
            </a:r>
            <a:r>
              <a:rPr lang="en-US" sz="2800" dirty="0"/>
              <a:t> </a:t>
            </a:r>
            <a:r>
              <a:rPr lang="en-US" sz="2800" dirty="0" err="1"/>
              <a:t>năm</a:t>
            </a:r>
            <a:r>
              <a:rPr lang="en-US" sz="2800" dirty="0"/>
              <a:t> 1936 – 1939 </a:t>
            </a:r>
          </a:p>
        </p:txBody>
      </p:sp>
      <p:sp>
        <p:nvSpPr>
          <p:cNvPr id="17412" name="Content Placeholder 2"/>
          <p:cNvSpPr>
            <a:spLocks noGrp="1"/>
          </p:cNvSpPr>
          <p:nvPr>
            <p:ph idx="1"/>
          </p:nvPr>
        </p:nvSpPr>
        <p:spPr>
          <a:xfrm>
            <a:off x="228600" y="3657600"/>
            <a:ext cx="8458200" cy="2927350"/>
          </a:xfrm>
        </p:spPr>
        <p:txBody>
          <a:bodyPr>
            <a:normAutofit/>
          </a:bodyPr>
          <a:lstStyle/>
          <a:p>
            <a:pPr marL="347663" lvl="1" indent="-346075" algn="just" eaLnBrk="1" hangingPunct="1">
              <a:buFontTx/>
              <a:buChar char="•"/>
            </a:pPr>
            <a:endParaRPr lang="en-US" dirty="0" smtClean="0"/>
          </a:p>
          <a:p>
            <a:pPr marL="347663" lvl="1" indent="-346075" algn="just">
              <a:buFontTx/>
              <a:buChar char="•"/>
            </a:pPr>
            <a:r>
              <a:rPr lang="vi-VN" dirty="0"/>
              <a:t>Văn</a:t>
            </a:r>
            <a:r>
              <a:rPr lang="vi-VN" dirty="0">
                <a:solidFill>
                  <a:srgbClr val="7F787F"/>
                </a:solidFill>
              </a:rPr>
              <a:t> </a:t>
            </a:r>
            <a:r>
              <a:rPr lang="vi-VN" dirty="0"/>
              <a:t>kiện</a:t>
            </a:r>
            <a:r>
              <a:rPr lang="vi-VN" dirty="0">
                <a:solidFill>
                  <a:srgbClr val="7F787F"/>
                </a:solidFill>
              </a:rPr>
              <a:t> </a:t>
            </a:r>
            <a:r>
              <a:rPr lang="vi-VN" dirty="0"/>
              <a:t>"chung</a:t>
            </a:r>
            <a:r>
              <a:rPr lang="vi-VN" dirty="0">
                <a:solidFill>
                  <a:srgbClr val="7F787F"/>
                </a:solidFill>
              </a:rPr>
              <a:t> </a:t>
            </a:r>
            <a:r>
              <a:rPr lang="vi-VN" dirty="0"/>
              <a:t>quanh</a:t>
            </a:r>
            <a:r>
              <a:rPr lang="vi-VN" dirty="0">
                <a:solidFill>
                  <a:srgbClr val="7F787F"/>
                </a:solidFill>
              </a:rPr>
              <a:t> </a:t>
            </a:r>
            <a:r>
              <a:rPr lang="vi-VN" dirty="0"/>
              <a:t>vấn</a:t>
            </a:r>
            <a:r>
              <a:rPr lang="vi-VN" dirty="0">
                <a:solidFill>
                  <a:srgbClr val="7F787F"/>
                </a:solidFill>
              </a:rPr>
              <a:t> </a:t>
            </a:r>
            <a:r>
              <a:rPr lang="vi-VN" dirty="0"/>
              <a:t>đề</a:t>
            </a:r>
            <a:r>
              <a:rPr lang="vi-VN" dirty="0">
                <a:solidFill>
                  <a:srgbClr val="7F787F"/>
                </a:solidFill>
              </a:rPr>
              <a:t> </a:t>
            </a:r>
            <a:r>
              <a:rPr lang="vi-VN" dirty="0"/>
              <a:t>chiến</a:t>
            </a:r>
            <a:r>
              <a:rPr lang="vi-VN" dirty="0">
                <a:solidFill>
                  <a:srgbClr val="7F787F"/>
                </a:solidFill>
              </a:rPr>
              <a:t> </a:t>
            </a:r>
            <a:r>
              <a:rPr lang="vi-VN" dirty="0"/>
              <a:t>sách</a:t>
            </a:r>
            <a:r>
              <a:rPr lang="vi-VN" dirty="0">
                <a:solidFill>
                  <a:srgbClr val="7F787F"/>
                </a:solidFill>
              </a:rPr>
              <a:t> </a:t>
            </a:r>
            <a:r>
              <a:rPr lang="vi-VN" dirty="0"/>
              <a:t>mới"</a:t>
            </a:r>
            <a:r>
              <a:rPr lang="vi-VN" dirty="0">
                <a:solidFill>
                  <a:srgbClr val="7F787F"/>
                </a:solidFill>
              </a:rPr>
              <a:t> </a:t>
            </a:r>
            <a:r>
              <a:rPr lang="vi-VN" dirty="0"/>
              <a:t>(10/1936)</a:t>
            </a:r>
            <a:r>
              <a:rPr lang="en-US" dirty="0">
                <a:solidFill>
                  <a:srgbClr val="7F787F"/>
                </a:solidFill>
              </a:rPr>
              <a:t> </a:t>
            </a:r>
            <a:r>
              <a:rPr lang="en-US" dirty="0"/>
              <a:t>“</a:t>
            </a:r>
            <a:r>
              <a:rPr lang="en-US" dirty="0" err="1"/>
              <a:t>cuộc</a:t>
            </a:r>
            <a:r>
              <a:rPr lang="en-US" dirty="0">
                <a:solidFill>
                  <a:srgbClr val="7F787F"/>
                </a:solidFill>
              </a:rPr>
              <a:t> </a:t>
            </a:r>
            <a:r>
              <a:rPr lang="en-US" dirty="0" err="1"/>
              <a:t>dân</a:t>
            </a:r>
            <a:r>
              <a:rPr lang="en-US" dirty="0">
                <a:solidFill>
                  <a:srgbClr val="7F787F"/>
                </a:solidFill>
              </a:rPr>
              <a:t> </a:t>
            </a:r>
            <a:r>
              <a:rPr lang="en-US" dirty="0" err="1"/>
              <a:t>tộc</a:t>
            </a:r>
            <a:r>
              <a:rPr lang="en-US" dirty="0">
                <a:solidFill>
                  <a:srgbClr val="7F787F"/>
                </a:solidFill>
              </a:rPr>
              <a:t> </a:t>
            </a:r>
            <a:r>
              <a:rPr lang="en-US" dirty="0" err="1"/>
              <a:t>giải</a:t>
            </a:r>
            <a:r>
              <a:rPr lang="en-US" dirty="0">
                <a:solidFill>
                  <a:srgbClr val="7F787F"/>
                </a:solidFill>
              </a:rPr>
              <a:t> </a:t>
            </a:r>
            <a:r>
              <a:rPr lang="en-US" dirty="0" err="1"/>
              <a:t>phóng</a:t>
            </a:r>
            <a:r>
              <a:rPr lang="en-US" dirty="0">
                <a:solidFill>
                  <a:srgbClr val="7F787F"/>
                </a:solidFill>
              </a:rPr>
              <a:t> </a:t>
            </a:r>
            <a:r>
              <a:rPr lang="en-US" dirty="0" err="1"/>
              <a:t>không</a:t>
            </a:r>
            <a:r>
              <a:rPr lang="en-US" dirty="0">
                <a:solidFill>
                  <a:srgbClr val="7F787F"/>
                </a:solidFill>
              </a:rPr>
              <a:t> </a:t>
            </a:r>
            <a:r>
              <a:rPr lang="en-US" dirty="0" err="1"/>
              <a:t>nhất</a:t>
            </a:r>
            <a:r>
              <a:rPr lang="en-US" dirty="0">
                <a:solidFill>
                  <a:srgbClr val="7F787F"/>
                </a:solidFill>
              </a:rPr>
              <a:t> </a:t>
            </a:r>
            <a:r>
              <a:rPr lang="en-US" dirty="0" err="1"/>
              <a:t>định</a:t>
            </a:r>
            <a:r>
              <a:rPr lang="en-US" dirty="0">
                <a:solidFill>
                  <a:srgbClr val="7F787F"/>
                </a:solidFill>
              </a:rPr>
              <a:t> </a:t>
            </a:r>
            <a:r>
              <a:rPr lang="en-US" dirty="0" err="1"/>
              <a:t>phải</a:t>
            </a:r>
            <a:r>
              <a:rPr lang="en-US" dirty="0">
                <a:solidFill>
                  <a:srgbClr val="7F787F"/>
                </a:solidFill>
              </a:rPr>
              <a:t> </a:t>
            </a:r>
            <a:r>
              <a:rPr lang="en-US" dirty="0" err="1"/>
              <a:t>kết</a:t>
            </a:r>
            <a:r>
              <a:rPr lang="en-US" dirty="0">
                <a:solidFill>
                  <a:srgbClr val="7F787F"/>
                </a:solidFill>
              </a:rPr>
              <a:t> </a:t>
            </a:r>
            <a:r>
              <a:rPr lang="en-US" dirty="0" err="1"/>
              <a:t>chặt</a:t>
            </a:r>
            <a:r>
              <a:rPr lang="en-US" dirty="0">
                <a:solidFill>
                  <a:srgbClr val="7F787F"/>
                </a:solidFill>
              </a:rPr>
              <a:t> </a:t>
            </a:r>
            <a:r>
              <a:rPr lang="en-US" dirty="0" err="1"/>
              <a:t>với</a:t>
            </a:r>
            <a:r>
              <a:rPr lang="en-US" dirty="0">
                <a:solidFill>
                  <a:srgbClr val="7F787F"/>
                </a:solidFill>
              </a:rPr>
              <a:t> </a:t>
            </a:r>
            <a:r>
              <a:rPr lang="en-US" dirty="0" err="1"/>
              <a:t>cuộc</a:t>
            </a:r>
            <a:r>
              <a:rPr lang="en-US" dirty="0">
                <a:solidFill>
                  <a:srgbClr val="7F787F"/>
                </a:solidFill>
              </a:rPr>
              <a:t> </a:t>
            </a:r>
            <a:r>
              <a:rPr lang="en-US" dirty="0" err="1"/>
              <a:t>cách</a:t>
            </a:r>
            <a:r>
              <a:rPr lang="en-US" dirty="0">
                <a:solidFill>
                  <a:srgbClr val="7F787F"/>
                </a:solidFill>
              </a:rPr>
              <a:t> </a:t>
            </a:r>
            <a:r>
              <a:rPr lang="en-US" dirty="0" err="1"/>
              <a:t>mạng</a:t>
            </a:r>
            <a:r>
              <a:rPr lang="en-US" dirty="0">
                <a:solidFill>
                  <a:srgbClr val="7F787F"/>
                </a:solidFill>
              </a:rPr>
              <a:t> </a:t>
            </a:r>
            <a:r>
              <a:rPr lang="en-US" dirty="0" err="1"/>
              <a:t>điền</a:t>
            </a:r>
            <a:r>
              <a:rPr lang="en-US" dirty="0">
                <a:solidFill>
                  <a:srgbClr val="7F787F"/>
                </a:solidFill>
              </a:rPr>
              <a:t> </a:t>
            </a:r>
            <a:r>
              <a:rPr lang="en-US" dirty="0" err="1"/>
              <a:t>địa</a:t>
            </a:r>
            <a:r>
              <a:rPr lang="en-US" dirty="0"/>
              <a:t>.</a:t>
            </a:r>
            <a:r>
              <a:rPr lang="en-US" dirty="0">
                <a:solidFill>
                  <a:srgbClr val="7F787F"/>
                </a:solidFill>
              </a:rPr>
              <a:t> </a:t>
            </a:r>
            <a:r>
              <a:rPr lang="en-US" dirty="0" err="1"/>
              <a:t>Nghĩa</a:t>
            </a:r>
            <a:r>
              <a:rPr lang="en-US" dirty="0">
                <a:solidFill>
                  <a:srgbClr val="7F787F"/>
                </a:solidFill>
              </a:rPr>
              <a:t> </a:t>
            </a:r>
            <a:r>
              <a:rPr lang="en-US" dirty="0" err="1"/>
              <a:t>là</a:t>
            </a:r>
            <a:r>
              <a:rPr lang="en-US" dirty="0">
                <a:solidFill>
                  <a:srgbClr val="7F787F"/>
                </a:solidFill>
              </a:rPr>
              <a:t> </a:t>
            </a:r>
            <a:r>
              <a:rPr lang="en-US" dirty="0" err="1"/>
              <a:t>không</a:t>
            </a:r>
            <a:r>
              <a:rPr lang="en-US" dirty="0">
                <a:solidFill>
                  <a:srgbClr val="7F787F"/>
                </a:solidFill>
              </a:rPr>
              <a:t> </a:t>
            </a:r>
            <a:r>
              <a:rPr lang="en-US" dirty="0" err="1"/>
              <a:t>thể</a:t>
            </a:r>
            <a:r>
              <a:rPr lang="en-US" dirty="0">
                <a:solidFill>
                  <a:srgbClr val="7F787F"/>
                </a:solidFill>
              </a:rPr>
              <a:t> </a:t>
            </a:r>
            <a:r>
              <a:rPr lang="en-US" dirty="0" err="1"/>
              <a:t>nói</a:t>
            </a:r>
            <a:r>
              <a:rPr lang="en-US" dirty="0">
                <a:solidFill>
                  <a:srgbClr val="7F787F"/>
                </a:solidFill>
              </a:rPr>
              <a:t> </a:t>
            </a:r>
            <a:r>
              <a:rPr lang="en-US" dirty="0" err="1"/>
              <a:t>rằng</a:t>
            </a:r>
            <a:r>
              <a:rPr lang="en-US" dirty="0"/>
              <a:t>:</a:t>
            </a:r>
            <a:r>
              <a:rPr lang="en-US" dirty="0">
                <a:solidFill>
                  <a:srgbClr val="7F787F"/>
                </a:solidFill>
              </a:rPr>
              <a:t> </a:t>
            </a:r>
            <a:r>
              <a:rPr lang="en-US" dirty="0" err="1"/>
              <a:t>muốn</a:t>
            </a:r>
            <a:r>
              <a:rPr lang="en-US" dirty="0">
                <a:solidFill>
                  <a:srgbClr val="7F787F"/>
                </a:solidFill>
              </a:rPr>
              <a:t> </a:t>
            </a:r>
            <a:r>
              <a:rPr lang="en-US" dirty="0" err="1"/>
              <a:t>đánh</a:t>
            </a:r>
            <a:r>
              <a:rPr lang="en-US" dirty="0">
                <a:solidFill>
                  <a:srgbClr val="7F787F"/>
                </a:solidFill>
              </a:rPr>
              <a:t> </a:t>
            </a:r>
            <a:r>
              <a:rPr lang="en-US" dirty="0" err="1"/>
              <a:t>đổ</a:t>
            </a:r>
            <a:r>
              <a:rPr lang="en-US" dirty="0">
                <a:solidFill>
                  <a:srgbClr val="7F787F"/>
                </a:solidFill>
              </a:rPr>
              <a:t> </a:t>
            </a:r>
            <a:r>
              <a:rPr lang="en-US" dirty="0" err="1"/>
              <a:t>đế</a:t>
            </a:r>
            <a:r>
              <a:rPr lang="en-US" dirty="0">
                <a:solidFill>
                  <a:srgbClr val="7F787F"/>
                </a:solidFill>
              </a:rPr>
              <a:t> </a:t>
            </a:r>
            <a:r>
              <a:rPr lang="en-US" dirty="0" err="1"/>
              <a:t>quốc</a:t>
            </a:r>
            <a:r>
              <a:rPr lang="en-US" dirty="0">
                <a:solidFill>
                  <a:srgbClr val="7F787F"/>
                </a:solidFill>
              </a:rPr>
              <a:t> </a:t>
            </a:r>
            <a:r>
              <a:rPr lang="en-US" dirty="0" err="1"/>
              <a:t>cần</a:t>
            </a:r>
            <a:r>
              <a:rPr lang="en-US" dirty="0">
                <a:solidFill>
                  <a:srgbClr val="7F787F"/>
                </a:solidFill>
              </a:rPr>
              <a:t> </a:t>
            </a:r>
            <a:r>
              <a:rPr lang="en-US" dirty="0" err="1"/>
              <a:t>phải</a:t>
            </a:r>
            <a:r>
              <a:rPr lang="en-US" dirty="0">
                <a:solidFill>
                  <a:srgbClr val="7F787F"/>
                </a:solidFill>
              </a:rPr>
              <a:t> </a:t>
            </a:r>
            <a:r>
              <a:rPr lang="en-US" dirty="0" err="1"/>
              <a:t>phát</a:t>
            </a:r>
            <a:r>
              <a:rPr lang="en-US" dirty="0">
                <a:solidFill>
                  <a:srgbClr val="7F787F"/>
                </a:solidFill>
              </a:rPr>
              <a:t> </a:t>
            </a:r>
            <a:r>
              <a:rPr lang="en-US" dirty="0" err="1"/>
              <a:t>triển</a:t>
            </a:r>
            <a:r>
              <a:rPr lang="en-US" dirty="0">
                <a:solidFill>
                  <a:srgbClr val="7F787F"/>
                </a:solidFill>
              </a:rPr>
              <a:t> </a:t>
            </a:r>
            <a:r>
              <a:rPr lang="en-US" dirty="0" err="1"/>
              <a:t>cách</a:t>
            </a:r>
            <a:r>
              <a:rPr lang="en-US" dirty="0">
                <a:solidFill>
                  <a:srgbClr val="7F787F"/>
                </a:solidFill>
              </a:rPr>
              <a:t> </a:t>
            </a:r>
            <a:r>
              <a:rPr lang="en-US" dirty="0" err="1"/>
              <a:t>mạng</a:t>
            </a:r>
            <a:r>
              <a:rPr lang="en-US" dirty="0">
                <a:solidFill>
                  <a:srgbClr val="7F787F"/>
                </a:solidFill>
              </a:rPr>
              <a:t> </a:t>
            </a:r>
            <a:r>
              <a:rPr lang="en-US" dirty="0" err="1"/>
              <a:t>điền</a:t>
            </a:r>
            <a:r>
              <a:rPr lang="en-US" dirty="0">
                <a:solidFill>
                  <a:srgbClr val="7F787F"/>
                </a:solidFill>
              </a:rPr>
              <a:t> </a:t>
            </a:r>
            <a:r>
              <a:rPr lang="en-US" dirty="0" err="1"/>
              <a:t>địa</a:t>
            </a:r>
            <a:r>
              <a:rPr lang="en-US" dirty="0"/>
              <a:t>,</a:t>
            </a:r>
            <a:r>
              <a:rPr lang="en-US" dirty="0">
                <a:solidFill>
                  <a:srgbClr val="7F787F"/>
                </a:solidFill>
              </a:rPr>
              <a:t> </a:t>
            </a:r>
            <a:r>
              <a:rPr lang="en-US" dirty="0" err="1"/>
              <a:t>muốn</a:t>
            </a:r>
            <a:r>
              <a:rPr lang="en-US" dirty="0">
                <a:solidFill>
                  <a:srgbClr val="7F787F"/>
                </a:solidFill>
              </a:rPr>
              <a:t> </a:t>
            </a:r>
            <a:r>
              <a:rPr lang="en-US" dirty="0" err="1"/>
              <a:t>giải</a:t>
            </a:r>
            <a:r>
              <a:rPr lang="en-US" dirty="0">
                <a:solidFill>
                  <a:srgbClr val="7F787F"/>
                </a:solidFill>
              </a:rPr>
              <a:t> </a:t>
            </a:r>
            <a:r>
              <a:rPr lang="en-US" dirty="0" err="1"/>
              <a:t>quyết</a:t>
            </a:r>
            <a:r>
              <a:rPr lang="en-US" dirty="0">
                <a:solidFill>
                  <a:srgbClr val="7F787F"/>
                </a:solidFill>
              </a:rPr>
              <a:t> </a:t>
            </a:r>
            <a:r>
              <a:rPr lang="en-US" dirty="0" err="1"/>
              <a:t>vấn</a:t>
            </a:r>
            <a:r>
              <a:rPr lang="en-US" dirty="0">
                <a:solidFill>
                  <a:srgbClr val="7F787F"/>
                </a:solidFill>
              </a:rPr>
              <a:t> </a:t>
            </a:r>
            <a:r>
              <a:rPr lang="en-US" dirty="0" err="1"/>
              <a:t>đề</a:t>
            </a:r>
            <a:r>
              <a:rPr lang="en-US" dirty="0">
                <a:solidFill>
                  <a:srgbClr val="7F787F"/>
                </a:solidFill>
              </a:rPr>
              <a:t> </a:t>
            </a:r>
            <a:r>
              <a:rPr lang="en-US" dirty="0" err="1"/>
              <a:t>điền</a:t>
            </a:r>
            <a:r>
              <a:rPr lang="en-US" dirty="0">
                <a:solidFill>
                  <a:srgbClr val="7F787F"/>
                </a:solidFill>
              </a:rPr>
              <a:t> </a:t>
            </a:r>
            <a:r>
              <a:rPr lang="en-US" dirty="0" err="1"/>
              <a:t>địa</a:t>
            </a:r>
            <a:r>
              <a:rPr lang="en-US" dirty="0">
                <a:solidFill>
                  <a:srgbClr val="7F787F"/>
                </a:solidFill>
              </a:rPr>
              <a:t> </a:t>
            </a:r>
            <a:r>
              <a:rPr lang="en-US" dirty="0" err="1"/>
              <a:t>cần</a:t>
            </a:r>
            <a:r>
              <a:rPr lang="en-US" dirty="0">
                <a:solidFill>
                  <a:srgbClr val="7F787F"/>
                </a:solidFill>
              </a:rPr>
              <a:t> </a:t>
            </a:r>
            <a:r>
              <a:rPr lang="en-US" dirty="0" err="1"/>
              <a:t>phải</a:t>
            </a:r>
            <a:r>
              <a:rPr lang="en-US" dirty="0">
                <a:solidFill>
                  <a:srgbClr val="7F787F"/>
                </a:solidFill>
              </a:rPr>
              <a:t> </a:t>
            </a:r>
            <a:r>
              <a:rPr lang="en-US" dirty="0" err="1"/>
              <a:t>đánh</a:t>
            </a:r>
            <a:r>
              <a:rPr lang="en-US" dirty="0">
                <a:solidFill>
                  <a:srgbClr val="7F787F"/>
                </a:solidFill>
              </a:rPr>
              <a:t> </a:t>
            </a:r>
            <a:r>
              <a:rPr lang="en-US" dirty="0" err="1"/>
              <a:t>đổ</a:t>
            </a:r>
            <a:r>
              <a:rPr lang="en-US" dirty="0">
                <a:solidFill>
                  <a:srgbClr val="7F787F"/>
                </a:solidFill>
              </a:rPr>
              <a:t> </a:t>
            </a:r>
            <a:r>
              <a:rPr lang="en-US" dirty="0" err="1"/>
              <a:t>đế</a:t>
            </a:r>
            <a:r>
              <a:rPr lang="en-US" dirty="0">
                <a:solidFill>
                  <a:srgbClr val="7F787F"/>
                </a:solidFill>
              </a:rPr>
              <a:t> </a:t>
            </a:r>
            <a:r>
              <a:rPr lang="en-US" dirty="0" err="1"/>
              <a:t>quốc</a:t>
            </a:r>
            <a:r>
              <a:rPr lang="en-US" dirty="0"/>
              <a:t>.</a:t>
            </a:r>
            <a:r>
              <a:rPr lang="en-US" dirty="0">
                <a:solidFill>
                  <a:srgbClr val="7F787F"/>
                </a:solidFill>
              </a:rPr>
              <a:t> </a:t>
            </a:r>
            <a:r>
              <a:rPr lang="en-US" dirty="0" err="1"/>
              <a:t>Lý</a:t>
            </a:r>
            <a:r>
              <a:rPr lang="en-US" dirty="0">
                <a:solidFill>
                  <a:srgbClr val="7F787F"/>
                </a:solidFill>
              </a:rPr>
              <a:t> </a:t>
            </a:r>
            <a:r>
              <a:rPr lang="en-US" dirty="0" err="1"/>
              <a:t>thuyết</a:t>
            </a:r>
            <a:r>
              <a:rPr lang="en-US" dirty="0">
                <a:solidFill>
                  <a:srgbClr val="7F787F"/>
                </a:solidFill>
              </a:rPr>
              <a:t> </a:t>
            </a:r>
            <a:r>
              <a:rPr lang="en-US" dirty="0" err="1"/>
              <a:t>ấy</a:t>
            </a:r>
            <a:r>
              <a:rPr lang="en-US" dirty="0">
                <a:solidFill>
                  <a:srgbClr val="7F787F"/>
                </a:solidFill>
              </a:rPr>
              <a:t> </a:t>
            </a:r>
            <a:r>
              <a:rPr lang="en-US" dirty="0" err="1"/>
              <a:t>có</a:t>
            </a:r>
            <a:r>
              <a:rPr lang="en-US" dirty="0">
                <a:solidFill>
                  <a:srgbClr val="7F787F"/>
                </a:solidFill>
              </a:rPr>
              <a:t> </a:t>
            </a:r>
            <a:r>
              <a:rPr lang="en-US" dirty="0" err="1"/>
              <a:t>chỗ</a:t>
            </a:r>
            <a:r>
              <a:rPr lang="en-US" dirty="0">
                <a:solidFill>
                  <a:srgbClr val="7F787F"/>
                </a:solidFill>
              </a:rPr>
              <a:t> </a:t>
            </a:r>
            <a:r>
              <a:rPr lang="en-US" dirty="0" err="1"/>
              <a:t>không</a:t>
            </a:r>
            <a:r>
              <a:rPr lang="en-US" dirty="0">
                <a:solidFill>
                  <a:srgbClr val="7F787F"/>
                </a:solidFill>
              </a:rPr>
              <a:t> </a:t>
            </a:r>
            <a:r>
              <a:rPr lang="en-US" dirty="0" err="1"/>
              <a:t>xác</a:t>
            </a:r>
            <a:r>
              <a:rPr lang="en-US" dirty="0">
                <a:solidFill>
                  <a:srgbClr val="7F787F"/>
                </a:solidFill>
              </a:rPr>
              <a:t> </a:t>
            </a:r>
            <a:r>
              <a:rPr lang="en-US" dirty="0" err="1"/>
              <a:t>đáng</a:t>
            </a:r>
            <a:r>
              <a:rPr lang="en-US" dirty="0" smtClean="0"/>
              <a:t>”.</a:t>
            </a:r>
            <a:endParaRPr lang="en-US" dirty="0"/>
          </a:p>
          <a:p>
            <a:pPr marL="0" indent="0" algn="just" eaLnBrk="1" hangingPunct="1"/>
            <a:endParaRPr lang="en-US" dirty="0" smtClean="0"/>
          </a:p>
        </p:txBody>
      </p:sp>
      <p:sp>
        <p:nvSpPr>
          <p:cNvPr id="6" name="Content Placeholder 2"/>
          <p:cNvSpPr txBox="1">
            <a:spLocks/>
          </p:cNvSpPr>
          <p:nvPr/>
        </p:nvSpPr>
        <p:spPr>
          <a:xfrm>
            <a:off x="304800" y="1492250"/>
            <a:ext cx="8686800" cy="483235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Times New Roman" panose="02020603050405020304" pitchFamily="18" charset="0"/>
                <a:ea typeface="+mn-ea"/>
                <a:cs typeface="Times New Roman" panose="02020603050405020304" pitchFamily="18"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Times New Roman" panose="02020603050405020304" pitchFamily="18" charset="0"/>
                <a:ea typeface="+mn-ea"/>
                <a:cs typeface="Times New Roman" panose="02020603050405020304" pitchFamily="18"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Times New Roman" panose="02020603050405020304" pitchFamily="18" charset="0"/>
                <a:ea typeface="+mn-ea"/>
                <a:cs typeface="Times New Roman" panose="02020603050405020304" pitchFamily="18"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anose="02020603050405020304" pitchFamily="18" charset="0"/>
                <a:ea typeface="+mn-ea"/>
                <a:cs typeface="Times New Roman" panose="02020603050405020304"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buFont typeface="Arial "/>
              <a:buNone/>
            </a:pPr>
            <a:r>
              <a:rPr lang="en-US" sz="2400" b="1" smtClean="0"/>
              <a:t>* Nhận</a:t>
            </a:r>
            <a:r>
              <a:rPr lang="en-US" sz="2400" b="1" smtClean="0">
                <a:solidFill>
                  <a:srgbClr val="7F787F"/>
                </a:solidFill>
              </a:rPr>
              <a:t> </a:t>
            </a:r>
            <a:r>
              <a:rPr lang="en-US" sz="2400" b="1" smtClean="0"/>
              <a:t>thức</a:t>
            </a:r>
            <a:r>
              <a:rPr lang="en-US" sz="2400" b="1" smtClean="0">
                <a:solidFill>
                  <a:srgbClr val="7F787F"/>
                </a:solidFill>
              </a:rPr>
              <a:t> </a:t>
            </a:r>
            <a:r>
              <a:rPr lang="en-US" sz="2400" b="1" smtClean="0"/>
              <a:t>mới:</a:t>
            </a:r>
          </a:p>
          <a:p>
            <a:pPr marL="0" indent="0" algn="just">
              <a:buFontTx/>
              <a:buNone/>
            </a:pPr>
            <a:r>
              <a:rPr lang="vi-VN" sz="2400" smtClean="0"/>
              <a:t>Những</a:t>
            </a:r>
            <a:r>
              <a:rPr lang="vi-VN" sz="2400" smtClean="0">
                <a:solidFill>
                  <a:srgbClr val="7F787F"/>
                </a:solidFill>
              </a:rPr>
              <a:t> </a:t>
            </a:r>
            <a:r>
              <a:rPr lang="vi-VN" sz="2400" smtClean="0"/>
              <a:t>chuyển</a:t>
            </a:r>
            <a:r>
              <a:rPr lang="vi-VN" sz="2400" smtClean="0">
                <a:solidFill>
                  <a:srgbClr val="7F787F"/>
                </a:solidFill>
              </a:rPr>
              <a:t> </a:t>
            </a:r>
            <a:r>
              <a:rPr lang="vi-VN" sz="2400" smtClean="0"/>
              <a:t>biến</a:t>
            </a:r>
            <a:r>
              <a:rPr lang="vi-VN" sz="2400" smtClean="0">
                <a:solidFill>
                  <a:srgbClr val="7F787F"/>
                </a:solidFill>
              </a:rPr>
              <a:t> </a:t>
            </a:r>
            <a:r>
              <a:rPr lang="vi-VN" sz="2400" smtClean="0"/>
              <a:t>của</a:t>
            </a:r>
            <a:r>
              <a:rPr lang="vi-VN" sz="2400" smtClean="0">
                <a:solidFill>
                  <a:srgbClr val="7F787F"/>
                </a:solidFill>
              </a:rPr>
              <a:t> </a:t>
            </a:r>
            <a:r>
              <a:rPr lang="vi-VN" sz="2400" smtClean="0"/>
              <a:t>tình</a:t>
            </a:r>
            <a:r>
              <a:rPr lang="vi-VN" sz="2400" smtClean="0">
                <a:solidFill>
                  <a:srgbClr val="7F787F"/>
                </a:solidFill>
              </a:rPr>
              <a:t> </a:t>
            </a:r>
            <a:r>
              <a:rPr lang="vi-VN" sz="2400" smtClean="0"/>
              <a:t>hình</a:t>
            </a:r>
            <a:r>
              <a:rPr lang="vi-VN" sz="2400" smtClean="0">
                <a:solidFill>
                  <a:srgbClr val="7F787F"/>
                </a:solidFill>
              </a:rPr>
              <a:t> </a:t>
            </a:r>
            <a:r>
              <a:rPr lang="vi-VN" sz="2400" smtClean="0"/>
              <a:t>quốc</a:t>
            </a:r>
            <a:r>
              <a:rPr lang="vi-VN" sz="2400" smtClean="0">
                <a:solidFill>
                  <a:srgbClr val="7F787F"/>
                </a:solidFill>
              </a:rPr>
              <a:t> </a:t>
            </a:r>
            <a:r>
              <a:rPr lang="vi-VN" sz="2400" smtClean="0"/>
              <a:t>tế</a:t>
            </a:r>
            <a:r>
              <a:rPr lang="vi-VN" sz="2400" smtClean="0">
                <a:solidFill>
                  <a:srgbClr val="7F787F"/>
                </a:solidFill>
              </a:rPr>
              <a:t> </a:t>
            </a:r>
            <a:r>
              <a:rPr lang="vi-VN" sz="2400" smtClean="0"/>
              <a:t>và</a:t>
            </a:r>
            <a:r>
              <a:rPr lang="vi-VN" sz="2400" smtClean="0">
                <a:solidFill>
                  <a:srgbClr val="7F787F"/>
                </a:solidFill>
              </a:rPr>
              <a:t> </a:t>
            </a:r>
            <a:r>
              <a:rPr lang="vi-VN" sz="2400" smtClean="0"/>
              <a:t>trong</a:t>
            </a:r>
            <a:r>
              <a:rPr lang="vi-VN" sz="2400" smtClean="0">
                <a:solidFill>
                  <a:srgbClr val="7F787F"/>
                </a:solidFill>
              </a:rPr>
              <a:t> </a:t>
            </a:r>
            <a:r>
              <a:rPr lang="vi-VN" sz="2400" smtClean="0"/>
              <a:t>nước</a:t>
            </a:r>
            <a:r>
              <a:rPr lang="vi-VN" sz="2400" smtClean="0">
                <a:solidFill>
                  <a:srgbClr val="7F787F"/>
                </a:solidFill>
              </a:rPr>
              <a:t> </a:t>
            </a:r>
            <a:r>
              <a:rPr lang="vi-VN" sz="2400" smtClean="0"/>
              <a:t>đã</a:t>
            </a:r>
            <a:r>
              <a:rPr lang="vi-VN" sz="2400" smtClean="0">
                <a:solidFill>
                  <a:srgbClr val="7F787F"/>
                </a:solidFill>
              </a:rPr>
              <a:t> </a:t>
            </a:r>
            <a:r>
              <a:rPr lang="vi-VN" sz="2400" smtClean="0"/>
              <a:t>tác</a:t>
            </a:r>
            <a:r>
              <a:rPr lang="vi-VN" sz="2400" smtClean="0">
                <a:solidFill>
                  <a:srgbClr val="7F787F"/>
                </a:solidFill>
              </a:rPr>
              <a:t> </a:t>
            </a:r>
            <a:r>
              <a:rPr lang="vi-VN" sz="2400" smtClean="0"/>
              <a:t>động</a:t>
            </a:r>
            <a:r>
              <a:rPr lang="vi-VN" sz="2400" smtClean="0">
                <a:solidFill>
                  <a:srgbClr val="7F787F"/>
                </a:solidFill>
              </a:rPr>
              <a:t> </a:t>
            </a:r>
            <a:r>
              <a:rPr lang="vi-VN" sz="2400" smtClean="0"/>
              <a:t>đến</a:t>
            </a:r>
            <a:r>
              <a:rPr lang="vi-VN" sz="2400" smtClean="0">
                <a:solidFill>
                  <a:srgbClr val="7F787F"/>
                </a:solidFill>
              </a:rPr>
              <a:t> </a:t>
            </a:r>
            <a:r>
              <a:rPr lang="vi-VN" sz="2400" smtClean="0"/>
              <a:t>tư</a:t>
            </a:r>
            <a:r>
              <a:rPr lang="vi-VN" sz="2400" smtClean="0">
                <a:solidFill>
                  <a:srgbClr val="7F787F"/>
                </a:solidFill>
              </a:rPr>
              <a:t> </a:t>
            </a:r>
            <a:r>
              <a:rPr lang="vi-VN" sz="2400" smtClean="0"/>
              <a:t>duy</a:t>
            </a:r>
            <a:r>
              <a:rPr lang="vi-VN" sz="2400" smtClean="0">
                <a:solidFill>
                  <a:srgbClr val="7F787F"/>
                </a:solidFill>
              </a:rPr>
              <a:t> </a:t>
            </a:r>
            <a:r>
              <a:rPr lang="vi-VN" sz="2400" smtClean="0"/>
              <a:t>và</a:t>
            </a:r>
            <a:r>
              <a:rPr lang="vi-VN" sz="2400" smtClean="0">
                <a:solidFill>
                  <a:srgbClr val="7F787F"/>
                </a:solidFill>
              </a:rPr>
              <a:t> </a:t>
            </a:r>
            <a:r>
              <a:rPr lang="vi-VN" sz="2400" smtClean="0"/>
              <a:t>nhận</a:t>
            </a:r>
            <a:r>
              <a:rPr lang="vi-VN" sz="2400" smtClean="0">
                <a:solidFill>
                  <a:srgbClr val="7F787F"/>
                </a:solidFill>
              </a:rPr>
              <a:t> </a:t>
            </a:r>
            <a:r>
              <a:rPr lang="vi-VN" sz="2400" smtClean="0"/>
              <a:t>thức</a:t>
            </a:r>
            <a:r>
              <a:rPr lang="vi-VN" sz="2400" smtClean="0">
                <a:solidFill>
                  <a:srgbClr val="7F787F"/>
                </a:solidFill>
              </a:rPr>
              <a:t> </a:t>
            </a:r>
            <a:r>
              <a:rPr lang="vi-VN" sz="2400" smtClean="0"/>
              <a:t>của</a:t>
            </a:r>
            <a:r>
              <a:rPr lang="vi-VN" sz="2400" smtClean="0">
                <a:solidFill>
                  <a:srgbClr val="7F787F"/>
                </a:solidFill>
              </a:rPr>
              <a:t> </a:t>
            </a:r>
            <a:r>
              <a:rPr lang="vi-VN" sz="2400" smtClean="0"/>
              <a:t>Đảng</a:t>
            </a:r>
            <a:r>
              <a:rPr lang="en-US" sz="2400" smtClean="0">
                <a:solidFill>
                  <a:srgbClr val="7F787F"/>
                </a:solidFill>
              </a:rPr>
              <a:t> </a:t>
            </a:r>
            <a:r>
              <a:rPr lang="vi-VN" sz="2400" smtClean="0"/>
              <a:t>ta</a:t>
            </a:r>
            <a:r>
              <a:rPr lang="en-US" sz="2400" smtClean="0">
                <a:solidFill>
                  <a:srgbClr val="7F787F"/>
                </a:solidFill>
              </a:rPr>
              <a:t> </a:t>
            </a:r>
            <a:r>
              <a:rPr lang="en-US" sz="2400" smtClean="0"/>
              <a:t>về</a:t>
            </a:r>
            <a:r>
              <a:rPr lang="en-US" sz="2400" smtClean="0">
                <a:solidFill>
                  <a:srgbClr val="7F787F"/>
                </a:solidFill>
              </a:rPr>
              <a:t> </a:t>
            </a:r>
            <a:r>
              <a:rPr lang="vi-VN" sz="2400" smtClean="0"/>
              <a:t>mối</a:t>
            </a:r>
            <a:r>
              <a:rPr lang="vi-VN" sz="2400" smtClean="0">
                <a:solidFill>
                  <a:srgbClr val="7F787F"/>
                </a:solidFill>
              </a:rPr>
              <a:t> </a:t>
            </a:r>
            <a:r>
              <a:rPr lang="vi-VN" sz="2400" smtClean="0"/>
              <a:t>quan</a:t>
            </a:r>
            <a:r>
              <a:rPr lang="vi-VN" sz="2400" smtClean="0">
                <a:solidFill>
                  <a:srgbClr val="7F787F"/>
                </a:solidFill>
              </a:rPr>
              <a:t> </a:t>
            </a:r>
            <a:r>
              <a:rPr lang="vi-VN" sz="2400" smtClean="0"/>
              <a:t>hệ</a:t>
            </a:r>
            <a:r>
              <a:rPr lang="vi-VN" sz="2400" smtClean="0">
                <a:solidFill>
                  <a:srgbClr val="7F787F"/>
                </a:solidFill>
              </a:rPr>
              <a:t> </a:t>
            </a:r>
            <a:r>
              <a:rPr lang="vi-VN" sz="2400" smtClean="0"/>
              <a:t>giữa</a:t>
            </a:r>
            <a:r>
              <a:rPr lang="vi-VN" sz="2400" smtClean="0">
                <a:solidFill>
                  <a:srgbClr val="7F787F"/>
                </a:solidFill>
              </a:rPr>
              <a:t> </a:t>
            </a:r>
            <a:r>
              <a:rPr lang="en-US" sz="2400" smtClean="0"/>
              <a:t>hai</a:t>
            </a:r>
            <a:r>
              <a:rPr lang="en-US" sz="2400" smtClean="0">
                <a:solidFill>
                  <a:srgbClr val="7F787F"/>
                </a:solidFill>
              </a:rPr>
              <a:t> </a:t>
            </a:r>
            <a:r>
              <a:rPr lang="en-US" sz="2400" smtClean="0"/>
              <a:t>nhiệm</a:t>
            </a:r>
            <a:r>
              <a:rPr lang="en-US" sz="2400" smtClean="0">
                <a:solidFill>
                  <a:srgbClr val="7F787F"/>
                </a:solidFill>
              </a:rPr>
              <a:t> </a:t>
            </a:r>
            <a:r>
              <a:rPr lang="en-US" sz="2400" smtClean="0"/>
              <a:t>vụ</a:t>
            </a:r>
            <a:r>
              <a:rPr lang="en-US" sz="2400" smtClean="0">
                <a:solidFill>
                  <a:srgbClr val="7F787F"/>
                </a:solidFill>
              </a:rPr>
              <a:t> </a:t>
            </a:r>
            <a:r>
              <a:rPr lang="vi-VN" sz="2400" smtClean="0"/>
              <a:t>dân</a:t>
            </a:r>
            <a:r>
              <a:rPr lang="vi-VN" sz="2400" smtClean="0">
                <a:solidFill>
                  <a:srgbClr val="7F787F"/>
                </a:solidFill>
              </a:rPr>
              <a:t> </a:t>
            </a:r>
            <a:r>
              <a:rPr lang="vi-VN" sz="2400" smtClean="0"/>
              <a:t>tộc</a:t>
            </a:r>
            <a:r>
              <a:rPr lang="vi-VN" sz="2400" smtClean="0">
                <a:solidFill>
                  <a:srgbClr val="7F787F"/>
                </a:solidFill>
              </a:rPr>
              <a:t> </a:t>
            </a:r>
            <a:r>
              <a:rPr lang="vi-VN" sz="2400" smtClean="0"/>
              <a:t>–</a:t>
            </a:r>
            <a:r>
              <a:rPr lang="vi-VN" sz="2400" smtClean="0">
                <a:solidFill>
                  <a:srgbClr val="7F787F"/>
                </a:solidFill>
              </a:rPr>
              <a:t> </a:t>
            </a:r>
            <a:r>
              <a:rPr lang="vi-VN" sz="2400" smtClean="0"/>
              <a:t>dân</a:t>
            </a:r>
            <a:r>
              <a:rPr lang="vi-VN" sz="2400" smtClean="0">
                <a:solidFill>
                  <a:srgbClr val="7F787F"/>
                </a:solidFill>
              </a:rPr>
              <a:t> </a:t>
            </a:r>
            <a:r>
              <a:rPr lang="vi-VN" sz="2400" smtClean="0"/>
              <a:t>chủ,</a:t>
            </a:r>
            <a:r>
              <a:rPr lang="vi-VN" sz="2400" smtClean="0">
                <a:solidFill>
                  <a:srgbClr val="7F787F"/>
                </a:solidFill>
              </a:rPr>
              <a:t> </a:t>
            </a:r>
            <a:r>
              <a:rPr lang="en-US" sz="2400" smtClean="0"/>
              <a:t>phản</a:t>
            </a:r>
            <a:r>
              <a:rPr lang="en-US" sz="2400" smtClean="0">
                <a:solidFill>
                  <a:srgbClr val="7F787F"/>
                </a:solidFill>
              </a:rPr>
              <a:t> </a:t>
            </a:r>
            <a:r>
              <a:rPr lang="en-US" sz="2400" smtClean="0"/>
              <a:t>đế</a:t>
            </a:r>
            <a:r>
              <a:rPr lang="en-US" sz="2400" smtClean="0">
                <a:solidFill>
                  <a:srgbClr val="7F787F"/>
                </a:solidFill>
              </a:rPr>
              <a:t> </a:t>
            </a:r>
            <a:r>
              <a:rPr lang="en-US" sz="2400" smtClean="0"/>
              <a:t>và</a:t>
            </a:r>
            <a:r>
              <a:rPr lang="en-US" sz="2400" smtClean="0">
                <a:solidFill>
                  <a:srgbClr val="7F787F"/>
                </a:solidFill>
              </a:rPr>
              <a:t> </a:t>
            </a:r>
            <a:r>
              <a:rPr lang="en-US" sz="2400" smtClean="0"/>
              <a:t>điền</a:t>
            </a:r>
            <a:r>
              <a:rPr lang="en-US" sz="2400" smtClean="0">
                <a:solidFill>
                  <a:srgbClr val="7F787F"/>
                </a:solidFill>
              </a:rPr>
              <a:t> </a:t>
            </a:r>
            <a:r>
              <a:rPr lang="en-US" sz="2400" smtClean="0"/>
              <a:t>địa</a:t>
            </a:r>
            <a:r>
              <a:rPr lang="en-US" sz="2400" smtClean="0">
                <a:solidFill>
                  <a:srgbClr val="7F787F"/>
                </a:solidFill>
              </a:rPr>
              <a:t> </a:t>
            </a:r>
            <a:r>
              <a:rPr lang="en-US" sz="2400" smtClean="0"/>
              <a:t>phù</a:t>
            </a:r>
            <a:r>
              <a:rPr lang="en-US" sz="2400" smtClean="0">
                <a:solidFill>
                  <a:srgbClr val="7F787F"/>
                </a:solidFill>
              </a:rPr>
              <a:t> </a:t>
            </a:r>
            <a:r>
              <a:rPr lang="en-US" sz="2400" smtClean="0"/>
              <a:t>hợp</a:t>
            </a:r>
            <a:r>
              <a:rPr lang="en-US" sz="2400" smtClean="0">
                <a:solidFill>
                  <a:srgbClr val="7F787F"/>
                </a:solidFill>
              </a:rPr>
              <a:t> </a:t>
            </a:r>
            <a:r>
              <a:rPr lang="en-US" sz="2400" smtClean="0"/>
              <a:t>với</a:t>
            </a:r>
            <a:r>
              <a:rPr lang="en-US" sz="2400" smtClean="0">
                <a:solidFill>
                  <a:srgbClr val="7F787F"/>
                </a:solidFill>
              </a:rPr>
              <a:t> </a:t>
            </a:r>
            <a:r>
              <a:rPr lang="en-US" sz="2400" smtClean="0"/>
              <a:t>tinh</a:t>
            </a:r>
            <a:r>
              <a:rPr lang="en-US" sz="2400" smtClean="0">
                <a:solidFill>
                  <a:srgbClr val="7F787F"/>
                </a:solidFill>
              </a:rPr>
              <a:t> </a:t>
            </a:r>
            <a:r>
              <a:rPr lang="en-US" sz="2400" smtClean="0"/>
              <a:t>thần</a:t>
            </a:r>
            <a:r>
              <a:rPr lang="en-US" sz="2400" smtClean="0">
                <a:solidFill>
                  <a:srgbClr val="7F787F"/>
                </a:solidFill>
              </a:rPr>
              <a:t> </a:t>
            </a:r>
            <a:r>
              <a:rPr lang="en-US" sz="2400" smtClean="0"/>
              <a:t>Cương</a:t>
            </a:r>
            <a:r>
              <a:rPr lang="en-US" sz="2400" smtClean="0">
                <a:solidFill>
                  <a:srgbClr val="7F787F"/>
                </a:solidFill>
              </a:rPr>
              <a:t> </a:t>
            </a:r>
            <a:r>
              <a:rPr lang="en-US" sz="2400" smtClean="0"/>
              <a:t>lĩnh</a:t>
            </a:r>
            <a:r>
              <a:rPr lang="en-US" sz="2400" smtClean="0">
                <a:solidFill>
                  <a:srgbClr val="7F787F"/>
                </a:solidFill>
              </a:rPr>
              <a:t> </a:t>
            </a:r>
            <a:r>
              <a:rPr lang="en-US" sz="2400" smtClean="0"/>
              <a:t>(2/1930)</a:t>
            </a:r>
            <a:r>
              <a:rPr lang="en-US" sz="2400" smtClean="0">
                <a:solidFill>
                  <a:srgbClr val="7F787F"/>
                </a:solidFill>
              </a:rPr>
              <a:t> </a:t>
            </a:r>
            <a:r>
              <a:rPr lang="en-US" sz="2400" smtClean="0"/>
              <a:t>và</a:t>
            </a:r>
            <a:r>
              <a:rPr lang="en-US" sz="2400" smtClean="0">
                <a:solidFill>
                  <a:srgbClr val="7F787F"/>
                </a:solidFill>
              </a:rPr>
              <a:t> </a:t>
            </a:r>
            <a:r>
              <a:rPr lang="en-US" sz="2400" smtClean="0"/>
              <a:t>bước</a:t>
            </a:r>
            <a:r>
              <a:rPr lang="en-US" sz="2400" smtClean="0">
                <a:solidFill>
                  <a:srgbClr val="7F787F"/>
                </a:solidFill>
              </a:rPr>
              <a:t> </a:t>
            </a:r>
            <a:r>
              <a:rPr lang="en-US" sz="2400" smtClean="0"/>
              <a:t>đầu</a:t>
            </a:r>
            <a:r>
              <a:rPr lang="en-US" sz="2400" smtClean="0">
                <a:solidFill>
                  <a:srgbClr val="7F787F"/>
                </a:solidFill>
              </a:rPr>
              <a:t> </a:t>
            </a:r>
            <a:r>
              <a:rPr lang="en-US" sz="2400" smtClean="0"/>
              <a:t>khắc</a:t>
            </a:r>
            <a:r>
              <a:rPr lang="en-US" sz="2400" smtClean="0">
                <a:solidFill>
                  <a:srgbClr val="7F787F"/>
                </a:solidFill>
              </a:rPr>
              <a:t> </a:t>
            </a:r>
            <a:r>
              <a:rPr lang="en-US" sz="2400" smtClean="0"/>
              <a:t>phục</a:t>
            </a:r>
            <a:r>
              <a:rPr lang="en-US" sz="2400" smtClean="0">
                <a:solidFill>
                  <a:srgbClr val="7F787F"/>
                </a:solidFill>
              </a:rPr>
              <a:t> </a:t>
            </a:r>
            <a:r>
              <a:rPr lang="en-US" sz="2400" smtClean="0"/>
              <a:t>hạn</a:t>
            </a:r>
            <a:r>
              <a:rPr lang="en-US" sz="2400" smtClean="0">
                <a:solidFill>
                  <a:srgbClr val="7F787F"/>
                </a:solidFill>
              </a:rPr>
              <a:t> </a:t>
            </a:r>
            <a:r>
              <a:rPr lang="en-US" sz="2400" smtClean="0"/>
              <a:t>chế</a:t>
            </a:r>
            <a:r>
              <a:rPr lang="en-US" sz="2400" smtClean="0">
                <a:solidFill>
                  <a:srgbClr val="7F787F"/>
                </a:solidFill>
              </a:rPr>
              <a:t> </a:t>
            </a:r>
            <a:r>
              <a:rPr lang="en-US" sz="2400" smtClean="0"/>
              <a:t>của</a:t>
            </a:r>
            <a:r>
              <a:rPr lang="en-US" sz="2400" smtClean="0">
                <a:solidFill>
                  <a:srgbClr val="7F787F"/>
                </a:solidFill>
              </a:rPr>
              <a:t> </a:t>
            </a:r>
            <a:r>
              <a:rPr lang="en-US" sz="2400" smtClean="0"/>
              <a:t>Luận</a:t>
            </a:r>
            <a:r>
              <a:rPr lang="en-US" sz="2400" smtClean="0">
                <a:solidFill>
                  <a:srgbClr val="7F787F"/>
                </a:solidFill>
              </a:rPr>
              <a:t> </a:t>
            </a:r>
            <a:r>
              <a:rPr lang="en-US" sz="2400" smtClean="0"/>
              <a:t>cương</a:t>
            </a:r>
            <a:r>
              <a:rPr lang="en-US" sz="2400" smtClean="0">
                <a:solidFill>
                  <a:srgbClr val="7F787F"/>
                </a:solidFill>
              </a:rPr>
              <a:t> </a:t>
            </a:r>
            <a:r>
              <a:rPr lang="en-US" sz="2400" smtClean="0"/>
              <a:t>thể</a:t>
            </a:r>
            <a:r>
              <a:rPr lang="en-US" sz="2400" smtClean="0">
                <a:solidFill>
                  <a:srgbClr val="7F787F"/>
                </a:solidFill>
              </a:rPr>
              <a:t> </a:t>
            </a:r>
            <a:r>
              <a:rPr lang="en-US" sz="2400" smtClean="0"/>
              <a:t>hiện</a:t>
            </a:r>
            <a:r>
              <a:rPr lang="en-US" sz="2400" smtClean="0">
                <a:solidFill>
                  <a:srgbClr val="7F787F"/>
                </a:solidFill>
              </a:rPr>
              <a:t> </a:t>
            </a:r>
            <a:r>
              <a:rPr lang="en-US" sz="2400" smtClean="0"/>
              <a:t>qua</a:t>
            </a:r>
            <a:r>
              <a:rPr lang="en-US" sz="2400" smtClean="0">
                <a:solidFill>
                  <a:srgbClr val="7F787F"/>
                </a:solidFill>
              </a:rPr>
              <a:t> </a:t>
            </a:r>
          </a:p>
          <a:p>
            <a:pPr marL="0" indent="0" algn="just">
              <a:buFontTx/>
              <a:buNone/>
            </a:pPr>
            <a:r>
              <a:rPr lang="en-US" sz="2400" smtClean="0">
                <a:solidFill>
                  <a:srgbClr val="7F787F"/>
                </a:solidFill>
              </a:rPr>
              <a:t>	-</a:t>
            </a:r>
            <a:endParaRPr lang="en-US" sz="2400" dirty="0" smtClean="0"/>
          </a:p>
        </p:txBody>
      </p:sp>
    </p:spTree>
    <p:custDataLst>
      <p:tags r:id="rId1"/>
    </p:custDataLst>
    <p:extLst>
      <p:ext uri="{BB962C8B-B14F-4D97-AF65-F5344CB8AC3E}">
        <p14:creationId xmlns:p14="http://schemas.microsoft.com/office/powerpoint/2010/main" val="2754499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59A455-7F76-4B7B-874F-7025E53A3207}" type="slidenum">
              <a:rPr lang="en-US">
                <a:solidFill>
                  <a:srgbClr val="FFFFFF"/>
                </a:solidFill>
                <a:latin typeface="Times New Roman" panose="02020603050405020304" pitchFamily="18" charset="0"/>
              </a:rPr>
              <a:pPr eaLnBrk="1" hangingPunct="1"/>
              <a:t>13</a:t>
            </a:fld>
            <a:endParaRPr lang="en-US">
              <a:solidFill>
                <a:srgbClr val="FFFFFF"/>
              </a:solidFill>
              <a:latin typeface="Times New Roman" panose="02020603050405020304" pitchFamily="18" charset="0"/>
            </a:endParaRPr>
          </a:p>
        </p:txBody>
      </p:sp>
      <p:sp>
        <p:nvSpPr>
          <p:cNvPr id="17411" name="Title 1"/>
          <p:cNvSpPr>
            <a:spLocks noGrp="1"/>
          </p:cNvSpPr>
          <p:nvPr>
            <p:ph type="title"/>
          </p:nvPr>
        </p:nvSpPr>
        <p:spPr/>
        <p:txBody>
          <a:bodyPr>
            <a:noAutofit/>
          </a:bodyPr>
          <a:lstStyle/>
          <a:p>
            <a:r>
              <a:rPr lang="en-US" sz="2800" dirty="0"/>
              <a:t>2.1.2 </a:t>
            </a:r>
            <a:r>
              <a:rPr lang="en-US" sz="2800" dirty="0" err="1"/>
              <a:t>Trong</a:t>
            </a:r>
            <a:r>
              <a:rPr lang="en-US" sz="2800" dirty="0"/>
              <a:t> </a:t>
            </a:r>
            <a:r>
              <a:rPr lang="en-US" sz="2800" dirty="0" err="1"/>
              <a:t>những</a:t>
            </a:r>
            <a:r>
              <a:rPr lang="en-US" sz="2800" dirty="0"/>
              <a:t> </a:t>
            </a:r>
            <a:r>
              <a:rPr lang="en-US" sz="2800" dirty="0" err="1"/>
              <a:t>năm</a:t>
            </a:r>
            <a:r>
              <a:rPr lang="en-US" sz="2800" dirty="0"/>
              <a:t> 1936 – 1939 </a:t>
            </a:r>
          </a:p>
        </p:txBody>
      </p:sp>
      <p:sp>
        <p:nvSpPr>
          <p:cNvPr id="17412" name="Content Placeholder 2"/>
          <p:cNvSpPr>
            <a:spLocks noGrp="1"/>
          </p:cNvSpPr>
          <p:nvPr>
            <p:ph idx="1"/>
          </p:nvPr>
        </p:nvSpPr>
        <p:spPr>
          <a:xfrm>
            <a:off x="228600" y="1397000"/>
            <a:ext cx="5791200" cy="5308600"/>
          </a:xfrm>
        </p:spPr>
        <p:txBody>
          <a:bodyPr>
            <a:normAutofit fontScale="92500" lnSpcReduction="10000"/>
          </a:bodyPr>
          <a:lstStyle/>
          <a:p>
            <a:pPr marL="347663" lvl="1" indent="-346075" algn="just" eaLnBrk="1" hangingPunct="1">
              <a:buFontTx/>
              <a:buChar char="•"/>
            </a:pPr>
            <a:r>
              <a:rPr lang="en-US" dirty="0" err="1" smtClean="0"/>
              <a:t>Tháng</a:t>
            </a:r>
            <a:r>
              <a:rPr lang="en-US" dirty="0" smtClean="0">
                <a:solidFill>
                  <a:srgbClr val="7F787F"/>
                </a:solidFill>
              </a:rPr>
              <a:t> </a:t>
            </a:r>
            <a:r>
              <a:rPr lang="en-US" dirty="0" smtClean="0"/>
              <a:t>3/1939</a:t>
            </a:r>
            <a:r>
              <a:rPr lang="en-US" dirty="0" smtClean="0">
                <a:solidFill>
                  <a:srgbClr val="7F787F"/>
                </a:solidFill>
              </a:rPr>
              <a:t> </a:t>
            </a:r>
            <a:r>
              <a:rPr lang="en-US" dirty="0" err="1" smtClean="0"/>
              <a:t>Đảng</a:t>
            </a:r>
            <a:r>
              <a:rPr lang="en-US" dirty="0" smtClean="0">
                <a:solidFill>
                  <a:srgbClr val="7F787F"/>
                </a:solidFill>
              </a:rPr>
              <a:t> </a:t>
            </a:r>
            <a:r>
              <a:rPr lang="en-US" dirty="0" err="1" smtClean="0"/>
              <a:t>ra</a:t>
            </a:r>
            <a:r>
              <a:rPr lang="en-US" dirty="0" smtClean="0">
                <a:solidFill>
                  <a:srgbClr val="7F787F"/>
                </a:solidFill>
              </a:rPr>
              <a:t> </a:t>
            </a:r>
            <a:r>
              <a:rPr lang="en-US" dirty="0" err="1" smtClean="0"/>
              <a:t>Tuyên</a:t>
            </a:r>
            <a:r>
              <a:rPr lang="en-US" dirty="0" smtClean="0">
                <a:solidFill>
                  <a:srgbClr val="7F787F"/>
                </a:solidFill>
              </a:rPr>
              <a:t> </a:t>
            </a:r>
            <a:r>
              <a:rPr lang="en-US" dirty="0" err="1" smtClean="0"/>
              <a:t>ngôn</a:t>
            </a:r>
            <a:r>
              <a:rPr lang="en-US" dirty="0" smtClean="0">
                <a:solidFill>
                  <a:srgbClr val="7F787F"/>
                </a:solidFill>
              </a:rPr>
              <a:t> </a:t>
            </a:r>
            <a:r>
              <a:rPr lang="en-US" dirty="0" err="1" smtClean="0"/>
              <a:t>của</a:t>
            </a:r>
            <a:r>
              <a:rPr lang="en-US" dirty="0" smtClean="0">
                <a:solidFill>
                  <a:srgbClr val="7F787F"/>
                </a:solidFill>
              </a:rPr>
              <a:t> </a:t>
            </a:r>
            <a:r>
              <a:rPr lang="en-US" dirty="0" err="1" smtClean="0"/>
              <a:t>Đảng</a:t>
            </a:r>
            <a:r>
              <a:rPr lang="en-US" dirty="0" smtClean="0">
                <a:solidFill>
                  <a:srgbClr val="7F787F"/>
                </a:solidFill>
              </a:rPr>
              <a:t> </a:t>
            </a:r>
            <a:r>
              <a:rPr lang="en-US" dirty="0" err="1" smtClean="0"/>
              <a:t>Cộng</a:t>
            </a:r>
            <a:r>
              <a:rPr lang="en-US" dirty="0" smtClean="0">
                <a:solidFill>
                  <a:srgbClr val="7F787F"/>
                </a:solidFill>
              </a:rPr>
              <a:t> </a:t>
            </a:r>
            <a:r>
              <a:rPr lang="en-US" dirty="0" err="1" smtClean="0"/>
              <a:t>sản</a:t>
            </a:r>
            <a:r>
              <a:rPr lang="en-US" dirty="0" smtClean="0">
                <a:solidFill>
                  <a:srgbClr val="7F787F"/>
                </a:solidFill>
              </a:rPr>
              <a:t> </a:t>
            </a:r>
            <a:r>
              <a:rPr lang="en-US" dirty="0" err="1" smtClean="0"/>
              <a:t>Đông</a:t>
            </a:r>
            <a:r>
              <a:rPr lang="en-US" dirty="0" smtClean="0">
                <a:solidFill>
                  <a:srgbClr val="7F787F"/>
                </a:solidFill>
              </a:rPr>
              <a:t> </a:t>
            </a:r>
            <a:r>
              <a:rPr lang="en-US" dirty="0" err="1" smtClean="0"/>
              <a:t>Dương</a:t>
            </a:r>
            <a:r>
              <a:rPr lang="en-US" dirty="0" smtClean="0">
                <a:solidFill>
                  <a:srgbClr val="7F787F"/>
                </a:solidFill>
              </a:rPr>
              <a:t> </a:t>
            </a:r>
            <a:r>
              <a:rPr lang="en-US" dirty="0" err="1" smtClean="0"/>
              <a:t>đối</a:t>
            </a:r>
            <a:r>
              <a:rPr lang="en-US" dirty="0" smtClean="0">
                <a:solidFill>
                  <a:srgbClr val="7F787F"/>
                </a:solidFill>
              </a:rPr>
              <a:t> </a:t>
            </a:r>
            <a:r>
              <a:rPr lang="en-US" dirty="0" err="1" smtClean="0"/>
              <a:t>với</a:t>
            </a:r>
            <a:r>
              <a:rPr lang="en-US" dirty="0" smtClean="0">
                <a:solidFill>
                  <a:srgbClr val="7F787F"/>
                </a:solidFill>
              </a:rPr>
              <a:t> </a:t>
            </a:r>
            <a:r>
              <a:rPr lang="en-US" dirty="0" err="1" smtClean="0"/>
              <a:t>thời</a:t>
            </a:r>
            <a:r>
              <a:rPr lang="en-US" dirty="0" smtClean="0">
                <a:solidFill>
                  <a:srgbClr val="7F787F"/>
                </a:solidFill>
              </a:rPr>
              <a:t> </a:t>
            </a:r>
            <a:r>
              <a:rPr lang="en-US" dirty="0" err="1" smtClean="0"/>
              <a:t>cuộc</a:t>
            </a:r>
            <a:r>
              <a:rPr lang="en-US" dirty="0" smtClean="0">
                <a:solidFill>
                  <a:srgbClr val="7F787F"/>
                </a:solidFill>
              </a:rPr>
              <a:t> </a:t>
            </a:r>
            <a:r>
              <a:rPr lang="en-US" dirty="0" err="1" smtClean="0"/>
              <a:t>kêu</a:t>
            </a:r>
            <a:r>
              <a:rPr lang="en-US" dirty="0" smtClean="0">
                <a:solidFill>
                  <a:srgbClr val="7F787F"/>
                </a:solidFill>
              </a:rPr>
              <a:t> </a:t>
            </a:r>
            <a:r>
              <a:rPr lang="en-US" dirty="0" err="1" smtClean="0"/>
              <a:t>gọi</a:t>
            </a:r>
            <a:r>
              <a:rPr lang="en-US" dirty="0" smtClean="0">
                <a:solidFill>
                  <a:srgbClr val="7F787F"/>
                </a:solidFill>
              </a:rPr>
              <a:t> </a:t>
            </a:r>
            <a:r>
              <a:rPr lang="en-US" dirty="0" err="1" smtClean="0"/>
              <a:t>các</a:t>
            </a:r>
            <a:r>
              <a:rPr lang="en-US" dirty="0" smtClean="0">
                <a:solidFill>
                  <a:srgbClr val="7F787F"/>
                </a:solidFill>
              </a:rPr>
              <a:t> </a:t>
            </a:r>
            <a:r>
              <a:rPr lang="en-US" dirty="0" err="1" smtClean="0"/>
              <a:t>tầng</a:t>
            </a:r>
            <a:r>
              <a:rPr lang="en-US" dirty="0" smtClean="0">
                <a:solidFill>
                  <a:srgbClr val="7F787F"/>
                </a:solidFill>
              </a:rPr>
              <a:t> </a:t>
            </a:r>
            <a:r>
              <a:rPr lang="en-US" dirty="0" err="1" smtClean="0"/>
              <a:t>lớp</a:t>
            </a:r>
            <a:r>
              <a:rPr lang="en-US" dirty="0" smtClean="0">
                <a:solidFill>
                  <a:srgbClr val="7F787F"/>
                </a:solidFill>
              </a:rPr>
              <a:t> </a:t>
            </a:r>
            <a:r>
              <a:rPr lang="en-US" dirty="0" err="1" smtClean="0"/>
              <a:t>nhân</a:t>
            </a:r>
            <a:r>
              <a:rPr lang="en-US" dirty="0" smtClean="0">
                <a:solidFill>
                  <a:srgbClr val="7F787F"/>
                </a:solidFill>
              </a:rPr>
              <a:t> </a:t>
            </a:r>
            <a:r>
              <a:rPr lang="en-US" dirty="0" err="1" smtClean="0"/>
              <a:t>dân</a:t>
            </a:r>
            <a:r>
              <a:rPr lang="en-US" dirty="0" smtClean="0">
                <a:solidFill>
                  <a:srgbClr val="7F787F"/>
                </a:solidFill>
              </a:rPr>
              <a:t> </a:t>
            </a:r>
            <a:r>
              <a:rPr lang="en-US" dirty="0" err="1" smtClean="0"/>
              <a:t>thống</a:t>
            </a:r>
            <a:r>
              <a:rPr lang="en-US" dirty="0" smtClean="0">
                <a:solidFill>
                  <a:srgbClr val="7F787F"/>
                </a:solidFill>
              </a:rPr>
              <a:t> </a:t>
            </a:r>
            <a:r>
              <a:rPr lang="en-US" dirty="0" err="1" smtClean="0"/>
              <a:t>nhất</a:t>
            </a:r>
            <a:r>
              <a:rPr lang="en-US" dirty="0" smtClean="0">
                <a:solidFill>
                  <a:srgbClr val="7F787F"/>
                </a:solidFill>
              </a:rPr>
              <a:t> </a:t>
            </a:r>
            <a:r>
              <a:rPr lang="en-US" dirty="0" err="1" smtClean="0"/>
              <a:t>hành</a:t>
            </a:r>
            <a:r>
              <a:rPr lang="en-US" dirty="0" smtClean="0">
                <a:solidFill>
                  <a:srgbClr val="7F787F"/>
                </a:solidFill>
              </a:rPr>
              <a:t> </a:t>
            </a:r>
            <a:r>
              <a:rPr lang="en-US" dirty="0" err="1" smtClean="0"/>
              <a:t>động</a:t>
            </a:r>
            <a:r>
              <a:rPr lang="en-US" dirty="0" smtClean="0">
                <a:solidFill>
                  <a:srgbClr val="7F787F"/>
                </a:solidFill>
              </a:rPr>
              <a:t> </a:t>
            </a:r>
            <a:r>
              <a:rPr lang="en-US" dirty="0" err="1" smtClean="0"/>
              <a:t>đòi</a:t>
            </a:r>
            <a:r>
              <a:rPr lang="en-US" dirty="0" smtClean="0">
                <a:solidFill>
                  <a:srgbClr val="7F787F"/>
                </a:solidFill>
              </a:rPr>
              <a:t> </a:t>
            </a:r>
            <a:r>
              <a:rPr lang="en-US" dirty="0" err="1" smtClean="0"/>
              <a:t>các</a:t>
            </a:r>
            <a:r>
              <a:rPr lang="en-US" dirty="0" smtClean="0">
                <a:solidFill>
                  <a:srgbClr val="7F787F"/>
                </a:solidFill>
              </a:rPr>
              <a:t> </a:t>
            </a:r>
            <a:r>
              <a:rPr lang="en-US" dirty="0" err="1" smtClean="0"/>
              <a:t>quyền</a:t>
            </a:r>
            <a:r>
              <a:rPr lang="en-US" dirty="0" smtClean="0">
                <a:solidFill>
                  <a:srgbClr val="7F787F"/>
                </a:solidFill>
              </a:rPr>
              <a:t> </a:t>
            </a:r>
            <a:r>
              <a:rPr lang="en-US" dirty="0" err="1" smtClean="0"/>
              <a:t>tự</a:t>
            </a:r>
            <a:r>
              <a:rPr lang="en-US" dirty="0" smtClean="0">
                <a:solidFill>
                  <a:srgbClr val="7F787F"/>
                </a:solidFill>
              </a:rPr>
              <a:t> </a:t>
            </a:r>
            <a:r>
              <a:rPr lang="en-US" dirty="0" smtClean="0"/>
              <a:t>do</a:t>
            </a:r>
            <a:r>
              <a:rPr lang="en-US" dirty="0" smtClean="0">
                <a:solidFill>
                  <a:srgbClr val="7F787F"/>
                </a:solidFill>
              </a:rPr>
              <a:t> </a:t>
            </a:r>
            <a:r>
              <a:rPr lang="en-US" dirty="0" err="1" smtClean="0"/>
              <a:t>dân</a:t>
            </a:r>
            <a:r>
              <a:rPr lang="en-US" dirty="0" smtClean="0">
                <a:solidFill>
                  <a:srgbClr val="7F787F"/>
                </a:solidFill>
              </a:rPr>
              <a:t> </a:t>
            </a:r>
            <a:r>
              <a:rPr lang="en-US" dirty="0" err="1" smtClean="0"/>
              <a:t>chủ</a:t>
            </a:r>
            <a:r>
              <a:rPr lang="en-US" dirty="0" smtClean="0">
                <a:solidFill>
                  <a:srgbClr val="7F787F"/>
                </a:solidFill>
              </a:rPr>
              <a:t> </a:t>
            </a:r>
            <a:r>
              <a:rPr lang="en-US" dirty="0" err="1" smtClean="0"/>
              <a:t>chống</a:t>
            </a:r>
            <a:r>
              <a:rPr lang="en-US" dirty="0" smtClean="0">
                <a:solidFill>
                  <a:srgbClr val="7F787F"/>
                </a:solidFill>
              </a:rPr>
              <a:t> </a:t>
            </a:r>
            <a:r>
              <a:rPr lang="en-US" dirty="0" err="1" smtClean="0"/>
              <a:t>nguy</a:t>
            </a:r>
            <a:r>
              <a:rPr lang="en-US" dirty="0" smtClean="0">
                <a:solidFill>
                  <a:srgbClr val="7F787F"/>
                </a:solidFill>
              </a:rPr>
              <a:t> </a:t>
            </a:r>
            <a:r>
              <a:rPr lang="en-US" dirty="0" err="1" smtClean="0"/>
              <a:t>cơ</a:t>
            </a:r>
            <a:r>
              <a:rPr lang="en-US" dirty="0" smtClean="0">
                <a:solidFill>
                  <a:srgbClr val="7F787F"/>
                </a:solidFill>
              </a:rPr>
              <a:t> </a:t>
            </a:r>
            <a:r>
              <a:rPr lang="en-US" dirty="0" err="1" smtClean="0"/>
              <a:t>chiến</a:t>
            </a:r>
            <a:r>
              <a:rPr lang="en-US" dirty="0" smtClean="0">
                <a:solidFill>
                  <a:srgbClr val="7F787F"/>
                </a:solidFill>
              </a:rPr>
              <a:t> </a:t>
            </a:r>
            <a:r>
              <a:rPr lang="en-US" dirty="0" err="1" smtClean="0"/>
              <a:t>tranh</a:t>
            </a:r>
            <a:r>
              <a:rPr lang="en-US" dirty="0" smtClean="0">
                <a:solidFill>
                  <a:srgbClr val="7F787F"/>
                </a:solidFill>
              </a:rPr>
              <a:t> </a:t>
            </a:r>
            <a:r>
              <a:rPr lang="en-US" dirty="0" err="1" smtClean="0"/>
              <a:t>đế</a:t>
            </a:r>
            <a:r>
              <a:rPr lang="en-US" dirty="0" smtClean="0">
                <a:solidFill>
                  <a:srgbClr val="7F787F"/>
                </a:solidFill>
              </a:rPr>
              <a:t> </a:t>
            </a:r>
            <a:r>
              <a:rPr lang="en-US" dirty="0" err="1" smtClean="0"/>
              <a:t>quốc</a:t>
            </a:r>
            <a:r>
              <a:rPr lang="en-US" dirty="0" smtClean="0"/>
              <a:t>.</a:t>
            </a:r>
          </a:p>
          <a:p>
            <a:pPr marL="347663" lvl="1" indent="-346075" algn="just" eaLnBrk="1" hangingPunct="1">
              <a:buFontTx/>
              <a:buChar char="•"/>
            </a:pPr>
            <a:r>
              <a:rPr lang="en-US" dirty="0" err="1" smtClean="0"/>
              <a:t>Tháng</a:t>
            </a:r>
            <a:r>
              <a:rPr lang="en-US" dirty="0" smtClean="0">
                <a:solidFill>
                  <a:srgbClr val="7F787F"/>
                </a:solidFill>
              </a:rPr>
              <a:t> </a:t>
            </a:r>
            <a:r>
              <a:rPr lang="en-US" dirty="0" smtClean="0"/>
              <a:t>7/1939</a:t>
            </a:r>
            <a:r>
              <a:rPr lang="en-US" dirty="0" smtClean="0">
                <a:solidFill>
                  <a:srgbClr val="7F787F"/>
                </a:solidFill>
              </a:rPr>
              <a:t> </a:t>
            </a:r>
            <a:r>
              <a:rPr lang="en-US" dirty="0" err="1" smtClean="0"/>
              <a:t>tác</a:t>
            </a:r>
            <a:r>
              <a:rPr lang="en-US" dirty="0" smtClean="0">
                <a:solidFill>
                  <a:srgbClr val="7F787F"/>
                </a:solidFill>
              </a:rPr>
              <a:t> </a:t>
            </a:r>
            <a:r>
              <a:rPr lang="en-US" dirty="0" err="1" smtClean="0"/>
              <a:t>phẩm</a:t>
            </a:r>
            <a:r>
              <a:rPr lang="en-US" dirty="0" smtClean="0">
                <a:solidFill>
                  <a:srgbClr val="7F787F"/>
                </a:solidFill>
              </a:rPr>
              <a:t> </a:t>
            </a:r>
            <a:r>
              <a:rPr lang="en-US" dirty="0" smtClean="0"/>
              <a:t>“</a:t>
            </a:r>
            <a:r>
              <a:rPr lang="en-US" dirty="0" err="1" smtClean="0"/>
              <a:t>Tự</a:t>
            </a:r>
            <a:r>
              <a:rPr lang="en-US" dirty="0" smtClean="0">
                <a:solidFill>
                  <a:srgbClr val="7F787F"/>
                </a:solidFill>
              </a:rPr>
              <a:t> </a:t>
            </a:r>
            <a:r>
              <a:rPr lang="en-US" dirty="0" err="1" smtClean="0"/>
              <a:t>chỉ</a:t>
            </a:r>
            <a:r>
              <a:rPr lang="en-US" dirty="0" smtClean="0">
                <a:solidFill>
                  <a:srgbClr val="7F787F"/>
                </a:solidFill>
              </a:rPr>
              <a:t> </a:t>
            </a:r>
            <a:r>
              <a:rPr lang="en-US" dirty="0" err="1" smtClean="0"/>
              <a:t>trích</a:t>
            </a:r>
            <a:r>
              <a:rPr lang="en-US" dirty="0" smtClean="0"/>
              <a:t>”</a:t>
            </a:r>
            <a:r>
              <a:rPr lang="en-US" dirty="0" smtClean="0">
                <a:solidFill>
                  <a:srgbClr val="7F787F"/>
                </a:solidFill>
              </a:rPr>
              <a:t> </a:t>
            </a:r>
            <a:r>
              <a:rPr lang="en-US" dirty="0" err="1" smtClean="0"/>
              <a:t>của</a:t>
            </a:r>
            <a:r>
              <a:rPr lang="en-US" dirty="0" smtClean="0">
                <a:solidFill>
                  <a:srgbClr val="7F787F"/>
                </a:solidFill>
              </a:rPr>
              <a:t> </a:t>
            </a:r>
            <a:r>
              <a:rPr lang="en-US" dirty="0" err="1" smtClean="0"/>
              <a:t>Nguyễn</a:t>
            </a:r>
            <a:r>
              <a:rPr lang="en-US" dirty="0" smtClean="0">
                <a:solidFill>
                  <a:srgbClr val="7F787F"/>
                </a:solidFill>
              </a:rPr>
              <a:t> </a:t>
            </a:r>
            <a:r>
              <a:rPr lang="en-US" dirty="0" err="1" smtClean="0"/>
              <a:t>Văn</a:t>
            </a:r>
            <a:r>
              <a:rPr lang="en-US" dirty="0" smtClean="0">
                <a:solidFill>
                  <a:srgbClr val="7F787F"/>
                </a:solidFill>
              </a:rPr>
              <a:t> </a:t>
            </a:r>
            <a:r>
              <a:rPr lang="en-US" dirty="0" err="1" smtClean="0"/>
              <a:t>Cừ</a:t>
            </a:r>
            <a:r>
              <a:rPr lang="en-US" dirty="0" smtClean="0">
                <a:solidFill>
                  <a:srgbClr val="7F787F"/>
                </a:solidFill>
              </a:rPr>
              <a:t> </a:t>
            </a:r>
            <a:r>
              <a:rPr lang="en-US" dirty="0" err="1" smtClean="0"/>
              <a:t>đã</a:t>
            </a:r>
            <a:r>
              <a:rPr lang="en-US" dirty="0" smtClean="0">
                <a:solidFill>
                  <a:srgbClr val="7F787F"/>
                </a:solidFill>
              </a:rPr>
              <a:t> </a:t>
            </a:r>
            <a:r>
              <a:rPr lang="en-US" dirty="0" err="1" smtClean="0"/>
              <a:t>phân</a:t>
            </a:r>
            <a:r>
              <a:rPr lang="en-US" dirty="0" smtClean="0">
                <a:solidFill>
                  <a:srgbClr val="7F787F"/>
                </a:solidFill>
              </a:rPr>
              <a:t> </a:t>
            </a:r>
            <a:r>
              <a:rPr lang="en-US" dirty="0" err="1" smtClean="0"/>
              <a:t>tích</a:t>
            </a:r>
            <a:r>
              <a:rPr lang="en-US" dirty="0" smtClean="0">
                <a:solidFill>
                  <a:srgbClr val="7F787F"/>
                </a:solidFill>
              </a:rPr>
              <a:t> </a:t>
            </a:r>
            <a:r>
              <a:rPr lang="en-US" dirty="0" err="1" smtClean="0"/>
              <a:t>những</a:t>
            </a:r>
            <a:r>
              <a:rPr lang="en-US" dirty="0" smtClean="0">
                <a:solidFill>
                  <a:srgbClr val="7F787F"/>
                </a:solidFill>
              </a:rPr>
              <a:t> </a:t>
            </a:r>
            <a:r>
              <a:rPr lang="en-US" dirty="0" err="1" smtClean="0"/>
              <a:t>vấn</a:t>
            </a:r>
            <a:r>
              <a:rPr lang="en-US" dirty="0" smtClean="0">
                <a:solidFill>
                  <a:srgbClr val="7F787F"/>
                </a:solidFill>
              </a:rPr>
              <a:t> </a:t>
            </a:r>
            <a:r>
              <a:rPr lang="en-US" dirty="0" err="1" smtClean="0"/>
              <a:t>đề</a:t>
            </a:r>
            <a:r>
              <a:rPr lang="en-US" dirty="0" smtClean="0">
                <a:solidFill>
                  <a:srgbClr val="7F787F"/>
                </a:solidFill>
              </a:rPr>
              <a:t> </a:t>
            </a:r>
            <a:r>
              <a:rPr lang="en-US" dirty="0" err="1" smtClean="0"/>
              <a:t>về</a:t>
            </a:r>
            <a:r>
              <a:rPr lang="en-US" dirty="0" smtClean="0">
                <a:solidFill>
                  <a:srgbClr val="7F787F"/>
                </a:solidFill>
              </a:rPr>
              <a:t> </a:t>
            </a:r>
            <a:r>
              <a:rPr lang="en-US" dirty="0" err="1" smtClean="0"/>
              <a:t>xây</a:t>
            </a:r>
            <a:r>
              <a:rPr lang="en-US" dirty="0" smtClean="0">
                <a:solidFill>
                  <a:srgbClr val="7F787F"/>
                </a:solidFill>
              </a:rPr>
              <a:t> </a:t>
            </a:r>
            <a:r>
              <a:rPr lang="en-US" dirty="0" err="1" smtClean="0"/>
              <a:t>dựng</a:t>
            </a:r>
            <a:r>
              <a:rPr lang="en-US" dirty="0" smtClean="0">
                <a:solidFill>
                  <a:srgbClr val="7F787F"/>
                </a:solidFill>
              </a:rPr>
              <a:t> </a:t>
            </a:r>
            <a:r>
              <a:rPr lang="en-US" dirty="0" err="1" smtClean="0"/>
              <a:t>Đảng</a:t>
            </a:r>
            <a:r>
              <a:rPr lang="en-US" dirty="0" smtClean="0"/>
              <a:t>,</a:t>
            </a:r>
            <a:r>
              <a:rPr lang="en-US" dirty="0" smtClean="0">
                <a:solidFill>
                  <a:srgbClr val="7F787F"/>
                </a:solidFill>
              </a:rPr>
              <a:t> </a:t>
            </a:r>
            <a:r>
              <a:rPr lang="en-US" dirty="0" err="1" smtClean="0"/>
              <a:t>về</a:t>
            </a:r>
            <a:r>
              <a:rPr lang="en-US" dirty="0" smtClean="0">
                <a:solidFill>
                  <a:srgbClr val="7F787F"/>
                </a:solidFill>
              </a:rPr>
              <a:t> </a:t>
            </a:r>
            <a:r>
              <a:rPr lang="en-US" dirty="0" err="1" smtClean="0"/>
              <a:t>xây</a:t>
            </a:r>
            <a:r>
              <a:rPr lang="en-US" dirty="0" smtClean="0">
                <a:solidFill>
                  <a:srgbClr val="7F787F"/>
                </a:solidFill>
              </a:rPr>
              <a:t> </a:t>
            </a:r>
            <a:r>
              <a:rPr lang="en-US" dirty="0" err="1" smtClean="0"/>
              <a:t>dựng</a:t>
            </a:r>
            <a:r>
              <a:rPr lang="en-US" dirty="0" smtClean="0">
                <a:solidFill>
                  <a:srgbClr val="7F787F"/>
                </a:solidFill>
              </a:rPr>
              <a:t> </a:t>
            </a:r>
            <a:r>
              <a:rPr lang="en-US" dirty="0" err="1" smtClean="0"/>
              <a:t>Mặt</a:t>
            </a:r>
            <a:r>
              <a:rPr lang="en-US" dirty="0" smtClean="0">
                <a:solidFill>
                  <a:srgbClr val="7F787F"/>
                </a:solidFill>
              </a:rPr>
              <a:t> </a:t>
            </a:r>
            <a:r>
              <a:rPr lang="en-US" dirty="0" err="1" smtClean="0"/>
              <a:t>trận</a:t>
            </a:r>
            <a:r>
              <a:rPr lang="en-US" dirty="0" smtClean="0"/>
              <a:t>…</a:t>
            </a:r>
          </a:p>
          <a:p>
            <a:pPr marL="0" indent="0" algn="just" eaLnBrk="1" hangingPunct="1">
              <a:buFontTx/>
              <a:buNone/>
            </a:pPr>
            <a:r>
              <a:rPr lang="en-US" dirty="0" smtClean="0"/>
              <a:t>=&gt; </a:t>
            </a:r>
            <a:r>
              <a:rPr lang="en-US" dirty="0" err="1" smtClean="0"/>
              <a:t>Tóm</a:t>
            </a:r>
            <a:r>
              <a:rPr lang="en-US" dirty="0" smtClean="0">
                <a:solidFill>
                  <a:srgbClr val="7F787F"/>
                </a:solidFill>
              </a:rPr>
              <a:t> </a:t>
            </a:r>
            <a:r>
              <a:rPr lang="en-US" dirty="0" err="1" smtClean="0"/>
              <a:t>lại</a:t>
            </a:r>
            <a:r>
              <a:rPr lang="en-US" dirty="0" smtClean="0">
                <a:solidFill>
                  <a:srgbClr val="7F787F"/>
                </a:solidFill>
              </a:rPr>
              <a:t> </a:t>
            </a:r>
            <a:r>
              <a:rPr lang="en-US" dirty="0" err="1" smtClean="0"/>
              <a:t>chủ</a:t>
            </a:r>
            <a:r>
              <a:rPr lang="en-US" dirty="0" smtClean="0">
                <a:solidFill>
                  <a:srgbClr val="7F787F"/>
                </a:solidFill>
              </a:rPr>
              <a:t> </a:t>
            </a:r>
            <a:r>
              <a:rPr lang="en-US" dirty="0" err="1" smtClean="0"/>
              <a:t>trương</a:t>
            </a:r>
            <a:r>
              <a:rPr lang="en-US" dirty="0" smtClean="0">
                <a:solidFill>
                  <a:srgbClr val="7F787F"/>
                </a:solidFill>
              </a:rPr>
              <a:t> </a:t>
            </a:r>
            <a:r>
              <a:rPr lang="en-US" dirty="0" err="1" smtClean="0"/>
              <a:t>mới</a:t>
            </a:r>
            <a:r>
              <a:rPr lang="en-US" dirty="0" smtClean="0">
                <a:solidFill>
                  <a:srgbClr val="7F787F"/>
                </a:solidFill>
              </a:rPr>
              <a:t> </a:t>
            </a:r>
            <a:r>
              <a:rPr lang="en-US" dirty="0" err="1" smtClean="0"/>
              <a:t>của</a:t>
            </a:r>
            <a:r>
              <a:rPr lang="en-US" dirty="0" smtClean="0">
                <a:solidFill>
                  <a:srgbClr val="7F787F"/>
                </a:solidFill>
              </a:rPr>
              <a:t> </a:t>
            </a:r>
            <a:r>
              <a:rPr lang="vi-VN" dirty="0" smtClean="0"/>
              <a:t>Đảng</a:t>
            </a:r>
            <a:r>
              <a:rPr lang="vi-VN" dirty="0" smtClean="0">
                <a:solidFill>
                  <a:srgbClr val="7F787F"/>
                </a:solidFill>
              </a:rPr>
              <a:t> </a:t>
            </a:r>
            <a:r>
              <a:rPr lang="vi-VN" dirty="0" smtClean="0"/>
              <a:t>đã</a:t>
            </a:r>
            <a:r>
              <a:rPr lang="vi-VN" dirty="0" smtClean="0">
                <a:solidFill>
                  <a:srgbClr val="7F787F"/>
                </a:solidFill>
              </a:rPr>
              <a:t> </a:t>
            </a:r>
            <a:r>
              <a:rPr lang="vi-VN" dirty="0" smtClean="0"/>
              <a:t>giải</a:t>
            </a:r>
            <a:r>
              <a:rPr lang="vi-VN" dirty="0" smtClean="0">
                <a:solidFill>
                  <a:srgbClr val="7F787F"/>
                </a:solidFill>
              </a:rPr>
              <a:t> </a:t>
            </a:r>
            <a:r>
              <a:rPr lang="vi-VN" dirty="0" smtClean="0"/>
              <a:t>quyết</a:t>
            </a:r>
            <a:r>
              <a:rPr lang="en-US" dirty="0" smtClean="0">
                <a:solidFill>
                  <a:srgbClr val="7F787F"/>
                </a:solidFill>
              </a:rPr>
              <a:t> </a:t>
            </a:r>
            <a:r>
              <a:rPr lang="en-US" dirty="0" err="1" smtClean="0"/>
              <a:t>đúng</a:t>
            </a:r>
            <a:r>
              <a:rPr lang="en-US" dirty="0" smtClean="0">
                <a:solidFill>
                  <a:srgbClr val="7F787F"/>
                </a:solidFill>
              </a:rPr>
              <a:t> </a:t>
            </a:r>
            <a:r>
              <a:rPr lang="en-US" dirty="0" err="1" smtClean="0"/>
              <a:t>đắn</a:t>
            </a:r>
            <a:r>
              <a:rPr lang="en-US" dirty="0" smtClean="0">
                <a:solidFill>
                  <a:srgbClr val="7F787F"/>
                </a:solidFill>
              </a:rPr>
              <a:t> </a:t>
            </a:r>
            <a:r>
              <a:rPr lang="en-US" dirty="0" err="1" smtClean="0"/>
              <a:t>mối</a:t>
            </a:r>
            <a:r>
              <a:rPr lang="en-US" dirty="0" smtClean="0">
                <a:solidFill>
                  <a:srgbClr val="7F787F"/>
                </a:solidFill>
              </a:rPr>
              <a:t> </a:t>
            </a:r>
            <a:r>
              <a:rPr lang="en-US" dirty="0" err="1" smtClean="0"/>
              <a:t>quan</a:t>
            </a:r>
            <a:r>
              <a:rPr lang="en-US" dirty="0" smtClean="0">
                <a:solidFill>
                  <a:srgbClr val="7F787F"/>
                </a:solidFill>
              </a:rPr>
              <a:t> </a:t>
            </a:r>
            <a:r>
              <a:rPr lang="en-US" dirty="0" err="1" smtClean="0"/>
              <a:t>hệ</a:t>
            </a:r>
            <a:r>
              <a:rPr lang="en-US" dirty="0" smtClean="0">
                <a:solidFill>
                  <a:srgbClr val="7F787F"/>
                </a:solidFill>
              </a:rPr>
              <a:t> </a:t>
            </a:r>
            <a:r>
              <a:rPr lang="en-US" dirty="0" err="1" smtClean="0"/>
              <a:t>giữa</a:t>
            </a:r>
            <a:r>
              <a:rPr lang="en-US" dirty="0" smtClean="0">
                <a:solidFill>
                  <a:srgbClr val="7F787F"/>
                </a:solidFill>
              </a:rPr>
              <a:t> </a:t>
            </a:r>
            <a:r>
              <a:rPr lang="en-US" dirty="0" err="1" smtClean="0"/>
              <a:t>mục</a:t>
            </a:r>
            <a:r>
              <a:rPr lang="en-US" dirty="0" smtClean="0">
                <a:solidFill>
                  <a:srgbClr val="7F787F"/>
                </a:solidFill>
              </a:rPr>
              <a:t> </a:t>
            </a:r>
            <a:r>
              <a:rPr lang="en-US" dirty="0" err="1" smtClean="0"/>
              <a:t>tiêu</a:t>
            </a:r>
            <a:r>
              <a:rPr lang="en-US" dirty="0" smtClean="0">
                <a:solidFill>
                  <a:srgbClr val="7F787F"/>
                </a:solidFill>
              </a:rPr>
              <a:t> </a:t>
            </a:r>
            <a:r>
              <a:rPr lang="en-US" dirty="0" err="1" smtClean="0"/>
              <a:t>chiến</a:t>
            </a:r>
            <a:r>
              <a:rPr lang="en-US" dirty="0" smtClean="0">
                <a:solidFill>
                  <a:srgbClr val="7F787F"/>
                </a:solidFill>
              </a:rPr>
              <a:t> </a:t>
            </a:r>
            <a:r>
              <a:rPr lang="en-US" dirty="0" err="1" smtClean="0"/>
              <a:t>lược</a:t>
            </a:r>
            <a:r>
              <a:rPr lang="vi-VN" dirty="0" smtClean="0">
                <a:solidFill>
                  <a:srgbClr val="7F787F"/>
                </a:solidFill>
              </a:rPr>
              <a:t> </a:t>
            </a:r>
            <a:r>
              <a:rPr lang="vi-VN" dirty="0" smtClean="0"/>
              <a:t>nhiệm</a:t>
            </a:r>
            <a:r>
              <a:rPr lang="vi-VN" dirty="0" smtClean="0">
                <a:solidFill>
                  <a:srgbClr val="7F787F"/>
                </a:solidFill>
              </a:rPr>
              <a:t> </a:t>
            </a:r>
            <a:r>
              <a:rPr lang="vi-VN" dirty="0" smtClean="0"/>
              <a:t>vụ</a:t>
            </a:r>
            <a:r>
              <a:rPr lang="vi-VN" dirty="0" smtClean="0">
                <a:solidFill>
                  <a:srgbClr val="7F787F"/>
                </a:solidFill>
              </a:rPr>
              <a:t> </a:t>
            </a:r>
            <a:r>
              <a:rPr lang="vi-VN" dirty="0" smtClean="0"/>
              <a:t>trước</a:t>
            </a:r>
            <a:r>
              <a:rPr lang="vi-VN" dirty="0" smtClean="0">
                <a:solidFill>
                  <a:srgbClr val="7F787F"/>
                </a:solidFill>
              </a:rPr>
              <a:t> </a:t>
            </a:r>
            <a:r>
              <a:rPr lang="vi-VN" dirty="0" smtClean="0"/>
              <a:t>mắt</a:t>
            </a:r>
            <a:r>
              <a:rPr lang="en-US" dirty="0" smtClean="0">
                <a:solidFill>
                  <a:srgbClr val="7F787F"/>
                </a:solidFill>
              </a:rPr>
              <a:t> </a:t>
            </a:r>
            <a:r>
              <a:rPr lang="vi-VN" dirty="0" smtClean="0"/>
              <a:t>vấn</a:t>
            </a:r>
            <a:r>
              <a:rPr lang="vi-VN" dirty="0" smtClean="0">
                <a:solidFill>
                  <a:srgbClr val="7F787F"/>
                </a:solidFill>
              </a:rPr>
              <a:t> </a:t>
            </a:r>
            <a:r>
              <a:rPr lang="vi-VN" dirty="0" smtClean="0"/>
              <a:t>đề</a:t>
            </a:r>
            <a:r>
              <a:rPr lang="vi-VN" dirty="0" smtClean="0">
                <a:solidFill>
                  <a:srgbClr val="7F787F"/>
                </a:solidFill>
              </a:rPr>
              <a:t> </a:t>
            </a:r>
            <a:r>
              <a:rPr lang="vi-VN" dirty="0" smtClean="0"/>
              <a:t>tổ</a:t>
            </a:r>
            <a:r>
              <a:rPr lang="vi-VN" dirty="0" smtClean="0">
                <a:solidFill>
                  <a:srgbClr val="7F787F"/>
                </a:solidFill>
              </a:rPr>
              <a:t> </a:t>
            </a:r>
            <a:r>
              <a:rPr lang="vi-VN" dirty="0" smtClean="0"/>
              <a:t>chức</a:t>
            </a:r>
            <a:r>
              <a:rPr lang="vi-VN" dirty="0" smtClean="0">
                <a:solidFill>
                  <a:srgbClr val="7F787F"/>
                </a:solidFill>
              </a:rPr>
              <a:t> </a:t>
            </a:r>
            <a:r>
              <a:rPr lang="vi-VN" dirty="0" smtClean="0"/>
              <a:t>xây</a:t>
            </a:r>
            <a:r>
              <a:rPr lang="vi-VN" dirty="0" smtClean="0">
                <a:solidFill>
                  <a:srgbClr val="7F787F"/>
                </a:solidFill>
              </a:rPr>
              <a:t> </a:t>
            </a:r>
            <a:r>
              <a:rPr lang="vi-VN" dirty="0" smtClean="0"/>
              <a:t>dựng</a:t>
            </a:r>
            <a:r>
              <a:rPr lang="vi-VN" dirty="0" smtClean="0">
                <a:solidFill>
                  <a:srgbClr val="7F787F"/>
                </a:solidFill>
              </a:rPr>
              <a:t> </a:t>
            </a:r>
            <a:r>
              <a:rPr lang="vi-VN" dirty="0" smtClean="0"/>
              <a:t>khối</a:t>
            </a:r>
            <a:r>
              <a:rPr lang="vi-VN" dirty="0" smtClean="0">
                <a:solidFill>
                  <a:srgbClr val="7F787F"/>
                </a:solidFill>
              </a:rPr>
              <a:t> </a:t>
            </a:r>
            <a:r>
              <a:rPr lang="vi-VN" dirty="0" smtClean="0"/>
              <a:t>đại</a:t>
            </a:r>
            <a:r>
              <a:rPr lang="vi-VN" dirty="0" smtClean="0">
                <a:solidFill>
                  <a:srgbClr val="7F787F"/>
                </a:solidFill>
              </a:rPr>
              <a:t> </a:t>
            </a:r>
            <a:r>
              <a:rPr lang="vi-VN" dirty="0" smtClean="0"/>
              <a:t>đoàn</a:t>
            </a:r>
            <a:r>
              <a:rPr lang="vi-VN" dirty="0" smtClean="0">
                <a:solidFill>
                  <a:srgbClr val="7F787F"/>
                </a:solidFill>
              </a:rPr>
              <a:t> </a:t>
            </a:r>
            <a:r>
              <a:rPr lang="vi-VN" dirty="0" smtClean="0"/>
              <a:t>kết</a:t>
            </a:r>
            <a:r>
              <a:rPr lang="vi-VN" dirty="0" smtClean="0">
                <a:solidFill>
                  <a:srgbClr val="7F787F"/>
                </a:solidFill>
              </a:rPr>
              <a:t> </a:t>
            </a:r>
            <a:r>
              <a:rPr lang="vi-VN" dirty="0" smtClean="0"/>
              <a:t>dân</a:t>
            </a:r>
            <a:r>
              <a:rPr lang="vi-VN" dirty="0" smtClean="0">
                <a:solidFill>
                  <a:srgbClr val="7F787F"/>
                </a:solidFill>
              </a:rPr>
              <a:t> </a:t>
            </a:r>
            <a:r>
              <a:rPr lang="vi-VN" dirty="0" smtClean="0"/>
              <a:t>tộc,</a:t>
            </a:r>
            <a:r>
              <a:rPr lang="vi-VN" dirty="0" smtClean="0">
                <a:solidFill>
                  <a:srgbClr val="7F787F"/>
                </a:solidFill>
              </a:rPr>
              <a:t> </a:t>
            </a:r>
            <a:r>
              <a:rPr lang="vi-VN" dirty="0" smtClean="0"/>
              <a:t>xây</a:t>
            </a:r>
            <a:r>
              <a:rPr lang="vi-VN" dirty="0" smtClean="0">
                <a:solidFill>
                  <a:srgbClr val="7F787F"/>
                </a:solidFill>
              </a:rPr>
              <a:t> </a:t>
            </a:r>
            <a:r>
              <a:rPr lang="vi-VN" dirty="0" smtClean="0"/>
              <a:t>dựng</a:t>
            </a:r>
            <a:r>
              <a:rPr lang="vi-VN" dirty="0" smtClean="0">
                <a:solidFill>
                  <a:srgbClr val="7F787F"/>
                </a:solidFill>
              </a:rPr>
              <a:t> </a:t>
            </a:r>
            <a:r>
              <a:rPr lang="vi-VN" dirty="0" smtClean="0"/>
              <a:t>lực</a:t>
            </a:r>
            <a:r>
              <a:rPr lang="vi-VN" dirty="0" smtClean="0">
                <a:solidFill>
                  <a:srgbClr val="7F787F"/>
                </a:solidFill>
              </a:rPr>
              <a:t> </a:t>
            </a:r>
            <a:r>
              <a:rPr lang="vi-VN" dirty="0" smtClean="0"/>
              <a:t>lượng</a:t>
            </a:r>
            <a:r>
              <a:rPr lang="vi-VN" dirty="0" smtClean="0">
                <a:solidFill>
                  <a:srgbClr val="7F787F"/>
                </a:solidFill>
              </a:rPr>
              <a:t> </a:t>
            </a:r>
            <a:r>
              <a:rPr lang="vi-VN" dirty="0" smtClean="0"/>
              <a:t>cách</a:t>
            </a:r>
            <a:r>
              <a:rPr lang="vi-VN" dirty="0" smtClean="0">
                <a:solidFill>
                  <a:srgbClr val="7F787F"/>
                </a:solidFill>
              </a:rPr>
              <a:t> </a:t>
            </a:r>
            <a:r>
              <a:rPr lang="vi-VN" dirty="0" smtClean="0"/>
              <a:t>mạng…</a:t>
            </a:r>
            <a:r>
              <a:rPr lang="en-US" dirty="0" smtClean="0">
                <a:solidFill>
                  <a:srgbClr val="7F787F"/>
                </a:solidFill>
              </a:rPr>
              <a:t> </a:t>
            </a:r>
            <a:r>
              <a:rPr lang="nn-NO" dirty="0" smtClean="0"/>
              <a:t>tạo</a:t>
            </a:r>
            <a:r>
              <a:rPr lang="nn-NO" dirty="0" smtClean="0">
                <a:solidFill>
                  <a:srgbClr val="7F787F"/>
                </a:solidFill>
              </a:rPr>
              <a:t> </a:t>
            </a:r>
            <a:r>
              <a:rPr lang="nn-NO" dirty="0" smtClean="0"/>
              <a:t>nên</a:t>
            </a:r>
            <a:r>
              <a:rPr lang="nn-NO" dirty="0" smtClean="0">
                <a:solidFill>
                  <a:srgbClr val="7F787F"/>
                </a:solidFill>
              </a:rPr>
              <a:t> </a:t>
            </a:r>
            <a:r>
              <a:rPr lang="nn-NO" dirty="0" smtClean="0"/>
              <a:t>cuộc</a:t>
            </a:r>
            <a:r>
              <a:rPr lang="nn-NO" dirty="0" smtClean="0">
                <a:solidFill>
                  <a:srgbClr val="7F787F"/>
                </a:solidFill>
              </a:rPr>
              <a:t> </a:t>
            </a:r>
            <a:r>
              <a:rPr lang="nn-NO" dirty="0" smtClean="0"/>
              <a:t>vận</a:t>
            </a:r>
            <a:r>
              <a:rPr lang="nn-NO" dirty="0" smtClean="0">
                <a:solidFill>
                  <a:srgbClr val="7F787F"/>
                </a:solidFill>
              </a:rPr>
              <a:t> </a:t>
            </a:r>
            <a:r>
              <a:rPr lang="nn-NO" dirty="0" smtClean="0"/>
              <a:t>động</a:t>
            </a:r>
            <a:r>
              <a:rPr lang="nn-NO" dirty="0" smtClean="0">
                <a:solidFill>
                  <a:srgbClr val="7F787F"/>
                </a:solidFill>
              </a:rPr>
              <a:t> </a:t>
            </a:r>
            <a:r>
              <a:rPr lang="nn-NO" dirty="0" smtClean="0"/>
              <a:t>cách</a:t>
            </a:r>
            <a:r>
              <a:rPr lang="nn-NO" dirty="0" smtClean="0">
                <a:solidFill>
                  <a:srgbClr val="7F787F"/>
                </a:solidFill>
              </a:rPr>
              <a:t> </a:t>
            </a:r>
            <a:r>
              <a:rPr lang="nn-NO" dirty="0" smtClean="0"/>
              <a:t>mạng</a:t>
            </a:r>
            <a:r>
              <a:rPr lang="nn-NO" dirty="0" smtClean="0">
                <a:solidFill>
                  <a:srgbClr val="7F787F"/>
                </a:solidFill>
              </a:rPr>
              <a:t> </a:t>
            </a:r>
            <a:r>
              <a:rPr lang="nn-NO" dirty="0" smtClean="0"/>
              <a:t>sâu</a:t>
            </a:r>
            <a:r>
              <a:rPr lang="nn-NO" dirty="0" smtClean="0">
                <a:solidFill>
                  <a:srgbClr val="7F787F"/>
                </a:solidFill>
              </a:rPr>
              <a:t> </a:t>
            </a:r>
            <a:r>
              <a:rPr lang="nn-NO" dirty="0" smtClean="0"/>
              <a:t>rộng</a:t>
            </a:r>
            <a:r>
              <a:rPr lang="nn-NO" dirty="0" smtClean="0">
                <a:solidFill>
                  <a:srgbClr val="7F787F"/>
                </a:solidFill>
              </a:rPr>
              <a:t> </a:t>
            </a:r>
            <a:r>
              <a:rPr lang="nn-NO" dirty="0" smtClean="0"/>
              <a:t>cao</a:t>
            </a:r>
            <a:r>
              <a:rPr lang="nn-NO" dirty="0" smtClean="0">
                <a:solidFill>
                  <a:srgbClr val="7F787F"/>
                </a:solidFill>
              </a:rPr>
              <a:t> </a:t>
            </a:r>
            <a:r>
              <a:rPr lang="nn-NO" dirty="0" smtClean="0"/>
              <a:t>trào</a:t>
            </a:r>
            <a:r>
              <a:rPr lang="nn-NO" dirty="0" smtClean="0">
                <a:solidFill>
                  <a:srgbClr val="7F787F"/>
                </a:solidFill>
              </a:rPr>
              <a:t> </a:t>
            </a:r>
            <a:r>
              <a:rPr lang="nn-NO" dirty="0" smtClean="0"/>
              <a:t>dân</a:t>
            </a:r>
            <a:r>
              <a:rPr lang="nn-NO" dirty="0" smtClean="0">
                <a:solidFill>
                  <a:srgbClr val="7F787F"/>
                </a:solidFill>
              </a:rPr>
              <a:t> </a:t>
            </a:r>
            <a:r>
              <a:rPr lang="nn-NO" dirty="0" smtClean="0"/>
              <a:t>chủ</a:t>
            </a:r>
            <a:r>
              <a:rPr lang="nn-NO" dirty="0" smtClean="0">
                <a:solidFill>
                  <a:srgbClr val="7F787F"/>
                </a:solidFill>
              </a:rPr>
              <a:t> </a:t>
            </a:r>
            <a:r>
              <a:rPr lang="nn-NO" dirty="0" smtClean="0"/>
              <a:t>1936</a:t>
            </a:r>
            <a:r>
              <a:rPr lang="nn-NO" dirty="0" smtClean="0">
                <a:solidFill>
                  <a:srgbClr val="7F787F"/>
                </a:solidFill>
              </a:rPr>
              <a:t> </a:t>
            </a:r>
            <a:r>
              <a:rPr lang="nn-NO" dirty="0" smtClean="0"/>
              <a:t>-</a:t>
            </a:r>
            <a:r>
              <a:rPr lang="nn-NO" dirty="0" smtClean="0">
                <a:solidFill>
                  <a:srgbClr val="7F787F"/>
                </a:solidFill>
              </a:rPr>
              <a:t> </a:t>
            </a:r>
            <a:r>
              <a:rPr lang="nn-NO" dirty="0" smtClean="0"/>
              <a:t>1939.</a:t>
            </a:r>
            <a:endParaRPr lang="vi-VN" dirty="0" smtClean="0"/>
          </a:p>
          <a:p>
            <a:pPr marL="0" indent="0" algn="just" eaLnBrk="1" hangingPunct="1"/>
            <a:endParaRPr lang="en-US" dirty="0" smtClean="0"/>
          </a:p>
        </p:txBody>
      </p:sp>
      <p:pic>
        <p:nvPicPr>
          <p:cNvPr id="17413" name="Picture 2" descr="http://www.baobinhduong.org.vn/resources/newsimg/thang82012/0907/t3.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6400800" y="1981200"/>
            <a:ext cx="2444750" cy="336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28225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r>
              <a:rPr lang="en-US" sz="3200" b="1" dirty="0"/>
              <a:t>2.2. CHỦ TRƯƠNG ĐẤU TRANH </a:t>
            </a:r>
            <a:r>
              <a:rPr lang="en-US" sz="3200" b="1" dirty="0" smtClean="0"/>
              <a:t/>
            </a:r>
            <a:br>
              <a:rPr lang="en-US" sz="3200" b="1" dirty="0" smtClean="0"/>
            </a:br>
            <a:r>
              <a:rPr lang="en-US" sz="3200" b="1" dirty="0" smtClean="0"/>
              <a:t>TỪ </a:t>
            </a:r>
            <a:r>
              <a:rPr lang="en-US" sz="3200" b="1" dirty="0"/>
              <a:t>NĂM 1939 ĐẾN NĂM 1945 </a:t>
            </a:r>
          </a:p>
        </p:txBody>
      </p:sp>
    </p:spTree>
    <p:extLst>
      <p:ext uri="{BB962C8B-B14F-4D97-AF65-F5344CB8AC3E}">
        <p14:creationId xmlns:p14="http://schemas.microsoft.com/office/powerpoint/2010/main" val="214422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28600" y="1447800"/>
            <a:ext cx="8763000" cy="5029200"/>
          </a:xfrm>
        </p:spPr>
        <p:txBody>
          <a:bodyPr>
            <a:noAutofit/>
          </a:bodyPr>
          <a:lstStyle/>
          <a:p>
            <a:pPr marL="0" indent="0" algn="just">
              <a:buNone/>
            </a:pPr>
            <a:r>
              <a:rPr lang="en-US" sz="2400" dirty="0" smtClean="0"/>
              <a:t>2.2.1 </a:t>
            </a:r>
            <a:r>
              <a:rPr lang="en-US" sz="2400" dirty="0" err="1"/>
              <a:t>Hoàn</a:t>
            </a:r>
            <a:r>
              <a:rPr lang="en-US" sz="2400" dirty="0"/>
              <a:t> </a:t>
            </a:r>
            <a:r>
              <a:rPr lang="en-US" sz="2400" dirty="0" err="1"/>
              <a:t>cảnh</a:t>
            </a:r>
            <a:r>
              <a:rPr lang="en-US" sz="2400" dirty="0"/>
              <a:t> </a:t>
            </a:r>
            <a:r>
              <a:rPr lang="en-US" sz="2400" dirty="0" err="1"/>
              <a:t>lịch</a:t>
            </a:r>
            <a:r>
              <a:rPr lang="en-US" sz="2400" dirty="0"/>
              <a:t> </a:t>
            </a:r>
            <a:r>
              <a:rPr lang="en-US" sz="2400" dirty="0" err="1"/>
              <a:t>sử</a:t>
            </a:r>
            <a:r>
              <a:rPr lang="en-US" sz="2400" dirty="0"/>
              <a:t> </a:t>
            </a:r>
            <a:r>
              <a:rPr lang="en-US" sz="2400" dirty="0" err="1"/>
              <a:t>và</a:t>
            </a:r>
            <a:r>
              <a:rPr lang="en-US" sz="2400" dirty="0"/>
              <a:t> </a:t>
            </a:r>
            <a:r>
              <a:rPr lang="en-US" sz="2400" dirty="0" err="1"/>
              <a:t>sự</a:t>
            </a:r>
            <a:r>
              <a:rPr lang="en-US" sz="2400" dirty="0"/>
              <a:t> </a:t>
            </a:r>
            <a:r>
              <a:rPr lang="en-US" sz="2400" dirty="0" err="1"/>
              <a:t>chuyển</a:t>
            </a:r>
            <a:r>
              <a:rPr lang="en-US" sz="2400" dirty="0"/>
              <a:t> </a:t>
            </a:r>
            <a:r>
              <a:rPr lang="en-US" sz="2400" dirty="0" err="1"/>
              <a:t>hướng</a:t>
            </a:r>
            <a:r>
              <a:rPr lang="en-US" sz="2400" dirty="0"/>
              <a:t> </a:t>
            </a:r>
            <a:r>
              <a:rPr lang="en-US" sz="2400" dirty="0" err="1"/>
              <a:t>chỉ</a:t>
            </a:r>
            <a:r>
              <a:rPr lang="en-US" sz="2400" dirty="0"/>
              <a:t> </a:t>
            </a:r>
            <a:r>
              <a:rPr lang="en-US" sz="2400" dirty="0" err="1"/>
              <a:t>đạo</a:t>
            </a:r>
            <a:r>
              <a:rPr lang="en-US" sz="2400" dirty="0"/>
              <a:t> </a:t>
            </a:r>
            <a:r>
              <a:rPr lang="en-US" sz="2400" dirty="0" err="1"/>
              <a:t>chiến</a:t>
            </a:r>
            <a:r>
              <a:rPr lang="en-US" sz="2400" dirty="0"/>
              <a:t> </a:t>
            </a:r>
            <a:r>
              <a:rPr lang="en-US" sz="2400" dirty="0" err="1"/>
              <a:t>lược</a:t>
            </a:r>
            <a:r>
              <a:rPr lang="en-US" sz="2400" dirty="0"/>
              <a:t> </a:t>
            </a:r>
            <a:r>
              <a:rPr lang="en-US" sz="2400" dirty="0" err="1"/>
              <a:t>của</a:t>
            </a:r>
            <a:r>
              <a:rPr lang="en-US" sz="2400" dirty="0"/>
              <a:t> </a:t>
            </a:r>
            <a:r>
              <a:rPr lang="en-US" sz="2400" dirty="0" err="1"/>
              <a:t>Đảng</a:t>
            </a:r>
            <a:r>
              <a:rPr lang="en-US" sz="2400" dirty="0"/>
              <a:t> </a:t>
            </a:r>
          </a:p>
          <a:p>
            <a:pPr marL="0" indent="0" algn="just">
              <a:buNone/>
            </a:pPr>
            <a:r>
              <a:rPr lang="en-US" sz="2400" dirty="0"/>
              <a:t>2.2.1.1 </a:t>
            </a:r>
            <a:r>
              <a:rPr lang="en-US" sz="2400" dirty="0" err="1"/>
              <a:t>Tình</a:t>
            </a:r>
            <a:r>
              <a:rPr lang="en-US" sz="2400" dirty="0"/>
              <a:t> </a:t>
            </a:r>
            <a:r>
              <a:rPr lang="en-US" sz="2400" dirty="0" err="1"/>
              <a:t>hình</a:t>
            </a:r>
            <a:r>
              <a:rPr lang="en-US" sz="2400" dirty="0"/>
              <a:t> </a:t>
            </a:r>
            <a:r>
              <a:rPr lang="en-US" sz="2400" dirty="0" err="1"/>
              <a:t>thế</a:t>
            </a:r>
            <a:r>
              <a:rPr lang="en-US" sz="2400" dirty="0"/>
              <a:t> </a:t>
            </a:r>
            <a:r>
              <a:rPr lang="en-US" sz="2400" dirty="0" err="1"/>
              <a:t>giới</a:t>
            </a:r>
            <a:r>
              <a:rPr lang="en-US" sz="2400" dirty="0"/>
              <a:t> </a:t>
            </a:r>
            <a:r>
              <a:rPr lang="en-US" sz="2400" dirty="0" err="1"/>
              <a:t>và</a:t>
            </a:r>
            <a:r>
              <a:rPr lang="en-US" sz="2400" dirty="0"/>
              <a:t> </a:t>
            </a:r>
            <a:r>
              <a:rPr lang="en-US" sz="2400" dirty="0" err="1"/>
              <a:t>trong</a:t>
            </a:r>
            <a:r>
              <a:rPr lang="en-US" sz="2400" dirty="0"/>
              <a:t> </a:t>
            </a:r>
            <a:r>
              <a:rPr lang="en-US" sz="2400" dirty="0" err="1"/>
              <a:t>nước</a:t>
            </a:r>
            <a:r>
              <a:rPr lang="en-US" sz="2400" dirty="0"/>
              <a:t> </a:t>
            </a:r>
          </a:p>
          <a:p>
            <a:pPr marL="0" indent="0" algn="just">
              <a:buNone/>
            </a:pPr>
            <a:r>
              <a:rPr lang="en-US" sz="2400" dirty="0"/>
              <a:t>2.2.1.2 </a:t>
            </a:r>
            <a:r>
              <a:rPr lang="en-US" sz="2400" dirty="0" err="1"/>
              <a:t>Nội</a:t>
            </a:r>
            <a:r>
              <a:rPr lang="en-US" sz="2400" dirty="0"/>
              <a:t> dung </a:t>
            </a:r>
            <a:r>
              <a:rPr lang="en-US" sz="2400" dirty="0" err="1"/>
              <a:t>chuyển</a:t>
            </a:r>
            <a:r>
              <a:rPr lang="en-US" sz="2400" dirty="0"/>
              <a:t> </a:t>
            </a:r>
            <a:r>
              <a:rPr lang="en-US" sz="2400" dirty="0" err="1"/>
              <a:t>hướng</a:t>
            </a:r>
            <a:r>
              <a:rPr lang="en-US" sz="2400" dirty="0"/>
              <a:t> </a:t>
            </a:r>
            <a:r>
              <a:rPr lang="en-US" sz="2400" dirty="0" err="1"/>
              <a:t>chỉ</a:t>
            </a:r>
            <a:r>
              <a:rPr lang="en-US" sz="2400" dirty="0"/>
              <a:t> </a:t>
            </a:r>
            <a:r>
              <a:rPr lang="en-US" sz="2400" dirty="0" err="1"/>
              <a:t>đạo</a:t>
            </a:r>
            <a:r>
              <a:rPr lang="en-US" sz="2400" dirty="0"/>
              <a:t> </a:t>
            </a:r>
            <a:r>
              <a:rPr lang="en-US" sz="2400" dirty="0" err="1"/>
              <a:t>chiến</a:t>
            </a:r>
            <a:r>
              <a:rPr lang="en-US" sz="2400" dirty="0"/>
              <a:t> </a:t>
            </a:r>
            <a:r>
              <a:rPr lang="en-US" sz="2400" dirty="0" err="1"/>
              <a:t>lược</a:t>
            </a:r>
            <a:r>
              <a:rPr lang="en-US" sz="2400" dirty="0"/>
              <a:t> </a:t>
            </a:r>
            <a:r>
              <a:rPr lang="en-US" sz="2400" dirty="0" err="1"/>
              <a:t>của</a:t>
            </a:r>
            <a:r>
              <a:rPr lang="en-US" sz="2400" dirty="0"/>
              <a:t> </a:t>
            </a:r>
            <a:r>
              <a:rPr lang="en-US" sz="2400" dirty="0" err="1"/>
              <a:t>Đảng</a:t>
            </a:r>
            <a:r>
              <a:rPr lang="en-US" sz="2400" dirty="0"/>
              <a:t> </a:t>
            </a:r>
          </a:p>
          <a:p>
            <a:pPr marL="0" indent="0" algn="just">
              <a:buNone/>
            </a:pPr>
            <a:r>
              <a:rPr lang="en-US" sz="2400" dirty="0"/>
              <a:t>2.2.1.3 Ý </a:t>
            </a:r>
            <a:r>
              <a:rPr lang="en-US" sz="2400" dirty="0" err="1"/>
              <a:t>nghĩa</a:t>
            </a:r>
            <a:r>
              <a:rPr lang="en-US" sz="2400" dirty="0"/>
              <a:t> </a:t>
            </a:r>
            <a:r>
              <a:rPr lang="en-US" sz="2400" dirty="0" err="1"/>
              <a:t>của</a:t>
            </a:r>
            <a:r>
              <a:rPr lang="en-US" sz="2400" dirty="0"/>
              <a:t> </a:t>
            </a:r>
            <a:r>
              <a:rPr lang="en-US" sz="2400" dirty="0" err="1"/>
              <a:t>sự</a:t>
            </a:r>
            <a:r>
              <a:rPr lang="en-US" sz="2400" dirty="0"/>
              <a:t> </a:t>
            </a:r>
            <a:r>
              <a:rPr lang="en-US" sz="2400" dirty="0" err="1"/>
              <a:t>chuyển</a:t>
            </a:r>
            <a:r>
              <a:rPr lang="en-US" sz="2400" dirty="0"/>
              <a:t> </a:t>
            </a:r>
            <a:r>
              <a:rPr lang="en-US" sz="2400" dirty="0" err="1"/>
              <a:t>hướng</a:t>
            </a:r>
            <a:r>
              <a:rPr lang="en-US" sz="2400" dirty="0"/>
              <a:t> </a:t>
            </a:r>
            <a:r>
              <a:rPr lang="en-US" sz="2400" dirty="0" err="1"/>
              <a:t>chỉ</a:t>
            </a:r>
            <a:r>
              <a:rPr lang="en-US" sz="2400" dirty="0"/>
              <a:t> </a:t>
            </a:r>
            <a:r>
              <a:rPr lang="en-US" sz="2400" dirty="0" err="1"/>
              <a:t>đạo</a:t>
            </a:r>
            <a:r>
              <a:rPr lang="en-US" sz="2400" dirty="0"/>
              <a:t> </a:t>
            </a:r>
            <a:r>
              <a:rPr lang="en-US" sz="2400" dirty="0" err="1"/>
              <a:t>chiến</a:t>
            </a:r>
            <a:r>
              <a:rPr lang="en-US" sz="2400" dirty="0"/>
              <a:t> </a:t>
            </a:r>
            <a:r>
              <a:rPr lang="en-US" sz="2400" dirty="0" err="1"/>
              <a:t>lược</a:t>
            </a:r>
            <a:r>
              <a:rPr lang="en-US" sz="2400" dirty="0"/>
              <a:t> </a:t>
            </a:r>
            <a:endParaRPr lang="en-US" sz="2400" dirty="0" smtClean="0"/>
          </a:p>
          <a:p>
            <a:pPr marL="0" indent="0" algn="just">
              <a:buNone/>
            </a:pPr>
            <a:endParaRPr lang="en-US" sz="2400" dirty="0"/>
          </a:p>
          <a:p>
            <a:pPr marL="0" indent="0" algn="just">
              <a:buNone/>
            </a:pPr>
            <a:r>
              <a:rPr lang="en-US" sz="2400" dirty="0"/>
              <a:t>2.2.2 </a:t>
            </a:r>
            <a:r>
              <a:rPr lang="en-US" sz="2400" dirty="0" err="1"/>
              <a:t>Chủ</a:t>
            </a:r>
            <a:r>
              <a:rPr lang="en-US" sz="2400" dirty="0"/>
              <a:t> </a:t>
            </a:r>
            <a:r>
              <a:rPr lang="en-US" sz="2400" dirty="0" err="1"/>
              <a:t>trương</a:t>
            </a:r>
            <a:r>
              <a:rPr lang="en-US" sz="2400" dirty="0"/>
              <a:t> </a:t>
            </a:r>
            <a:r>
              <a:rPr lang="en-US" sz="2400" dirty="0" err="1"/>
              <a:t>phát</a:t>
            </a:r>
            <a:r>
              <a:rPr lang="en-US" sz="2400" dirty="0"/>
              <a:t> </a:t>
            </a:r>
            <a:r>
              <a:rPr lang="en-US" sz="2400" dirty="0" err="1"/>
              <a:t>động</a:t>
            </a:r>
            <a:r>
              <a:rPr lang="en-US" sz="2400" dirty="0"/>
              <a:t> </a:t>
            </a:r>
            <a:r>
              <a:rPr lang="en-US" sz="2400" dirty="0" err="1"/>
              <a:t>Tổng</a:t>
            </a:r>
            <a:r>
              <a:rPr lang="en-US" sz="2400" dirty="0"/>
              <a:t> </a:t>
            </a:r>
            <a:r>
              <a:rPr lang="en-US" sz="2400" dirty="0" err="1"/>
              <a:t>khởi</a:t>
            </a:r>
            <a:r>
              <a:rPr lang="en-US" sz="2400" dirty="0"/>
              <a:t> </a:t>
            </a:r>
            <a:r>
              <a:rPr lang="en-US" sz="2400" dirty="0" err="1"/>
              <a:t>nghĩa</a:t>
            </a:r>
            <a:r>
              <a:rPr lang="en-US" sz="2400" dirty="0"/>
              <a:t> </a:t>
            </a:r>
            <a:r>
              <a:rPr lang="en-US" sz="2400" dirty="0" err="1"/>
              <a:t>giành</a:t>
            </a:r>
            <a:r>
              <a:rPr lang="en-US" sz="2400" dirty="0"/>
              <a:t> </a:t>
            </a:r>
            <a:r>
              <a:rPr lang="en-US" sz="2400" dirty="0" err="1"/>
              <a:t>chính</a:t>
            </a:r>
            <a:r>
              <a:rPr lang="en-US" sz="2400" dirty="0"/>
              <a:t> </a:t>
            </a:r>
            <a:r>
              <a:rPr lang="en-US" sz="2400" dirty="0" err="1"/>
              <a:t>quyền</a:t>
            </a:r>
            <a:r>
              <a:rPr lang="en-US" sz="2400" dirty="0"/>
              <a:t> </a:t>
            </a:r>
          </a:p>
          <a:p>
            <a:pPr marL="0" indent="0" algn="just">
              <a:buNone/>
            </a:pPr>
            <a:r>
              <a:rPr lang="en-US" sz="2400" dirty="0"/>
              <a:t>2.2.2.1 </a:t>
            </a:r>
            <a:r>
              <a:rPr lang="en-US" sz="2400" dirty="0" err="1"/>
              <a:t>Phát</a:t>
            </a:r>
            <a:r>
              <a:rPr lang="en-US" sz="2400" dirty="0"/>
              <a:t> </a:t>
            </a:r>
            <a:r>
              <a:rPr lang="en-US" sz="2400" dirty="0" err="1"/>
              <a:t>động</a:t>
            </a:r>
            <a:r>
              <a:rPr lang="en-US" sz="2400" dirty="0"/>
              <a:t> </a:t>
            </a:r>
            <a:r>
              <a:rPr lang="en-US" sz="2400" dirty="0" err="1"/>
              <a:t>cao</a:t>
            </a:r>
            <a:r>
              <a:rPr lang="en-US" sz="2400" dirty="0"/>
              <a:t> </a:t>
            </a:r>
            <a:r>
              <a:rPr lang="en-US" sz="2400" dirty="0" err="1"/>
              <a:t>trào</a:t>
            </a:r>
            <a:r>
              <a:rPr lang="en-US" sz="2400" dirty="0"/>
              <a:t> </a:t>
            </a:r>
            <a:r>
              <a:rPr lang="en-US" sz="2400" dirty="0" err="1"/>
              <a:t>kháng</a:t>
            </a:r>
            <a:r>
              <a:rPr lang="en-US" sz="2400" dirty="0"/>
              <a:t> </a:t>
            </a:r>
            <a:r>
              <a:rPr lang="en-US" sz="2400" dirty="0" err="1"/>
              <a:t>Nhật</a:t>
            </a:r>
            <a:r>
              <a:rPr lang="en-US" sz="2400" dirty="0"/>
              <a:t> </a:t>
            </a:r>
            <a:r>
              <a:rPr lang="en-US" sz="2400" dirty="0" err="1"/>
              <a:t>cứu</a:t>
            </a:r>
            <a:r>
              <a:rPr lang="en-US" sz="2400" dirty="0"/>
              <a:t> </a:t>
            </a:r>
            <a:r>
              <a:rPr lang="en-US" sz="2400" dirty="0" err="1"/>
              <a:t>nước</a:t>
            </a:r>
            <a:r>
              <a:rPr lang="en-US" sz="2400" dirty="0"/>
              <a:t> </a:t>
            </a:r>
            <a:r>
              <a:rPr lang="en-US" sz="2400" dirty="0" err="1"/>
              <a:t>và</a:t>
            </a:r>
            <a:r>
              <a:rPr lang="en-US" sz="2400" dirty="0"/>
              <a:t> </a:t>
            </a:r>
            <a:r>
              <a:rPr lang="en-US" sz="2400" dirty="0" err="1"/>
              <a:t>đẩy</a:t>
            </a:r>
            <a:r>
              <a:rPr lang="en-US" sz="2400" dirty="0"/>
              <a:t> </a:t>
            </a:r>
            <a:r>
              <a:rPr lang="en-US" sz="2400" dirty="0" err="1"/>
              <a:t>mạnh</a:t>
            </a:r>
            <a:r>
              <a:rPr lang="en-US" sz="2400" dirty="0"/>
              <a:t> </a:t>
            </a:r>
            <a:r>
              <a:rPr lang="en-US" sz="2400" dirty="0" err="1"/>
              <a:t>khởi</a:t>
            </a:r>
            <a:r>
              <a:rPr lang="en-US" sz="2400" dirty="0"/>
              <a:t> </a:t>
            </a:r>
            <a:r>
              <a:rPr lang="en-US" sz="2400" dirty="0" err="1"/>
              <a:t>nghĩa</a:t>
            </a:r>
            <a:r>
              <a:rPr lang="en-US" sz="2400" dirty="0"/>
              <a:t> </a:t>
            </a:r>
            <a:r>
              <a:rPr lang="en-US" sz="2400" dirty="0" err="1"/>
              <a:t>từng</a:t>
            </a:r>
            <a:r>
              <a:rPr lang="en-US" sz="2400" dirty="0"/>
              <a:t> </a:t>
            </a:r>
            <a:r>
              <a:rPr lang="en-US" sz="2400" dirty="0" err="1"/>
              <a:t>phần</a:t>
            </a:r>
            <a:r>
              <a:rPr lang="en-US" sz="2400" dirty="0"/>
              <a:t> </a:t>
            </a:r>
          </a:p>
          <a:p>
            <a:pPr marL="0" indent="0" algn="just">
              <a:buNone/>
            </a:pPr>
            <a:r>
              <a:rPr lang="en-US" sz="2400" dirty="0"/>
              <a:t>2.2.2.2 </a:t>
            </a:r>
            <a:r>
              <a:rPr lang="en-US" sz="2400" dirty="0" err="1"/>
              <a:t>Chủ</a:t>
            </a:r>
            <a:r>
              <a:rPr lang="en-US" sz="2400" dirty="0"/>
              <a:t> </a:t>
            </a:r>
            <a:r>
              <a:rPr lang="en-US" sz="2400" dirty="0" err="1"/>
              <a:t>trương</a:t>
            </a:r>
            <a:r>
              <a:rPr lang="en-US" sz="2400" dirty="0"/>
              <a:t> </a:t>
            </a:r>
            <a:r>
              <a:rPr lang="en-US" sz="2400" dirty="0" err="1"/>
              <a:t>phát</a:t>
            </a:r>
            <a:r>
              <a:rPr lang="en-US" sz="2400" dirty="0"/>
              <a:t> </a:t>
            </a:r>
            <a:r>
              <a:rPr lang="en-US" sz="2400" dirty="0" err="1"/>
              <a:t>động</a:t>
            </a:r>
            <a:r>
              <a:rPr lang="en-US" sz="2400" dirty="0"/>
              <a:t> </a:t>
            </a:r>
            <a:r>
              <a:rPr lang="en-US" sz="2400" dirty="0" err="1"/>
              <a:t>Tổng</a:t>
            </a:r>
            <a:r>
              <a:rPr lang="en-US" sz="2400" dirty="0"/>
              <a:t> </a:t>
            </a:r>
            <a:r>
              <a:rPr lang="en-US" sz="2400" dirty="0" err="1"/>
              <a:t>khởi</a:t>
            </a:r>
            <a:r>
              <a:rPr lang="en-US" sz="2400" dirty="0"/>
              <a:t> </a:t>
            </a:r>
            <a:r>
              <a:rPr lang="en-US" sz="2400" dirty="0" err="1"/>
              <a:t>nghĩa</a:t>
            </a:r>
            <a:r>
              <a:rPr lang="en-US" sz="2400" dirty="0"/>
              <a:t> </a:t>
            </a:r>
          </a:p>
          <a:p>
            <a:pPr marL="0" indent="0" algn="just">
              <a:buNone/>
            </a:pPr>
            <a:r>
              <a:rPr lang="en-US" sz="2400" dirty="0"/>
              <a:t>2.2.2.3 </a:t>
            </a:r>
            <a:r>
              <a:rPr lang="en-US" sz="2400" dirty="0" err="1"/>
              <a:t>Kết</a:t>
            </a:r>
            <a:r>
              <a:rPr lang="en-US" sz="2400" dirty="0"/>
              <a:t> </a:t>
            </a:r>
            <a:r>
              <a:rPr lang="en-US" sz="2400" dirty="0" err="1"/>
              <a:t>quả</a:t>
            </a:r>
            <a:r>
              <a:rPr lang="en-US" sz="2400" dirty="0"/>
              <a:t>, ý </a:t>
            </a:r>
            <a:r>
              <a:rPr lang="en-US" sz="2400" dirty="0" err="1"/>
              <a:t>nghĩa</a:t>
            </a:r>
            <a:r>
              <a:rPr lang="en-US" sz="2400" dirty="0"/>
              <a:t>, </a:t>
            </a:r>
            <a:r>
              <a:rPr lang="en-US" sz="2400" dirty="0" err="1"/>
              <a:t>nguyên</a:t>
            </a:r>
            <a:r>
              <a:rPr lang="en-US" sz="2400" dirty="0"/>
              <a:t> </a:t>
            </a:r>
            <a:r>
              <a:rPr lang="en-US" sz="2400" dirty="0" err="1"/>
              <a:t>nhân</a:t>
            </a:r>
            <a:r>
              <a:rPr lang="en-US" sz="2400" dirty="0"/>
              <a:t> </a:t>
            </a:r>
            <a:r>
              <a:rPr lang="en-US" sz="2400" dirty="0" err="1"/>
              <a:t>thắng</a:t>
            </a:r>
            <a:r>
              <a:rPr lang="en-US" sz="2400" dirty="0"/>
              <a:t> </a:t>
            </a:r>
            <a:r>
              <a:rPr lang="en-US" sz="2400" dirty="0" err="1"/>
              <a:t>lợi</a:t>
            </a:r>
            <a:r>
              <a:rPr lang="en-US" sz="2400" dirty="0"/>
              <a:t> </a:t>
            </a:r>
            <a:r>
              <a:rPr lang="en-US" sz="2400" dirty="0" err="1"/>
              <a:t>và</a:t>
            </a:r>
            <a:r>
              <a:rPr lang="en-US" sz="2400" dirty="0"/>
              <a:t> </a:t>
            </a:r>
            <a:r>
              <a:rPr lang="en-US" sz="2400" dirty="0" err="1"/>
              <a:t>bài</a:t>
            </a:r>
            <a:r>
              <a:rPr lang="en-US" sz="2400" dirty="0"/>
              <a:t> </a:t>
            </a:r>
            <a:r>
              <a:rPr lang="en-US" sz="2400" dirty="0" err="1"/>
              <a:t>học</a:t>
            </a:r>
            <a:r>
              <a:rPr lang="en-US" sz="2400" dirty="0"/>
              <a:t> </a:t>
            </a:r>
            <a:r>
              <a:rPr lang="en-US" sz="2400" dirty="0" err="1"/>
              <a:t>kinh</a:t>
            </a:r>
            <a:r>
              <a:rPr lang="en-US" sz="2400" dirty="0"/>
              <a:t> </a:t>
            </a:r>
            <a:r>
              <a:rPr lang="en-US" sz="2400" dirty="0" err="1"/>
              <a:t>nghiệm</a:t>
            </a:r>
            <a:r>
              <a:rPr lang="en-US" sz="2400" dirty="0"/>
              <a:t> </a:t>
            </a:r>
            <a:r>
              <a:rPr lang="en-US" sz="2400" dirty="0" err="1"/>
              <a:t>của</a:t>
            </a:r>
            <a:r>
              <a:rPr lang="en-US" sz="2400" dirty="0"/>
              <a:t> </a:t>
            </a:r>
            <a:r>
              <a:rPr lang="en-US" sz="2400" dirty="0" err="1"/>
              <a:t>cuộc</a:t>
            </a:r>
            <a:r>
              <a:rPr lang="en-US" sz="2400" dirty="0"/>
              <a:t> </a:t>
            </a:r>
            <a:r>
              <a:rPr lang="en-US" sz="2400" dirty="0" err="1"/>
              <a:t>Cách</a:t>
            </a:r>
            <a:r>
              <a:rPr lang="en-US" sz="2400" dirty="0"/>
              <a:t> </a:t>
            </a:r>
            <a:r>
              <a:rPr lang="en-US" sz="2400" dirty="0" err="1"/>
              <a:t>mạng</a:t>
            </a:r>
            <a:r>
              <a:rPr lang="en-US" sz="2400" dirty="0"/>
              <a:t> </a:t>
            </a:r>
            <a:r>
              <a:rPr lang="en-US" sz="2400" dirty="0" err="1"/>
              <a:t>Tháng</a:t>
            </a:r>
            <a:r>
              <a:rPr lang="en-US" sz="2400" dirty="0"/>
              <a:t> </a:t>
            </a:r>
            <a:r>
              <a:rPr lang="en-US" sz="2400" dirty="0" err="1"/>
              <a:t>Tám</a:t>
            </a:r>
            <a:r>
              <a:rPr lang="en-US" sz="2400" dirty="0"/>
              <a:t> </a:t>
            </a:r>
          </a:p>
          <a:p>
            <a:pPr marL="0" indent="0" algn="just">
              <a:buNone/>
            </a:pPr>
            <a:endParaRPr lang="en-US" sz="2400" dirty="0"/>
          </a:p>
        </p:txBody>
      </p:sp>
      <p:sp>
        <p:nvSpPr>
          <p:cNvPr id="3" name="Title 2"/>
          <p:cNvSpPr>
            <a:spLocks noGrp="1"/>
          </p:cNvSpPr>
          <p:nvPr>
            <p:ph type="title"/>
          </p:nvPr>
        </p:nvSpPr>
        <p:spPr/>
        <p:txBody>
          <a:bodyPr>
            <a:noAutofit/>
          </a:bodyPr>
          <a:lstStyle/>
          <a:p>
            <a:r>
              <a:rPr lang="en-US" sz="2800" dirty="0"/>
              <a:t>2.2. CHỦ TRƯƠNG ĐẤU TRANH TỪ NĂM 1939 ĐẾN NĂM 1945 </a:t>
            </a:r>
          </a:p>
        </p:txBody>
      </p:sp>
    </p:spTree>
    <p:extLst>
      <p:ext uri="{BB962C8B-B14F-4D97-AF65-F5344CB8AC3E}">
        <p14:creationId xmlns:p14="http://schemas.microsoft.com/office/powerpoint/2010/main" val="1292901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A7A2C2-9DB1-4C2B-87CA-8323EFB1AA87}" type="slidenum">
              <a:rPr lang="en-US">
                <a:solidFill>
                  <a:srgbClr val="FFFFFF"/>
                </a:solidFill>
                <a:latin typeface="Times New Roman" panose="02020603050405020304" pitchFamily="18" charset="0"/>
              </a:rPr>
              <a:pPr eaLnBrk="1" hangingPunct="1"/>
              <a:t>16</a:t>
            </a:fld>
            <a:endParaRPr lang="en-US">
              <a:solidFill>
                <a:srgbClr val="FFFFFF"/>
              </a:solidFill>
              <a:latin typeface="Times New Roman" panose="02020603050405020304" pitchFamily="18" charset="0"/>
            </a:endParaRPr>
          </a:p>
        </p:txBody>
      </p:sp>
      <p:sp>
        <p:nvSpPr>
          <p:cNvPr id="19459" name="Rectangle 2"/>
          <p:cNvSpPr>
            <a:spLocks noGrp="1" noChangeArrowheads="1"/>
          </p:cNvSpPr>
          <p:nvPr>
            <p:ph type="title"/>
          </p:nvPr>
        </p:nvSpPr>
        <p:spPr/>
        <p:txBody>
          <a:bodyPr>
            <a:noAutofit/>
          </a:bodyPr>
          <a:lstStyle/>
          <a:p>
            <a:pPr algn="just"/>
            <a:r>
              <a:rPr lang="en-US" sz="2800" dirty="0" smtClean="0"/>
              <a:t>2.2.1 </a:t>
            </a:r>
            <a:r>
              <a:rPr lang="en-US" sz="2800" dirty="0" err="1"/>
              <a:t>Hoàn</a:t>
            </a:r>
            <a:r>
              <a:rPr lang="en-US" sz="2800" dirty="0"/>
              <a:t> </a:t>
            </a:r>
            <a:r>
              <a:rPr lang="en-US" sz="2800" dirty="0" err="1"/>
              <a:t>cảnh</a:t>
            </a:r>
            <a:r>
              <a:rPr lang="en-US" sz="2800" dirty="0"/>
              <a:t> </a:t>
            </a:r>
            <a:r>
              <a:rPr lang="en-US" sz="2800" dirty="0" err="1"/>
              <a:t>lịch</a:t>
            </a:r>
            <a:r>
              <a:rPr lang="en-US" sz="2800" dirty="0"/>
              <a:t> </a:t>
            </a:r>
            <a:r>
              <a:rPr lang="en-US" sz="2800" dirty="0" err="1"/>
              <a:t>sử</a:t>
            </a:r>
            <a:r>
              <a:rPr lang="en-US" sz="2800" dirty="0"/>
              <a:t> </a:t>
            </a:r>
            <a:r>
              <a:rPr lang="en-US" sz="2800" dirty="0" err="1"/>
              <a:t>và</a:t>
            </a:r>
            <a:r>
              <a:rPr lang="en-US" sz="2800" dirty="0"/>
              <a:t> </a:t>
            </a:r>
            <a:r>
              <a:rPr lang="en-US" sz="2800" dirty="0" err="1"/>
              <a:t>sự</a:t>
            </a:r>
            <a:r>
              <a:rPr lang="en-US" sz="2800" dirty="0"/>
              <a:t> </a:t>
            </a:r>
            <a:r>
              <a:rPr lang="en-US" sz="2800" dirty="0" err="1"/>
              <a:t>chuyển</a:t>
            </a:r>
            <a:r>
              <a:rPr lang="en-US" sz="2800" dirty="0"/>
              <a:t> </a:t>
            </a:r>
            <a:r>
              <a:rPr lang="en-US" sz="2800" dirty="0" err="1"/>
              <a:t>hướng</a:t>
            </a:r>
            <a:r>
              <a:rPr lang="en-US" sz="2800" dirty="0"/>
              <a:t> </a:t>
            </a:r>
            <a:r>
              <a:rPr lang="en-US" sz="2800" dirty="0" smtClean="0"/>
              <a:t/>
            </a:r>
            <a:br>
              <a:rPr lang="en-US" sz="2800" dirty="0" smtClean="0"/>
            </a:br>
            <a:r>
              <a:rPr lang="en-US" sz="2800" dirty="0" err="1" smtClean="0"/>
              <a:t>chỉ</a:t>
            </a:r>
            <a:r>
              <a:rPr lang="en-US" sz="2800" dirty="0" smtClean="0"/>
              <a:t> </a:t>
            </a:r>
            <a:r>
              <a:rPr lang="en-US" sz="2800" dirty="0" err="1"/>
              <a:t>đạo</a:t>
            </a:r>
            <a:r>
              <a:rPr lang="en-US" sz="2800" dirty="0"/>
              <a:t> </a:t>
            </a:r>
            <a:r>
              <a:rPr lang="en-US" sz="2800" dirty="0" err="1"/>
              <a:t>chiến</a:t>
            </a:r>
            <a:r>
              <a:rPr lang="en-US" sz="2800" dirty="0"/>
              <a:t> </a:t>
            </a:r>
            <a:r>
              <a:rPr lang="en-US" sz="2800" dirty="0" err="1"/>
              <a:t>lược</a:t>
            </a:r>
            <a:r>
              <a:rPr lang="en-US" sz="2800" dirty="0"/>
              <a:t> </a:t>
            </a:r>
            <a:r>
              <a:rPr lang="en-US" sz="2800" dirty="0" err="1"/>
              <a:t>của</a:t>
            </a:r>
            <a:r>
              <a:rPr lang="en-US" sz="2800" dirty="0"/>
              <a:t> </a:t>
            </a:r>
            <a:r>
              <a:rPr lang="en-US" sz="2800" dirty="0" err="1"/>
              <a:t>Đảng</a:t>
            </a:r>
            <a:r>
              <a:rPr lang="en-US" sz="2800" dirty="0"/>
              <a:t> </a:t>
            </a:r>
          </a:p>
        </p:txBody>
      </p:sp>
      <p:sp>
        <p:nvSpPr>
          <p:cNvPr id="19460" name="Rectangle 3"/>
          <p:cNvSpPr>
            <a:spLocks noGrp="1" noChangeArrowheads="1"/>
          </p:cNvSpPr>
          <p:nvPr>
            <p:ph idx="1"/>
          </p:nvPr>
        </p:nvSpPr>
        <p:spPr>
          <a:xfrm>
            <a:off x="228600" y="1524000"/>
            <a:ext cx="5486400" cy="5143500"/>
          </a:xfrm>
        </p:spPr>
        <p:txBody>
          <a:bodyPr>
            <a:normAutofit fontScale="92500"/>
          </a:bodyPr>
          <a:lstStyle/>
          <a:p>
            <a:pPr marL="0" indent="0" algn="just">
              <a:buNone/>
            </a:pPr>
            <a:r>
              <a:rPr lang="en-US" sz="2800" dirty="0"/>
              <a:t>2.2.1.1 </a:t>
            </a:r>
            <a:r>
              <a:rPr lang="en-US" sz="2800" dirty="0" err="1"/>
              <a:t>Tình</a:t>
            </a:r>
            <a:r>
              <a:rPr lang="en-US" sz="2800" dirty="0"/>
              <a:t> </a:t>
            </a:r>
            <a:r>
              <a:rPr lang="en-US" sz="2800" dirty="0" err="1"/>
              <a:t>hình</a:t>
            </a:r>
            <a:r>
              <a:rPr lang="en-US" sz="2800" dirty="0"/>
              <a:t> </a:t>
            </a:r>
            <a:r>
              <a:rPr lang="en-US" sz="2800" dirty="0" err="1"/>
              <a:t>thế</a:t>
            </a:r>
            <a:r>
              <a:rPr lang="en-US" sz="2800" dirty="0"/>
              <a:t> </a:t>
            </a:r>
            <a:r>
              <a:rPr lang="en-US" sz="2800" dirty="0" err="1"/>
              <a:t>giới</a:t>
            </a:r>
            <a:r>
              <a:rPr lang="en-US" sz="2800" dirty="0"/>
              <a:t> </a:t>
            </a:r>
            <a:r>
              <a:rPr lang="en-US" sz="2800" dirty="0" err="1"/>
              <a:t>và</a:t>
            </a:r>
            <a:r>
              <a:rPr lang="en-US" sz="2800" dirty="0"/>
              <a:t> </a:t>
            </a:r>
            <a:r>
              <a:rPr lang="en-US" sz="2800" dirty="0" err="1"/>
              <a:t>trong</a:t>
            </a:r>
            <a:r>
              <a:rPr lang="en-US" sz="2800" dirty="0"/>
              <a:t> </a:t>
            </a:r>
            <a:r>
              <a:rPr lang="en-US" sz="2800" dirty="0" err="1"/>
              <a:t>nước</a:t>
            </a:r>
            <a:r>
              <a:rPr lang="en-US" sz="2800" dirty="0"/>
              <a:t> </a:t>
            </a:r>
          </a:p>
          <a:p>
            <a:pPr algn="just" eaLnBrk="1" hangingPunct="1"/>
            <a:r>
              <a:rPr lang="en-US" dirty="0" err="1" smtClean="0"/>
              <a:t>Chiến</a:t>
            </a:r>
            <a:r>
              <a:rPr lang="en-US" dirty="0" smtClean="0">
                <a:solidFill>
                  <a:srgbClr val="7F787F"/>
                </a:solidFill>
              </a:rPr>
              <a:t> </a:t>
            </a:r>
            <a:r>
              <a:rPr lang="en-US" dirty="0" err="1" smtClean="0"/>
              <a:t>tranh</a:t>
            </a:r>
            <a:r>
              <a:rPr lang="en-US" dirty="0" smtClean="0">
                <a:solidFill>
                  <a:srgbClr val="7F787F"/>
                </a:solidFill>
              </a:rPr>
              <a:t> </a:t>
            </a:r>
            <a:r>
              <a:rPr lang="en-US" dirty="0" err="1" smtClean="0"/>
              <a:t>thế</a:t>
            </a:r>
            <a:r>
              <a:rPr lang="en-US" dirty="0" smtClean="0">
                <a:solidFill>
                  <a:srgbClr val="7F787F"/>
                </a:solidFill>
              </a:rPr>
              <a:t> </a:t>
            </a:r>
            <a:r>
              <a:rPr lang="en-US" dirty="0" err="1" smtClean="0"/>
              <a:t>giới</a:t>
            </a:r>
            <a:r>
              <a:rPr lang="en-US" dirty="0" smtClean="0">
                <a:solidFill>
                  <a:srgbClr val="7F787F"/>
                </a:solidFill>
              </a:rPr>
              <a:t> </a:t>
            </a:r>
            <a:r>
              <a:rPr lang="en-US" dirty="0" err="1" smtClean="0"/>
              <a:t>thứ</a:t>
            </a:r>
            <a:r>
              <a:rPr lang="en-US" dirty="0" smtClean="0">
                <a:solidFill>
                  <a:srgbClr val="7F787F"/>
                </a:solidFill>
              </a:rPr>
              <a:t> </a:t>
            </a:r>
            <a:r>
              <a:rPr lang="en-US" dirty="0" err="1" smtClean="0"/>
              <a:t>hai</a:t>
            </a:r>
            <a:r>
              <a:rPr lang="en-US" dirty="0" smtClean="0">
                <a:solidFill>
                  <a:srgbClr val="7F787F"/>
                </a:solidFill>
              </a:rPr>
              <a:t> </a:t>
            </a:r>
            <a:r>
              <a:rPr lang="en-US" dirty="0" err="1" smtClean="0"/>
              <a:t>bùng</a:t>
            </a:r>
            <a:r>
              <a:rPr lang="en-US" dirty="0" smtClean="0">
                <a:solidFill>
                  <a:srgbClr val="7F787F"/>
                </a:solidFill>
              </a:rPr>
              <a:t> </a:t>
            </a:r>
            <a:r>
              <a:rPr lang="en-US" dirty="0" err="1" smtClean="0"/>
              <a:t>nổ</a:t>
            </a:r>
            <a:r>
              <a:rPr lang="en-US" dirty="0" smtClean="0"/>
              <a:t>:</a:t>
            </a:r>
            <a:r>
              <a:rPr lang="en-US" dirty="0" smtClean="0">
                <a:solidFill>
                  <a:srgbClr val="7F787F"/>
                </a:solidFill>
              </a:rPr>
              <a:t> </a:t>
            </a:r>
            <a:endParaRPr lang="en-US" dirty="0" smtClean="0"/>
          </a:p>
          <a:p>
            <a:pPr marL="682625" lvl="1" indent="-336550" algn="just" eaLnBrk="1" hangingPunct="1"/>
            <a:r>
              <a:rPr lang="en-US" dirty="0" smtClean="0"/>
              <a:t>1/9/1939</a:t>
            </a:r>
            <a:r>
              <a:rPr lang="en-US" dirty="0" smtClean="0">
                <a:solidFill>
                  <a:srgbClr val="7F787F"/>
                </a:solidFill>
              </a:rPr>
              <a:t> </a:t>
            </a:r>
            <a:r>
              <a:rPr lang="en-US" dirty="0" err="1" smtClean="0"/>
              <a:t>phát</a:t>
            </a:r>
            <a:r>
              <a:rPr lang="en-US" dirty="0" smtClean="0">
                <a:solidFill>
                  <a:srgbClr val="7F787F"/>
                </a:solidFill>
              </a:rPr>
              <a:t> </a:t>
            </a:r>
            <a:r>
              <a:rPr lang="en-US" dirty="0" err="1" smtClean="0"/>
              <a:t>xít</a:t>
            </a:r>
            <a:r>
              <a:rPr lang="en-US" dirty="0" smtClean="0">
                <a:solidFill>
                  <a:srgbClr val="7F787F"/>
                </a:solidFill>
              </a:rPr>
              <a:t> </a:t>
            </a:r>
            <a:r>
              <a:rPr lang="en-US" dirty="0" err="1" smtClean="0"/>
              <a:t>Đức</a:t>
            </a:r>
            <a:r>
              <a:rPr lang="en-US" dirty="0" smtClean="0">
                <a:solidFill>
                  <a:srgbClr val="7F787F"/>
                </a:solidFill>
              </a:rPr>
              <a:t> </a:t>
            </a:r>
            <a:r>
              <a:rPr lang="en-US" dirty="0" err="1" smtClean="0"/>
              <a:t>tấn</a:t>
            </a:r>
            <a:r>
              <a:rPr lang="en-US" dirty="0" smtClean="0">
                <a:solidFill>
                  <a:srgbClr val="7F787F"/>
                </a:solidFill>
              </a:rPr>
              <a:t> </a:t>
            </a:r>
            <a:r>
              <a:rPr lang="en-US" dirty="0" err="1" smtClean="0"/>
              <a:t>công</a:t>
            </a:r>
            <a:r>
              <a:rPr lang="en-US" dirty="0" smtClean="0">
                <a:solidFill>
                  <a:srgbClr val="7F787F"/>
                </a:solidFill>
              </a:rPr>
              <a:t> </a:t>
            </a:r>
            <a:r>
              <a:rPr lang="en-US" dirty="0" smtClean="0"/>
              <a:t>Ba</a:t>
            </a:r>
            <a:r>
              <a:rPr lang="en-US" dirty="0" smtClean="0">
                <a:solidFill>
                  <a:srgbClr val="7F787F"/>
                </a:solidFill>
              </a:rPr>
              <a:t> </a:t>
            </a:r>
            <a:r>
              <a:rPr lang="en-US" dirty="0" err="1" smtClean="0"/>
              <a:t>Lan</a:t>
            </a:r>
            <a:r>
              <a:rPr lang="en-US" dirty="0" smtClean="0"/>
              <a:t>.</a:t>
            </a:r>
          </a:p>
          <a:p>
            <a:pPr marL="682625" lvl="1" indent="-336550" algn="just" eaLnBrk="1" hangingPunct="1"/>
            <a:r>
              <a:rPr lang="en-US" dirty="0" err="1" smtClean="0"/>
              <a:t>Tháng</a:t>
            </a:r>
            <a:r>
              <a:rPr lang="en-US" dirty="0" smtClean="0">
                <a:solidFill>
                  <a:srgbClr val="7F787F"/>
                </a:solidFill>
              </a:rPr>
              <a:t> </a:t>
            </a:r>
            <a:r>
              <a:rPr lang="en-US" dirty="0" smtClean="0"/>
              <a:t>6/1940</a:t>
            </a:r>
            <a:r>
              <a:rPr lang="en-US" dirty="0" smtClean="0">
                <a:solidFill>
                  <a:srgbClr val="7F787F"/>
                </a:solidFill>
              </a:rPr>
              <a:t> </a:t>
            </a:r>
            <a:r>
              <a:rPr lang="en-US" dirty="0" err="1" smtClean="0"/>
              <a:t>Đức</a:t>
            </a:r>
            <a:r>
              <a:rPr lang="en-US" dirty="0" smtClean="0">
                <a:solidFill>
                  <a:srgbClr val="7F787F"/>
                </a:solidFill>
              </a:rPr>
              <a:t> </a:t>
            </a:r>
            <a:r>
              <a:rPr lang="en-US" dirty="0" err="1" smtClean="0"/>
              <a:t>tấn</a:t>
            </a:r>
            <a:r>
              <a:rPr lang="en-US" dirty="0" smtClean="0">
                <a:solidFill>
                  <a:srgbClr val="7F787F"/>
                </a:solidFill>
              </a:rPr>
              <a:t> </a:t>
            </a:r>
            <a:r>
              <a:rPr lang="en-US" dirty="0" err="1" smtClean="0"/>
              <a:t>công</a:t>
            </a:r>
            <a:r>
              <a:rPr lang="en-US" dirty="0" smtClean="0">
                <a:solidFill>
                  <a:srgbClr val="7F787F"/>
                </a:solidFill>
              </a:rPr>
              <a:t> </a:t>
            </a:r>
            <a:r>
              <a:rPr lang="en-US" dirty="0" err="1" smtClean="0"/>
              <a:t>Pháp</a:t>
            </a:r>
            <a:r>
              <a:rPr lang="en-US" dirty="0" smtClean="0"/>
              <a:t>;</a:t>
            </a:r>
            <a:r>
              <a:rPr lang="en-US" dirty="0" smtClean="0">
                <a:solidFill>
                  <a:srgbClr val="7F787F"/>
                </a:solidFill>
              </a:rPr>
              <a:t> </a:t>
            </a:r>
            <a:r>
              <a:rPr lang="en-US" dirty="0" smtClean="0"/>
              <a:t>22/6/1941</a:t>
            </a:r>
            <a:r>
              <a:rPr lang="en-US" dirty="0" smtClean="0">
                <a:solidFill>
                  <a:srgbClr val="7F787F"/>
                </a:solidFill>
              </a:rPr>
              <a:t> </a:t>
            </a:r>
            <a:r>
              <a:rPr lang="en-US" dirty="0" err="1" smtClean="0"/>
              <a:t>Đức</a:t>
            </a:r>
            <a:r>
              <a:rPr lang="en-US" dirty="0" smtClean="0">
                <a:solidFill>
                  <a:srgbClr val="7F787F"/>
                </a:solidFill>
              </a:rPr>
              <a:t> </a:t>
            </a:r>
            <a:r>
              <a:rPr lang="en-US" dirty="0" err="1" smtClean="0"/>
              <a:t>tấn</a:t>
            </a:r>
            <a:r>
              <a:rPr lang="en-US" dirty="0" smtClean="0">
                <a:solidFill>
                  <a:srgbClr val="7F787F"/>
                </a:solidFill>
              </a:rPr>
              <a:t> </a:t>
            </a:r>
            <a:r>
              <a:rPr lang="en-US" dirty="0" err="1" smtClean="0"/>
              <a:t>công</a:t>
            </a:r>
            <a:r>
              <a:rPr lang="en-US" dirty="0" smtClean="0">
                <a:solidFill>
                  <a:srgbClr val="7F787F"/>
                </a:solidFill>
              </a:rPr>
              <a:t> </a:t>
            </a:r>
            <a:r>
              <a:rPr lang="en-US" dirty="0" err="1" smtClean="0"/>
              <a:t>Liên</a:t>
            </a:r>
            <a:r>
              <a:rPr lang="en-US" dirty="0" smtClean="0">
                <a:solidFill>
                  <a:srgbClr val="7F787F"/>
                </a:solidFill>
              </a:rPr>
              <a:t> </a:t>
            </a:r>
            <a:r>
              <a:rPr lang="en-US" dirty="0" err="1" smtClean="0"/>
              <a:t>Xô</a:t>
            </a:r>
            <a:r>
              <a:rPr lang="en-US" dirty="0" smtClean="0"/>
              <a:t>.</a:t>
            </a:r>
          </a:p>
          <a:p>
            <a:pPr algn="just" eaLnBrk="1" hangingPunct="1"/>
            <a:r>
              <a:rPr lang="vi-VN" dirty="0" smtClean="0"/>
              <a:t>Thế</a:t>
            </a:r>
            <a:r>
              <a:rPr lang="vi-VN" dirty="0" smtClean="0">
                <a:solidFill>
                  <a:srgbClr val="7F787F"/>
                </a:solidFill>
              </a:rPr>
              <a:t> </a:t>
            </a:r>
            <a:r>
              <a:rPr lang="vi-VN" dirty="0" smtClean="0"/>
              <a:t>chiến</a:t>
            </a:r>
            <a:r>
              <a:rPr lang="vi-VN" dirty="0" smtClean="0">
                <a:solidFill>
                  <a:srgbClr val="7F787F"/>
                </a:solidFill>
              </a:rPr>
              <a:t> </a:t>
            </a:r>
            <a:r>
              <a:rPr lang="vi-VN" dirty="0" smtClean="0"/>
              <a:t>2</a:t>
            </a:r>
            <a:r>
              <a:rPr lang="vi-VN" dirty="0" smtClean="0">
                <a:solidFill>
                  <a:srgbClr val="7F787F"/>
                </a:solidFill>
              </a:rPr>
              <a:t> </a:t>
            </a:r>
            <a:r>
              <a:rPr lang="vi-VN" dirty="0" smtClean="0"/>
              <a:t>ảnh</a:t>
            </a:r>
            <a:r>
              <a:rPr lang="vi-VN" dirty="0" smtClean="0">
                <a:solidFill>
                  <a:srgbClr val="7F787F"/>
                </a:solidFill>
              </a:rPr>
              <a:t> </a:t>
            </a:r>
            <a:r>
              <a:rPr lang="vi-VN" dirty="0" smtClean="0"/>
              <a:t>hưởng</a:t>
            </a:r>
            <a:r>
              <a:rPr lang="vi-VN" dirty="0" smtClean="0">
                <a:solidFill>
                  <a:srgbClr val="7F787F"/>
                </a:solidFill>
              </a:rPr>
              <a:t> </a:t>
            </a:r>
            <a:r>
              <a:rPr lang="vi-VN" dirty="0" smtClean="0"/>
              <a:t>đến</a:t>
            </a:r>
            <a:r>
              <a:rPr lang="vi-VN" dirty="0" smtClean="0">
                <a:solidFill>
                  <a:srgbClr val="7F787F"/>
                </a:solidFill>
              </a:rPr>
              <a:t> </a:t>
            </a:r>
            <a:r>
              <a:rPr lang="vi-VN" dirty="0" smtClean="0"/>
              <a:t>Đông</a:t>
            </a:r>
            <a:r>
              <a:rPr lang="vi-VN" dirty="0" smtClean="0">
                <a:solidFill>
                  <a:srgbClr val="7F787F"/>
                </a:solidFill>
              </a:rPr>
              <a:t> </a:t>
            </a:r>
            <a:r>
              <a:rPr lang="vi-VN" dirty="0" smtClean="0"/>
              <a:t>Dương</a:t>
            </a:r>
            <a:r>
              <a:rPr lang="vi-VN" dirty="0" smtClean="0">
                <a:solidFill>
                  <a:srgbClr val="7F787F"/>
                </a:solidFill>
              </a:rPr>
              <a:t> </a:t>
            </a:r>
            <a:r>
              <a:rPr lang="vi-VN" dirty="0" smtClean="0"/>
              <a:t>và</a:t>
            </a:r>
            <a:r>
              <a:rPr lang="vi-VN" dirty="0" smtClean="0">
                <a:solidFill>
                  <a:srgbClr val="7F787F"/>
                </a:solidFill>
              </a:rPr>
              <a:t> </a:t>
            </a:r>
            <a:r>
              <a:rPr lang="vi-VN" dirty="0" smtClean="0"/>
              <a:t>Việt</a:t>
            </a:r>
            <a:r>
              <a:rPr lang="vi-VN" dirty="0" smtClean="0">
                <a:solidFill>
                  <a:srgbClr val="7F787F"/>
                </a:solidFill>
              </a:rPr>
              <a:t> </a:t>
            </a:r>
            <a:r>
              <a:rPr lang="vi-VN" dirty="0" smtClean="0"/>
              <a:t>Nam</a:t>
            </a:r>
            <a:r>
              <a:rPr lang="en-US" dirty="0" smtClean="0"/>
              <a:t>:</a:t>
            </a:r>
            <a:endParaRPr lang="vi-VN" dirty="0" smtClean="0"/>
          </a:p>
          <a:p>
            <a:pPr marL="682625" lvl="1" indent="-336550" algn="just" eaLnBrk="1" hangingPunct="1"/>
            <a:r>
              <a:rPr lang="vi-VN" dirty="0" smtClean="0"/>
              <a:t>28</a:t>
            </a:r>
            <a:r>
              <a:rPr lang="en-US" dirty="0" smtClean="0"/>
              <a:t>/</a:t>
            </a:r>
            <a:r>
              <a:rPr lang="vi-VN" dirty="0" smtClean="0"/>
              <a:t>9</a:t>
            </a:r>
            <a:r>
              <a:rPr lang="en-US" dirty="0" smtClean="0"/>
              <a:t>/</a:t>
            </a:r>
            <a:r>
              <a:rPr lang="vi-VN" dirty="0" smtClean="0"/>
              <a:t>1939</a:t>
            </a:r>
            <a:r>
              <a:rPr lang="vi-VN" dirty="0" smtClean="0">
                <a:solidFill>
                  <a:srgbClr val="7F787F"/>
                </a:solidFill>
              </a:rPr>
              <a:t> </a:t>
            </a:r>
            <a:r>
              <a:rPr lang="vi-VN" dirty="0" smtClean="0"/>
              <a:t>toàn</a:t>
            </a:r>
            <a:r>
              <a:rPr lang="vi-VN" dirty="0" smtClean="0">
                <a:solidFill>
                  <a:srgbClr val="7F787F"/>
                </a:solidFill>
              </a:rPr>
              <a:t> </a:t>
            </a:r>
            <a:r>
              <a:rPr lang="vi-VN" dirty="0" smtClean="0"/>
              <a:t>quyền</a:t>
            </a:r>
            <a:r>
              <a:rPr lang="vi-VN" dirty="0" smtClean="0">
                <a:solidFill>
                  <a:srgbClr val="7F787F"/>
                </a:solidFill>
              </a:rPr>
              <a:t> </a:t>
            </a:r>
            <a:r>
              <a:rPr lang="vi-VN" dirty="0" smtClean="0"/>
              <a:t>Đông</a:t>
            </a:r>
            <a:r>
              <a:rPr lang="vi-VN" dirty="0" smtClean="0">
                <a:solidFill>
                  <a:srgbClr val="7F787F"/>
                </a:solidFill>
              </a:rPr>
              <a:t> </a:t>
            </a:r>
            <a:r>
              <a:rPr lang="vi-VN" dirty="0" smtClean="0"/>
              <a:t>Dương</a:t>
            </a:r>
            <a:r>
              <a:rPr lang="vi-VN" dirty="0" smtClean="0">
                <a:solidFill>
                  <a:srgbClr val="7F787F"/>
                </a:solidFill>
              </a:rPr>
              <a:t> </a:t>
            </a:r>
            <a:r>
              <a:rPr lang="en-US" dirty="0" smtClean="0"/>
              <a:t/>
            </a:r>
            <a:br>
              <a:rPr lang="en-US" dirty="0" smtClean="0"/>
            </a:br>
            <a:r>
              <a:rPr lang="vi-VN" dirty="0" smtClean="0"/>
              <a:t>ban</a:t>
            </a:r>
            <a:r>
              <a:rPr lang="vi-VN" dirty="0" smtClean="0">
                <a:solidFill>
                  <a:srgbClr val="7F787F"/>
                </a:solidFill>
              </a:rPr>
              <a:t> </a:t>
            </a:r>
            <a:r>
              <a:rPr lang="vi-VN" dirty="0" smtClean="0"/>
              <a:t>hành</a:t>
            </a:r>
            <a:r>
              <a:rPr lang="vi-VN" dirty="0" smtClean="0">
                <a:solidFill>
                  <a:srgbClr val="7F787F"/>
                </a:solidFill>
              </a:rPr>
              <a:t> </a:t>
            </a:r>
            <a:r>
              <a:rPr lang="vi-VN" dirty="0" smtClean="0"/>
              <a:t>nghị</a:t>
            </a:r>
            <a:r>
              <a:rPr lang="vi-VN" dirty="0" smtClean="0">
                <a:solidFill>
                  <a:srgbClr val="7F787F"/>
                </a:solidFill>
              </a:rPr>
              <a:t> </a:t>
            </a:r>
            <a:r>
              <a:rPr lang="vi-VN" dirty="0" smtClean="0"/>
              <a:t>định</a:t>
            </a:r>
            <a:r>
              <a:rPr lang="vi-VN" dirty="0" smtClean="0">
                <a:solidFill>
                  <a:srgbClr val="7F787F"/>
                </a:solidFill>
              </a:rPr>
              <a:t> </a:t>
            </a:r>
            <a:r>
              <a:rPr lang="vi-VN" dirty="0" smtClean="0"/>
              <a:t>cấm</a:t>
            </a:r>
            <a:r>
              <a:rPr lang="vi-VN" dirty="0" smtClean="0">
                <a:solidFill>
                  <a:srgbClr val="7F787F"/>
                </a:solidFill>
              </a:rPr>
              <a:t> </a:t>
            </a:r>
            <a:r>
              <a:rPr lang="vi-VN" dirty="0" smtClean="0"/>
              <a:t>tuyên</a:t>
            </a:r>
            <a:r>
              <a:rPr lang="vi-VN" dirty="0" smtClean="0">
                <a:solidFill>
                  <a:srgbClr val="7F787F"/>
                </a:solidFill>
              </a:rPr>
              <a:t> </a:t>
            </a:r>
            <a:r>
              <a:rPr lang="vi-VN" dirty="0" smtClean="0"/>
              <a:t>truyền</a:t>
            </a:r>
            <a:r>
              <a:rPr lang="vi-VN" dirty="0" smtClean="0">
                <a:solidFill>
                  <a:srgbClr val="7F787F"/>
                </a:solidFill>
              </a:rPr>
              <a:t> </a:t>
            </a:r>
            <a:r>
              <a:rPr lang="vi-VN" dirty="0" smtClean="0"/>
              <a:t>cộng</a:t>
            </a:r>
            <a:r>
              <a:rPr lang="vi-VN" dirty="0" smtClean="0">
                <a:solidFill>
                  <a:srgbClr val="7F787F"/>
                </a:solidFill>
              </a:rPr>
              <a:t> </a:t>
            </a:r>
            <a:r>
              <a:rPr lang="vi-VN" dirty="0" smtClean="0"/>
              <a:t>sản</a:t>
            </a:r>
            <a:r>
              <a:rPr lang="en-US" dirty="0" smtClean="0"/>
              <a:t>.</a:t>
            </a:r>
            <a:endParaRPr lang="vi-VN" dirty="0" smtClean="0"/>
          </a:p>
          <a:p>
            <a:pPr marL="682625" lvl="1" indent="-336550" algn="just" eaLnBrk="1" hangingPunct="1"/>
            <a:r>
              <a:rPr lang="vi-VN" dirty="0" smtClean="0"/>
              <a:t>Pháp</a:t>
            </a:r>
            <a:r>
              <a:rPr lang="vi-VN" dirty="0" smtClean="0">
                <a:solidFill>
                  <a:srgbClr val="7F787F"/>
                </a:solidFill>
              </a:rPr>
              <a:t> </a:t>
            </a:r>
            <a:r>
              <a:rPr lang="vi-VN" dirty="0" smtClean="0"/>
              <a:t>phát</a:t>
            </a:r>
            <a:r>
              <a:rPr lang="vi-VN" dirty="0" smtClean="0">
                <a:solidFill>
                  <a:srgbClr val="7F787F"/>
                </a:solidFill>
              </a:rPr>
              <a:t> </a:t>
            </a:r>
            <a:r>
              <a:rPr lang="vi-VN" dirty="0" smtClean="0"/>
              <a:t>xít</a:t>
            </a:r>
            <a:r>
              <a:rPr lang="vi-VN" dirty="0" smtClean="0">
                <a:solidFill>
                  <a:srgbClr val="7F787F"/>
                </a:solidFill>
              </a:rPr>
              <a:t> </a:t>
            </a:r>
            <a:r>
              <a:rPr lang="vi-VN" dirty="0" smtClean="0"/>
              <a:t>hóa</a:t>
            </a:r>
            <a:r>
              <a:rPr lang="vi-VN" dirty="0" smtClean="0">
                <a:solidFill>
                  <a:srgbClr val="7F787F"/>
                </a:solidFill>
              </a:rPr>
              <a:t> </a:t>
            </a:r>
            <a:r>
              <a:rPr lang="vi-VN" dirty="0" smtClean="0"/>
              <a:t>bộ</a:t>
            </a:r>
            <a:r>
              <a:rPr lang="vi-VN" dirty="0" smtClean="0">
                <a:solidFill>
                  <a:srgbClr val="7F787F"/>
                </a:solidFill>
              </a:rPr>
              <a:t> </a:t>
            </a:r>
            <a:r>
              <a:rPr lang="vi-VN" dirty="0" smtClean="0"/>
              <a:t>máy</a:t>
            </a:r>
            <a:r>
              <a:rPr lang="vi-VN" dirty="0" smtClean="0">
                <a:solidFill>
                  <a:srgbClr val="7F787F"/>
                </a:solidFill>
              </a:rPr>
              <a:t> </a:t>
            </a:r>
            <a:r>
              <a:rPr lang="vi-VN" dirty="0" smtClean="0"/>
              <a:t>thống</a:t>
            </a:r>
            <a:r>
              <a:rPr lang="vi-VN" dirty="0" smtClean="0">
                <a:solidFill>
                  <a:srgbClr val="7F787F"/>
                </a:solidFill>
              </a:rPr>
              <a:t> </a:t>
            </a:r>
            <a:r>
              <a:rPr lang="vi-VN" dirty="0" smtClean="0"/>
              <a:t>trị;</a:t>
            </a:r>
            <a:r>
              <a:rPr lang="en-US" dirty="0" smtClean="0">
                <a:solidFill>
                  <a:srgbClr val="7F787F"/>
                </a:solidFill>
              </a:rPr>
              <a:t> </a:t>
            </a:r>
            <a:r>
              <a:rPr lang="vi-VN" dirty="0" smtClean="0"/>
              <a:t>22</a:t>
            </a:r>
            <a:r>
              <a:rPr lang="en-US" dirty="0" smtClean="0"/>
              <a:t>/</a:t>
            </a:r>
            <a:r>
              <a:rPr lang="vi-VN" dirty="0" smtClean="0"/>
              <a:t>9</a:t>
            </a:r>
            <a:r>
              <a:rPr lang="en-US" dirty="0" smtClean="0"/>
              <a:t>/</a:t>
            </a:r>
            <a:r>
              <a:rPr lang="vi-VN" dirty="0" smtClean="0"/>
              <a:t>1940</a:t>
            </a:r>
            <a:r>
              <a:rPr lang="vi-VN" dirty="0" smtClean="0">
                <a:solidFill>
                  <a:srgbClr val="7F787F"/>
                </a:solidFill>
              </a:rPr>
              <a:t> </a:t>
            </a:r>
            <a:r>
              <a:rPr lang="vi-VN" dirty="0" smtClean="0"/>
              <a:t>Nhật</a:t>
            </a:r>
            <a:r>
              <a:rPr lang="vi-VN" dirty="0" smtClean="0">
                <a:solidFill>
                  <a:srgbClr val="7F787F"/>
                </a:solidFill>
              </a:rPr>
              <a:t> </a:t>
            </a:r>
            <a:r>
              <a:rPr lang="vi-VN" dirty="0" smtClean="0"/>
              <a:t>tiến</a:t>
            </a:r>
            <a:r>
              <a:rPr lang="vi-VN" dirty="0" smtClean="0">
                <a:solidFill>
                  <a:srgbClr val="7F787F"/>
                </a:solidFill>
              </a:rPr>
              <a:t> </a:t>
            </a:r>
            <a:r>
              <a:rPr lang="vi-VN" dirty="0" smtClean="0"/>
              <a:t>vào</a:t>
            </a:r>
            <a:r>
              <a:rPr lang="vi-VN" dirty="0" smtClean="0">
                <a:solidFill>
                  <a:srgbClr val="7F787F"/>
                </a:solidFill>
              </a:rPr>
              <a:t> </a:t>
            </a:r>
            <a:r>
              <a:rPr lang="vi-VN" dirty="0" smtClean="0"/>
              <a:t>Lạng</a:t>
            </a:r>
            <a:r>
              <a:rPr lang="vi-VN" dirty="0" smtClean="0">
                <a:solidFill>
                  <a:srgbClr val="7F787F"/>
                </a:solidFill>
              </a:rPr>
              <a:t> </a:t>
            </a:r>
            <a:r>
              <a:rPr lang="vi-VN" dirty="0" smtClean="0"/>
              <a:t>Sơn</a:t>
            </a:r>
            <a:r>
              <a:rPr lang="vi-VN" dirty="0" smtClean="0">
                <a:solidFill>
                  <a:srgbClr val="7F787F"/>
                </a:solidFill>
              </a:rPr>
              <a:t> </a:t>
            </a:r>
            <a:r>
              <a:rPr lang="vi-VN" dirty="0" smtClean="0"/>
              <a:t>và</a:t>
            </a:r>
            <a:r>
              <a:rPr lang="vi-VN" dirty="0" smtClean="0">
                <a:solidFill>
                  <a:srgbClr val="7F787F"/>
                </a:solidFill>
              </a:rPr>
              <a:t> </a:t>
            </a:r>
            <a:r>
              <a:rPr lang="vi-VN" dirty="0" smtClean="0"/>
              <a:t>Hải</a:t>
            </a:r>
            <a:r>
              <a:rPr lang="vi-VN" dirty="0" smtClean="0">
                <a:solidFill>
                  <a:srgbClr val="7F787F"/>
                </a:solidFill>
              </a:rPr>
              <a:t> </a:t>
            </a:r>
            <a:r>
              <a:rPr lang="vi-VN" dirty="0" smtClean="0"/>
              <a:t>Phòng</a:t>
            </a:r>
            <a:r>
              <a:rPr lang="en-US" dirty="0" smtClean="0"/>
              <a:t>.</a:t>
            </a:r>
            <a:r>
              <a:rPr lang="en-US" dirty="0" smtClean="0">
                <a:solidFill>
                  <a:srgbClr val="7F787F"/>
                </a:solidFill>
              </a:rPr>
              <a:t>  </a:t>
            </a:r>
          </a:p>
        </p:txBody>
      </p:sp>
      <p:pic>
        <p:nvPicPr>
          <p:cNvPr id="19461" name="Picture 2" descr="http://i375.photobucket.com/albums/oo200/redstar9/JIV/HajimeMatsumiya.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5867400" y="2209800"/>
            <a:ext cx="28956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5638800" y="4800600"/>
            <a:ext cx="3429000" cy="685800"/>
          </a:xfrm>
          <a:prstGeom prst="rect">
            <a:avLst/>
          </a:prstGeom>
          <a:noFill/>
          <a:ln w="9525">
            <a:noFill/>
            <a:miter lim="800000"/>
            <a:headEnd/>
            <a:tailEnd/>
          </a:ln>
          <a:effectLst/>
        </p:spPr>
        <p:txBody>
          <a:bodyPr lIns="91424" tIns="45712" rIns="91424" bIns="45712"/>
          <a:lstStyle/>
          <a:p>
            <a:pPr algn="ctr">
              <a:lnSpc>
                <a:spcPts val="2200"/>
              </a:lnSpc>
              <a:spcBef>
                <a:spcPts val="300"/>
              </a:spcBef>
              <a:defRPr/>
            </a:pPr>
            <a:r>
              <a:rPr lang="vi-VN" sz="1600"/>
              <a:t>Pháp tiếp đón Ngoại trưởng Nhật Hajime Matsumiya tại Hải Phòng</a:t>
            </a:r>
            <a:endParaRPr lang="en-US" sz="1600" kern="0">
              <a:latin typeface="+mn-lt"/>
            </a:endParaRPr>
          </a:p>
        </p:txBody>
      </p:sp>
    </p:spTree>
    <p:custDataLst>
      <p:tags r:id="rId1"/>
    </p:custDataLst>
    <p:extLst>
      <p:ext uri="{BB962C8B-B14F-4D97-AF65-F5344CB8AC3E}">
        <p14:creationId xmlns:p14="http://schemas.microsoft.com/office/powerpoint/2010/main" val="2944068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C08ABC-AAAC-4BC2-9DB6-CBB204179FA8}" type="slidenum">
              <a:rPr lang="en-US">
                <a:solidFill>
                  <a:srgbClr val="FFFFFF"/>
                </a:solidFill>
                <a:latin typeface="Times New Roman" panose="02020603050405020304" pitchFamily="18" charset="0"/>
              </a:rPr>
              <a:pPr eaLnBrk="1" hangingPunct="1"/>
              <a:t>17</a:t>
            </a:fld>
            <a:endParaRPr lang="en-US">
              <a:solidFill>
                <a:srgbClr val="FFFFFF"/>
              </a:solidFill>
              <a:latin typeface="Times New Roman" panose="02020603050405020304" pitchFamily="18" charset="0"/>
            </a:endParaRPr>
          </a:p>
        </p:txBody>
      </p:sp>
      <p:sp>
        <p:nvSpPr>
          <p:cNvPr id="20483" name="Title 1"/>
          <p:cNvSpPr>
            <a:spLocks noGrp="1"/>
          </p:cNvSpPr>
          <p:nvPr>
            <p:ph type="title"/>
          </p:nvPr>
        </p:nvSpPr>
        <p:spPr>
          <a:xfrm>
            <a:off x="914400" y="369888"/>
            <a:ext cx="8001000" cy="1001712"/>
          </a:xfrm>
        </p:spPr>
        <p:txBody>
          <a:bodyPr>
            <a:noAutofit/>
          </a:bodyPr>
          <a:lstStyle/>
          <a:p>
            <a:r>
              <a:rPr lang="en-US" sz="3200" dirty="0"/>
              <a:t>2.2.1 </a:t>
            </a:r>
            <a:r>
              <a:rPr lang="en-US" sz="3200" dirty="0" err="1"/>
              <a:t>Hoàn</a:t>
            </a:r>
            <a:r>
              <a:rPr lang="en-US" sz="3200" dirty="0"/>
              <a:t> </a:t>
            </a:r>
            <a:r>
              <a:rPr lang="en-US" sz="3200" dirty="0" err="1"/>
              <a:t>cảnh</a:t>
            </a:r>
            <a:r>
              <a:rPr lang="en-US" sz="3200" dirty="0"/>
              <a:t> </a:t>
            </a:r>
            <a:r>
              <a:rPr lang="en-US" sz="3200" dirty="0" err="1"/>
              <a:t>lịch</a:t>
            </a:r>
            <a:r>
              <a:rPr lang="en-US" sz="3200" dirty="0"/>
              <a:t> </a:t>
            </a:r>
            <a:r>
              <a:rPr lang="en-US" sz="3200" dirty="0" err="1"/>
              <a:t>sử</a:t>
            </a:r>
            <a:r>
              <a:rPr lang="en-US" sz="3200" dirty="0"/>
              <a:t> </a:t>
            </a:r>
            <a:r>
              <a:rPr lang="en-US" sz="3200" dirty="0" err="1"/>
              <a:t>và</a:t>
            </a:r>
            <a:r>
              <a:rPr lang="en-US" sz="3200" dirty="0"/>
              <a:t> </a:t>
            </a:r>
            <a:r>
              <a:rPr lang="en-US" sz="3200" dirty="0" err="1"/>
              <a:t>sự</a:t>
            </a:r>
            <a:r>
              <a:rPr lang="en-US" sz="3200" dirty="0"/>
              <a:t> </a:t>
            </a:r>
            <a:r>
              <a:rPr lang="en-US" sz="3200" dirty="0" err="1"/>
              <a:t>chuyển</a:t>
            </a:r>
            <a:r>
              <a:rPr lang="en-US" sz="3200" dirty="0"/>
              <a:t> </a:t>
            </a:r>
            <a:r>
              <a:rPr lang="en-US" sz="3200" dirty="0" err="1"/>
              <a:t>hướng</a:t>
            </a:r>
            <a:r>
              <a:rPr lang="en-US" sz="3200" dirty="0"/>
              <a:t> </a:t>
            </a:r>
            <a:r>
              <a:rPr lang="en-US" sz="3200" dirty="0" err="1"/>
              <a:t>chỉ</a:t>
            </a:r>
            <a:r>
              <a:rPr lang="en-US" sz="3200" dirty="0"/>
              <a:t> </a:t>
            </a:r>
            <a:r>
              <a:rPr lang="en-US" sz="3200" dirty="0" err="1"/>
              <a:t>đạo</a:t>
            </a:r>
            <a:r>
              <a:rPr lang="en-US" sz="3200" dirty="0"/>
              <a:t> </a:t>
            </a:r>
            <a:r>
              <a:rPr lang="en-US" sz="3200" dirty="0" err="1"/>
              <a:t>chiến</a:t>
            </a:r>
            <a:r>
              <a:rPr lang="en-US" sz="3200" dirty="0"/>
              <a:t> </a:t>
            </a:r>
            <a:r>
              <a:rPr lang="en-US" sz="3200" dirty="0" err="1"/>
              <a:t>lược</a:t>
            </a:r>
            <a:r>
              <a:rPr lang="en-US" sz="3200" dirty="0"/>
              <a:t> </a:t>
            </a:r>
            <a:r>
              <a:rPr lang="en-US" sz="3200" dirty="0" err="1"/>
              <a:t>của</a:t>
            </a:r>
            <a:r>
              <a:rPr lang="en-US" sz="3200" dirty="0"/>
              <a:t> </a:t>
            </a:r>
            <a:r>
              <a:rPr lang="en-US" sz="3200" dirty="0" err="1"/>
              <a:t>Đảng</a:t>
            </a:r>
            <a:r>
              <a:rPr lang="en-US" sz="3200" dirty="0"/>
              <a:t> </a:t>
            </a:r>
            <a:endParaRPr lang="en-US" sz="3200" dirty="0" smtClean="0"/>
          </a:p>
        </p:txBody>
      </p:sp>
      <p:sp>
        <p:nvSpPr>
          <p:cNvPr id="20484" name="Content Placeholder 2"/>
          <p:cNvSpPr>
            <a:spLocks noGrp="1"/>
          </p:cNvSpPr>
          <p:nvPr>
            <p:ph idx="1"/>
          </p:nvPr>
        </p:nvSpPr>
        <p:spPr>
          <a:xfrm>
            <a:off x="152400" y="1524000"/>
            <a:ext cx="5257800" cy="5143500"/>
          </a:xfrm>
        </p:spPr>
        <p:txBody>
          <a:bodyPr>
            <a:normAutofit/>
          </a:bodyPr>
          <a:lstStyle/>
          <a:p>
            <a:pPr marL="0" indent="0" algn="just">
              <a:buNone/>
            </a:pPr>
            <a:r>
              <a:rPr lang="en-US" sz="2800" dirty="0"/>
              <a:t>2.2.1.2 </a:t>
            </a:r>
            <a:r>
              <a:rPr lang="en-US" sz="2800" dirty="0" err="1"/>
              <a:t>Nội</a:t>
            </a:r>
            <a:r>
              <a:rPr lang="en-US" sz="2800" dirty="0"/>
              <a:t> dung </a:t>
            </a:r>
            <a:r>
              <a:rPr lang="en-US" sz="2800" dirty="0" err="1"/>
              <a:t>chuyển</a:t>
            </a:r>
            <a:r>
              <a:rPr lang="en-US" sz="2800" dirty="0"/>
              <a:t> </a:t>
            </a:r>
            <a:r>
              <a:rPr lang="en-US" sz="2800" dirty="0" err="1"/>
              <a:t>hướng</a:t>
            </a:r>
            <a:r>
              <a:rPr lang="en-US" sz="2800" dirty="0"/>
              <a:t> </a:t>
            </a:r>
            <a:r>
              <a:rPr lang="en-US" sz="2800" dirty="0" err="1"/>
              <a:t>chỉ</a:t>
            </a:r>
            <a:r>
              <a:rPr lang="en-US" sz="2800" dirty="0"/>
              <a:t> </a:t>
            </a:r>
            <a:r>
              <a:rPr lang="en-US" sz="2800" dirty="0" err="1"/>
              <a:t>đạo</a:t>
            </a:r>
            <a:r>
              <a:rPr lang="en-US" sz="2800" dirty="0"/>
              <a:t> </a:t>
            </a:r>
            <a:r>
              <a:rPr lang="en-US" sz="2800" dirty="0" err="1"/>
              <a:t>chiến</a:t>
            </a:r>
            <a:r>
              <a:rPr lang="en-US" sz="2800" dirty="0"/>
              <a:t> </a:t>
            </a:r>
            <a:r>
              <a:rPr lang="en-US" sz="2800" dirty="0" err="1"/>
              <a:t>lược</a:t>
            </a:r>
            <a:r>
              <a:rPr lang="en-US" sz="2800" dirty="0"/>
              <a:t> </a:t>
            </a:r>
            <a:r>
              <a:rPr lang="en-US" sz="2800" dirty="0" err="1"/>
              <a:t>của</a:t>
            </a:r>
            <a:r>
              <a:rPr lang="en-US" sz="2800" dirty="0"/>
              <a:t> </a:t>
            </a:r>
            <a:r>
              <a:rPr lang="en-US" sz="2800" dirty="0" err="1"/>
              <a:t>Đảng</a:t>
            </a:r>
            <a:r>
              <a:rPr lang="en-US" sz="2800" dirty="0"/>
              <a:t> </a:t>
            </a:r>
          </a:p>
          <a:p>
            <a:pPr marL="347663" lvl="1" indent="-346075" algn="just" eaLnBrk="1" hangingPunct="1">
              <a:buFontTx/>
              <a:buChar char="•"/>
            </a:pPr>
            <a:r>
              <a:rPr lang="vi-VN" dirty="0" smtClean="0"/>
              <a:t>Một</a:t>
            </a:r>
            <a:r>
              <a:rPr lang="vi-VN" dirty="0" smtClean="0">
                <a:solidFill>
                  <a:srgbClr val="7F787F"/>
                </a:solidFill>
              </a:rPr>
              <a:t> </a:t>
            </a:r>
            <a:r>
              <a:rPr lang="vi-VN" dirty="0" smtClean="0"/>
              <a:t>là,</a:t>
            </a:r>
            <a:r>
              <a:rPr lang="vi-VN" dirty="0" smtClean="0">
                <a:solidFill>
                  <a:srgbClr val="7F787F"/>
                </a:solidFill>
              </a:rPr>
              <a:t> </a:t>
            </a:r>
            <a:r>
              <a:rPr lang="vi-VN" dirty="0" smtClean="0"/>
              <a:t>đưa</a:t>
            </a:r>
            <a:r>
              <a:rPr lang="vi-VN" dirty="0" smtClean="0">
                <a:solidFill>
                  <a:srgbClr val="7F787F"/>
                </a:solidFill>
              </a:rPr>
              <a:t> </a:t>
            </a:r>
            <a:r>
              <a:rPr lang="vi-VN" dirty="0" smtClean="0"/>
              <a:t>nhiệm</a:t>
            </a:r>
            <a:r>
              <a:rPr lang="vi-VN" dirty="0" smtClean="0">
                <a:solidFill>
                  <a:srgbClr val="7F787F"/>
                </a:solidFill>
              </a:rPr>
              <a:t> </a:t>
            </a:r>
            <a:r>
              <a:rPr lang="vi-VN" dirty="0" smtClean="0"/>
              <a:t>vụ</a:t>
            </a:r>
            <a:r>
              <a:rPr lang="vi-VN" dirty="0" smtClean="0">
                <a:solidFill>
                  <a:srgbClr val="7F787F"/>
                </a:solidFill>
              </a:rPr>
              <a:t> </a:t>
            </a:r>
            <a:r>
              <a:rPr lang="vi-VN" dirty="0" smtClean="0"/>
              <a:t>giải</a:t>
            </a:r>
            <a:r>
              <a:rPr lang="vi-VN" dirty="0" smtClean="0">
                <a:solidFill>
                  <a:srgbClr val="7F787F"/>
                </a:solidFill>
              </a:rPr>
              <a:t> </a:t>
            </a:r>
            <a:r>
              <a:rPr lang="vi-VN" dirty="0" smtClean="0"/>
              <a:t>phóng</a:t>
            </a:r>
            <a:r>
              <a:rPr lang="vi-VN" dirty="0" smtClean="0">
                <a:solidFill>
                  <a:srgbClr val="7F787F"/>
                </a:solidFill>
              </a:rPr>
              <a:t> </a:t>
            </a:r>
            <a:r>
              <a:rPr lang="vi-VN" dirty="0" smtClean="0"/>
              <a:t>dân</a:t>
            </a:r>
            <a:r>
              <a:rPr lang="vi-VN" dirty="0" smtClean="0">
                <a:solidFill>
                  <a:srgbClr val="7F787F"/>
                </a:solidFill>
              </a:rPr>
              <a:t> </a:t>
            </a:r>
            <a:r>
              <a:rPr lang="vi-VN" dirty="0" smtClean="0"/>
              <a:t>tộc</a:t>
            </a:r>
            <a:r>
              <a:rPr lang="vi-VN" dirty="0" smtClean="0">
                <a:solidFill>
                  <a:srgbClr val="7F787F"/>
                </a:solidFill>
              </a:rPr>
              <a:t> </a:t>
            </a:r>
            <a:r>
              <a:rPr lang="vi-VN" dirty="0" smtClean="0"/>
              <a:t>lên</a:t>
            </a:r>
            <a:r>
              <a:rPr lang="vi-VN" dirty="0" smtClean="0">
                <a:solidFill>
                  <a:srgbClr val="7F787F"/>
                </a:solidFill>
              </a:rPr>
              <a:t> </a:t>
            </a:r>
            <a:r>
              <a:rPr lang="vi-VN" dirty="0" smtClean="0"/>
              <a:t>hàng</a:t>
            </a:r>
            <a:r>
              <a:rPr lang="vi-VN" dirty="0" smtClean="0">
                <a:solidFill>
                  <a:srgbClr val="7F787F"/>
                </a:solidFill>
              </a:rPr>
              <a:t> </a:t>
            </a:r>
            <a:r>
              <a:rPr lang="vi-VN" dirty="0" smtClean="0"/>
              <a:t>đầu</a:t>
            </a:r>
            <a:r>
              <a:rPr lang="en-US" dirty="0" smtClean="0"/>
              <a:t>;</a:t>
            </a:r>
            <a:endParaRPr lang="vi-VN" dirty="0" smtClean="0"/>
          </a:p>
          <a:p>
            <a:pPr marL="347663" lvl="1" indent="-346075" algn="just" eaLnBrk="1" hangingPunct="1">
              <a:buFontTx/>
              <a:buChar char="•"/>
            </a:pPr>
            <a:r>
              <a:rPr lang="vi-VN" dirty="0" smtClean="0"/>
              <a:t>Hai</a:t>
            </a:r>
            <a:r>
              <a:rPr lang="vi-VN" dirty="0" smtClean="0">
                <a:solidFill>
                  <a:srgbClr val="7F787F"/>
                </a:solidFill>
              </a:rPr>
              <a:t> </a:t>
            </a:r>
            <a:r>
              <a:rPr lang="vi-VN" dirty="0" smtClean="0"/>
              <a:t>là,</a:t>
            </a:r>
            <a:r>
              <a:rPr lang="vi-VN" dirty="0" smtClean="0">
                <a:solidFill>
                  <a:srgbClr val="7F787F"/>
                </a:solidFill>
              </a:rPr>
              <a:t> </a:t>
            </a:r>
            <a:r>
              <a:rPr lang="vi-VN" dirty="0" smtClean="0"/>
              <a:t>quyết</a:t>
            </a:r>
            <a:r>
              <a:rPr lang="vi-VN" dirty="0" smtClean="0">
                <a:solidFill>
                  <a:srgbClr val="7F787F"/>
                </a:solidFill>
              </a:rPr>
              <a:t> </a:t>
            </a:r>
            <a:r>
              <a:rPr lang="vi-VN" dirty="0" smtClean="0"/>
              <a:t>định</a:t>
            </a:r>
            <a:r>
              <a:rPr lang="vi-VN" dirty="0" smtClean="0">
                <a:solidFill>
                  <a:srgbClr val="7F787F"/>
                </a:solidFill>
              </a:rPr>
              <a:t> </a:t>
            </a:r>
            <a:r>
              <a:rPr lang="vi-VN" dirty="0" smtClean="0"/>
              <a:t>thành</a:t>
            </a:r>
            <a:r>
              <a:rPr lang="vi-VN" dirty="0" smtClean="0">
                <a:solidFill>
                  <a:srgbClr val="7F787F"/>
                </a:solidFill>
              </a:rPr>
              <a:t> </a:t>
            </a:r>
            <a:r>
              <a:rPr lang="vi-VN" dirty="0" smtClean="0"/>
              <a:t>lập</a:t>
            </a:r>
            <a:r>
              <a:rPr lang="vi-VN" dirty="0" smtClean="0">
                <a:solidFill>
                  <a:srgbClr val="7F787F"/>
                </a:solidFill>
              </a:rPr>
              <a:t> </a:t>
            </a:r>
            <a:r>
              <a:rPr lang="vi-VN" dirty="0" smtClean="0"/>
              <a:t>Mặt</a:t>
            </a:r>
            <a:r>
              <a:rPr lang="vi-VN" dirty="0" smtClean="0">
                <a:solidFill>
                  <a:srgbClr val="7F787F"/>
                </a:solidFill>
              </a:rPr>
              <a:t> </a:t>
            </a:r>
            <a:r>
              <a:rPr lang="vi-VN" dirty="0" smtClean="0"/>
              <a:t>trận</a:t>
            </a:r>
            <a:r>
              <a:rPr lang="vi-VN" dirty="0" smtClean="0">
                <a:solidFill>
                  <a:srgbClr val="7F787F"/>
                </a:solidFill>
              </a:rPr>
              <a:t> </a:t>
            </a:r>
            <a:r>
              <a:rPr lang="vi-VN" dirty="0" smtClean="0"/>
              <a:t>Việt</a:t>
            </a:r>
            <a:r>
              <a:rPr lang="vi-VN" dirty="0" smtClean="0">
                <a:solidFill>
                  <a:srgbClr val="7F787F"/>
                </a:solidFill>
              </a:rPr>
              <a:t> </a:t>
            </a:r>
            <a:r>
              <a:rPr lang="vi-VN" dirty="0" smtClean="0"/>
              <a:t>Minh</a:t>
            </a:r>
            <a:r>
              <a:rPr lang="en-US" dirty="0" smtClean="0"/>
              <a:t>;</a:t>
            </a:r>
            <a:endParaRPr lang="vi-VN" dirty="0" smtClean="0"/>
          </a:p>
          <a:p>
            <a:pPr marL="347663" lvl="1" indent="-346075" algn="just" eaLnBrk="1" hangingPunct="1">
              <a:buFontTx/>
              <a:buChar char="•"/>
            </a:pPr>
            <a:r>
              <a:rPr lang="vi-VN" dirty="0" smtClean="0"/>
              <a:t>Ba</a:t>
            </a:r>
            <a:r>
              <a:rPr lang="vi-VN" dirty="0" smtClean="0">
                <a:solidFill>
                  <a:srgbClr val="7F787F"/>
                </a:solidFill>
              </a:rPr>
              <a:t> </a:t>
            </a:r>
            <a:r>
              <a:rPr lang="vi-VN" dirty="0" smtClean="0"/>
              <a:t>là,</a:t>
            </a:r>
            <a:r>
              <a:rPr lang="vi-VN" dirty="0" smtClean="0">
                <a:solidFill>
                  <a:srgbClr val="7F787F"/>
                </a:solidFill>
              </a:rPr>
              <a:t> </a:t>
            </a:r>
            <a:r>
              <a:rPr lang="vi-VN" dirty="0" smtClean="0"/>
              <a:t>quyết</a:t>
            </a:r>
            <a:r>
              <a:rPr lang="vi-VN" dirty="0" smtClean="0">
                <a:solidFill>
                  <a:srgbClr val="7F787F"/>
                </a:solidFill>
              </a:rPr>
              <a:t> </a:t>
            </a:r>
            <a:r>
              <a:rPr lang="vi-VN" dirty="0" smtClean="0"/>
              <a:t>định</a:t>
            </a:r>
            <a:r>
              <a:rPr lang="vi-VN" dirty="0" smtClean="0">
                <a:solidFill>
                  <a:srgbClr val="7F787F"/>
                </a:solidFill>
              </a:rPr>
              <a:t> </a:t>
            </a:r>
            <a:r>
              <a:rPr lang="vi-VN" dirty="0" smtClean="0"/>
              <a:t>xúc</a:t>
            </a:r>
            <a:r>
              <a:rPr lang="vi-VN" dirty="0" smtClean="0">
                <a:solidFill>
                  <a:srgbClr val="7F787F"/>
                </a:solidFill>
              </a:rPr>
              <a:t> </a:t>
            </a:r>
            <a:r>
              <a:rPr lang="vi-VN" dirty="0" smtClean="0"/>
              <a:t>tiến</a:t>
            </a:r>
            <a:r>
              <a:rPr lang="vi-VN" dirty="0" smtClean="0">
                <a:solidFill>
                  <a:srgbClr val="7F787F"/>
                </a:solidFill>
              </a:rPr>
              <a:t> </a:t>
            </a:r>
            <a:r>
              <a:rPr lang="vi-VN" dirty="0" smtClean="0"/>
              <a:t>chuẩn</a:t>
            </a:r>
            <a:r>
              <a:rPr lang="vi-VN" dirty="0" smtClean="0">
                <a:solidFill>
                  <a:srgbClr val="7F787F"/>
                </a:solidFill>
              </a:rPr>
              <a:t> </a:t>
            </a:r>
            <a:r>
              <a:rPr lang="vi-VN" dirty="0" smtClean="0"/>
              <a:t>bị</a:t>
            </a:r>
            <a:r>
              <a:rPr lang="vi-VN" dirty="0" smtClean="0">
                <a:solidFill>
                  <a:srgbClr val="7F787F"/>
                </a:solidFill>
              </a:rPr>
              <a:t> </a:t>
            </a:r>
            <a:r>
              <a:rPr lang="vi-VN" dirty="0" smtClean="0"/>
              <a:t>khởi</a:t>
            </a:r>
            <a:r>
              <a:rPr lang="vi-VN" dirty="0" smtClean="0">
                <a:solidFill>
                  <a:srgbClr val="7F787F"/>
                </a:solidFill>
              </a:rPr>
              <a:t> </a:t>
            </a:r>
            <a:r>
              <a:rPr lang="vi-VN" dirty="0" smtClean="0"/>
              <a:t>nghĩa</a:t>
            </a:r>
            <a:r>
              <a:rPr lang="vi-VN" dirty="0" smtClean="0">
                <a:solidFill>
                  <a:srgbClr val="7F787F"/>
                </a:solidFill>
              </a:rPr>
              <a:t> </a:t>
            </a:r>
            <a:r>
              <a:rPr lang="vi-VN" dirty="0" smtClean="0"/>
              <a:t>vũ</a:t>
            </a:r>
            <a:r>
              <a:rPr lang="vi-VN" dirty="0" smtClean="0">
                <a:solidFill>
                  <a:srgbClr val="7F787F"/>
                </a:solidFill>
              </a:rPr>
              <a:t> </a:t>
            </a:r>
            <a:r>
              <a:rPr lang="vi-VN" dirty="0" smtClean="0"/>
              <a:t>trang</a:t>
            </a:r>
            <a:r>
              <a:rPr lang="vi-VN" dirty="0" smtClean="0">
                <a:solidFill>
                  <a:srgbClr val="7F787F"/>
                </a:solidFill>
              </a:rPr>
              <a:t> </a:t>
            </a:r>
            <a:r>
              <a:rPr lang="vi-VN" dirty="0" smtClean="0"/>
              <a:t>là</a:t>
            </a:r>
            <a:r>
              <a:rPr lang="vi-VN" dirty="0" smtClean="0">
                <a:solidFill>
                  <a:srgbClr val="7F787F"/>
                </a:solidFill>
              </a:rPr>
              <a:t> </a:t>
            </a:r>
            <a:r>
              <a:rPr lang="vi-VN" dirty="0" smtClean="0"/>
              <a:t>nhiệm</a:t>
            </a:r>
            <a:r>
              <a:rPr lang="vi-VN" dirty="0" smtClean="0">
                <a:solidFill>
                  <a:srgbClr val="7F787F"/>
                </a:solidFill>
              </a:rPr>
              <a:t> </a:t>
            </a:r>
            <a:r>
              <a:rPr lang="vi-VN" dirty="0" smtClean="0"/>
              <a:t>vụ</a:t>
            </a:r>
            <a:r>
              <a:rPr lang="vi-VN" dirty="0" smtClean="0">
                <a:solidFill>
                  <a:srgbClr val="7F787F"/>
                </a:solidFill>
              </a:rPr>
              <a:t> </a:t>
            </a:r>
            <a:r>
              <a:rPr lang="vi-VN" dirty="0" smtClean="0"/>
              <a:t>trung</a:t>
            </a:r>
            <a:r>
              <a:rPr lang="vi-VN" dirty="0" smtClean="0">
                <a:solidFill>
                  <a:srgbClr val="7F787F"/>
                </a:solidFill>
              </a:rPr>
              <a:t> </a:t>
            </a:r>
            <a:r>
              <a:rPr lang="vi-VN" dirty="0" smtClean="0"/>
              <a:t>tâm</a:t>
            </a:r>
            <a:r>
              <a:rPr lang="en-US" dirty="0" smtClean="0"/>
              <a:t>.</a:t>
            </a:r>
          </a:p>
          <a:p>
            <a:pPr marL="0" indent="0" algn="just" eaLnBrk="1" hangingPunct="1"/>
            <a:endParaRPr lang="vi-VN" dirty="0" smtClean="0"/>
          </a:p>
          <a:p>
            <a:pPr marL="0" indent="0" algn="just" eaLnBrk="1" hangingPunct="1"/>
            <a:endParaRPr lang="en-US" dirty="0" smtClean="0"/>
          </a:p>
          <a:p>
            <a:pPr marL="0" indent="0" algn="just" eaLnBrk="1" hangingPunct="1"/>
            <a:endParaRPr lang="en-US" dirty="0" smtClean="0"/>
          </a:p>
        </p:txBody>
      </p:sp>
      <p:pic>
        <p:nvPicPr>
          <p:cNvPr id="20485" name="Picture 2" descr="http://tutuonghochiminh.vn/Upload/CKFinder/images/QDND%20VN.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5624512" y="2057400"/>
            <a:ext cx="3290888"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68370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0ED753-2825-419B-91AA-A2DCDB54DDB5}" type="slidenum">
              <a:rPr lang="en-US">
                <a:solidFill>
                  <a:srgbClr val="FFFFFF"/>
                </a:solidFill>
                <a:latin typeface="Times New Roman" panose="02020603050405020304" pitchFamily="18" charset="0"/>
              </a:rPr>
              <a:pPr eaLnBrk="1" hangingPunct="1"/>
              <a:t>18</a:t>
            </a:fld>
            <a:endParaRPr lang="en-US">
              <a:solidFill>
                <a:srgbClr val="FFFFFF"/>
              </a:solidFill>
              <a:latin typeface="Times New Roman" panose="02020603050405020304" pitchFamily="18" charset="0"/>
            </a:endParaRPr>
          </a:p>
        </p:txBody>
      </p:sp>
      <p:sp>
        <p:nvSpPr>
          <p:cNvPr id="21507" name="Content Placeholder 2"/>
          <p:cNvSpPr>
            <a:spLocks noGrp="1"/>
          </p:cNvSpPr>
          <p:nvPr>
            <p:ph idx="1"/>
          </p:nvPr>
        </p:nvSpPr>
        <p:spPr>
          <a:xfrm>
            <a:off x="228600" y="1447800"/>
            <a:ext cx="8686800" cy="3536950"/>
          </a:xfrm>
        </p:spPr>
        <p:txBody>
          <a:bodyPr>
            <a:noAutofit/>
          </a:bodyPr>
          <a:lstStyle/>
          <a:p>
            <a:pPr marL="0" indent="0" algn="just">
              <a:buNone/>
            </a:pPr>
            <a:r>
              <a:rPr lang="en-US" sz="2400" dirty="0"/>
              <a:t>2.2.1.3 Ý </a:t>
            </a:r>
            <a:r>
              <a:rPr lang="en-US" sz="2400" dirty="0" err="1"/>
              <a:t>nghĩa</a:t>
            </a:r>
            <a:r>
              <a:rPr lang="en-US" sz="2400" dirty="0"/>
              <a:t> </a:t>
            </a:r>
            <a:r>
              <a:rPr lang="en-US" sz="2400" dirty="0" err="1"/>
              <a:t>của</a:t>
            </a:r>
            <a:r>
              <a:rPr lang="en-US" sz="2400" dirty="0"/>
              <a:t> </a:t>
            </a:r>
            <a:r>
              <a:rPr lang="en-US" sz="2400" dirty="0" err="1"/>
              <a:t>sự</a:t>
            </a:r>
            <a:r>
              <a:rPr lang="en-US" sz="2400" dirty="0"/>
              <a:t> </a:t>
            </a:r>
            <a:r>
              <a:rPr lang="en-US" sz="2400" dirty="0" err="1"/>
              <a:t>chuyển</a:t>
            </a:r>
            <a:r>
              <a:rPr lang="en-US" sz="2400" dirty="0"/>
              <a:t> </a:t>
            </a:r>
            <a:r>
              <a:rPr lang="en-US" sz="2400" dirty="0" err="1"/>
              <a:t>hướng</a:t>
            </a:r>
            <a:r>
              <a:rPr lang="en-US" sz="2400" dirty="0"/>
              <a:t> </a:t>
            </a:r>
            <a:r>
              <a:rPr lang="en-US" sz="2400" dirty="0" err="1"/>
              <a:t>chỉ</a:t>
            </a:r>
            <a:r>
              <a:rPr lang="en-US" sz="2400" dirty="0"/>
              <a:t> </a:t>
            </a:r>
            <a:r>
              <a:rPr lang="en-US" sz="2400" dirty="0" err="1"/>
              <a:t>đạo</a:t>
            </a:r>
            <a:r>
              <a:rPr lang="en-US" sz="2400" dirty="0"/>
              <a:t> </a:t>
            </a:r>
            <a:r>
              <a:rPr lang="en-US" sz="2400" dirty="0" err="1"/>
              <a:t>chiến</a:t>
            </a:r>
            <a:r>
              <a:rPr lang="en-US" sz="2400" dirty="0"/>
              <a:t> </a:t>
            </a:r>
            <a:r>
              <a:rPr lang="en-US" sz="2400" dirty="0" err="1"/>
              <a:t>lược</a:t>
            </a:r>
            <a:r>
              <a:rPr lang="en-US" sz="2400" dirty="0"/>
              <a:t> </a:t>
            </a:r>
          </a:p>
          <a:p>
            <a:pPr algn="just" eaLnBrk="1" hangingPunct="1"/>
            <a:r>
              <a:rPr lang="vi-VN" sz="2000" dirty="0" smtClean="0"/>
              <a:t>Với</a:t>
            </a:r>
            <a:r>
              <a:rPr lang="vi-VN" sz="2000" dirty="0" smtClean="0">
                <a:solidFill>
                  <a:srgbClr val="7F787F"/>
                </a:solidFill>
              </a:rPr>
              <a:t> </a:t>
            </a:r>
            <a:r>
              <a:rPr lang="vi-VN" sz="2000" dirty="0" smtClean="0"/>
              <a:t>tinh</a:t>
            </a:r>
            <a:r>
              <a:rPr lang="vi-VN" sz="2000" dirty="0" smtClean="0">
                <a:solidFill>
                  <a:srgbClr val="7F787F"/>
                </a:solidFill>
              </a:rPr>
              <a:t> </a:t>
            </a:r>
            <a:r>
              <a:rPr lang="vi-VN" sz="2000" dirty="0" smtClean="0"/>
              <a:t>thần</a:t>
            </a:r>
            <a:r>
              <a:rPr lang="vi-VN" sz="2000" dirty="0" smtClean="0">
                <a:solidFill>
                  <a:srgbClr val="7F787F"/>
                </a:solidFill>
              </a:rPr>
              <a:t> </a:t>
            </a:r>
            <a:r>
              <a:rPr lang="vi-VN" sz="2000" dirty="0" smtClean="0"/>
              <a:t>độc</a:t>
            </a:r>
            <a:r>
              <a:rPr lang="vi-VN" sz="2000" dirty="0" smtClean="0">
                <a:solidFill>
                  <a:srgbClr val="7F787F"/>
                </a:solidFill>
              </a:rPr>
              <a:t> </a:t>
            </a:r>
            <a:r>
              <a:rPr lang="vi-VN" sz="2000" dirty="0" smtClean="0"/>
              <a:t>lập,</a:t>
            </a:r>
            <a:r>
              <a:rPr lang="vi-VN" sz="2000" dirty="0" smtClean="0">
                <a:solidFill>
                  <a:srgbClr val="7F787F"/>
                </a:solidFill>
              </a:rPr>
              <a:t> </a:t>
            </a:r>
            <a:r>
              <a:rPr lang="vi-VN" sz="2000" dirty="0" smtClean="0"/>
              <a:t>tự</a:t>
            </a:r>
            <a:r>
              <a:rPr lang="vi-VN" sz="2000" dirty="0" smtClean="0">
                <a:solidFill>
                  <a:srgbClr val="7F787F"/>
                </a:solidFill>
              </a:rPr>
              <a:t> </a:t>
            </a:r>
            <a:r>
              <a:rPr lang="vi-VN" sz="2000" dirty="0" smtClean="0"/>
              <a:t>chủ,</a:t>
            </a:r>
            <a:r>
              <a:rPr lang="vi-VN" sz="2000" dirty="0" smtClean="0">
                <a:solidFill>
                  <a:srgbClr val="7F787F"/>
                </a:solidFill>
              </a:rPr>
              <a:t> </a:t>
            </a:r>
            <a:r>
              <a:rPr lang="vi-VN" sz="2000" dirty="0" smtClean="0"/>
              <a:t>sáng</a:t>
            </a:r>
            <a:r>
              <a:rPr lang="vi-VN" sz="2000" dirty="0" smtClean="0">
                <a:solidFill>
                  <a:srgbClr val="7F787F"/>
                </a:solidFill>
              </a:rPr>
              <a:t> </a:t>
            </a:r>
            <a:r>
              <a:rPr lang="vi-VN" sz="2000" dirty="0" smtClean="0"/>
              <a:t>tạo,</a:t>
            </a:r>
            <a:r>
              <a:rPr lang="vi-VN" sz="2000" dirty="0" smtClean="0">
                <a:solidFill>
                  <a:srgbClr val="7F787F"/>
                </a:solidFill>
              </a:rPr>
              <a:t> </a:t>
            </a:r>
            <a:r>
              <a:rPr lang="vi-VN" sz="2000" dirty="0" smtClean="0"/>
              <a:t>Ban</a:t>
            </a:r>
            <a:r>
              <a:rPr lang="vi-VN" sz="2000" dirty="0" smtClean="0">
                <a:solidFill>
                  <a:srgbClr val="7F787F"/>
                </a:solidFill>
              </a:rPr>
              <a:t> </a:t>
            </a:r>
            <a:r>
              <a:rPr lang="vi-VN" sz="2000" dirty="0" smtClean="0"/>
              <a:t>Chấp</a:t>
            </a:r>
            <a:r>
              <a:rPr lang="vi-VN" sz="2000" dirty="0" smtClean="0">
                <a:solidFill>
                  <a:srgbClr val="7F787F"/>
                </a:solidFill>
              </a:rPr>
              <a:t> </a:t>
            </a:r>
            <a:r>
              <a:rPr lang="vi-VN" sz="2000" dirty="0" smtClean="0"/>
              <a:t>hành</a:t>
            </a:r>
            <a:r>
              <a:rPr lang="vi-VN" sz="2000" dirty="0" smtClean="0">
                <a:solidFill>
                  <a:srgbClr val="7F787F"/>
                </a:solidFill>
              </a:rPr>
              <a:t> </a:t>
            </a:r>
            <a:r>
              <a:rPr lang="vi-VN" sz="2000" dirty="0" smtClean="0"/>
              <a:t>Trung</a:t>
            </a:r>
            <a:r>
              <a:rPr lang="vi-VN" sz="2000" dirty="0" smtClean="0">
                <a:solidFill>
                  <a:srgbClr val="7F787F"/>
                </a:solidFill>
              </a:rPr>
              <a:t> </a:t>
            </a:r>
            <a:r>
              <a:rPr lang="vi-VN" sz="2000" dirty="0" smtClean="0"/>
              <a:t>ương</a:t>
            </a:r>
            <a:r>
              <a:rPr lang="vi-VN" sz="2000" dirty="0" smtClean="0">
                <a:solidFill>
                  <a:srgbClr val="7F787F"/>
                </a:solidFill>
              </a:rPr>
              <a:t> </a:t>
            </a:r>
            <a:r>
              <a:rPr lang="vi-VN" sz="2000" dirty="0" smtClean="0"/>
              <a:t>Đảng</a:t>
            </a:r>
            <a:r>
              <a:rPr lang="vi-VN" sz="2000" dirty="0" smtClean="0">
                <a:solidFill>
                  <a:srgbClr val="7F787F"/>
                </a:solidFill>
              </a:rPr>
              <a:t> </a:t>
            </a:r>
            <a:r>
              <a:rPr lang="vi-VN" sz="2000" dirty="0" smtClean="0"/>
              <a:t>đã</a:t>
            </a:r>
            <a:r>
              <a:rPr lang="vi-VN" sz="2000" dirty="0" smtClean="0">
                <a:solidFill>
                  <a:srgbClr val="7F787F"/>
                </a:solidFill>
              </a:rPr>
              <a:t> </a:t>
            </a:r>
            <a:r>
              <a:rPr lang="vi-VN" sz="2000" dirty="0" smtClean="0"/>
              <a:t>hoàn</a:t>
            </a:r>
            <a:r>
              <a:rPr lang="vi-VN" sz="2000" dirty="0" smtClean="0">
                <a:solidFill>
                  <a:srgbClr val="7F787F"/>
                </a:solidFill>
              </a:rPr>
              <a:t> </a:t>
            </a:r>
            <a:r>
              <a:rPr lang="vi-VN" sz="2000" dirty="0" smtClean="0"/>
              <a:t>chỉnh</a:t>
            </a:r>
            <a:r>
              <a:rPr lang="vi-VN" sz="2000" dirty="0" smtClean="0">
                <a:solidFill>
                  <a:srgbClr val="7F787F"/>
                </a:solidFill>
              </a:rPr>
              <a:t> </a:t>
            </a:r>
            <a:r>
              <a:rPr lang="vi-VN" sz="2000" dirty="0" smtClean="0"/>
              <a:t>sự</a:t>
            </a:r>
            <a:r>
              <a:rPr lang="vi-VN" sz="2000" dirty="0" smtClean="0">
                <a:solidFill>
                  <a:srgbClr val="7F787F"/>
                </a:solidFill>
              </a:rPr>
              <a:t> </a:t>
            </a:r>
            <a:r>
              <a:rPr lang="vi-VN" sz="2000" dirty="0" smtClean="0"/>
              <a:t>chuyển</a:t>
            </a:r>
            <a:r>
              <a:rPr lang="vi-VN" sz="2000" dirty="0" smtClean="0">
                <a:solidFill>
                  <a:srgbClr val="7F787F"/>
                </a:solidFill>
              </a:rPr>
              <a:t> </a:t>
            </a:r>
            <a:r>
              <a:rPr lang="vi-VN" sz="2000" dirty="0" smtClean="0"/>
              <a:t>hướng</a:t>
            </a:r>
            <a:r>
              <a:rPr lang="vi-VN" sz="2000" dirty="0" smtClean="0">
                <a:solidFill>
                  <a:srgbClr val="7F787F"/>
                </a:solidFill>
              </a:rPr>
              <a:t> </a:t>
            </a:r>
            <a:r>
              <a:rPr lang="vi-VN" sz="2000" dirty="0" smtClean="0"/>
              <a:t>chỉ</a:t>
            </a:r>
            <a:r>
              <a:rPr lang="vi-VN" sz="2000" dirty="0" smtClean="0">
                <a:solidFill>
                  <a:srgbClr val="7F787F"/>
                </a:solidFill>
              </a:rPr>
              <a:t> </a:t>
            </a:r>
            <a:r>
              <a:rPr lang="vi-VN" sz="2000" dirty="0" smtClean="0"/>
              <a:t>đạo</a:t>
            </a:r>
            <a:r>
              <a:rPr lang="vi-VN" sz="2000" dirty="0" smtClean="0">
                <a:solidFill>
                  <a:srgbClr val="7F787F"/>
                </a:solidFill>
              </a:rPr>
              <a:t> </a:t>
            </a:r>
            <a:r>
              <a:rPr lang="vi-VN" sz="2000" dirty="0" smtClean="0"/>
              <a:t>chiến</a:t>
            </a:r>
            <a:r>
              <a:rPr lang="vi-VN" sz="2000" dirty="0" smtClean="0">
                <a:solidFill>
                  <a:srgbClr val="7F787F"/>
                </a:solidFill>
              </a:rPr>
              <a:t> </a:t>
            </a:r>
            <a:r>
              <a:rPr lang="vi-VN" sz="2000" dirty="0" smtClean="0"/>
              <a:t>lược</a:t>
            </a:r>
            <a:r>
              <a:rPr lang="vi-VN" sz="2000" dirty="0" smtClean="0">
                <a:solidFill>
                  <a:srgbClr val="7F787F"/>
                </a:solidFill>
              </a:rPr>
              <a:t> </a:t>
            </a:r>
            <a:r>
              <a:rPr lang="vi-VN" sz="2000" dirty="0" smtClean="0"/>
              <a:t>nhằm</a:t>
            </a:r>
            <a:r>
              <a:rPr lang="vi-VN" sz="2000" dirty="0" smtClean="0">
                <a:solidFill>
                  <a:srgbClr val="7F787F"/>
                </a:solidFill>
              </a:rPr>
              <a:t> </a:t>
            </a:r>
            <a:r>
              <a:rPr lang="vi-VN" sz="2000" dirty="0" smtClean="0"/>
              <a:t>giải</a:t>
            </a:r>
            <a:r>
              <a:rPr lang="vi-VN" sz="2000" dirty="0" smtClean="0">
                <a:solidFill>
                  <a:srgbClr val="7F787F"/>
                </a:solidFill>
              </a:rPr>
              <a:t> </a:t>
            </a:r>
            <a:r>
              <a:rPr lang="vi-VN" sz="2000" dirty="0" smtClean="0"/>
              <a:t>quyết</a:t>
            </a:r>
            <a:r>
              <a:rPr lang="vi-VN" sz="2000" dirty="0" smtClean="0">
                <a:solidFill>
                  <a:srgbClr val="7F787F"/>
                </a:solidFill>
              </a:rPr>
              <a:t> </a:t>
            </a:r>
            <a:r>
              <a:rPr lang="vi-VN" sz="2000" dirty="0" smtClean="0"/>
              <a:t>mục</a:t>
            </a:r>
            <a:r>
              <a:rPr lang="vi-VN" sz="2000" dirty="0" smtClean="0">
                <a:solidFill>
                  <a:srgbClr val="7F787F"/>
                </a:solidFill>
              </a:rPr>
              <a:t> </a:t>
            </a:r>
            <a:r>
              <a:rPr lang="vi-VN" sz="2000" dirty="0" smtClean="0"/>
              <a:t>tiêu</a:t>
            </a:r>
            <a:r>
              <a:rPr lang="vi-VN" sz="2000" dirty="0" smtClean="0">
                <a:solidFill>
                  <a:srgbClr val="7F787F"/>
                </a:solidFill>
              </a:rPr>
              <a:t> </a:t>
            </a:r>
            <a:r>
              <a:rPr lang="vi-VN" sz="2000" dirty="0" smtClean="0"/>
              <a:t>số</a:t>
            </a:r>
            <a:r>
              <a:rPr lang="vi-VN" sz="2000" dirty="0" smtClean="0">
                <a:solidFill>
                  <a:srgbClr val="7F787F"/>
                </a:solidFill>
              </a:rPr>
              <a:t> </a:t>
            </a:r>
            <a:r>
              <a:rPr lang="vi-VN" sz="2000" dirty="0" smtClean="0"/>
              <a:t>một</a:t>
            </a:r>
            <a:r>
              <a:rPr lang="vi-VN" sz="2000" dirty="0" smtClean="0">
                <a:solidFill>
                  <a:srgbClr val="7F787F"/>
                </a:solidFill>
              </a:rPr>
              <a:t> </a:t>
            </a:r>
            <a:r>
              <a:rPr lang="vi-VN" sz="2000" dirty="0" smtClean="0"/>
              <a:t>của</a:t>
            </a:r>
            <a:r>
              <a:rPr lang="vi-VN" sz="2000" dirty="0" smtClean="0">
                <a:solidFill>
                  <a:srgbClr val="7F787F"/>
                </a:solidFill>
              </a:rPr>
              <a:t> </a:t>
            </a:r>
            <a:r>
              <a:rPr lang="vi-VN" sz="2000" dirty="0" smtClean="0"/>
              <a:t>cách</a:t>
            </a:r>
            <a:r>
              <a:rPr lang="vi-VN" sz="2000" dirty="0" smtClean="0">
                <a:solidFill>
                  <a:srgbClr val="7F787F"/>
                </a:solidFill>
              </a:rPr>
              <a:t> </a:t>
            </a:r>
            <a:r>
              <a:rPr lang="vi-VN" sz="2000" dirty="0" smtClean="0"/>
              <a:t>mạng</a:t>
            </a:r>
            <a:r>
              <a:rPr lang="vi-VN" sz="2000" dirty="0" smtClean="0">
                <a:solidFill>
                  <a:srgbClr val="7F787F"/>
                </a:solidFill>
              </a:rPr>
              <a:t> </a:t>
            </a:r>
            <a:r>
              <a:rPr lang="vi-VN" sz="2000" dirty="0" smtClean="0"/>
              <a:t>là</a:t>
            </a:r>
            <a:r>
              <a:rPr lang="vi-VN" sz="2000" dirty="0" smtClean="0">
                <a:solidFill>
                  <a:srgbClr val="7F787F"/>
                </a:solidFill>
              </a:rPr>
              <a:t> </a:t>
            </a:r>
            <a:r>
              <a:rPr lang="vi-VN" sz="2000" dirty="0" smtClean="0"/>
              <a:t>độc</a:t>
            </a:r>
            <a:r>
              <a:rPr lang="vi-VN" sz="2000" dirty="0" smtClean="0">
                <a:solidFill>
                  <a:srgbClr val="7F787F"/>
                </a:solidFill>
              </a:rPr>
              <a:t> </a:t>
            </a:r>
            <a:r>
              <a:rPr lang="vi-VN" sz="2000" dirty="0" smtClean="0"/>
              <a:t>lập</a:t>
            </a:r>
            <a:r>
              <a:rPr lang="vi-VN" sz="2000" dirty="0" smtClean="0">
                <a:solidFill>
                  <a:srgbClr val="7F787F"/>
                </a:solidFill>
              </a:rPr>
              <a:t> </a:t>
            </a:r>
            <a:r>
              <a:rPr lang="vi-VN" sz="2000" dirty="0" smtClean="0"/>
              <a:t>dân</a:t>
            </a:r>
            <a:r>
              <a:rPr lang="vi-VN" sz="2000" dirty="0" smtClean="0">
                <a:solidFill>
                  <a:srgbClr val="7F787F"/>
                </a:solidFill>
              </a:rPr>
              <a:t> </a:t>
            </a:r>
            <a:r>
              <a:rPr lang="vi-VN" sz="2000" dirty="0" smtClean="0"/>
              <a:t>tộc</a:t>
            </a:r>
            <a:r>
              <a:rPr lang="vi-VN" sz="2000" dirty="0" smtClean="0">
                <a:solidFill>
                  <a:srgbClr val="7F787F"/>
                </a:solidFill>
              </a:rPr>
              <a:t> </a:t>
            </a:r>
            <a:r>
              <a:rPr lang="vi-VN" sz="2000" dirty="0" smtClean="0"/>
              <a:t>và</a:t>
            </a:r>
            <a:r>
              <a:rPr lang="vi-VN" sz="2000" dirty="0" smtClean="0">
                <a:solidFill>
                  <a:srgbClr val="7F787F"/>
                </a:solidFill>
              </a:rPr>
              <a:t> </a:t>
            </a:r>
            <a:r>
              <a:rPr lang="vi-VN" sz="2000" dirty="0" smtClean="0"/>
              <a:t>đề</a:t>
            </a:r>
            <a:r>
              <a:rPr lang="vi-VN" sz="2000" dirty="0" smtClean="0">
                <a:solidFill>
                  <a:srgbClr val="7F787F"/>
                </a:solidFill>
              </a:rPr>
              <a:t> </a:t>
            </a:r>
            <a:r>
              <a:rPr lang="vi-VN" sz="2000" dirty="0" smtClean="0"/>
              <a:t>ra</a:t>
            </a:r>
            <a:r>
              <a:rPr lang="vi-VN" sz="2000" dirty="0" smtClean="0">
                <a:solidFill>
                  <a:srgbClr val="7F787F"/>
                </a:solidFill>
              </a:rPr>
              <a:t> </a:t>
            </a:r>
            <a:r>
              <a:rPr lang="vi-VN" sz="2000" dirty="0" smtClean="0"/>
              <a:t>nhiều</a:t>
            </a:r>
            <a:r>
              <a:rPr lang="vi-VN" sz="2000" dirty="0" smtClean="0">
                <a:solidFill>
                  <a:srgbClr val="7F787F"/>
                </a:solidFill>
              </a:rPr>
              <a:t> </a:t>
            </a:r>
            <a:r>
              <a:rPr lang="vi-VN" sz="2000" dirty="0" smtClean="0"/>
              <a:t>chủ</a:t>
            </a:r>
            <a:r>
              <a:rPr lang="vi-VN" sz="2000" dirty="0" smtClean="0">
                <a:solidFill>
                  <a:srgbClr val="7F787F"/>
                </a:solidFill>
              </a:rPr>
              <a:t> </a:t>
            </a:r>
            <a:r>
              <a:rPr lang="vi-VN" sz="2000" dirty="0" smtClean="0"/>
              <a:t>trương</a:t>
            </a:r>
            <a:r>
              <a:rPr lang="vi-VN" sz="2000" dirty="0" smtClean="0">
                <a:solidFill>
                  <a:srgbClr val="7F787F"/>
                </a:solidFill>
              </a:rPr>
              <a:t> </a:t>
            </a:r>
            <a:r>
              <a:rPr lang="vi-VN" sz="2000" dirty="0" smtClean="0"/>
              <a:t>đúng</a:t>
            </a:r>
            <a:r>
              <a:rPr lang="vi-VN" sz="2000" dirty="0" smtClean="0">
                <a:solidFill>
                  <a:srgbClr val="7F787F"/>
                </a:solidFill>
              </a:rPr>
              <a:t> </a:t>
            </a:r>
            <a:r>
              <a:rPr lang="vi-VN" sz="2000" dirty="0" smtClean="0"/>
              <a:t>đắn</a:t>
            </a:r>
            <a:r>
              <a:rPr lang="vi-VN" sz="2000" dirty="0" smtClean="0">
                <a:solidFill>
                  <a:srgbClr val="7F787F"/>
                </a:solidFill>
              </a:rPr>
              <a:t> </a:t>
            </a:r>
            <a:r>
              <a:rPr lang="vi-VN" sz="2000" dirty="0" smtClean="0"/>
              <a:t>để</a:t>
            </a:r>
            <a:r>
              <a:rPr lang="vi-VN" sz="2000" dirty="0" smtClean="0">
                <a:solidFill>
                  <a:srgbClr val="7F787F"/>
                </a:solidFill>
              </a:rPr>
              <a:t> </a:t>
            </a:r>
            <a:r>
              <a:rPr lang="vi-VN" sz="2000" dirty="0" smtClean="0"/>
              <a:t>thực</a:t>
            </a:r>
            <a:r>
              <a:rPr lang="vi-VN" sz="2000" dirty="0" smtClean="0">
                <a:solidFill>
                  <a:srgbClr val="7F787F"/>
                </a:solidFill>
              </a:rPr>
              <a:t> </a:t>
            </a:r>
            <a:r>
              <a:rPr lang="vi-VN" sz="2000" dirty="0" smtClean="0"/>
              <a:t>hiện</a:t>
            </a:r>
            <a:r>
              <a:rPr lang="vi-VN" sz="2000" dirty="0" smtClean="0">
                <a:solidFill>
                  <a:srgbClr val="7F787F"/>
                </a:solidFill>
              </a:rPr>
              <a:t> </a:t>
            </a:r>
            <a:r>
              <a:rPr lang="vi-VN" sz="2000" dirty="0" smtClean="0"/>
              <a:t>mục</a:t>
            </a:r>
            <a:r>
              <a:rPr lang="vi-VN" sz="2000" dirty="0" smtClean="0">
                <a:solidFill>
                  <a:srgbClr val="7F787F"/>
                </a:solidFill>
              </a:rPr>
              <a:t> </a:t>
            </a:r>
            <a:r>
              <a:rPr lang="vi-VN" sz="2000" dirty="0" smtClean="0"/>
              <a:t>tiêu.</a:t>
            </a:r>
          </a:p>
          <a:p>
            <a:pPr algn="just" eaLnBrk="1" hangingPunct="1"/>
            <a:r>
              <a:rPr lang="vi-VN" sz="2000" dirty="0" smtClean="0"/>
              <a:t>Đường</a:t>
            </a:r>
            <a:r>
              <a:rPr lang="vi-VN" sz="2000" dirty="0" smtClean="0">
                <a:solidFill>
                  <a:srgbClr val="7F787F"/>
                </a:solidFill>
              </a:rPr>
              <a:t> </a:t>
            </a:r>
            <a:r>
              <a:rPr lang="vi-VN" sz="2000" dirty="0" smtClean="0"/>
              <a:t>lối</a:t>
            </a:r>
            <a:r>
              <a:rPr lang="vi-VN" sz="2000" dirty="0" smtClean="0">
                <a:solidFill>
                  <a:srgbClr val="7F787F"/>
                </a:solidFill>
              </a:rPr>
              <a:t> </a:t>
            </a:r>
            <a:r>
              <a:rPr lang="vi-VN" sz="2000" dirty="0" smtClean="0"/>
              <a:t>giương</a:t>
            </a:r>
            <a:r>
              <a:rPr lang="vi-VN" sz="2000" dirty="0" smtClean="0">
                <a:solidFill>
                  <a:srgbClr val="7F787F"/>
                </a:solidFill>
              </a:rPr>
              <a:t> </a:t>
            </a:r>
            <a:r>
              <a:rPr lang="vi-VN" sz="2000" dirty="0" smtClean="0"/>
              <a:t>cao</a:t>
            </a:r>
            <a:r>
              <a:rPr lang="vi-VN" sz="2000" dirty="0" smtClean="0">
                <a:solidFill>
                  <a:srgbClr val="7F787F"/>
                </a:solidFill>
              </a:rPr>
              <a:t> </a:t>
            </a:r>
            <a:r>
              <a:rPr lang="vi-VN" sz="2000" dirty="0" smtClean="0"/>
              <a:t>ngọn</a:t>
            </a:r>
            <a:r>
              <a:rPr lang="vi-VN" sz="2000" dirty="0" smtClean="0">
                <a:solidFill>
                  <a:srgbClr val="7F787F"/>
                </a:solidFill>
              </a:rPr>
              <a:t> </a:t>
            </a:r>
            <a:r>
              <a:rPr lang="vi-VN" sz="2000" dirty="0" smtClean="0"/>
              <a:t>cờ</a:t>
            </a:r>
            <a:r>
              <a:rPr lang="vi-VN" sz="2000" dirty="0" smtClean="0">
                <a:solidFill>
                  <a:srgbClr val="7F787F"/>
                </a:solidFill>
              </a:rPr>
              <a:t> </a:t>
            </a:r>
            <a:r>
              <a:rPr lang="vi-VN" sz="2000" dirty="0" smtClean="0"/>
              <a:t>giải</a:t>
            </a:r>
            <a:r>
              <a:rPr lang="vi-VN" sz="2000" dirty="0" smtClean="0">
                <a:solidFill>
                  <a:srgbClr val="7F787F"/>
                </a:solidFill>
              </a:rPr>
              <a:t> </a:t>
            </a:r>
            <a:r>
              <a:rPr lang="vi-VN" sz="2000" dirty="0" smtClean="0"/>
              <a:t>phóng</a:t>
            </a:r>
            <a:r>
              <a:rPr lang="vi-VN" sz="2000" dirty="0" smtClean="0">
                <a:solidFill>
                  <a:srgbClr val="7F787F"/>
                </a:solidFill>
              </a:rPr>
              <a:t> </a:t>
            </a:r>
            <a:r>
              <a:rPr lang="vi-VN" sz="2000" dirty="0" smtClean="0"/>
              <a:t>dân</a:t>
            </a:r>
            <a:r>
              <a:rPr lang="vi-VN" sz="2000" dirty="0" smtClean="0">
                <a:solidFill>
                  <a:srgbClr val="7F787F"/>
                </a:solidFill>
              </a:rPr>
              <a:t> </a:t>
            </a:r>
            <a:r>
              <a:rPr lang="vi-VN" sz="2000" dirty="0" smtClean="0"/>
              <a:t>tộc,</a:t>
            </a:r>
            <a:r>
              <a:rPr lang="vi-VN" sz="2000" dirty="0" smtClean="0">
                <a:solidFill>
                  <a:srgbClr val="7F787F"/>
                </a:solidFill>
              </a:rPr>
              <a:t> </a:t>
            </a:r>
            <a:r>
              <a:rPr lang="vi-VN" sz="2000" dirty="0" smtClean="0"/>
              <a:t>đặt</a:t>
            </a:r>
            <a:r>
              <a:rPr lang="vi-VN" sz="2000" dirty="0" smtClean="0">
                <a:solidFill>
                  <a:srgbClr val="7F787F"/>
                </a:solidFill>
              </a:rPr>
              <a:t> </a:t>
            </a:r>
            <a:r>
              <a:rPr lang="vi-VN" sz="2000" dirty="0" smtClean="0"/>
              <a:t>nhiệm</a:t>
            </a:r>
            <a:r>
              <a:rPr lang="vi-VN" sz="2000" dirty="0" smtClean="0">
                <a:solidFill>
                  <a:srgbClr val="7F787F"/>
                </a:solidFill>
              </a:rPr>
              <a:t> </a:t>
            </a:r>
            <a:r>
              <a:rPr lang="vi-VN" sz="2000" dirty="0" smtClean="0"/>
              <a:t>vụ</a:t>
            </a:r>
            <a:r>
              <a:rPr lang="vi-VN" sz="2000" dirty="0" smtClean="0">
                <a:solidFill>
                  <a:srgbClr val="7F787F"/>
                </a:solidFill>
              </a:rPr>
              <a:t> </a:t>
            </a:r>
            <a:r>
              <a:rPr lang="vi-VN" sz="2000" dirty="0" smtClean="0"/>
              <a:t>giải</a:t>
            </a:r>
            <a:r>
              <a:rPr lang="vi-VN" sz="2000" dirty="0" smtClean="0">
                <a:solidFill>
                  <a:srgbClr val="7F787F"/>
                </a:solidFill>
              </a:rPr>
              <a:t> </a:t>
            </a:r>
            <a:r>
              <a:rPr lang="vi-VN" sz="2000" dirty="0" smtClean="0"/>
              <a:t>phóng</a:t>
            </a:r>
            <a:r>
              <a:rPr lang="vi-VN" sz="2000" dirty="0" smtClean="0">
                <a:solidFill>
                  <a:srgbClr val="7F787F"/>
                </a:solidFill>
              </a:rPr>
              <a:t> </a:t>
            </a:r>
            <a:r>
              <a:rPr lang="vi-VN" sz="2000" dirty="0" smtClean="0"/>
              <a:t>dân</a:t>
            </a:r>
            <a:r>
              <a:rPr lang="vi-VN" sz="2000" dirty="0" smtClean="0">
                <a:solidFill>
                  <a:srgbClr val="7F787F"/>
                </a:solidFill>
              </a:rPr>
              <a:t> </a:t>
            </a:r>
            <a:r>
              <a:rPr lang="vi-VN" sz="2000" dirty="0" smtClean="0"/>
              <a:t>tộc</a:t>
            </a:r>
            <a:r>
              <a:rPr lang="vi-VN" sz="2000" dirty="0" smtClean="0">
                <a:solidFill>
                  <a:srgbClr val="7F787F"/>
                </a:solidFill>
              </a:rPr>
              <a:t> </a:t>
            </a:r>
            <a:r>
              <a:rPr lang="vi-VN" sz="2000" dirty="0" smtClean="0"/>
              <a:t>lên</a:t>
            </a:r>
            <a:r>
              <a:rPr lang="vi-VN" sz="2000" dirty="0" smtClean="0">
                <a:solidFill>
                  <a:srgbClr val="7F787F"/>
                </a:solidFill>
              </a:rPr>
              <a:t> </a:t>
            </a:r>
            <a:r>
              <a:rPr lang="vi-VN" sz="2000" dirty="0" smtClean="0"/>
              <a:t>hàng</a:t>
            </a:r>
            <a:r>
              <a:rPr lang="vi-VN" sz="2000" dirty="0" smtClean="0">
                <a:solidFill>
                  <a:srgbClr val="7F787F"/>
                </a:solidFill>
              </a:rPr>
              <a:t> </a:t>
            </a:r>
            <a:r>
              <a:rPr lang="vi-VN" sz="2000" dirty="0" smtClean="0"/>
              <a:t>đầu,</a:t>
            </a:r>
            <a:r>
              <a:rPr lang="vi-VN" sz="2000" dirty="0" smtClean="0">
                <a:solidFill>
                  <a:srgbClr val="7F787F"/>
                </a:solidFill>
              </a:rPr>
              <a:t> </a:t>
            </a:r>
            <a:r>
              <a:rPr lang="vi-VN" sz="2000" dirty="0" smtClean="0"/>
              <a:t>tập</a:t>
            </a:r>
            <a:r>
              <a:rPr lang="vi-VN" sz="2000" dirty="0" smtClean="0">
                <a:solidFill>
                  <a:srgbClr val="7F787F"/>
                </a:solidFill>
              </a:rPr>
              <a:t> </a:t>
            </a:r>
            <a:r>
              <a:rPr lang="vi-VN" sz="2000" dirty="0" smtClean="0"/>
              <a:t>hợp</a:t>
            </a:r>
            <a:r>
              <a:rPr lang="vi-VN" sz="2000" dirty="0" smtClean="0">
                <a:solidFill>
                  <a:srgbClr val="7F787F"/>
                </a:solidFill>
              </a:rPr>
              <a:t> </a:t>
            </a:r>
            <a:r>
              <a:rPr lang="vi-VN" sz="2000" dirty="0" smtClean="0"/>
              <a:t>rộng</a:t>
            </a:r>
            <a:r>
              <a:rPr lang="vi-VN" sz="2000" dirty="0" smtClean="0">
                <a:solidFill>
                  <a:srgbClr val="7F787F"/>
                </a:solidFill>
              </a:rPr>
              <a:t> </a:t>
            </a:r>
            <a:r>
              <a:rPr lang="vi-VN" sz="2000" dirty="0" smtClean="0"/>
              <a:t>rãi</a:t>
            </a:r>
            <a:r>
              <a:rPr lang="vi-VN" sz="2000" dirty="0" smtClean="0">
                <a:solidFill>
                  <a:srgbClr val="7F787F"/>
                </a:solidFill>
              </a:rPr>
              <a:t> </a:t>
            </a:r>
            <a:r>
              <a:rPr lang="vi-VN" sz="2000" dirty="0" smtClean="0"/>
              <a:t>mọi</a:t>
            </a:r>
            <a:r>
              <a:rPr lang="vi-VN" sz="2000" dirty="0" smtClean="0">
                <a:solidFill>
                  <a:srgbClr val="7F787F"/>
                </a:solidFill>
              </a:rPr>
              <a:t> </a:t>
            </a:r>
            <a:r>
              <a:rPr lang="vi-VN" sz="2000" dirty="0" smtClean="0"/>
              <a:t>người</a:t>
            </a:r>
            <a:r>
              <a:rPr lang="vi-VN" sz="2000" dirty="0" smtClean="0">
                <a:solidFill>
                  <a:srgbClr val="7F787F"/>
                </a:solidFill>
              </a:rPr>
              <a:t> </a:t>
            </a:r>
            <a:r>
              <a:rPr lang="vi-VN" sz="2000" dirty="0" smtClean="0"/>
              <a:t>Việt</a:t>
            </a:r>
            <a:r>
              <a:rPr lang="vi-VN" sz="2000" dirty="0" smtClean="0">
                <a:solidFill>
                  <a:srgbClr val="7F787F"/>
                </a:solidFill>
              </a:rPr>
              <a:t> </a:t>
            </a:r>
            <a:r>
              <a:rPr lang="vi-VN" sz="2000" dirty="0" smtClean="0"/>
              <a:t>Nam</a:t>
            </a:r>
            <a:r>
              <a:rPr lang="vi-VN" sz="2000" dirty="0" smtClean="0">
                <a:solidFill>
                  <a:srgbClr val="7F787F"/>
                </a:solidFill>
              </a:rPr>
              <a:t> </a:t>
            </a:r>
            <a:r>
              <a:rPr lang="vi-VN" sz="2000" dirty="0" smtClean="0"/>
              <a:t>yêu</a:t>
            </a:r>
            <a:r>
              <a:rPr lang="vi-VN" sz="2000" dirty="0" smtClean="0">
                <a:solidFill>
                  <a:srgbClr val="7F787F"/>
                </a:solidFill>
              </a:rPr>
              <a:t> </a:t>
            </a:r>
            <a:r>
              <a:rPr lang="vi-VN" sz="2000" dirty="0" smtClean="0"/>
              <a:t>nước</a:t>
            </a:r>
            <a:r>
              <a:rPr lang="vi-VN" sz="2000" dirty="0" smtClean="0">
                <a:solidFill>
                  <a:srgbClr val="7F787F"/>
                </a:solidFill>
              </a:rPr>
              <a:t> </a:t>
            </a:r>
            <a:r>
              <a:rPr lang="vi-VN" sz="2000" dirty="0" smtClean="0"/>
              <a:t>trong</a:t>
            </a:r>
            <a:r>
              <a:rPr lang="vi-VN" sz="2000" dirty="0" smtClean="0">
                <a:solidFill>
                  <a:srgbClr val="7F787F"/>
                </a:solidFill>
              </a:rPr>
              <a:t> </a:t>
            </a:r>
            <a:r>
              <a:rPr lang="vi-VN" sz="2000" dirty="0" smtClean="0"/>
              <a:t>Mặt</a:t>
            </a:r>
            <a:r>
              <a:rPr lang="vi-VN" sz="2000" dirty="0" smtClean="0">
                <a:solidFill>
                  <a:srgbClr val="7F787F"/>
                </a:solidFill>
              </a:rPr>
              <a:t> </a:t>
            </a:r>
            <a:r>
              <a:rPr lang="vi-VN" sz="2000" dirty="0" smtClean="0"/>
              <a:t>trận</a:t>
            </a:r>
            <a:r>
              <a:rPr lang="vi-VN" sz="2000" dirty="0" smtClean="0">
                <a:solidFill>
                  <a:srgbClr val="7F787F"/>
                </a:solidFill>
              </a:rPr>
              <a:t> </a:t>
            </a:r>
            <a:r>
              <a:rPr lang="vi-VN" sz="2000" dirty="0" smtClean="0"/>
              <a:t>Việt</a:t>
            </a:r>
            <a:r>
              <a:rPr lang="vi-VN" sz="2000" dirty="0" smtClean="0">
                <a:solidFill>
                  <a:srgbClr val="7F787F"/>
                </a:solidFill>
              </a:rPr>
              <a:t> </a:t>
            </a:r>
            <a:r>
              <a:rPr lang="vi-VN" sz="2000" dirty="0" smtClean="0"/>
              <a:t>Minh,</a:t>
            </a:r>
            <a:r>
              <a:rPr lang="vi-VN" sz="2000" dirty="0" smtClean="0">
                <a:solidFill>
                  <a:srgbClr val="7F787F"/>
                </a:solidFill>
              </a:rPr>
              <a:t> </a:t>
            </a:r>
            <a:r>
              <a:rPr lang="vi-VN" sz="2000" dirty="0" smtClean="0"/>
              <a:t>xây</a:t>
            </a:r>
            <a:r>
              <a:rPr lang="vi-VN" sz="2000" dirty="0" smtClean="0">
                <a:solidFill>
                  <a:srgbClr val="7F787F"/>
                </a:solidFill>
              </a:rPr>
              <a:t> </a:t>
            </a:r>
            <a:r>
              <a:rPr lang="vi-VN" sz="2000" dirty="0" smtClean="0"/>
              <a:t>dựng</a:t>
            </a:r>
            <a:r>
              <a:rPr lang="vi-VN" sz="2000" dirty="0" smtClean="0">
                <a:solidFill>
                  <a:srgbClr val="7F787F"/>
                </a:solidFill>
              </a:rPr>
              <a:t> </a:t>
            </a:r>
            <a:r>
              <a:rPr lang="vi-VN" sz="2000" dirty="0" smtClean="0"/>
              <a:t>lực</a:t>
            </a:r>
            <a:r>
              <a:rPr lang="vi-VN" sz="2000" dirty="0" smtClean="0">
                <a:solidFill>
                  <a:srgbClr val="7F787F"/>
                </a:solidFill>
              </a:rPr>
              <a:t> </a:t>
            </a:r>
            <a:r>
              <a:rPr lang="vi-VN" sz="2000" dirty="0" smtClean="0"/>
              <a:t>lượng</a:t>
            </a:r>
            <a:r>
              <a:rPr lang="vi-VN" sz="2000" dirty="0" smtClean="0">
                <a:solidFill>
                  <a:srgbClr val="7F787F"/>
                </a:solidFill>
              </a:rPr>
              <a:t> </a:t>
            </a:r>
            <a:r>
              <a:rPr lang="vi-VN" sz="2000" dirty="0" smtClean="0"/>
              <a:t>chính</a:t>
            </a:r>
            <a:r>
              <a:rPr lang="vi-VN" sz="2000" dirty="0" smtClean="0">
                <a:solidFill>
                  <a:srgbClr val="7F787F"/>
                </a:solidFill>
              </a:rPr>
              <a:t> </a:t>
            </a:r>
            <a:r>
              <a:rPr lang="vi-VN" sz="2000" dirty="0" smtClean="0"/>
              <a:t>trị</a:t>
            </a:r>
            <a:r>
              <a:rPr lang="vi-VN" sz="2000" dirty="0" smtClean="0">
                <a:solidFill>
                  <a:srgbClr val="7F787F"/>
                </a:solidFill>
              </a:rPr>
              <a:t> </a:t>
            </a:r>
            <a:r>
              <a:rPr lang="vi-VN" sz="2000" dirty="0" smtClean="0"/>
              <a:t>của</a:t>
            </a:r>
            <a:r>
              <a:rPr lang="vi-VN" sz="2000" dirty="0" smtClean="0">
                <a:solidFill>
                  <a:srgbClr val="7F787F"/>
                </a:solidFill>
              </a:rPr>
              <a:t> </a:t>
            </a:r>
            <a:r>
              <a:rPr lang="vi-VN" sz="2000" dirty="0" smtClean="0"/>
              <a:t>quần</a:t>
            </a:r>
            <a:r>
              <a:rPr lang="vi-VN" sz="2000" dirty="0" smtClean="0">
                <a:solidFill>
                  <a:srgbClr val="7F787F"/>
                </a:solidFill>
              </a:rPr>
              <a:t> </a:t>
            </a:r>
            <a:r>
              <a:rPr lang="vi-VN" sz="2000" dirty="0" smtClean="0"/>
              <a:t>chúng</a:t>
            </a:r>
            <a:r>
              <a:rPr lang="vi-VN" sz="2000" dirty="0" smtClean="0">
                <a:solidFill>
                  <a:srgbClr val="7F787F"/>
                </a:solidFill>
              </a:rPr>
              <a:t> </a:t>
            </a:r>
            <a:r>
              <a:rPr lang="vi-VN" sz="2000" dirty="0" smtClean="0"/>
              <a:t>ở</a:t>
            </a:r>
            <a:r>
              <a:rPr lang="vi-VN" sz="2000" dirty="0" smtClean="0">
                <a:solidFill>
                  <a:srgbClr val="7F787F"/>
                </a:solidFill>
              </a:rPr>
              <a:t> </a:t>
            </a:r>
            <a:r>
              <a:rPr lang="vi-VN" sz="2000" dirty="0" smtClean="0"/>
              <a:t>cả</a:t>
            </a:r>
            <a:r>
              <a:rPr lang="vi-VN" sz="2000" dirty="0" smtClean="0">
                <a:solidFill>
                  <a:srgbClr val="7F787F"/>
                </a:solidFill>
              </a:rPr>
              <a:t> </a:t>
            </a:r>
            <a:r>
              <a:rPr lang="vi-VN" sz="2000" dirty="0" smtClean="0"/>
              <a:t>nông</a:t>
            </a:r>
            <a:r>
              <a:rPr lang="vi-VN" sz="2000" dirty="0" smtClean="0">
                <a:solidFill>
                  <a:srgbClr val="7F787F"/>
                </a:solidFill>
              </a:rPr>
              <a:t> </a:t>
            </a:r>
            <a:r>
              <a:rPr lang="vi-VN" sz="2000" dirty="0" smtClean="0"/>
              <a:t>thôn</a:t>
            </a:r>
            <a:r>
              <a:rPr lang="vi-VN" sz="2000" dirty="0" smtClean="0">
                <a:solidFill>
                  <a:srgbClr val="7F787F"/>
                </a:solidFill>
              </a:rPr>
              <a:t> </a:t>
            </a:r>
            <a:r>
              <a:rPr lang="vi-VN" sz="2000" dirty="0" smtClean="0"/>
              <a:t>và</a:t>
            </a:r>
            <a:r>
              <a:rPr lang="vi-VN" sz="2000" dirty="0" smtClean="0">
                <a:solidFill>
                  <a:srgbClr val="7F787F"/>
                </a:solidFill>
              </a:rPr>
              <a:t> </a:t>
            </a:r>
            <a:r>
              <a:rPr lang="vi-VN" sz="2000" dirty="0" smtClean="0"/>
              <a:t>thành</a:t>
            </a:r>
            <a:r>
              <a:rPr lang="vi-VN" sz="2000" dirty="0" smtClean="0">
                <a:solidFill>
                  <a:srgbClr val="7F787F"/>
                </a:solidFill>
              </a:rPr>
              <a:t> </a:t>
            </a:r>
            <a:r>
              <a:rPr lang="vi-VN" sz="2000" dirty="0" smtClean="0"/>
              <a:t>thị,</a:t>
            </a:r>
            <a:r>
              <a:rPr lang="vi-VN" sz="2000" dirty="0" smtClean="0">
                <a:solidFill>
                  <a:srgbClr val="7F787F"/>
                </a:solidFill>
              </a:rPr>
              <a:t> </a:t>
            </a:r>
            <a:r>
              <a:rPr lang="vi-VN" sz="2000" dirty="0" smtClean="0"/>
              <a:t>xây</a:t>
            </a:r>
            <a:r>
              <a:rPr lang="vi-VN" sz="2000" dirty="0" smtClean="0">
                <a:solidFill>
                  <a:srgbClr val="7F787F"/>
                </a:solidFill>
              </a:rPr>
              <a:t> </a:t>
            </a:r>
            <a:r>
              <a:rPr lang="vi-VN" sz="2000" dirty="0" smtClean="0"/>
              <a:t>dựng</a:t>
            </a:r>
            <a:r>
              <a:rPr lang="vi-VN" sz="2000" dirty="0" smtClean="0">
                <a:solidFill>
                  <a:srgbClr val="7F787F"/>
                </a:solidFill>
              </a:rPr>
              <a:t> </a:t>
            </a:r>
            <a:r>
              <a:rPr lang="vi-VN" sz="2000" dirty="0" smtClean="0"/>
              <a:t>căn</a:t>
            </a:r>
            <a:r>
              <a:rPr lang="vi-VN" sz="2000" dirty="0" smtClean="0">
                <a:solidFill>
                  <a:srgbClr val="7F787F"/>
                </a:solidFill>
              </a:rPr>
              <a:t> </a:t>
            </a:r>
            <a:r>
              <a:rPr lang="vi-VN" sz="2000" dirty="0" smtClean="0"/>
              <a:t>cứ</a:t>
            </a:r>
            <a:r>
              <a:rPr lang="vi-VN" sz="2000" dirty="0" smtClean="0">
                <a:solidFill>
                  <a:srgbClr val="7F787F"/>
                </a:solidFill>
              </a:rPr>
              <a:t> </a:t>
            </a:r>
            <a:r>
              <a:rPr lang="vi-VN" sz="2000" dirty="0" smtClean="0"/>
              <a:t>địa</a:t>
            </a:r>
            <a:r>
              <a:rPr lang="vi-VN" sz="2000" dirty="0" smtClean="0">
                <a:solidFill>
                  <a:srgbClr val="7F787F"/>
                </a:solidFill>
              </a:rPr>
              <a:t> </a:t>
            </a:r>
            <a:r>
              <a:rPr lang="vi-VN" sz="2000" dirty="0" smtClean="0"/>
              <a:t>cách</a:t>
            </a:r>
            <a:r>
              <a:rPr lang="vi-VN" sz="2000" dirty="0" smtClean="0">
                <a:solidFill>
                  <a:srgbClr val="7F787F"/>
                </a:solidFill>
              </a:rPr>
              <a:t> </a:t>
            </a:r>
            <a:r>
              <a:rPr lang="vi-VN" sz="2000" dirty="0" smtClean="0"/>
              <a:t>mạng</a:t>
            </a:r>
            <a:r>
              <a:rPr lang="vi-VN" sz="2000" dirty="0" smtClean="0">
                <a:solidFill>
                  <a:srgbClr val="7F787F"/>
                </a:solidFill>
              </a:rPr>
              <a:t> </a:t>
            </a:r>
            <a:r>
              <a:rPr lang="vi-VN" sz="2000" dirty="0" smtClean="0"/>
              <a:t>và</a:t>
            </a:r>
            <a:r>
              <a:rPr lang="vi-VN" sz="2000" dirty="0" smtClean="0">
                <a:solidFill>
                  <a:srgbClr val="7F787F"/>
                </a:solidFill>
              </a:rPr>
              <a:t> </a:t>
            </a:r>
            <a:r>
              <a:rPr lang="vi-VN" sz="2000" dirty="0" smtClean="0"/>
              <a:t>lực</a:t>
            </a:r>
            <a:r>
              <a:rPr lang="vi-VN" sz="2000" dirty="0" smtClean="0">
                <a:solidFill>
                  <a:srgbClr val="7F787F"/>
                </a:solidFill>
              </a:rPr>
              <a:t> </a:t>
            </a:r>
            <a:r>
              <a:rPr lang="vi-VN" sz="2000" dirty="0" smtClean="0"/>
              <a:t>lượng</a:t>
            </a:r>
            <a:r>
              <a:rPr lang="vi-VN" sz="2000" dirty="0" smtClean="0">
                <a:solidFill>
                  <a:srgbClr val="7F787F"/>
                </a:solidFill>
              </a:rPr>
              <a:t> </a:t>
            </a:r>
            <a:r>
              <a:rPr lang="vi-VN" sz="2000" dirty="0" smtClean="0"/>
              <a:t>vũ</a:t>
            </a:r>
            <a:r>
              <a:rPr lang="vi-VN" sz="2000" dirty="0" smtClean="0">
                <a:solidFill>
                  <a:srgbClr val="7F787F"/>
                </a:solidFill>
              </a:rPr>
              <a:t> </a:t>
            </a:r>
            <a:r>
              <a:rPr lang="vi-VN" sz="2000" dirty="0" smtClean="0"/>
              <a:t>trang,</a:t>
            </a:r>
            <a:r>
              <a:rPr lang="vi-VN" sz="2000" dirty="0" smtClean="0">
                <a:solidFill>
                  <a:srgbClr val="7F787F"/>
                </a:solidFill>
              </a:rPr>
              <a:t> </a:t>
            </a:r>
            <a:r>
              <a:rPr lang="vi-VN" sz="2000" dirty="0" smtClean="0"/>
              <a:t>là</a:t>
            </a:r>
            <a:r>
              <a:rPr lang="vi-VN" sz="2000" dirty="0" smtClean="0">
                <a:solidFill>
                  <a:srgbClr val="7F787F"/>
                </a:solidFill>
              </a:rPr>
              <a:t> </a:t>
            </a:r>
            <a:r>
              <a:rPr lang="vi-VN" sz="2000" dirty="0" smtClean="0"/>
              <a:t>ngọn</a:t>
            </a:r>
            <a:r>
              <a:rPr lang="vi-VN" sz="2000" dirty="0" smtClean="0">
                <a:solidFill>
                  <a:srgbClr val="7F787F"/>
                </a:solidFill>
              </a:rPr>
              <a:t> </a:t>
            </a:r>
            <a:r>
              <a:rPr lang="vi-VN" sz="2000" dirty="0" smtClean="0"/>
              <a:t>cờ</a:t>
            </a:r>
            <a:r>
              <a:rPr lang="vi-VN" sz="2000" dirty="0" smtClean="0">
                <a:solidFill>
                  <a:srgbClr val="7F787F"/>
                </a:solidFill>
              </a:rPr>
              <a:t> </a:t>
            </a:r>
            <a:r>
              <a:rPr lang="vi-VN" sz="2000" dirty="0" smtClean="0"/>
              <a:t>dẫn</a:t>
            </a:r>
            <a:r>
              <a:rPr lang="vi-VN" sz="2000" dirty="0" smtClean="0">
                <a:solidFill>
                  <a:srgbClr val="7F787F"/>
                </a:solidFill>
              </a:rPr>
              <a:t> </a:t>
            </a:r>
            <a:r>
              <a:rPr lang="vi-VN" sz="2000" dirty="0" smtClean="0"/>
              <a:t>đường</a:t>
            </a:r>
            <a:r>
              <a:rPr lang="vi-VN" sz="2000" dirty="0" smtClean="0">
                <a:solidFill>
                  <a:srgbClr val="7F787F"/>
                </a:solidFill>
              </a:rPr>
              <a:t> </a:t>
            </a:r>
            <a:r>
              <a:rPr lang="vi-VN" sz="2000" dirty="0" smtClean="0"/>
              <a:t>cho</a:t>
            </a:r>
            <a:r>
              <a:rPr lang="vi-VN" sz="2000" dirty="0" smtClean="0">
                <a:solidFill>
                  <a:srgbClr val="7F787F"/>
                </a:solidFill>
              </a:rPr>
              <a:t> </a:t>
            </a:r>
            <a:r>
              <a:rPr lang="vi-VN" sz="2000" dirty="0" smtClean="0"/>
              <a:t>nhân</a:t>
            </a:r>
            <a:r>
              <a:rPr lang="vi-VN" sz="2000" dirty="0" smtClean="0">
                <a:solidFill>
                  <a:srgbClr val="7F787F"/>
                </a:solidFill>
              </a:rPr>
              <a:t> </a:t>
            </a:r>
            <a:r>
              <a:rPr lang="vi-VN" sz="2000" dirty="0" smtClean="0"/>
              <a:t>dân</a:t>
            </a:r>
            <a:r>
              <a:rPr lang="vi-VN" sz="2000" dirty="0" smtClean="0">
                <a:solidFill>
                  <a:srgbClr val="7F787F"/>
                </a:solidFill>
              </a:rPr>
              <a:t> </a:t>
            </a:r>
            <a:r>
              <a:rPr lang="vi-VN" sz="2000" dirty="0" smtClean="0"/>
              <a:t>ta</a:t>
            </a:r>
            <a:r>
              <a:rPr lang="vi-VN" sz="2000" dirty="0" smtClean="0">
                <a:solidFill>
                  <a:srgbClr val="7F787F"/>
                </a:solidFill>
              </a:rPr>
              <a:t> </a:t>
            </a:r>
            <a:r>
              <a:rPr lang="vi-VN" sz="2000" dirty="0" smtClean="0"/>
              <a:t>tiến</a:t>
            </a:r>
            <a:r>
              <a:rPr lang="vi-VN" sz="2000" dirty="0" smtClean="0">
                <a:solidFill>
                  <a:srgbClr val="7F787F"/>
                </a:solidFill>
              </a:rPr>
              <a:t> </a:t>
            </a:r>
            <a:r>
              <a:rPr lang="vi-VN" sz="2000" dirty="0" smtClean="0"/>
              <a:t>lên</a:t>
            </a:r>
            <a:r>
              <a:rPr lang="vi-VN" sz="2000" dirty="0" smtClean="0">
                <a:solidFill>
                  <a:srgbClr val="7F787F"/>
                </a:solidFill>
              </a:rPr>
              <a:t> </a:t>
            </a:r>
            <a:r>
              <a:rPr lang="vi-VN" sz="2000" dirty="0" smtClean="0"/>
              <a:t>giành</a:t>
            </a:r>
            <a:r>
              <a:rPr lang="vi-VN" sz="2000" dirty="0" smtClean="0">
                <a:solidFill>
                  <a:srgbClr val="7F787F"/>
                </a:solidFill>
              </a:rPr>
              <a:t> </a:t>
            </a:r>
            <a:r>
              <a:rPr lang="vi-VN" sz="2000" dirty="0" smtClean="0"/>
              <a:t>thắng</a:t>
            </a:r>
            <a:r>
              <a:rPr lang="vi-VN" sz="2000" dirty="0" smtClean="0">
                <a:solidFill>
                  <a:srgbClr val="7F787F"/>
                </a:solidFill>
              </a:rPr>
              <a:t> </a:t>
            </a:r>
            <a:r>
              <a:rPr lang="vi-VN" sz="2000" dirty="0" smtClean="0"/>
              <a:t>lợi</a:t>
            </a:r>
            <a:r>
              <a:rPr lang="vi-VN" sz="2000" dirty="0" smtClean="0">
                <a:solidFill>
                  <a:srgbClr val="7F787F"/>
                </a:solidFill>
              </a:rPr>
              <a:t> </a:t>
            </a:r>
            <a:r>
              <a:rPr lang="vi-VN" sz="2000" dirty="0" smtClean="0"/>
              <a:t>trong</a:t>
            </a:r>
            <a:r>
              <a:rPr lang="vi-VN" sz="2000" dirty="0" smtClean="0">
                <a:solidFill>
                  <a:srgbClr val="7F787F"/>
                </a:solidFill>
              </a:rPr>
              <a:t> </a:t>
            </a:r>
            <a:r>
              <a:rPr lang="vi-VN" sz="2000" dirty="0" smtClean="0"/>
              <a:t>sự</a:t>
            </a:r>
            <a:r>
              <a:rPr lang="vi-VN" sz="2000" dirty="0" smtClean="0">
                <a:solidFill>
                  <a:srgbClr val="7F787F"/>
                </a:solidFill>
              </a:rPr>
              <a:t> </a:t>
            </a:r>
            <a:r>
              <a:rPr lang="vi-VN" sz="2000" dirty="0" smtClean="0"/>
              <a:t>nghiệp</a:t>
            </a:r>
            <a:r>
              <a:rPr lang="vi-VN" sz="2000" dirty="0" smtClean="0">
                <a:solidFill>
                  <a:srgbClr val="7F787F"/>
                </a:solidFill>
              </a:rPr>
              <a:t> </a:t>
            </a:r>
            <a:r>
              <a:rPr lang="vi-VN" sz="2000" dirty="0" smtClean="0"/>
              <a:t>đánh</a:t>
            </a:r>
            <a:r>
              <a:rPr lang="vi-VN" sz="2000" dirty="0" smtClean="0">
                <a:solidFill>
                  <a:srgbClr val="7F787F"/>
                </a:solidFill>
              </a:rPr>
              <a:t> </a:t>
            </a:r>
            <a:r>
              <a:rPr lang="vi-VN" sz="2000" dirty="0" smtClean="0"/>
              <a:t>Pháp,</a:t>
            </a:r>
            <a:r>
              <a:rPr lang="vi-VN" sz="2000" dirty="0" smtClean="0">
                <a:solidFill>
                  <a:srgbClr val="7F787F"/>
                </a:solidFill>
              </a:rPr>
              <a:t> </a:t>
            </a:r>
            <a:r>
              <a:rPr lang="vi-VN" sz="2000" dirty="0" smtClean="0"/>
              <a:t>đuổi</a:t>
            </a:r>
            <a:r>
              <a:rPr lang="vi-VN" sz="2000" dirty="0" smtClean="0">
                <a:solidFill>
                  <a:srgbClr val="7F787F"/>
                </a:solidFill>
              </a:rPr>
              <a:t> </a:t>
            </a:r>
            <a:r>
              <a:rPr lang="vi-VN" sz="2000" dirty="0" smtClean="0"/>
              <a:t>Nhật,</a:t>
            </a:r>
            <a:r>
              <a:rPr lang="vi-VN" sz="2000" dirty="0" smtClean="0">
                <a:solidFill>
                  <a:srgbClr val="7F787F"/>
                </a:solidFill>
              </a:rPr>
              <a:t> </a:t>
            </a:r>
            <a:r>
              <a:rPr lang="vi-VN" sz="2000" dirty="0" smtClean="0"/>
              <a:t>giành</a:t>
            </a:r>
            <a:r>
              <a:rPr lang="vi-VN" sz="2000" dirty="0" smtClean="0">
                <a:solidFill>
                  <a:srgbClr val="7F787F"/>
                </a:solidFill>
              </a:rPr>
              <a:t> </a:t>
            </a:r>
            <a:r>
              <a:rPr lang="vi-VN" sz="2000" dirty="0" smtClean="0"/>
              <a:t>độc</a:t>
            </a:r>
            <a:r>
              <a:rPr lang="vi-VN" sz="2000" dirty="0" smtClean="0">
                <a:solidFill>
                  <a:srgbClr val="7F787F"/>
                </a:solidFill>
              </a:rPr>
              <a:t> </a:t>
            </a:r>
            <a:r>
              <a:rPr lang="vi-VN" sz="2000" dirty="0" smtClean="0"/>
              <a:t>lập</a:t>
            </a:r>
            <a:r>
              <a:rPr lang="vi-VN" sz="2000" dirty="0" smtClean="0">
                <a:solidFill>
                  <a:srgbClr val="7F787F"/>
                </a:solidFill>
              </a:rPr>
              <a:t> </a:t>
            </a:r>
            <a:r>
              <a:rPr lang="vi-VN" sz="2000" dirty="0" smtClean="0"/>
              <a:t>cho</a:t>
            </a:r>
            <a:r>
              <a:rPr lang="vi-VN" sz="2000" dirty="0" smtClean="0">
                <a:solidFill>
                  <a:srgbClr val="7F787F"/>
                </a:solidFill>
              </a:rPr>
              <a:t> </a:t>
            </a:r>
            <a:r>
              <a:rPr lang="vi-VN" sz="2000" dirty="0" smtClean="0"/>
              <a:t>dân</a:t>
            </a:r>
            <a:r>
              <a:rPr lang="vi-VN" sz="2000" dirty="0" smtClean="0">
                <a:solidFill>
                  <a:srgbClr val="7F787F"/>
                </a:solidFill>
              </a:rPr>
              <a:t> </a:t>
            </a:r>
            <a:r>
              <a:rPr lang="vi-VN" sz="2000" dirty="0" smtClean="0"/>
              <a:t>tộc</a:t>
            </a:r>
            <a:r>
              <a:rPr lang="vi-VN" sz="2000" dirty="0" smtClean="0">
                <a:solidFill>
                  <a:srgbClr val="7F787F"/>
                </a:solidFill>
              </a:rPr>
              <a:t> </a:t>
            </a:r>
            <a:r>
              <a:rPr lang="vi-VN" sz="2000" dirty="0" smtClean="0"/>
              <a:t>và</a:t>
            </a:r>
            <a:r>
              <a:rPr lang="vi-VN" sz="2000" dirty="0" smtClean="0">
                <a:solidFill>
                  <a:srgbClr val="7F787F"/>
                </a:solidFill>
              </a:rPr>
              <a:t> </a:t>
            </a:r>
            <a:r>
              <a:rPr lang="vi-VN" sz="2000" dirty="0" smtClean="0"/>
              <a:t>tự</a:t>
            </a:r>
            <a:r>
              <a:rPr lang="vi-VN" sz="2000" dirty="0" smtClean="0">
                <a:solidFill>
                  <a:srgbClr val="7F787F"/>
                </a:solidFill>
              </a:rPr>
              <a:t> </a:t>
            </a:r>
            <a:r>
              <a:rPr lang="vi-VN" sz="2000" dirty="0" smtClean="0"/>
              <a:t>do</a:t>
            </a:r>
            <a:r>
              <a:rPr lang="vi-VN" sz="2000" dirty="0" smtClean="0">
                <a:solidFill>
                  <a:srgbClr val="7F787F"/>
                </a:solidFill>
              </a:rPr>
              <a:t> </a:t>
            </a:r>
            <a:r>
              <a:rPr lang="vi-VN" sz="2000" dirty="0" smtClean="0"/>
              <a:t>cho</a:t>
            </a:r>
            <a:r>
              <a:rPr lang="vi-VN" sz="2000" dirty="0" smtClean="0">
                <a:solidFill>
                  <a:srgbClr val="7F787F"/>
                </a:solidFill>
              </a:rPr>
              <a:t> </a:t>
            </a:r>
            <a:r>
              <a:rPr lang="vi-VN" sz="2000" dirty="0" smtClean="0"/>
              <a:t>nhân</a:t>
            </a:r>
            <a:r>
              <a:rPr lang="vi-VN" sz="2000" dirty="0" smtClean="0">
                <a:solidFill>
                  <a:srgbClr val="7F787F"/>
                </a:solidFill>
              </a:rPr>
              <a:t> </a:t>
            </a:r>
            <a:r>
              <a:rPr lang="vi-VN" sz="2000" dirty="0" smtClean="0"/>
              <a:t>dân.</a:t>
            </a:r>
          </a:p>
          <a:p>
            <a:pPr algn="just" eaLnBrk="1" hangingPunct="1"/>
            <a:r>
              <a:rPr lang="vi-VN" sz="2000" dirty="0" smtClean="0"/>
              <a:t>Trên</a:t>
            </a:r>
            <a:r>
              <a:rPr lang="vi-VN" sz="2000" dirty="0" smtClean="0">
                <a:solidFill>
                  <a:srgbClr val="7F787F"/>
                </a:solidFill>
              </a:rPr>
              <a:t> </a:t>
            </a:r>
            <a:r>
              <a:rPr lang="vi-VN" sz="2000" dirty="0" smtClean="0"/>
              <a:t>cơ</a:t>
            </a:r>
            <a:r>
              <a:rPr lang="vi-VN" sz="2000" dirty="0" smtClean="0">
                <a:solidFill>
                  <a:srgbClr val="7F787F"/>
                </a:solidFill>
              </a:rPr>
              <a:t> </a:t>
            </a:r>
            <a:r>
              <a:rPr lang="vi-VN" sz="2000" dirty="0" smtClean="0"/>
              <a:t>sở</a:t>
            </a:r>
            <a:r>
              <a:rPr lang="vi-VN" sz="2000" dirty="0" smtClean="0">
                <a:solidFill>
                  <a:srgbClr val="7F787F"/>
                </a:solidFill>
              </a:rPr>
              <a:t> </a:t>
            </a:r>
            <a:r>
              <a:rPr lang="vi-VN" sz="2000" dirty="0" smtClean="0"/>
              <a:t>lực</a:t>
            </a:r>
            <a:r>
              <a:rPr lang="vi-VN" sz="2000" dirty="0" smtClean="0">
                <a:solidFill>
                  <a:srgbClr val="7F787F"/>
                </a:solidFill>
              </a:rPr>
              <a:t> </a:t>
            </a:r>
            <a:r>
              <a:rPr lang="vi-VN" sz="2000" dirty="0" smtClean="0"/>
              <a:t>lượng</a:t>
            </a:r>
            <a:r>
              <a:rPr lang="vi-VN" sz="2000" dirty="0" smtClean="0">
                <a:solidFill>
                  <a:srgbClr val="7F787F"/>
                </a:solidFill>
              </a:rPr>
              <a:t> </a:t>
            </a:r>
            <a:r>
              <a:rPr lang="vi-VN" sz="2000" dirty="0" smtClean="0"/>
              <a:t>chính</a:t>
            </a:r>
            <a:r>
              <a:rPr lang="vi-VN" sz="2000" dirty="0" smtClean="0">
                <a:solidFill>
                  <a:srgbClr val="7F787F"/>
                </a:solidFill>
              </a:rPr>
              <a:t> </a:t>
            </a:r>
            <a:r>
              <a:rPr lang="vi-VN" sz="2000" dirty="0" smtClean="0"/>
              <a:t>trị</a:t>
            </a:r>
            <a:r>
              <a:rPr lang="vi-VN" sz="2000" dirty="0" smtClean="0">
                <a:solidFill>
                  <a:srgbClr val="7F787F"/>
                </a:solidFill>
              </a:rPr>
              <a:t> </a:t>
            </a:r>
            <a:r>
              <a:rPr lang="vi-VN" sz="2000" dirty="0" smtClean="0"/>
              <a:t>của</a:t>
            </a:r>
            <a:r>
              <a:rPr lang="vi-VN" sz="2000" dirty="0" smtClean="0">
                <a:solidFill>
                  <a:srgbClr val="7F787F"/>
                </a:solidFill>
              </a:rPr>
              <a:t> </a:t>
            </a:r>
            <a:r>
              <a:rPr lang="vi-VN" sz="2000" dirty="0" smtClean="0"/>
              <a:t>quần</a:t>
            </a:r>
            <a:r>
              <a:rPr lang="vi-VN" sz="2000" dirty="0" smtClean="0">
                <a:solidFill>
                  <a:srgbClr val="7F787F"/>
                </a:solidFill>
              </a:rPr>
              <a:t> </a:t>
            </a:r>
            <a:r>
              <a:rPr lang="vi-VN" sz="2000" dirty="0" smtClean="0"/>
              <a:t>chúng,</a:t>
            </a:r>
            <a:r>
              <a:rPr lang="vi-VN" sz="2000" dirty="0" smtClean="0">
                <a:solidFill>
                  <a:srgbClr val="7F787F"/>
                </a:solidFill>
              </a:rPr>
              <a:t> </a:t>
            </a:r>
            <a:r>
              <a:rPr lang="vi-VN" sz="2000" dirty="0" smtClean="0"/>
              <a:t>Đảng</a:t>
            </a:r>
            <a:r>
              <a:rPr lang="vi-VN" sz="2000" dirty="0" smtClean="0">
                <a:solidFill>
                  <a:srgbClr val="7F787F"/>
                </a:solidFill>
              </a:rPr>
              <a:t> </a:t>
            </a:r>
            <a:r>
              <a:rPr lang="vi-VN" sz="2000" dirty="0" smtClean="0"/>
              <a:t>đã</a:t>
            </a:r>
            <a:r>
              <a:rPr lang="vi-VN" sz="2000" dirty="0" smtClean="0">
                <a:solidFill>
                  <a:srgbClr val="7F787F"/>
                </a:solidFill>
              </a:rPr>
              <a:t> </a:t>
            </a:r>
            <a:r>
              <a:rPr lang="vi-VN" sz="2000" dirty="0" smtClean="0"/>
              <a:t>chỉ</a:t>
            </a:r>
            <a:r>
              <a:rPr lang="vi-VN" sz="2000" dirty="0" smtClean="0">
                <a:solidFill>
                  <a:srgbClr val="7F787F"/>
                </a:solidFill>
              </a:rPr>
              <a:t> </a:t>
            </a:r>
            <a:r>
              <a:rPr lang="vi-VN" sz="2000" dirty="0" smtClean="0"/>
              <a:t>đạo</a:t>
            </a:r>
            <a:r>
              <a:rPr lang="vi-VN" sz="2000" dirty="0" smtClean="0">
                <a:solidFill>
                  <a:srgbClr val="7F787F"/>
                </a:solidFill>
              </a:rPr>
              <a:t> </a:t>
            </a:r>
            <a:r>
              <a:rPr lang="vi-VN" sz="2000" dirty="0" smtClean="0"/>
              <a:t>việc</a:t>
            </a:r>
            <a:r>
              <a:rPr lang="vi-VN" sz="2000" dirty="0" smtClean="0">
                <a:solidFill>
                  <a:srgbClr val="7F787F"/>
                </a:solidFill>
              </a:rPr>
              <a:t> </a:t>
            </a:r>
            <a:r>
              <a:rPr lang="vi-VN" sz="2000" dirty="0" smtClean="0"/>
              <a:t>vũ</a:t>
            </a:r>
            <a:r>
              <a:rPr lang="vi-VN" sz="2000" dirty="0" smtClean="0">
                <a:solidFill>
                  <a:srgbClr val="7F787F"/>
                </a:solidFill>
              </a:rPr>
              <a:t> </a:t>
            </a:r>
            <a:r>
              <a:rPr lang="vi-VN" sz="2000" dirty="0" smtClean="0"/>
              <a:t>trang</a:t>
            </a:r>
            <a:r>
              <a:rPr lang="vi-VN" sz="2000" dirty="0" smtClean="0">
                <a:solidFill>
                  <a:srgbClr val="7F787F"/>
                </a:solidFill>
              </a:rPr>
              <a:t> </a:t>
            </a:r>
            <a:r>
              <a:rPr lang="vi-VN" sz="2000" dirty="0" smtClean="0"/>
              <a:t>cho</a:t>
            </a:r>
            <a:r>
              <a:rPr lang="vi-VN" sz="2000" dirty="0" smtClean="0">
                <a:solidFill>
                  <a:srgbClr val="7F787F"/>
                </a:solidFill>
              </a:rPr>
              <a:t> </a:t>
            </a:r>
            <a:r>
              <a:rPr lang="vi-VN" sz="2000" dirty="0" smtClean="0"/>
              <a:t>quần</a:t>
            </a:r>
            <a:r>
              <a:rPr lang="vi-VN" sz="2000" dirty="0" smtClean="0">
                <a:solidFill>
                  <a:srgbClr val="7F787F"/>
                </a:solidFill>
              </a:rPr>
              <a:t> </a:t>
            </a:r>
            <a:r>
              <a:rPr lang="vi-VN" sz="2000" dirty="0" smtClean="0"/>
              <a:t>chúng</a:t>
            </a:r>
            <a:r>
              <a:rPr lang="vi-VN" sz="2000" dirty="0" smtClean="0">
                <a:solidFill>
                  <a:srgbClr val="7F787F"/>
                </a:solidFill>
              </a:rPr>
              <a:t> </a:t>
            </a:r>
            <a:r>
              <a:rPr lang="vi-VN" sz="2000" dirty="0" smtClean="0"/>
              <a:t>cách</a:t>
            </a:r>
            <a:r>
              <a:rPr lang="vi-VN" sz="2000" dirty="0" smtClean="0">
                <a:solidFill>
                  <a:srgbClr val="7F787F"/>
                </a:solidFill>
              </a:rPr>
              <a:t> </a:t>
            </a:r>
            <a:r>
              <a:rPr lang="vi-VN" sz="2000" dirty="0" smtClean="0"/>
              <a:t>mạng,</a:t>
            </a:r>
            <a:r>
              <a:rPr lang="vi-VN" sz="2000" dirty="0" smtClean="0">
                <a:solidFill>
                  <a:srgbClr val="7F787F"/>
                </a:solidFill>
              </a:rPr>
              <a:t> </a:t>
            </a:r>
            <a:r>
              <a:rPr lang="vi-VN" sz="2000" dirty="0" smtClean="0"/>
              <a:t>từng</a:t>
            </a:r>
            <a:r>
              <a:rPr lang="vi-VN" sz="2000" dirty="0" smtClean="0">
                <a:solidFill>
                  <a:srgbClr val="7F787F"/>
                </a:solidFill>
              </a:rPr>
              <a:t> </a:t>
            </a:r>
            <a:r>
              <a:rPr lang="vi-VN" sz="2000" dirty="0" smtClean="0"/>
              <a:t>bước</a:t>
            </a:r>
            <a:r>
              <a:rPr lang="vi-VN" sz="2000" dirty="0" smtClean="0">
                <a:solidFill>
                  <a:srgbClr val="7F787F"/>
                </a:solidFill>
              </a:rPr>
              <a:t> </a:t>
            </a:r>
            <a:r>
              <a:rPr lang="vi-VN" sz="2000" dirty="0" smtClean="0"/>
              <a:t>tổ</a:t>
            </a:r>
            <a:r>
              <a:rPr lang="vi-VN" sz="2000" dirty="0" smtClean="0">
                <a:solidFill>
                  <a:srgbClr val="7F787F"/>
                </a:solidFill>
              </a:rPr>
              <a:t> </a:t>
            </a:r>
            <a:r>
              <a:rPr lang="vi-VN" sz="2000" dirty="0" smtClean="0"/>
              <a:t>chức,</a:t>
            </a:r>
            <a:r>
              <a:rPr lang="vi-VN" sz="2000" dirty="0" smtClean="0">
                <a:solidFill>
                  <a:srgbClr val="7F787F"/>
                </a:solidFill>
              </a:rPr>
              <a:t> </a:t>
            </a:r>
            <a:r>
              <a:rPr lang="vi-VN" sz="2000" dirty="0" smtClean="0"/>
              <a:t>xây</a:t>
            </a:r>
            <a:r>
              <a:rPr lang="vi-VN" sz="2000" dirty="0" smtClean="0">
                <a:solidFill>
                  <a:srgbClr val="7F787F"/>
                </a:solidFill>
              </a:rPr>
              <a:t> </a:t>
            </a:r>
            <a:r>
              <a:rPr lang="vi-VN" sz="2000" dirty="0" smtClean="0"/>
              <a:t>dựng</a:t>
            </a:r>
            <a:r>
              <a:rPr lang="vi-VN" sz="2000" dirty="0" smtClean="0">
                <a:solidFill>
                  <a:srgbClr val="7F787F"/>
                </a:solidFill>
              </a:rPr>
              <a:t> </a:t>
            </a:r>
            <a:r>
              <a:rPr lang="vi-VN" sz="2000" dirty="0" smtClean="0"/>
              <a:t>lực</a:t>
            </a:r>
            <a:r>
              <a:rPr lang="vi-VN" sz="2000" dirty="0" smtClean="0">
                <a:solidFill>
                  <a:srgbClr val="7F787F"/>
                </a:solidFill>
              </a:rPr>
              <a:t> </a:t>
            </a:r>
            <a:r>
              <a:rPr lang="vi-VN" sz="2000" dirty="0" smtClean="0"/>
              <a:t>lượng</a:t>
            </a:r>
            <a:r>
              <a:rPr lang="vi-VN" sz="2000" dirty="0" smtClean="0">
                <a:solidFill>
                  <a:srgbClr val="7F787F"/>
                </a:solidFill>
              </a:rPr>
              <a:t> </a:t>
            </a:r>
            <a:r>
              <a:rPr lang="vi-VN" sz="2000" dirty="0" smtClean="0"/>
              <a:t>vũ</a:t>
            </a:r>
            <a:r>
              <a:rPr lang="vi-VN" sz="2000" dirty="0" smtClean="0">
                <a:solidFill>
                  <a:srgbClr val="7F787F"/>
                </a:solidFill>
              </a:rPr>
              <a:t> </a:t>
            </a:r>
            <a:r>
              <a:rPr lang="vi-VN" sz="2000" dirty="0" smtClean="0"/>
              <a:t>trang</a:t>
            </a:r>
            <a:r>
              <a:rPr lang="vi-VN" sz="2000" dirty="0" smtClean="0">
                <a:solidFill>
                  <a:srgbClr val="7F787F"/>
                </a:solidFill>
              </a:rPr>
              <a:t> </a:t>
            </a:r>
            <a:r>
              <a:rPr lang="vi-VN" sz="2000" dirty="0" smtClean="0"/>
              <a:t>nhân</a:t>
            </a:r>
            <a:r>
              <a:rPr lang="vi-VN" sz="2000" dirty="0" smtClean="0">
                <a:solidFill>
                  <a:srgbClr val="7F787F"/>
                </a:solidFill>
              </a:rPr>
              <a:t> </a:t>
            </a:r>
            <a:r>
              <a:rPr lang="vi-VN" sz="2000" dirty="0" smtClean="0"/>
              <a:t>dân.</a:t>
            </a:r>
          </a:p>
          <a:p>
            <a:pPr algn="just" eaLnBrk="1" hangingPunct="1"/>
            <a:endParaRPr lang="vi-VN" sz="2000" dirty="0" smtClean="0"/>
          </a:p>
          <a:p>
            <a:pPr algn="just" eaLnBrk="1" hangingPunct="1"/>
            <a:endParaRPr lang="vi-VN" sz="2000" dirty="0" smtClean="0"/>
          </a:p>
          <a:p>
            <a:pPr algn="just" eaLnBrk="1" hangingPunct="1"/>
            <a:endParaRPr lang="en-US" sz="2000" dirty="0" smtClean="0"/>
          </a:p>
        </p:txBody>
      </p:sp>
      <p:sp>
        <p:nvSpPr>
          <p:cNvPr id="6" name="Rectangle 2"/>
          <p:cNvSpPr>
            <a:spLocks noGrp="1" noChangeArrowheads="1"/>
          </p:cNvSpPr>
          <p:nvPr>
            <p:ph type="title"/>
          </p:nvPr>
        </p:nvSpPr>
        <p:spPr>
          <a:xfrm>
            <a:off x="914400" y="274638"/>
            <a:ext cx="7772400" cy="1001712"/>
          </a:xfrm>
        </p:spPr>
        <p:txBody>
          <a:bodyPr>
            <a:noAutofit/>
          </a:bodyPr>
          <a:lstStyle/>
          <a:p>
            <a:pPr algn="just"/>
            <a:r>
              <a:rPr lang="en-US" sz="2800" dirty="0" smtClean="0"/>
              <a:t>2.2.1 </a:t>
            </a:r>
            <a:r>
              <a:rPr lang="en-US" sz="2800" dirty="0" err="1"/>
              <a:t>Hoàn</a:t>
            </a:r>
            <a:r>
              <a:rPr lang="en-US" sz="2800" dirty="0"/>
              <a:t> </a:t>
            </a:r>
            <a:r>
              <a:rPr lang="en-US" sz="2800" dirty="0" err="1"/>
              <a:t>cảnh</a:t>
            </a:r>
            <a:r>
              <a:rPr lang="en-US" sz="2800" dirty="0"/>
              <a:t> </a:t>
            </a:r>
            <a:r>
              <a:rPr lang="en-US" sz="2800" dirty="0" err="1"/>
              <a:t>lịch</a:t>
            </a:r>
            <a:r>
              <a:rPr lang="en-US" sz="2800" dirty="0"/>
              <a:t> </a:t>
            </a:r>
            <a:r>
              <a:rPr lang="en-US" sz="2800" dirty="0" err="1"/>
              <a:t>sử</a:t>
            </a:r>
            <a:r>
              <a:rPr lang="en-US" sz="2800" dirty="0"/>
              <a:t> </a:t>
            </a:r>
            <a:r>
              <a:rPr lang="en-US" sz="2800" dirty="0" err="1"/>
              <a:t>và</a:t>
            </a:r>
            <a:r>
              <a:rPr lang="en-US" sz="2800" dirty="0"/>
              <a:t> </a:t>
            </a:r>
            <a:r>
              <a:rPr lang="en-US" sz="2800" dirty="0" err="1"/>
              <a:t>sự</a:t>
            </a:r>
            <a:r>
              <a:rPr lang="en-US" sz="2800" dirty="0"/>
              <a:t> </a:t>
            </a:r>
            <a:r>
              <a:rPr lang="en-US" sz="2800" dirty="0" err="1"/>
              <a:t>chuyển</a:t>
            </a:r>
            <a:r>
              <a:rPr lang="en-US" sz="2800" dirty="0"/>
              <a:t> </a:t>
            </a:r>
            <a:r>
              <a:rPr lang="en-US" sz="2800" dirty="0" err="1"/>
              <a:t>hướng</a:t>
            </a:r>
            <a:r>
              <a:rPr lang="en-US" sz="2800" dirty="0"/>
              <a:t> </a:t>
            </a:r>
            <a:r>
              <a:rPr lang="en-US" sz="2800" dirty="0" smtClean="0"/>
              <a:t/>
            </a:r>
            <a:br>
              <a:rPr lang="en-US" sz="2800" dirty="0" smtClean="0"/>
            </a:br>
            <a:r>
              <a:rPr lang="en-US" sz="2800" dirty="0" err="1" smtClean="0"/>
              <a:t>chỉ</a:t>
            </a:r>
            <a:r>
              <a:rPr lang="en-US" sz="2800" dirty="0" smtClean="0"/>
              <a:t> </a:t>
            </a:r>
            <a:r>
              <a:rPr lang="en-US" sz="2800" dirty="0" err="1"/>
              <a:t>đạo</a:t>
            </a:r>
            <a:r>
              <a:rPr lang="en-US" sz="2800" dirty="0"/>
              <a:t> </a:t>
            </a:r>
            <a:r>
              <a:rPr lang="en-US" sz="2800" dirty="0" err="1"/>
              <a:t>chiến</a:t>
            </a:r>
            <a:r>
              <a:rPr lang="en-US" sz="2800" dirty="0"/>
              <a:t> </a:t>
            </a:r>
            <a:r>
              <a:rPr lang="en-US" sz="2800" dirty="0" err="1"/>
              <a:t>lược</a:t>
            </a:r>
            <a:r>
              <a:rPr lang="en-US" sz="2800" dirty="0"/>
              <a:t> </a:t>
            </a:r>
            <a:r>
              <a:rPr lang="en-US" sz="2800" dirty="0" err="1"/>
              <a:t>của</a:t>
            </a:r>
            <a:r>
              <a:rPr lang="en-US" sz="2800" dirty="0"/>
              <a:t> </a:t>
            </a:r>
            <a:r>
              <a:rPr lang="en-US" sz="2800" dirty="0" err="1"/>
              <a:t>Đảng</a:t>
            </a:r>
            <a:r>
              <a:rPr lang="en-US" sz="2800" dirty="0"/>
              <a:t> </a:t>
            </a:r>
          </a:p>
        </p:txBody>
      </p:sp>
    </p:spTree>
    <p:custDataLst>
      <p:tags r:id="rId1"/>
    </p:custDataLst>
    <p:extLst>
      <p:ext uri="{BB962C8B-B14F-4D97-AF65-F5344CB8AC3E}">
        <p14:creationId xmlns:p14="http://schemas.microsoft.com/office/powerpoint/2010/main" val="528400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228600" y="1447800"/>
            <a:ext cx="8686800" cy="4419600"/>
          </a:xfrm>
        </p:spPr>
        <p:txBody>
          <a:bodyPr>
            <a:normAutofit/>
          </a:bodyPr>
          <a:lstStyle/>
          <a:p>
            <a:pPr marL="0" indent="0" algn="just">
              <a:buNone/>
            </a:pPr>
            <a:r>
              <a:rPr lang="en-US" sz="2400" dirty="0" smtClean="0"/>
              <a:t>2.2.2.1 </a:t>
            </a:r>
            <a:r>
              <a:rPr lang="en-US" sz="2400" dirty="0" err="1"/>
              <a:t>Phát</a:t>
            </a:r>
            <a:r>
              <a:rPr lang="en-US" sz="2400" dirty="0"/>
              <a:t> </a:t>
            </a:r>
            <a:r>
              <a:rPr lang="en-US" sz="2400" dirty="0" err="1"/>
              <a:t>động</a:t>
            </a:r>
            <a:r>
              <a:rPr lang="en-US" sz="2400" dirty="0"/>
              <a:t> </a:t>
            </a:r>
            <a:r>
              <a:rPr lang="en-US" sz="2400" dirty="0" err="1"/>
              <a:t>cao</a:t>
            </a:r>
            <a:r>
              <a:rPr lang="en-US" sz="2400" dirty="0"/>
              <a:t> </a:t>
            </a:r>
            <a:r>
              <a:rPr lang="en-US" sz="2400" dirty="0" err="1"/>
              <a:t>trào</a:t>
            </a:r>
            <a:r>
              <a:rPr lang="en-US" sz="2400" dirty="0"/>
              <a:t> </a:t>
            </a:r>
            <a:r>
              <a:rPr lang="en-US" sz="2400" dirty="0" err="1"/>
              <a:t>kháng</a:t>
            </a:r>
            <a:r>
              <a:rPr lang="en-US" sz="2400" dirty="0"/>
              <a:t> </a:t>
            </a:r>
            <a:r>
              <a:rPr lang="en-US" sz="2400" dirty="0" err="1"/>
              <a:t>Nhật</a:t>
            </a:r>
            <a:r>
              <a:rPr lang="en-US" sz="2400" dirty="0"/>
              <a:t> </a:t>
            </a:r>
            <a:r>
              <a:rPr lang="en-US" sz="2400" dirty="0" err="1"/>
              <a:t>cứu</a:t>
            </a:r>
            <a:r>
              <a:rPr lang="en-US" sz="2400" dirty="0"/>
              <a:t> </a:t>
            </a:r>
            <a:r>
              <a:rPr lang="en-US" sz="2400" dirty="0" err="1"/>
              <a:t>nước</a:t>
            </a:r>
            <a:r>
              <a:rPr lang="en-US" sz="2400" dirty="0"/>
              <a:t> </a:t>
            </a:r>
            <a:r>
              <a:rPr lang="en-US" sz="2400" dirty="0" err="1"/>
              <a:t>và</a:t>
            </a:r>
            <a:r>
              <a:rPr lang="en-US" sz="2400" dirty="0"/>
              <a:t> </a:t>
            </a:r>
            <a:r>
              <a:rPr lang="en-US" sz="2400" dirty="0" err="1"/>
              <a:t>đẩy</a:t>
            </a:r>
            <a:r>
              <a:rPr lang="en-US" sz="2400" dirty="0"/>
              <a:t> </a:t>
            </a:r>
            <a:r>
              <a:rPr lang="en-US" sz="2400" dirty="0" err="1"/>
              <a:t>mạnh</a:t>
            </a:r>
            <a:r>
              <a:rPr lang="en-US" sz="2400" dirty="0"/>
              <a:t> </a:t>
            </a:r>
            <a:r>
              <a:rPr lang="en-US" sz="2400" dirty="0" err="1"/>
              <a:t>khởi</a:t>
            </a:r>
            <a:r>
              <a:rPr lang="en-US" sz="2400" dirty="0"/>
              <a:t> </a:t>
            </a:r>
            <a:r>
              <a:rPr lang="en-US" sz="2400" dirty="0" err="1"/>
              <a:t>nghĩa</a:t>
            </a:r>
            <a:r>
              <a:rPr lang="en-US" sz="2400" dirty="0"/>
              <a:t> </a:t>
            </a:r>
            <a:r>
              <a:rPr lang="en-US" sz="2400" dirty="0" err="1"/>
              <a:t>từng</a:t>
            </a:r>
            <a:r>
              <a:rPr lang="en-US" sz="2400" dirty="0"/>
              <a:t> </a:t>
            </a:r>
            <a:r>
              <a:rPr lang="en-US" sz="2400" dirty="0" err="1"/>
              <a:t>phần</a:t>
            </a:r>
            <a:r>
              <a:rPr lang="en-US" sz="2400" dirty="0"/>
              <a:t> </a:t>
            </a:r>
          </a:p>
        </p:txBody>
      </p:sp>
      <p:sp>
        <p:nvSpPr>
          <p:cNvPr id="3" name="Title 2"/>
          <p:cNvSpPr>
            <a:spLocks noGrp="1"/>
          </p:cNvSpPr>
          <p:nvPr>
            <p:ph type="title"/>
          </p:nvPr>
        </p:nvSpPr>
        <p:spPr>
          <a:xfrm>
            <a:off x="457200" y="304800"/>
            <a:ext cx="8458200" cy="1001712"/>
          </a:xfrm>
        </p:spPr>
        <p:txBody>
          <a:bodyPr>
            <a:noAutofit/>
          </a:bodyPr>
          <a:lstStyle/>
          <a:p>
            <a:r>
              <a:rPr lang="en-US" sz="2800" dirty="0"/>
              <a:t>2.2.2 </a:t>
            </a:r>
            <a:r>
              <a:rPr lang="en-US" sz="2800" dirty="0" err="1"/>
              <a:t>Chủ</a:t>
            </a:r>
            <a:r>
              <a:rPr lang="en-US" sz="2800" dirty="0"/>
              <a:t> </a:t>
            </a:r>
            <a:r>
              <a:rPr lang="en-US" sz="2800" dirty="0" err="1"/>
              <a:t>trương</a:t>
            </a:r>
            <a:r>
              <a:rPr lang="en-US" sz="2800" dirty="0"/>
              <a:t> </a:t>
            </a:r>
            <a:r>
              <a:rPr lang="en-US" sz="2800" dirty="0" err="1"/>
              <a:t>phát</a:t>
            </a:r>
            <a:r>
              <a:rPr lang="en-US" sz="2800" dirty="0"/>
              <a:t> </a:t>
            </a:r>
            <a:r>
              <a:rPr lang="en-US" sz="2800" dirty="0" err="1"/>
              <a:t>động</a:t>
            </a:r>
            <a:r>
              <a:rPr lang="en-US" sz="2800" dirty="0"/>
              <a:t> </a:t>
            </a:r>
            <a:r>
              <a:rPr lang="en-US" sz="2800" dirty="0" err="1"/>
              <a:t>Tổng</a:t>
            </a:r>
            <a:r>
              <a:rPr lang="en-US" sz="2800" dirty="0"/>
              <a:t> </a:t>
            </a:r>
            <a:r>
              <a:rPr lang="en-US" sz="2800" dirty="0" err="1"/>
              <a:t>khởi</a:t>
            </a:r>
            <a:r>
              <a:rPr lang="en-US" sz="2800" dirty="0"/>
              <a:t> </a:t>
            </a:r>
            <a:r>
              <a:rPr lang="en-US" sz="2800" dirty="0" err="1"/>
              <a:t>nghĩa</a:t>
            </a:r>
            <a:r>
              <a:rPr lang="en-US" sz="2800" dirty="0"/>
              <a:t> </a:t>
            </a:r>
            <a:r>
              <a:rPr lang="en-US" sz="2800" dirty="0" err="1"/>
              <a:t>giành</a:t>
            </a:r>
            <a:r>
              <a:rPr lang="en-US" sz="2800" dirty="0"/>
              <a:t> </a:t>
            </a:r>
            <a:r>
              <a:rPr lang="en-US" sz="2800" dirty="0" err="1"/>
              <a:t>chính</a:t>
            </a:r>
            <a:r>
              <a:rPr lang="en-US" sz="2800" dirty="0"/>
              <a:t> </a:t>
            </a:r>
            <a:r>
              <a:rPr lang="en-US" sz="2800" dirty="0" err="1"/>
              <a:t>quyền</a:t>
            </a:r>
            <a:r>
              <a:rPr lang="en-US" sz="2800" dirty="0"/>
              <a:t> </a:t>
            </a:r>
          </a:p>
        </p:txBody>
      </p:sp>
      <p:sp>
        <p:nvSpPr>
          <p:cNvPr id="4" name="Rectangle 3"/>
          <p:cNvSpPr txBox="1">
            <a:spLocks noChangeArrowheads="1"/>
          </p:cNvSpPr>
          <p:nvPr/>
        </p:nvSpPr>
        <p:spPr>
          <a:xfrm>
            <a:off x="152400" y="2286000"/>
            <a:ext cx="8763000" cy="429895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Times New Roman" panose="02020603050405020304" pitchFamily="18" charset="0"/>
                <a:ea typeface="+mn-ea"/>
                <a:cs typeface="Times New Roman" panose="02020603050405020304" pitchFamily="18"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Times New Roman" panose="02020603050405020304" pitchFamily="18" charset="0"/>
                <a:ea typeface="+mn-ea"/>
                <a:cs typeface="Times New Roman" panose="02020603050405020304" pitchFamily="18"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Times New Roman" panose="02020603050405020304" pitchFamily="18" charset="0"/>
                <a:ea typeface="+mn-ea"/>
                <a:cs typeface="Times New Roman" panose="02020603050405020304" pitchFamily="18"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anose="02020603050405020304" pitchFamily="18" charset="0"/>
                <a:ea typeface="+mn-ea"/>
                <a:cs typeface="Times New Roman" panose="02020603050405020304"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r>
              <a:rPr lang="vi-VN" sz="2800" b="1" dirty="0" smtClean="0"/>
              <a:t>Phát</a:t>
            </a:r>
            <a:r>
              <a:rPr lang="vi-VN" sz="2800" b="1" dirty="0" smtClean="0">
                <a:solidFill>
                  <a:srgbClr val="7F787F"/>
                </a:solidFill>
              </a:rPr>
              <a:t> </a:t>
            </a:r>
            <a:r>
              <a:rPr lang="vi-VN" sz="2800" b="1" dirty="0" smtClean="0"/>
              <a:t>động</a:t>
            </a:r>
            <a:r>
              <a:rPr lang="vi-VN" sz="2800" b="1" dirty="0" smtClean="0">
                <a:solidFill>
                  <a:srgbClr val="7F787F"/>
                </a:solidFill>
              </a:rPr>
              <a:t> </a:t>
            </a:r>
            <a:r>
              <a:rPr lang="vi-VN" sz="2800" b="1" dirty="0" smtClean="0"/>
              <a:t>cao</a:t>
            </a:r>
            <a:r>
              <a:rPr lang="vi-VN" sz="2800" b="1" dirty="0" smtClean="0">
                <a:solidFill>
                  <a:srgbClr val="7F787F"/>
                </a:solidFill>
              </a:rPr>
              <a:t> </a:t>
            </a:r>
            <a:r>
              <a:rPr lang="vi-VN" sz="2800" b="1" dirty="0" smtClean="0"/>
              <a:t>trào</a:t>
            </a:r>
            <a:r>
              <a:rPr lang="vi-VN" sz="2800" b="1" dirty="0" smtClean="0">
                <a:solidFill>
                  <a:srgbClr val="7F787F"/>
                </a:solidFill>
              </a:rPr>
              <a:t> </a:t>
            </a:r>
            <a:r>
              <a:rPr lang="vi-VN" sz="2800" b="1" dirty="0" smtClean="0"/>
              <a:t>kháng</a:t>
            </a:r>
            <a:r>
              <a:rPr lang="vi-VN" sz="2800" b="1" dirty="0" smtClean="0">
                <a:solidFill>
                  <a:srgbClr val="7F787F"/>
                </a:solidFill>
              </a:rPr>
              <a:t> </a:t>
            </a:r>
            <a:r>
              <a:rPr lang="vi-VN" sz="2800" b="1" dirty="0" smtClean="0"/>
              <a:t>Nhật,</a:t>
            </a:r>
            <a:r>
              <a:rPr lang="vi-VN" sz="2800" b="1" dirty="0" smtClean="0">
                <a:solidFill>
                  <a:srgbClr val="7F787F"/>
                </a:solidFill>
              </a:rPr>
              <a:t> </a:t>
            </a:r>
            <a:r>
              <a:rPr lang="vi-VN" sz="2800" b="1" dirty="0" smtClean="0"/>
              <a:t>cứu</a:t>
            </a:r>
            <a:r>
              <a:rPr lang="vi-VN" sz="2800" b="1" dirty="0" smtClean="0">
                <a:solidFill>
                  <a:srgbClr val="7F787F"/>
                </a:solidFill>
              </a:rPr>
              <a:t> </a:t>
            </a:r>
            <a:r>
              <a:rPr lang="vi-VN" sz="2800" b="1" dirty="0" smtClean="0"/>
              <a:t>nước</a:t>
            </a:r>
            <a:r>
              <a:rPr lang="en-US" sz="2800" b="1" dirty="0" smtClean="0"/>
              <a:t>:</a:t>
            </a:r>
          </a:p>
          <a:p>
            <a:pPr marL="682625" lvl="1" indent="-336550" algn="just"/>
            <a:r>
              <a:rPr lang="vi-VN" dirty="0" smtClean="0"/>
              <a:t>Đêm</a:t>
            </a:r>
            <a:r>
              <a:rPr lang="vi-VN" dirty="0" smtClean="0">
                <a:solidFill>
                  <a:srgbClr val="7F787F"/>
                </a:solidFill>
              </a:rPr>
              <a:t> </a:t>
            </a:r>
            <a:r>
              <a:rPr lang="vi-VN" dirty="0" smtClean="0"/>
              <a:t>9/3/1945,</a:t>
            </a:r>
            <a:r>
              <a:rPr lang="vi-VN" dirty="0" smtClean="0">
                <a:solidFill>
                  <a:srgbClr val="7F787F"/>
                </a:solidFill>
              </a:rPr>
              <a:t> </a:t>
            </a:r>
            <a:r>
              <a:rPr lang="vi-VN" dirty="0" smtClean="0"/>
              <a:t>Nhật</a:t>
            </a:r>
            <a:r>
              <a:rPr lang="vi-VN" dirty="0" smtClean="0">
                <a:solidFill>
                  <a:srgbClr val="7F787F"/>
                </a:solidFill>
              </a:rPr>
              <a:t> </a:t>
            </a:r>
            <a:r>
              <a:rPr lang="vi-VN" dirty="0" smtClean="0"/>
              <a:t>đảo</a:t>
            </a:r>
            <a:r>
              <a:rPr lang="vi-VN" dirty="0" smtClean="0">
                <a:solidFill>
                  <a:srgbClr val="7F787F"/>
                </a:solidFill>
              </a:rPr>
              <a:t> </a:t>
            </a:r>
            <a:r>
              <a:rPr lang="vi-VN" dirty="0" smtClean="0"/>
              <a:t>chính</a:t>
            </a:r>
            <a:r>
              <a:rPr lang="vi-VN" dirty="0" smtClean="0">
                <a:solidFill>
                  <a:srgbClr val="7F787F"/>
                </a:solidFill>
              </a:rPr>
              <a:t> </a:t>
            </a:r>
            <a:r>
              <a:rPr lang="vi-VN" dirty="0" smtClean="0"/>
              <a:t>Pháp,</a:t>
            </a:r>
            <a:r>
              <a:rPr lang="vi-VN" dirty="0" smtClean="0">
                <a:solidFill>
                  <a:srgbClr val="7F787F"/>
                </a:solidFill>
              </a:rPr>
              <a:t> </a:t>
            </a:r>
            <a:r>
              <a:rPr lang="vi-VN" dirty="0" smtClean="0"/>
              <a:t>ngày</a:t>
            </a:r>
            <a:r>
              <a:rPr lang="vi-VN" dirty="0" smtClean="0">
                <a:solidFill>
                  <a:srgbClr val="7F787F"/>
                </a:solidFill>
              </a:rPr>
              <a:t> </a:t>
            </a:r>
            <a:r>
              <a:rPr lang="vi-VN" dirty="0" smtClean="0"/>
              <a:t>12/3/1945,</a:t>
            </a:r>
            <a:r>
              <a:rPr lang="vi-VN" dirty="0" smtClean="0">
                <a:solidFill>
                  <a:srgbClr val="7F787F"/>
                </a:solidFill>
              </a:rPr>
              <a:t> </a:t>
            </a:r>
            <a:r>
              <a:rPr lang="vi-VN" dirty="0" smtClean="0"/>
              <a:t>Ban</a:t>
            </a:r>
            <a:r>
              <a:rPr lang="vi-VN" dirty="0" smtClean="0">
                <a:solidFill>
                  <a:srgbClr val="7F787F"/>
                </a:solidFill>
              </a:rPr>
              <a:t> </a:t>
            </a:r>
            <a:r>
              <a:rPr lang="vi-VN" dirty="0" smtClean="0"/>
              <a:t>Thường</a:t>
            </a:r>
            <a:r>
              <a:rPr lang="vi-VN" dirty="0" smtClean="0">
                <a:solidFill>
                  <a:srgbClr val="7F787F"/>
                </a:solidFill>
              </a:rPr>
              <a:t> </a:t>
            </a:r>
            <a:r>
              <a:rPr lang="vi-VN" dirty="0" smtClean="0"/>
              <a:t>vụ</a:t>
            </a:r>
            <a:r>
              <a:rPr lang="vi-VN" dirty="0" smtClean="0">
                <a:solidFill>
                  <a:srgbClr val="7F787F"/>
                </a:solidFill>
              </a:rPr>
              <a:t> </a:t>
            </a:r>
            <a:r>
              <a:rPr lang="vi-VN" dirty="0" smtClean="0"/>
              <a:t>Trung</a:t>
            </a:r>
            <a:r>
              <a:rPr lang="vi-VN" dirty="0" smtClean="0">
                <a:solidFill>
                  <a:srgbClr val="7F787F"/>
                </a:solidFill>
              </a:rPr>
              <a:t> </a:t>
            </a:r>
            <a:r>
              <a:rPr lang="vi-VN" dirty="0" smtClean="0"/>
              <a:t>ương</a:t>
            </a:r>
            <a:r>
              <a:rPr lang="vi-VN" dirty="0" smtClean="0">
                <a:solidFill>
                  <a:srgbClr val="7F787F"/>
                </a:solidFill>
              </a:rPr>
              <a:t> </a:t>
            </a:r>
            <a:r>
              <a:rPr lang="vi-VN" dirty="0" smtClean="0"/>
              <a:t>Đảng</a:t>
            </a:r>
            <a:r>
              <a:rPr lang="vi-VN" dirty="0" smtClean="0">
                <a:solidFill>
                  <a:srgbClr val="7F787F"/>
                </a:solidFill>
              </a:rPr>
              <a:t> </a:t>
            </a:r>
            <a:r>
              <a:rPr lang="vi-VN" dirty="0" smtClean="0"/>
              <a:t>ra</a:t>
            </a:r>
            <a:r>
              <a:rPr lang="vi-VN" dirty="0" smtClean="0">
                <a:solidFill>
                  <a:srgbClr val="7F787F"/>
                </a:solidFill>
              </a:rPr>
              <a:t> </a:t>
            </a:r>
            <a:r>
              <a:rPr lang="vi-VN" dirty="0" smtClean="0"/>
              <a:t>Chỉ</a:t>
            </a:r>
            <a:r>
              <a:rPr lang="vi-VN" dirty="0" smtClean="0">
                <a:solidFill>
                  <a:srgbClr val="7F787F"/>
                </a:solidFill>
              </a:rPr>
              <a:t> </a:t>
            </a:r>
            <a:r>
              <a:rPr lang="vi-VN" dirty="0" smtClean="0"/>
              <a:t>thị</a:t>
            </a:r>
            <a:r>
              <a:rPr lang="vi-VN" dirty="0" smtClean="0">
                <a:solidFill>
                  <a:srgbClr val="7F787F"/>
                </a:solidFill>
              </a:rPr>
              <a:t> </a:t>
            </a:r>
            <a:r>
              <a:rPr lang="vi-VN" dirty="0" smtClean="0"/>
              <a:t>“Nhật</a:t>
            </a:r>
            <a:r>
              <a:rPr lang="vi-VN" dirty="0" smtClean="0">
                <a:solidFill>
                  <a:srgbClr val="7F787F"/>
                </a:solidFill>
              </a:rPr>
              <a:t> </a:t>
            </a:r>
            <a:r>
              <a:rPr lang="vi-VN" dirty="0" smtClean="0"/>
              <a:t>-</a:t>
            </a:r>
            <a:r>
              <a:rPr lang="vi-VN" dirty="0" smtClean="0">
                <a:solidFill>
                  <a:srgbClr val="7F787F"/>
                </a:solidFill>
              </a:rPr>
              <a:t> </a:t>
            </a:r>
            <a:r>
              <a:rPr lang="vi-VN" dirty="0" smtClean="0"/>
              <a:t>Pháp</a:t>
            </a:r>
            <a:r>
              <a:rPr lang="vi-VN" dirty="0" smtClean="0">
                <a:solidFill>
                  <a:srgbClr val="7F787F"/>
                </a:solidFill>
              </a:rPr>
              <a:t> </a:t>
            </a:r>
            <a:r>
              <a:rPr lang="vi-VN" dirty="0" smtClean="0"/>
              <a:t>bắn</a:t>
            </a:r>
            <a:r>
              <a:rPr lang="vi-VN" dirty="0" smtClean="0">
                <a:solidFill>
                  <a:srgbClr val="7F787F"/>
                </a:solidFill>
              </a:rPr>
              <a:t> </a:t>
            </a:r>
            <a:r>
              <a:rPr lang="vi-VN" dirty="0" smtClean="0"/>
              <a:t>nhau</a:t>
            </a:r>
            <a:r>
              <a:rPr lang="vi-VN" dirty="0" smtClean="0">
                <a:solidFill>
                  <a:srgbClr val="7F787F"/>
                </a:solidFill>
              </a:rPr>
              <a:t> </a:t>
            </a:r>
            <a:r>
              <a:rPr lang="vi-VN" dirty="0" smtClean="0"/>
              <a:t>và</a:t>
            </a:r>
            <a:r>
              <a:rPr lang="vi-VN" dirty="0" smtClean="0">
                <a:solidFill>
                  <a:srgbClr val="7F787F"/>
                </a:solidFill>
              </a:rPr>
              <a:t> </a:t>
            </a:r>
            <a:r>
              <a:rPr lang="vi-VN" dirty="0" smtClean="0"/>
              <a:t>hành</a:t>
            </a:r>
            <a:r>
              <a:rPr lang="vi-VN" dirty="0" smtClean="0">
                <a:solidFill>
                  <a:srgbClr val="7F787F"/>
                </a:solidFill>
              </a:rPr>
              <a:t> </a:t>
            </a:r>
            <a:r>
              <a:rPr lang="vi-VN" dirty="0" smtClean="0"/>
              <a:t>động</a:t>
            </a:r>
            <a:r>
              <a:rPr lang="vi-VN" dirty="0" smtClean="0">
                <a:solidFill>
                  <a:srgbClr val="7F787F"/>
                </a:solidFill>
              </a:rPr>
              <a:t> </a:t>
            </a:r>
            <a:r>
              <a:rPr lang="vi-VN" dirty="0" smtClean="0"/>
              <a:t>của</a:t>
            </a:r>
            <a:r>
              <a:rPr lang="vi-VN" dirty="0" smtClean="0">
                <a:solidFill>
                  <a:srgbClr val="7F787F"/>
                </a:solidFill>
              </a:rPr>
              <a:t> </a:t>
            </a:r>
            <a:r>
              <a:rPr lang="vi-VN" dirty="0" smtClean="0"/>
              <a:t>chúng</a:t>
            </a:r>
            <a:r>
              <a:rPr lang="vi-VN" dirty="0" smtClean="0">
                <a:solidFill>
                  <a:srgbClr val="7F787F"/>
                </a:solidFill>
              </a:rPr>
              <a:t> </a:t>
            </a:r>
            <a:r>
              <a:rPr lang="vi-VN" dirty="0" smtClean="0"/>
              <a:t>ta”</a:t>
            </a:r>
            <a:r>
              <a:rPr lang="en-US" dirty="0" smtClean="0"/>
              <a:t>.</a:t>
            </a:r>
            <a:endParaRPr lang="vi-VN" dirty="0" smtClean="0"/>
          </a:p>
          <a:p>
            <a:pPr marL="682625" lvl="1" indent="-336550" algn="just"/>
            <a:r>
              <a:rPr lang="vi-VN" dirty="0" smtClean="0"/>
              <a:t>Chỉ</a:t>
            </a:r>
            <a:r>
              <a:rPr lang="vi-VN" dirty="0" smtClean="0">
                <a:solidFill>
                  <a:srgbClr val="7F787F"/>
                </a:solidFill>
              </a:rPr>
              <a:t> </a:t>
            </a:r>
            <a:r>
              <a:rPr lang="vi-VN" dirty="0" smtClean="0"/>
              <a:t>thị</a:t>
            </a:r>
            <a:r>
              <a:rPr lang="vi-VN" dirty="0" smtClean="0">
                <a:solidFill>
                  <a:srgbClr val="7F787F"/>
                </a:solidFill>
              </a:rPr>
              <a:t> </a:t>
            </a:r>
            <a:r>
              <a:rPr lang="vi-VN" dirty="0" smtClean="0"/>
              <a:t>nhận</a:t>
            </a:r>
            <a:r>
              <a:rPr lang="vi-VN" dirty="0" smtClean="0">
                <a:solidFill>
                  <a:srgbClr val="7F787F"/>
                </a:solidFill>
              </a:rPr>
              <a:t> </a:t>
            </a:r>
            <a:r>
              <a:rPr lang="vi-VN" dirty="0" smtClean="0"/>
              <a:t>định:</a:t>
            </a:r>
            <a:r>
              <a:rPr lang="vi-VN" dirty="0" smtClean="0">
                <a:solidFill>
                  <a:srgbClr val="7F787F"/>
                </a:solidFill>
              </a:rPr>
              <a:t> </a:t>
            </a:r>
            <a:r>
              <a:rPr lang="vi-VN" dirty="0" smtClean="0"/>
              <a:t>Cuộc</a:t>
            </a:r>
            <a:r>
              <a:rPr lang="vi-VN" dirty="0" smtClean="0">
                <a:solidFill>
                  <a:srgbClr val="7F787F"/>
                </a:solidFill>
              </a:rPr>
              <a:t> </a:t>
            </a:r>
            <a:r>
              <a:rPr lang="vi-VN" dirty="0" smtClean="0"/>
              <a:t>đảo</a:t>
            </a:r>
            <a:r>
              <a:rPr lang="vi-VN" dirty="0" smtClean="0">
                <a:solidFill>
                  <a:srgbClr val="7F787F"/>
                </a:solidFill>
              </a:rPr>
              <a:t> </a:t>
            </a:r>
            <a:r>
              <a:rPr lang="vi-VN" dirty="0" smtClean="0"/>
              <a:t>chính</a:t>
            </a:r>
            <a:r>
              <a:rPr lang="vi-VN" dirty="0" smtClean="0">
                <a:solidFill>
                  <a:srgbClr val="7F787F"/>
                </a:solidFill>
              </a:rPr>
              <a:t> </a:t>
            </a:r>
            <a:r>
              <a:rPr lang="vi-VN" dirty="0" smtClean="0"/>
              <a:t>của</a:t>
            </a:r>
            <a:r>
              <a:rPr lang="vi-VN" dirty="0" smtClean="0">
                <a:solidFill>
                  <a:srgbClr val="7F787F"/>
                </a:solidFill>
              </a:rPr>
              <a:t> </a:t>
            </a:r>
            <a:r>
              <a:rPr lang="vi-VN" dirty="0" smtClean="0"/>
              <a:t>Nhật</a:t>
            </a:r>
            <a:r>
              <a:rPr lang="vi-VN" dirty="0" smtClean="0">
                <a:solidFill>
                  <a:srgbClr val="7F787F"/>
                </a:solidFill>
              </a:rPr>
              <a:t> </a:t>
            </a:r>
            <a:r>
              <a:rPr lang="vi-VN" dirty="0" smtClean="0"/>
              <a:t>lật</a:t>
            </a:r>
            <a:r>
              <a:rPr lang="vi-VN" dirty="0" smtClean="0">
                <a:solidFill>
                  <a:srgbClr val="7F787F"/>
                </a:solidFill>
              </a:rPr>
              <a:t> </a:t>
            </a:r>
            <a:r>
              <a:rPr lang="vi-VN" dirty="0" smtClean="0"/>
              <a:t>đổ</a:t>
            </a:r>
            <a:r>
              <a:rPr lang="vi-VN" dirty="0" smtClean="0">
                <a:solidFill>
                  <a:srgbClr val="7F787F"/>
                </a:solidFill>
              </a:rPr>
              <a:t> </a:t>
            </a:r>
            <a:r>
              <a:rPr lang="vi-VN" dirty="0" smtClean="0"/>
              <a:t>Pháp</a:t>
            </a:r>
            <a:r>
              <a:rPr lang="vi-VN" dirty="0" smtClean="0">
                <a:solidFill>
                  <a:srgbClr val="7F787F"/>
                </a:solidFill>
              </a:rPr>
              <a:t> </a:t>
            </a:r>
            <a:r>
              <a:rPr lang="vi-VN" dirty="0" smtClean="0"/>
              <a:t>để</a:t>
            </a:r>
            <a:r>
              <a:rPr lang="vi-VN" dirty="0" smtClean="0">
                <a:solidFill>
                  <a:srgbClr val="7F787F"/>
                </a:solidFill>
              </a:rPr>
              <a:t> </a:t>
            </a:r>
            <a:r>
              <a:rPr lang="vi-VN" dirty="0" smtClean="0"/>
              <a:t>độc</a:t>
            </a:r>
            <a:r>
              <a:rPr lang="vi-VN" dirty="0" smtClean="0">
                <a:solidFill>
                  <a:srgbClr val="7F787F"/>
                </a:solidFill>
              </a:rPr>
              <a:t> </a:t>
            </a:r>
            <a:r>
              <a:rPr lang="vi-VN" dirty="0" smtClean="0"/>
              <a:t>chiếm</a:t>
            </a:r>
            <a:r>
              <a:rPr lang="vi-VN" dirty="0" smtClean="0">
                <a:solidFill>
                  <a:srgbClr val="7F787F"/>
                </a:solidFill>
              </a:rPr>
              <a:t> </a:t>
            </a:r>
            <a:r>
              <a:rPr lang="vi-VN" dirty="0" smtClean="0"/>
              <a:t>Đông</a:t>
            </a:r>
            <a:r>
              <a:rPr lang="vi-VN" dirty="0" smtClean="0">
                <a:solidFill>
                  <a:srgbClr val="7F787F"/>
                </a:solidFill>
              </a:rPr>
              <a:t> </a:t>
            </a:r>
            <a:r>
              <a:rPr lang="vi-VN" dirty="0" smtClean="0"/>
              <a:t>Dương</a:t>
            </a:r>
            <a:r>
              <a:rPr lang="vi-VN" dirty="0" smtClean="0">
                <a:solidFill>
                  <a:srgbClr val="7F787F"/>
                </a:solidFill>
              </a:rPr>
              <a:t> </a:t>
            </a:r>
            <a:r>
              <a:rPr lang="vi-VN" dirty="0" smtClean="0"/>
              <a:t>đã</a:t>
            </a:r>
            <a:r>
              <a:rPr lang="vi-VN" dirty="0" smtClean="0">
                <a:solidFill>
                  <a:srgbClr val="7F787F"/>
                </a:solidFill>
              </a:rPr>
              <a:t> </a:t>
            </a:r>
            <a:r>
              <a:rPr lang="vi-VN" dirty="0" smtClean="0"/>
              <a:t>tạo</a:t>
            </a:r>
            <a:r>
              <a:rPr lang="vi-VN" dirty="0" smtClean="0">
                <a:solidFill>
                  <a:srgbClr val="7F787F"/>
                </a:solidFill>
              </a:rPr>
              <a:t> </a:t>
            </a:r>
            <a:r>
              <a:rPr lang="vi-VN" dirty="0" smtClean="0"/>
              <a:t>ra</a:t>
            </a:r>
            <a:r>
              <a:rPr lang="vi-VN" dirty="0" smtClean="0">
                <a:solidFill>
                  <a:srgbClr val="7F787F"/>
                </a:solidFill>
              </a:rPr>
              <a:t> </a:t>
            </a:r>
            <a:r>
              <a:rPr lang="vi-VN" dirty="0" smtClean="0"/>
              <a:t>một</a:t>
            </a:r>
            <a:r>
              <a:rPr lang="vi-VN" dirty="0" smtClean="0">
                <a:solidFill>
                  <a:srgbClr val="7F787F"/>
                </a:solidFill>
              </a:rPr>
              <a:t> </a:t>
            </a:r>
            <a:r>
              <a:rPr lang="vi-VN" dirty="0" smtClean="0"/>
              <a:t>cuộc</a:t>
            </a:r>
            <a:r>
              <a:rPr lang="vi-VN" dirty="0" smtClean="0">
                <a:solidFill>
                  <a:srgbClr val="7F787F"/>
                </a:solidFill>
              </a:rPr>
              <a:t> </a:t>
            </a:r>
            <a:r>
              <a:rPr lang="vi-VN" dirty="0" smtClean="0"/>
              <a:t>khủng</a:t>
            </a:r>
            <a:r>
              <a:rPr lang="vi-VN" dirty="0" smtClean="0">
                <a:solidFill>
                  <a:srgbClr val="7F787F"/>
                </a:solidFill>
              </a:rPr>
              <a:t> </a:t>
            </a:r>
            <a:r>
              <a:rPr lang="vi-VN" dirty="0" smtClean="0"/>
              <a:t>hoảng</a:t>
            </a:r>
            <a:r>
              <a:rPr lang="vi-VN" dirty="0" smtClean="0">
                <a:solidFill>
                  <a:srgbClr val="7F787F"/>
                </a:solidFill>
              </a:rPr>
              <a:t> </a:t>
            </a:r>
            <a:r>
              <a:rPr lang="vi-VN" dirty="0" smtClean="0"/>
              <a:t>chính</a:t>
            </a:r>
            <a:r>
              <a:rPr lang="vi-VN" dirty="0" smtClean="0">
                <a:solidFill>
                  <a:srgbClr val="7F787F"/>
                </a:solidFill>
              </a:rPr>
              <a:t> </a:t>
            </a:r>
            <a:r>
              <a:rPr lang="vi-VN" dirty="0" smtClean="0"/>
              <a:t>trị</a:t>
            </a:r>
            <a:r>
              <a:rPr lang="vi-VN" dirty="0" smtClean="0">
                <a:solidFill>
                  <a:srgbClr val="7F787F"/>
                </a:solidFill>
              </a:rPr>
              <a:t> </a:t>
            </a:r>
            <a:r>
              <a:rPr lang="vi-VN" dirty="0" smtClean="0"/>
              <a:t>sâu</a:t>
            </a:r>
            <a:r>
              <a:rPr lang="vi-VN" dirty="0" smtClean="0">
                <a:solidFill>
                  <a:srgbClr val="7F787F"/>
                </a:solidFill>
              </a:rPr>
              <a:t> </a:t>
            </a:r>
            <a:r>
              <a:rPr lang="vi-VN" dirty="0" smtClean="0"/>
              <a:t>sắc,</a:t>
            </a:r>
            <a:r>
              <a:rPr lang="vi-VN" dirty="0" smtClean="0">
                <a:solidFill>
                  <a:srgbClr val="7F787F"/>
                </a:solidFill>
              </a:rPr>
              <a:t> </a:t>
            </a:r>
            <a:r>
              <a:rPr lang="vi-VN" dirty="0" smtClean="0"/>
              <a:t>nhưng</a:t>
            </a:r>
            <a:r>
              <a:rPr lang="vi-VN" dirty="0" smtClean="0">
                <a:solidFill>
                  <a:srgbClr val="7F787F"/>
                </a:solidFill>
              </a:rPr>
              <a:t> </a:t>
            </a:r>
            <a:r>
              <a:rPr lang="vi-VN" dirty="0" smtClean="0"/>
              <a:t>điều</a:t>
            </a:r>
            <a:r>
              <a:rPr lang="vi-VN" dirty="0" smtClean="0">
                <a:solidFill>
                  <a:srgbClr val="7F787F"/>
                </a:solidFill>
              </a:rPr>
              <a:t> </a:t>
            </a:r>
            <a:r>
              <a:rPr lang="vi-VN" dirty="0" smtClean="0"/>
              <a:t>kiện</a:t>
            </a:r>
            <a:r>
              <a:rPr lang="vi-VN" dirty="0" smtClean="0">
                <a:solidFill>
                  <a:srgbClr val="7F787F"/>
                </a:solidFill>
              </a:rPr>
              <a:t> </a:t>
            </a:r>
            <a:r>
              <a:rPr lang="vi-VN" dirty="0" smtClean="0"/>
              <a:t>khởi</a:t>
            </a:r>
            <a:r>
              <a:rPr lang="vi-VN" dirty="0" smtClean="0">
                <a:solidFill>
                  <a:srgbClr val="7F787F"/>
                </a:solidFill>
              </a:rPr>
              <a:t> </a:t>
            </a:r>
            <a:r>
              <a:rPr lang="vi-VN" dirty="0" smtClean="0"/>
              <a:t>nghĩa</a:t>
            </a:r>
            <a:r>
              <a:rPr lang="vi-VN" dirty="0" smtClean="0">
                <a:solidFill>
                  <a:srgbClr val="7F787F"/>
                </a:solidFill>
              </a:rPr>
              <a:t> </a:t>
            </a:r>
            <a:r>
              <a:rPr lang="vi-VN" dirty="0" smtClean="0"/>
              <a:t>chưa</a:t>
            </a:r>
            <a:r>
              <a:rPr lang="vi-VN" dirty="0" smtClean="0">
                <a:solidFill>
                  <a:srgbClr val="7F787F"/>
                </a:solidFill>
              </a:rPr>
              <a:t> </a:t>
            </a:r>
            <a:r>
              <a:rPr lang="vi-VN" dirty="0" smtClean="0"/>
              <a:t>thực</a:t>
            </a:r>
            <a:r>
              <a:rPr lang="vi-VN" dirty="0" smtClean="0">
                <a:solidFill>
                  <a:srgbClr val="7F787F"/>
                </a:solidFill>
              </a:rPr>
              <a:t> </a:t>
            </a:r>
            <a:r>
              <a:rPr lang="vi-VN" dirty="0" smtClean="0"/>
              <a:t>sự</a:t>
            </a:r>
            <a:r>
              <a:rPr lang="vi-VN" dirty="0" smtClean="0">
                <a:solidFill>
                  <a:srgbClr val="7F787F"/>
                </a:solidFill>
              </a:rPr>
              <a:t> </a:t>
            </a:r>
            <a:r>
              <a:rPr lang="vi-VN" dirty="0" smtClean="0"/>
              <a:t>chín</a:t>
            </a:r>
            <a:r>
              <a:rPr lang="vi-VN" dirty="0" smtClean="0">
                <a:solidFill>
                  <a:srgbClr val="7F787F"/>
                </a:solidFill>
              </a:rPr>
              <a:t> </a:t>
            </a:r>
            <a:r>
              <a:rPr lang="vi-VN" dirty="0" smtClean="0"/>
              <a:t>muồi.</a:t>
            </a:r>
            <a:r>
              <a:rPr lang="vi-VN" dirty="0" smtClean="0">
                <a:solidFill>
                  <a:srgbClr val="7F787F"/>
                </a:solidFill>
              </a:rPr>
              <a:t> </a:t>
            </a:r>
            <a:r>
              <a:rPr lang="vi-VN" dirty="0" smtClean="0"/>
              <a:t>Chỉ</a:t>
            </a:r>
            <a:r>
              <a:rPr lang="vi-VN" dirty="0" smtClean="0">
                <a:solidFill>
                  <a:srgbClr val="7F787F"/>
                </a:solidFill>
              </a:rPr>
              <a:t> </a:t>
            </a:r>
            <a:r>
              <a:rPr lang="vi-VN" dirty="0" smtClean="0"/>
              <a:t>thị</a:t>
            </a:r>
            <a:r>
              <a:rPr lang="vi-VN" dirty="0" smtClean="0">
                <a:solidFill>
                  <a:srgbClr val="7F787F"/>
                </a:solidFill>
              </a:rPr>
              <a:t> </a:t>
            </a:r>
            <a:r>
              <a:rPr lang="vi-VN" dirty="0" smtClean="0"/>
              <a:t>xác</a:t>
            </a:r>
            <a:r>
              <a:rPr lang="vi-VN" dirty="0" smtClean="0">
                <a:solidFill>
                  <a:srgbClr val="7F787F"/>
                </a:solidFill>
              </a:rPr>
              <a:t> </a:t>
            </a:r>
            <a:r>
              <a:rPr lang="en-US" dirty="0" err="1" smtClean="0"/>
              <a:t>định</a:t>
            </a:r>
            <a:r>
              <a:rPr lang="vi-VN" dirty="0" smtClean="0">
                <a:solidFill>
                  <a:srgbClr val="7F787F"/>
                </a:solidFill>
              </a:rPr>
              <a:t> </a:t>
            </a:r>
            <a:r>
              <a:rPr lang="vi-VN" dirty="0" smtClean="0"/>
              <a:t>kẻ</a:t>
            </a:r>
            <a:r>
              <a:rPr lang="vi-VN" dirty="0" smtClean="0">
                <a:solidFill>
                  <a:srgbClr val="7F787F"/>
                </a:solidFill>
              </a:rPr>
              <a:t> </a:t>
            </a:r>
            <a:r>
              <a:rPr lang="vi-VN" dirty="0" smtClean="0"/>
              <a:t>thù</a:t>
            </a:r>
            <a:r>
              <a:rPr lang="vi-VN" dirty="0" smtClean="0">
                <a:solidFill>
                  <a:srgbClr val="7F787F"/>
                </a:solidFill>
              </a:rPr>
              <a:t> </a:t>
            </a:r>
            <a:r>
              <a:rPr lang="vi-VN" dirty="0" smtClean="0"/>
              <a:t>chính;</a:t>
            </a:r>
            <a:r>
              <a:rPr lang="en-US" dirty="0" smtClean="0">
                <a:solidFill>
                  <a:srgbClr val="7F787F"/>
                </a:solidFill>
              </a:rPr>
              <a:t> </a:t>
            </a:r>
            <a:r>
              <a:rPr lang="vi-VN" dirty="0" smtClean="0"/>
              <a:t>Phát</a:t>
            </a:r>
            <a:r>
              <a:rPr lang="vi-VN" dirty="0" smtClean="0">
                <a:solidFill>
                  <a:srgbClr val="7F787F"/>
                </a:solidFill>
              </a:rPr>
              <a:t> </a:t>
            </a:r>
            <a:r>
              <a:rPr lang="vi-VN" dirty="0" smtClean="0"/>
              <a:t>động</a:t>
            </a:r>
            <a:r>
              <a:rPr lang="vi-VN" dirty="0" smtClean="0">
                <a:solidFill>
                  <a:srgbClr val="7F787F"/>
                </a:solidFill>
              </a:rPr>
              <a:t> </a:t>
            </a:r>
            <a:r>
              <a:rPr lang="vi-VN" dirty="0" smtClean="0"/>
              <a:t>cao</a:t>
            </a:r>
            <a:r>
              <a:rPr lang="vi-VN" dirty="0" smtClean="0">
                <a:solidFill>
                  <a:srgbClr val="7F787F"/>
                </a:solidFill>
              </a:rPr>
              <a:t> </a:t>
            </a:r>
            <a:r>
              <a:rPr lang="vi-VN" dirty="0" smtClean="0"/>
              <a:t>trào</a:t>
            </a:r>
            <a:r>
              <a:rPr lang="vi-VN" dirty="0" smtClean="0">
                <a:solidFill>
                  <a:srgbClr val="7F787F"/>
                </a:solidFill>
              </a:rPr>
              <a:t> </a:t>
            </a:r>
            <a:r>
              <a:rPr lang="vi-VN" dirty="0" smtClean="0"/>
              <a:t>kháng</a:t>
            </a:r>
            <a:r>
              <a:rPr lang="vi-VN" dirty="0" smtClean="0">
                <a:solidFill>
                  <a:srgbClr val="7F787F"/>
                </a:solidFill>
              </a:rPr>
              <a:t> </a:t>
            </a:r>
            <a:r>
              <a:rPr lang="vi-VN" dirty="0" smtClean="0"/>
              <a:t>Nhật,</a:t>
            </a:r>
            <a:r>
              <a:rPr lang="vi-VN" dirty="0" smtClean="0">
                <a:solidFill>
                  <a:srgbClr val="7F787F"/>
                </a:solidFill>
              </a:rPr>
              <a:t> </a:t>
            </a:r>
            <a:r>
              <a:rPr lang="vi-VN" dirty="0" smtClean="0"/>
              <a:t>cứu</a:t>
            </a:r>
            <a:r>
              <a:rPr lang="vi-VN" dirty="0" smtClean="0">
                <a:solidFill>
                  <a:srgbClr val="7F787F"/>
                </a:solidFill>
              </a:rPr>
              <a:t> </a:t>
            </a:r>
            <a:r>
              <a:rPr lang="vi-VN" dirty="0" smtClean="0"/>
              <a:t>nước;</a:t>
            </a:r>
            <a:r>
              <a:rPr lang="vi-VN" dirty="0" smtClean="0">
                <a:solidFill>
                  <a:srgbClr val="7F787F"/>
                </a:solidFill>
              </a:rPr>
              <a:t> </a:t>
            </a:r>
            <a:r>
              <a:rPr lang="vi-VN" dirty="0" smtClean="0"/>
              <a:t>Phương</a:t>
            </a:r>
            <a:r>
              <a:rPr lang="vi-VN" dirty="0" smtClean="0">
                <a:solidFill>
                  <a:srgbClr val="7F787F"/>
                </a:solidFill>
              </a:rPr>
              <a:t> </a:t>
            </a:r>
            <a:r>
              <a:rPr lang="vi-VN" dirty="0" smtClean="0"/>
              <a:t>châm</a:t>
            </a:r>
            <a:r>
              <a:rPr lang="vi-VN" dirty="0" smtClean="0">
                <a:solidFill>
                  <a:srgbClr val="7F787F"/>
                </a:solidFill>
              </a:rPr>
              <a:t> </a:t>
            </a:r>
            <a:r>
              <a:rPr lang="vi-VN" dirty="0" smtClean="0"/>
              <a:t>đấu</a:t>
            </a:r>
            <a:r>
              <a:rPr lang="vi-VN" dirty="0" smtClean="0">
                <a:solidFill>
                  <a:srgbClr val="7F787F"/>
                </a:solidFill>
              </a:rPr>
              <a:t> </a:t>
            </a:r>
            <a:r>
              <a:rPr lang="vi-VN" dirty="0" smtClean="0"/>
              <a:t>tranh</a:t>
            </a:r>
            <a:r>
              <a:rPr lang="en-US" dirty="0" smtClean="0"/>
              <a:t>;</a:t>
            </a:r>
            <a:r>
              <a:rPr lang="vi-VN" dirty="0" smtClean="0">
                <a:solidFill>
                  <a:srgbClr val="7F787F"/>
                </a:solidFill>
              </a:rPr>
              <a:t> </a:t>
            </a:r>
            <a:r>
              <a:rPr lang="vi-VN" dirty="0" smtClean="0"/>
              <a:t>Dự</a:t>
            </a:r>
            <a:r>
              <a:rPr lang="vi-VN" dirty="0" smtClean="0">
                <a:solidFill>
                  <a:srgbClr val="7F787F"/>
                </a:solidFill>
              </a:rPr>
              <a:t> </a:t>
            </a:r>
            <a:r>
              <a:rPr lang="vi-VN" dirty="0" smtClean="0"/>
              <a:t>kiến</a:t>
            </a:r>
            <a:r>
              <a:rPr lang="vi-VN" dirty="0" smtClean="0">
                <a:solidFill>
                  <a:srgbClr val="7F787F"/>
                </a:solidFill>
              </a:rPr>
              <a:t> </a:t>
            </a:r>
            <a:r>
              <a:rPr lang="vi-VN" dirty="0" smtClean="0"/>
              <a:t>những</a:t>
            </a:r>
            <a:r>
              <a:rPr lang="vi-VN" dirty="0" smtClean="0">
                <a:solidFill>
                  <a:srgbClr val="7F787F"/>
                </a:solidFill>
              </a:rPr>
              <a:t> </a:t>
            </a:r>
            <a:r>
              <a:rPr lang="vi-VN" dirty="0" smtClean="0"/>
              <a:t>điều</a:t>
            </a:r>
            <a:r>
              <a:rPr lang="vi-VN" dirty="0" smtClean="0">
                <a:solidFill>
                  <a:srgbClr val="7F787F"/>
                </a:solidFill>
              </a:rPr>
              <a:t> </a:t>
            </a:r>
            <a:r>
              <a:rPr lang="vi-VN" dirty="0" smtClean="0"/>
              <a:t>kiện</a:t>
            </a:r>
            <a:r>
              <a:rPr lang="vi-VN" dirty="0" smtClean="0">
                <a:solidFill>
                  <a:srgbClr val="7F787F"/>
                </a:solidFill>
              </a:rPr>
              <a:t> </a:t>
            </a:r>
            <a:r>
              <a:rPr lang="vi-VN" dirty="0" smtClean="0"/>
              <a:t>thuận</a:t>
            </a:r>
            <a:r>
              <a:rPr lang="vi-VN" dirty="0" smtClean="0">
                <a:solidFill>
                  <a:srgbClr val="7F787F"/>
                </a:solidFill>
              </a:rPr>
              <a:t> </a:t>
            </a:r>
            <a:r>
              <a:rPr lang="vi-VN" dirty="0" smtClean="0"/>
              <a:t>lợi</a:t>
            </a:r>
            <a:r>
              <a:rPr lang="vi-VN" dirty="0" smtClean="0">
                <a:solidFill>
                  <a:srgbClr val="7F787F"/>
                </a:solidFill>
              </a:rPr>
              <a:t> </a:t>
            </a:r>
            <a:r>
              <a:rPr lang="vi-VN" dirty="0" smtClean="0"/>
              <a:t>để</a:t>
            </a:r>
            <a:r>
              <a:rPr lang="vi-VN" dirty="0" smtClean="0">
                <a:solidFill>
                  <a:srgbClr val="7F787F"/>
                </a:solidFill>
              </a:rPr>
              <a:t> </a:t>
            </a:r>
            <a:r>
              <a:rPr lang="vi-VN" dirty="0" smtClean="0"/>
              <a:t>thực</a:t>
            </a:r>
            <a:r>
              <a:rPr lang="vi-VN" dirty="0" smtClean="0">
                <a:solidFill>
                  <a:srgbClr val="7F787F"/>
                </a:solidFill>
              </a:rPr>
              <a:t> </a:t>
            </a:r>
            <a:r>
              <a:rPr lang="vi-VN" dirty="0" smtClean="0"/>
              <a:t>hiện</a:t>
            </a:r>
            <a:r>
              <a:rPr lang="vi-VN" dirty="0" smtClean="0">
                <a:solidFill>
                  <a:srgbClr val="7F787F"/>
                </a:solidFill>
              </a:rPr>
              <a:t> </a:t>
            </a:r>
            <a:r>
              <a:rPr lang="vi-VN" dirty="0" smtClean="0"/>
              <a:t>tổng</a:t>
            </a:r>
            <a:r>
              <a:rPr lang="vi-VN" dirty="0" smtClean="0">
                <a:solidFill>
                  <a:srgbClr val="7F787F"/>
                </a:solidFill>
              </a:rPr>
              <a:t> </a:t>
            </a:r>
            <a:r>
              <a:rPr lang="vi-VN" dirty="0" smtClean="0"/>
              <a:t>khởi</a:t>
            </a:r>
            <a:r>
              <a:rPr lang="vi-VN" dirty="0" smtClean="0">
                <a:solidFill>
                  <a:srgbClr val="7F787F"/>
                </a:solidFill>
              </a:rPr>
              <a:t> </a:t>
            </a:r>
            <a:r>
              <a:rPr lang="vi-VN" dirty="0" smtClean="0"/>
              <a:t>nghĩa</a:t>
            </a:r>
            <a:r>
              <a:rPr lang="en-US" dirty="0" smtClean="0"/>
              <a:t>.</a:t>
            </a:r>
            <a:endParaRPr lang="vi-VN" dirty="0" smtClean="0"/>
          </a:p>
        </p:txBody>
      </p:sp>
    </p:spTree>
    <p:extLst>
      <p:ext uri="{BB962C8B-B14F-4D97-AF65-F5344CB8AC3E}">
        <p14:creationId xmlns:p14="http://schemas.microsoft.com/office/powerpoint/2010/main" val="156845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D28431-D79B-4CA6-B491-203379249499}" type="slidenum">
              <a:rPr lang="en-US">
                <a:solidFill>
                  <a:srgbClr val="FFFFFF"/>
                </a:solidFill>
                <a:latin typeface="Times New Roman" panose="02020603050405020304" pitchFamily="18" charset="0"/>
              </a:rPr>
              <a:pPr eaLnBrk="1" hangingPunct="1"/>
              <a:t>2</a:t>
            </a:fld>
            <a:endParaRPr lang="en-US">
              <a:solidFill>
                <a:srgbClr val="FFFFFF"/>
              </a:solidFill>
              <a:latin typeface="Times New Roman" panose="02020603050405020304" pitchFamily="18" charset="0"/>
            </a:endParaRPr>
          </a:p>
        </p:txBody>
      </p:sp>
      <p:pic>
        <p:nvPicPr>
          <p:cNvPr id="4099" name="Picture 2" descr="Slide  copy"/>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822960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3"/>
          <p:cNvSpPr>
            <a:spLocks noGrp="1" noChangeArrowheads="1"/>
          </p:cNvSpPr>
          <p:nvPr>
            <p:ph type="title"/>
          </p:nvPr>
        </p:nvSpPr>
        <p:spPr/>
        <p:txBody>
          <a:bodyPr/>
          <a:lstStyle/>
          <a:p>
            <a:pPr eaLnBrk="1" hangingPunct="1"/>
            <a:r>
              <a:rPr lang="en-US" smtClean="0"/>
              <a:t>MỤC TIÊU</a:t>
            </a:r>
          </a:p>
        </p:txBody>
      </p:sp>
      <p:sp>
        <p:nvSpPr>
          <p:cNvPr id="4101" name="Content Placeholder 7"/>
          <p:cNvSpPr>
            <a:spLocks noGrp="1"/>
          </p:cNvSpPr>
          <p:nvPr>
            <p:ph idx="1"/>
          </p:nvPr>
        </p:nvSpPr>
        <p:spPr>
          <a:xfrm>
            <a:off x="228600" y="1752600"/>
            <a:ext cx="7543800" cy="4832350"/>
          </a:xfrm>
        </p:spPr>
        <p:txBody>
          <a:bodyPr>
            <a:normAutofit fontScale="92500"/>
          </a:bodyPr>
          <a:lstStyle/>
          <a:p>
            <a:pPr algn="just" eaLnBrk="1" hangingPunct="1"/>
            <a:r>
              <a:rPr lang="en-US" dirty="0" err="1" smtClean="0"/>
              <a:t>Nắm</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nội</a:t>
            </a:r>
            <a:r>
              <a:rPr lang="en-US" dirty="0" smtClean="0">
                <a:solidFill>
                  <a:srgbClr val="7F787F"/>
                </a:solidFill>
              </a:rPr>
              <a:t> </a:t>
            </a:r>
            <a:r>
              <a:rPr lang="en-US" dirty="0" smtClean="0"/>
              <a:t>dung</a:t>
            </a:r>
            <a:r>
              <a:rPr lang="en-US" dirty="0" smtClean="0">
                <a:solidFill>
                  <a:srgbClr val="7F787F"/>
                </a:solidFill>
              </a:rPr>
              <a:t> </a:t>
            </a:r>
            <a:r>
              <a:rPr lang="en-US" dirty="0" err="1" smtClean="0"/>
              <a:t>cơ</a:t>
            </a:r>
            <a:r>
              <a:rPr lang="en-US" dirty="0" smtClean="0">
                <a:solidFill>
                  <a:srgbClr val="7F787F"/>
                </a:solidFill>
              </a:rPr>
              <a:t> </a:t>
            </a:r>
            <a:r>
              <a:rPr lang="en-US" dirty="0" err="1" smtClean="0"/>
              <a:t>bản</a:t>
            </a:r>
            <a:r>
              <a:rPr lang="en-US" dirty="0" smtClean="0">
                <a:solidFill>
                  <a:srgbClr val="7F787F"/>
                </a:solidFill>
              </a:rPr>
              <a:t> </a:t>
            </a:r>
            <a:r>
              <a:rPr lang="en-US" dirty="0" err="1" smtClean="0"/>
              <a:t>của</a:t>
            </a:r>
            <a:r>
              <a:rPr lang="en-US" dirty="0" smtClean="0">
                <a:solidFill>
                  <a:srgbClr val="7F787F"/>
                </a:solidFill>
              </a:rPr>
              <a:t> </a:t>
            </a:r>
            <a:r>
              <a:rPr lang="en-US" dirty="0" err="1" smtClean="0"/>
              <a:t>luận</a:t>
            </a:r>
            <a:r>
              <a:rPr lang="en-US" dirty="0" smtClean="0">
                <a:solidFill>
                  <a:srgbClr val="7F787F"/>
                </a:solidFill>
              </a:rPr>
              <a:t> </a:t>
            </a:r>
            <a:r>
              <a:rPr lang="en-US" dirty="0" err="1" smtClean="0"/>
              <a:t>cương</a:t>
            </a:r>
            <a:r>
              <a:rPr lang="en-US" dirty="0" smtClean="0">
                <a:solidFill>
                  <a:srgbClr val="7F787F"/>
                </a:solidFill>
              </a:rPr>
              <a:t> </a:t>
            </a:r>
            <a:r>
              <a:rPr lang="en-US" dirty="0" err="1" smtClean="0"/>
              <a:t>chính</a:t>
            </a:r>
            <a:r>
              <a:rPr lang="en-US" dirty="0" smtClean="0">
                <a:solidFill>
                  <a:srgbClr val="7F787F"/>
                </a:solidFill>
              </a:rPr>
              <a:t> </a:t>
            </a:r>
            <a:r>
              <a:rPr lang="en-US" dirty="0" err="1" smtClean="0"/>
              <a:t>trị</a:t>
            </a:r>
            <a:r>
              <a:rPr lang="en-US" dirty="0" smtClean="0">
                <a:solidFill>
                  <a:srgbClr val="7F787F"/>
                </a:solidFill>
              </a:rPr>
              <a:t> </a:t>
            </a:r>
            <a:r>
              <a:rPr lang="en-US" dirty="0" err="1" smtClean="0"/>
              <a:t>tháng</a:t>
            </a:r>
            <a:r>
              <a:rPr lang="en-US" dirty="0" smtClean="0">
                <a:solidFill>
                  <a:srgbClr val="7F787F"/>
                </a:solidFill>
              </a:rPr>
              <a:t> </a:t>
            </a:r>
            <a:r>
              <a:rPr lang="en-US" dirty="0" smtClean="0"/>
              <a:t>10/1930</a:t>
            </a:r>
            <a:r>
              <a:rPr lang="en-US" dirty="0" smtClean="0">
                <a:solidFill>
                  <a:srgbClr val="7F787F"/>
                </a:solidFill>
              </a:rPr>
              <a:t> </a:t>
            </a:r>
            <a:r>
              <a:rPr lang="en-US" dirty="0" err="1" smtClean="0"/>
              <a:t>và</a:t>
            </a:r>
            <a:r>
              <a:rPr lang="en-US" dirty="0" smtClean="0">
                <a:solidFill>
                  <a:srgbClr val="7F787F"/>
                </a:solidFill>
              </a:rPr>
              <a:t> </a:t>
            </a:r>
            <a:r>
              <a:rPr lang="en-US" dirty="0" err="1" smtClean="0"/>
              <a:t>đường</a:t>
            </a:r>
            <a:r>
              <a:rPr lang="en-US" dirty="0" smtClean="0">
                <a:solidFill>
                  <a:srgbClr val="7F787F"/>
                </a:solidFill>
              </a:rPr>
              <a:t> </a:t>
            </a:r>
            <a:r>
              <a:rPr lang="en-US" dirty="0" err="1" smtClean="0"/>
              <a:t>lối</a:t>
            </a:r>
            <a:r>
              <a:rPr lang="en-US" dirty="0" smtClean="0">
                <a:solidFill>
                  <a:srgbClr val="7F787F"/>
                </a:solidFill>
              </a:rPr>
              <a:t> </a:t>
            </a:r>
            <a:r>
              <a:rPr lang="en-US" dirty="0" err="1" smtClean="0"/>
              <a:t>cơ</a:t>
            </a:r>
            <a:r>
              <a:rPr lang="en-US" dirty="0" smtClean="0">
                <a:solidFill>
                  <a:srgbClr val="7F787F"/>
                </a:solidFill>
              </a:rPr>
              <a:t> </a:t>
            </a:r>
            <a:r>
              <a:rPr lang="en-US" dirty="0" err="1" smtClean="0"/>
              <a:t>bản</a:t>
            </a:r>
            <a:r>
              <a:rPr lang="en-US" dirty="0" smtClean="0">
                <a:solidFill>
                  <a:srgbClr val="7F787F"/>
                </a:solidFill>
              </a:rPr>
              <a:t> </a:t>
            </a:r>
            <a:r>
              <a:rPr lang="en-US" dirty="0" err="1" smtClean="0"/>
              <a:t>của</a:t>
            </a:r>
            <a:r>
              <a:rPr lang="en-US" dirty="0" smtClean="0">
                <a:solidFill>
                  <a:srgbClr val="7F787F"/>
                </a:solidFill>
              </a:rPr>
              <a:t> </a:t>
            </a:r>
            <a:r>
              <a:rPr lang="en-US" dirty="0" err="1" smtClean="0"/>
              <a:t>Đảng</a:t>
            </a:r>
            <a:r>
              <a:rPr lang="en-US" dirty="0" smtClean="0">
                <a:solidFill>
                  <a:srgbClr val="7F787F"/>
                </a:solidFill>
              </a:rPr>
              <a:t> </a:t>
            </a:r>
            <a:r>
              <a:rPr lang="en-US" dirty="0" err="1" smtClean="0"/>
              <a:t>thời</a:t>
            </a:r>
            <a:r>
              <a:rPr lang="en-US" dirty="0" smtClean="0">
                <a:solidFill>
                  <a:srgbClr val="7F787F"/>
                </a:solidFill>
              </a:rPr>
              <a:t> </a:t>
            </a:r>
            <a:r>
              <a:rPr lang="en-US" dirty="0" err="1" smtClean="0"/>
              <a:t>kỳ</a:t>
            </a:r>
            <a:r>
              <a:rPr lang="en-US" dirty="0" smtClean="0">
                <a:solidFill>
                  <a:srgbClr val="7F787F"/>
                </a:solidFill>
              </a:rPr>
              <a:t> </a:t>
            </a:r>
            <a:r>
              <a:rPr lang="en-US" dirty="0" smtClean="0"/>
              <a:t>1930</a:t>
            </a:r>
            <a:r>
              <a:rPr lang="en-US" dirty="0" smtClean="0">
                <a:solidFill>
                  <a:srgbClr val="7F787F"/>
                </a:solidFill>
              </a:rPr>
              <a:t> </a:t>
            </a:r>
            <a:r>
              <a:rPr lang="en-US" dirty="0" smtClean="0"/>
              <a:t>-</a:t>
            </a:r>
            <a:r>
              <a:rPr lang="en-US" dirty="0" smtClean="0">
                <a:solidFill>
                  <a:srgbClr val="7F787F"/>
                </a:solidFill>
              </a:rPr>
              <a:t> </a:t>
            </a:r>
            <a:r>
              <a:rPr lang="en-US" dirty="0" smtClean="0"/>
              <a:t>1939,</a:t>
            </a:r>
            <a:r>
              <a:rPr lang="en-US" dirty="0" smtClean="0">
                <a:solidFill>
                  <a:srgbClr val="7F787F"/>
                </a:solidFill>
              </a:rPr>
              <a:t> </a:t>
            </a:r>
            <a:r>
              <a:rPr lang="en-US" dirty="0" err="1" smtClean="0"/>
              <a:t>những</a:t>
            </a:r>
            <a:r>
              <a:rPr lang="en-US" dirty="0" smtClean="0">
                <a:solidFill>
                  <a:srgbClr val="7F787F"/>
                </a:solidFill>
              </a:rPr>
              <a:t> </a:t>
            </a:r>
            <a:r>
              <a:rPr lang="en-US" dirty="0" err="1" smtClean="0"/>
              <a:t>kết</a:t>
            </a:r>
            <a:r>
              <a:rPr lang="en-US" dirty="0" smtClean="0">
                <a:solidFill>
                  <a:srgbClr val="7F787F"/>
                </a:solidFill>
              </a:rPr>
              <a:t> </a:t>
            </a:r>
            <a:r>
              <a:rPr lang="en-US" dirty="0" err="1" smtClean="0"/>
              <a:t>quả</a:t>
            </a:r>
            <a:r>
              <a:rPr lang="en-US" dirty="0" smtClean="0">
                <a:solidFill>
                  <a:srgbClr val="7F787F"/>
                </a:solidFill>
              </a:rPr>
              <a:t> </a:t>
            </a:r>
            <a:r>
              <a:rPr lang="en-US" dirty="0" err="1" smtClean="0"/>
              <a:t>đạt</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trong</a:t>
            </a:r>
            <a:r>
              <a:rPr lang="en-US" dirty="0" smtClean="0">
                <a:solidFill>
                  <a:srgbClr val="7F787F"/>
                </a:solidFill>
              </a:rPr>
              <a:t> </a:t>
            </a:r>
            <a:r>
              <a:rPr lang="en-US" dirty="0" err="1" smtClean="0"/>
              <a:t>quá</a:t>
            </a:r>
            <a:r>
              <a:rPr lang="en-US" dirty="0" smtClean="0">
                <a:solidFill>
                  <a:srgbClr val="7F787F"/>
                </a:solidFill>
              </a:rPr>
              <a:t> </a:t>
            </a:r>
            <a:r>
              <a:rPr lang="en-US" dirty="0" err="1" smtClean="0"/>
              <a:t>trình</a:t>
            </a:r>
            <a:r>
              <a:rPr lang="en-US" dirty="0" smtClean="0">
                <a:solidFill>
                  <a:srgbClr val="7F787F"/>
                </a:solidFill>
              </a:rPr>
              <a:t> </a:t>
            </a:r>
            <a:r>
              <a:rPr lang="en-US" dirty="0" err="1" smtClean="0"/>
              <a:t>thực</a:t>
            </a:r>
            <a:r>
              <a:rPr lang="en-US" dirty="0" smtClean="0">
                <a:solidFill>
                  <a:srgbClr val="7F787F"/>
                </a:solidFill>
              </a:rPr>
              <a:t> </a:t>
            </a:r>
            <a:r>
              <a:rPr lang="en-US" dirty="0" err="1" smtClean="0"/>
              <a:t>hiện</a:t>
            </a:r>
            <a:r>
              <a:rPr lang="en-US" dirty="0" smtClean="0">
                <a:solidFill>
                  <a:srgbClr val="7F787F"/>
                </a:solidFill>
              </a:rPr>
              <a:t> </a:t>
            </a:r>
            <a:r>
              <a:rPr lang="en-US" dirty="0" err="1" smtClean="0"/>
              <a:t>đường</a:t>
            </a:r>
            <a:r>
              <a:rPr lang="en-US" dirty="0" smtClean="0">
                <a:solidFill>
                  <a:srgbClr val="7F787F"/>
                </a:solidFill>
              </a:rPr>
              <a:t> </a:t>
            </a:r>
            <a:r>
              <a:rPr lang="en-US" dirty="0" err="1" smtClean="0"/>
              <a:t>lối</a:t>
            </a:r>
            <a:r>
              <a:rPr lang="en-US" dirty="0" smtClean="0">
                <a:solidFill>
                  <a:srgbClr val="7F787F"/>
                </a:solidFill>
              </a:rPr>
              <a:t> </a:t>
            </a:r>
            <a:r>
              <a:rPr lang="en-US" dirty="0" err="1" smtClean="0"/>
              <a:t>của</a:t>
            </a:r>
            <a:r>
              <a:rPr lang="en-US" dirty="0" smtClean="0">
                <a:solidFill>
                  <a:srgbClr val="7F787F"/>
                </a:solidFill>
              </a:rPr>
              <a:t> </a:t>
            </a:r>
            <a:r>
              <a:rPr lang="en-US" dirty="0" err="1" smtClean="0"/>
              <a:t>Đảng</a:t>
            </a:r>
            <a:r>
              <a:rPr lang="en-US" dirty="0" smtClean="0"/>
              <a:t>.</a:t>
            </a:r>
          </a:p>
          <a:p>
            <a:pPr algn="just" eaLnBrk="1" hangingPunct="1"/>
            <a:r>
              <a:rPr lang="en-US" dirty="0" err="1" smtClean="0"/>
              <a:t>Thấy</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nỗ</a:t>
            </a:r>
            <a:r>
              <a:rPr lang="en-US" dirty="0" smtClean="0">
                <a:solidFill>
                  <a:srgbClr val="7F787F"/>
                </a:solidFill>
              </a:rPr>
              <a:t> </a:t>
            </a:r>
            <a:r>
              <a:rPr lang="en-US" dirty="0" err="1" smtClean="0"/>
              <a:t>lực</a:t>
            </a:r>
            <a:r>
              <a:rPr lang="en-US" dirty="0" smtClean="0">
                <a:solidFill>
                  <a:srgbClr val="7F787F"/>
                </a:solidFill>
              </a:rPr>
              <a:t> </a:t>
            </a:r>
            <a:r>
              <a:rPr lang="en-US" dirty="0" err="1" smtClean="0"/>
              <a:t>vượt</a:t>
            </a:r>
            <a:r>
              <a:rPr lang="en-US" dirty="0" smtClean="0">
                <a:solidFill>
                  <a:srgbClr val="7F787F"/>
                </a:solidFill>
              </a:rPr>
              <a:t> </a:t>
            </a:r>
            <a:r>
              <a:rPr lang="en-US" dirty="0" err="1" smtClean="0"/>
              <a:t>bậc</a:t>
            </a:r>
            <a:r>
              <a:rPr lang="en-US" dirty="0" smtClean="0">
                <a:solidFill>
                  <a:srgbClr val="7F787F"/>
                </a:solidFill>
              </a:rPr>
              <a:t> </a:t>
            </a:r>
            <a:r>
              <a:rPr lang="en-US" dirty="0" err="1" smtClean="0"/>
              <a:t>của</a:t>
            </a:r>
            <a:r>
              <a:rPr lang="en-US" dirty="0" smtClean="0">
                <a:solidFill>
                  <a:srgbClr val="7F787F"/>
                </a:solidFill>
              </a:rPr>
              <a:t> </a:t>
            </a:r>
            <a:r>
              <a:rPr lang="en-US" dirty="0" err="1" smtClean="0"/>
              <a:t>Đảng</a:t>
            </a:r>
            <a:r>
              <a:rPr lang="en-US" dirty="0" smtClean="0">
                <a:solidFill>
                  <a:srgbClr val="7F787F"/>
                </a:solidFill>
              </a:rPr>
              <a:t> </a:t>
            </a:r>
            <a:r>
              <a:rPr lang="en-US" dirty="0" err="1" smtClean="0"/>
              <a:t>để</a:t>
            </a:r>
            <a:r>
              <a:rPr lang="en-US" dirty="0" smtClean="0">
                <a:solidFill>
                  <a:srgbClr val="7F787F"/>
                </a:solidFill>
              </a:rPr>
              <a:t> </a:t>
            </a:r>
            <a:r>
              <a:rPr lang="en-US" dirty="0" err="1" smtClean="0"/>
              <a:t>vượt</a:t>
            </a:r>
            <a:r>
              <a:rPr lang="en-US" dirty="0" smtClean="0">
                <a:solidFill>
                  <a:srgbClr val="7F787F"/>
                </a:solidFill>
              </a:rPr>
              <a:t> </a:t>
            </a:r>
            <a:r>
              <a:rPr lang="en-US" dirty="0" smtClean="0"/>
              <a:t>qua</a:t>
            </a:r>
            <a:r>
              <a:rPr lang="en-US" dirty="0" smtClean="0">
                <a:solidFill>
                  <a:srgbClr val="7F787F"/>
                </a:solidFill>
              </a:rPr>
              <a:t> </a:t>
            </a:r>
            <a:r>
              <a:rPr lang="en-US" dirty="0" err="1" smtClean="0"/>
              <a:t>những</a:t>
            </a:r>
            <a:r>
              <a:rPr lang="en-US" dirty="0" smtClean="0">
                <a:solidFill>
                  <a:srgbClr val="7F787F"/>
                </a:solidFill>
              </a:rPr>
              <a:t> </a:t>
            </a:r>
            <a:r>
              <a:rPr lang="en-US" dirty="0" err="1" smtClean="0"/>
              <a:t>thử</a:t>
            </a:r>
            <a:r>
              <a:rPr lang="en-US" dirty="0" smtClean="0">
                <a:solidFill>
                  <a:srgbClr val="7F787F"/>
                </a:solidFill>
              </a:rPr>
              <a:t> </a:t>
            </a:r>
            <a:r>
              <a:rPr lang="en-US" dirty="0" err="1" smtClean="0"/>
              <a:t>thách</a:t>
            </a:r>
            <a:r>
              <a:rPr lang="en-US" dirty="0" smtClean="0">
                <a:solidFill>
                  <a:srgbClr val="7F787F"/>
                </a:solidFill>
              </a:rPr>
              <a:t> </a:t>
            </a:r>
            <a:r>
              <a:rPr lang="en-US" dirty="0" err="1" smtClean="0"/>
              <a:t>khốc</a:t>
            </a:r>
            <a:r>
              <a:rPr lang="en-US" dirty="0" smtClean="0">
                <a:solidFill>
                  <a:srgbClr val="7F787F"/>
                </a:solidFill>
              </a:rPr>
              <a:t> </a:t>
            </a:r>
            <a:r>
              <a:rPr lang="en-US" dirty="0" err="1" smtClean="0"/>
              <a:t>liệt</a:t>
            </a:r>
            <a:r>
              <a:rPr lang="en-US" dirty="0" smtClean="0">
                <a:solidFill>
                  <a:srgbClr val="7F787F"/>
                </a:solidFill>
              </a:rPr>
              <a:t> </a:t>
            </a:r>
            <a:r>
              <a:rPr lang="en-US" dirty="0" smtClean="0"/>
              <a:t>do</a:t>
            </a:r>
            <a:r>
              <a:rPr lang="en-US" dirty="0" smtClean="0">
                <a:solidFill>
                  <a:srgbClr val="7F787F"/>
                </a:solidFill>
              </a:rPr>
              <a:t> </a:t>
            </a:r>
            <a:r>
              <a:rPr lang="en-US" dirty="0" err="1" smtClean="0"/>
              <a:t>bọn</a:t>
            </a:r>
            <a:r>
              <a:rPr lang="en-US" dirty="0" smtClean="0">
                <a:solidFill>
                  <a:srgbClr val="7F787F"/>
                </a:solidFill>
              </a:rPr>
              <a:t> </a:t>
            </a:r>
            <a:r>
              <a:rPr lang="en-US" dirty="0" err="1" smtClean="0"/>
              <a:t>đế</a:t>
            </a:r>
            <a:r>
              <a:rPr lang="en-US" dirty="0" smtClean="0">
                <a:solidFill>
                  <a:srgbClr val="7F787F"/>
                </a:solidFill>
              </a:rPr>
              <a:t> </a:t>
            </a:r>
            <a:r>
              <a:rPr lang="en-US" dirty="0" err="1" smtClean="0"/>
              <a:t>quốc</a:t>
            </a:r>
            <a:r>
              <a:rPr lang="en-US" dirty="0" smtClean="0">
                <a:solidFill>
                  <a:srgbClr val="7F787F"/>
                </a:solidFill>
              </a:rPr>
              <a:t> </a:t>
            </a:r>
            <a:r>
              <a:rPr lang="en-US" dirty="0" err="1" smtClean="0"/>
              <a:t>phong</a:t>
            </a:r>
            <a:r>
              <a:rPr lang="en-US" dirty="0" smtClean="0">
                <a:solidFill>
                  <a:srgbClr val="7F787F"/>
                </a:solidFill>
              </a:rPr>
              <a:t> </a:t>
            </a:r>
            <a:r>
              <a:rPr lang="en-US" dirty="0" err="1" smtClean="0"/>
              <a:t>kiến</a:t>
            </a:r>
            <a:r>
              <a:rPr lang="en-US" dirty="0" smtClean="0">
                <a:solidFill>
                  <a:srgbClr val="7F787F"/>
                </a:solidFill>
              </a:rPr>
              <a:t> </a:t>
            </a:r>
            <a:r>
              <a:rPr lang="en-US" dirty="0" err="1" smtClean="0"/>
              <a:t>gây</a:t>
            </a:r>
            <a:r>
              <a:rPr lang="en-US" dirty="0" smtClean="0">
                <a:solidFill>
                  <a:srgbClr val="7F787F"/>
                </a:solidFill>
              </a:rPr>
              <a:t> </a:t>
            </a:r>
            <a:r>
              <a:rPr lang="en-US" dirty="0" err="1" smtClean="0"/>
              <a:t>ra</a:t>
            </a:r>
            <a:r>
              <a:rPr lang="en-US" dirty="0" smtClean="0">
                <a:solidFill>
                  <a:srgbClr val="7F787F"/>
                </a:solidFill>
              </a:rPr>
              <a:t> </a:t>
            </a:r>
            <a:r>
              <a:rPr lang="en-US" dirty="0" err="1" smtClean="0"/>
              <a:t>cho</a:t>
            </a:r>
            <a:r>
              <a:rPr lang="en-US" dirty="0" smtClean="0">
                <a:solidFill>
                  <a:srgbClr val="7F787F"/>
                </a:solidFill>
              </a:rPr>
              <a:t> </a:t>
            </a:r>
            <a:r>
              <a:rPr lang="en-US" dirty="0" err="1" smtClean="0"/>
              <a:t>Đảng</a:t>
            </a:r>
            <a:r>
              <a:rPr lang="en-US" dirty="0" smtClean="0">
                <a:solidFill>
                  <a:srgbClr val="7F787F"/>
                </a:solidFill>
              </a:rPr>
              <a:t> </a:t>
            </a:r>
            <a:r>
              <a:rPr lang="en-US" dirty="0" smtClean="0"/>
              <a:t>(1932</a:t>
            </a:r>
            <a:r>
              <a:rPr lang="en-US" dirty="0" smtClean="0">
                <a:solidFill>
                  <a:srgbClr val="7F787F"/>
                </a:solidFill>
              </a:rPr>
              <a:t> </a:t>
            </a:r>
            <a:r>
              <a:rPr lang="en-US" dirty="0" smtClean="0"/>
              <a:t>-</a:t>
            </a:r>
            <a:r>
              <a:rPr lang="en-US" dirty="0" smtClean="0">
                <a:solidFill>
                  <a:srgbClr val="7F787F"/>
                </a:solidFill>
              </a:rPr>
              <a:t> </a:t>
            </a:r>
            <a:r>
              <a:rPr lang="en-US" dirty="0" smtClean="0"/>
              <a:t>1935)</a:t>
            </a:r>
            <a:r>
              <a:rPr lang="en-US" dirty="0" smtClean="0">
                <a:solidFill>
                  <a:srgbClr val="7F787F"/>
                </a:solidFill>
              </a:rPr>
              <a:t> </a:t>
            </a:r>
            <a:r>
              <a:rPr lang="en-US" dirty="0" err="1" smtClean="0"/>
              <a:t>và</a:t>
            </a:r>
            <a:r>
              <a:rPr lang="en-US" dirty="0" smtClean="0">
                <a:solidFill>
                  <a:srgbClr val="7F787F"/>
                </a:solidFill>
              </a:rPr>
              <a:t> </a:t>
            </a:r>
            <a:r>
              <a:rPr lang="en-US" dirty="0" err="1" smtClean="0"/>
              <a:t>sự</a:t>
            </a:r>
            <a:r>
              <a:rPr lang="en-US" dirty="0" smtClean="0">
                <a:solidFill>
                  <a:srgbClr val="7F787F"/>
                </a:solidFill>
              </a:rPr>
              <a:t> </a:t>
            </a:r>
            <a:r>
              <a:rPr lang="en-US" dirty="0" err="1" smtClean="0"/>
              <a:t>nhạy</a:t>
            </a:r>
            <a:r>
              <a:rPr lang="en-US" dirty="0" smtClean="0">
                <a:solidFill>
                  <a:srgbClr val="7F787F"/>
                </a:solidFill>
              </a:rPr>
              <a:t> </a:t>
            </a:r>
            <a:r>
              <a:rPr lang="en-US" dirty="0" err="1" smtClean="0"/>
              <a:t>bén</a:t>
            </a:r>
            <a:r>
              <a:rPr lang="en-US" dirty="0" smtClean="0">
                <a:solidFill>
                  <a:srgbClr val="7F787F"/>
                </a:solidFill>
              </a:rPr>
              <a:t> </a:t>
            </a:r>
            <a:r>
              <a:rPr lang="en-US" dirty="0" err="1" smtClean="0"/>
              <a:t>của</a:t>
            </a:r>
            <a:r>
              <a:rPr lang="en-US" dirty="0" smtClean="0">
                <a:solidFill>
                  <a:srgbClr val="7F787F"/>
                </a:solidFill>
              </a:rPr>
              <a:t> </a:t>
            </a:r>
            <a:r>
              <a:rPr lang="en-US" dirty="0" err="1" smtClean="0"/>
              <a:t>Đảng</a:t>
            </a:r>
            <a:r>
              <a:rPr lang="en-US" dirty="0" smtClean="0">
                <a:solidFill>
                  <a:srgbClr val="7F787F"/>
                </a:solidFill>
              </a:rPr>
              <a:t> </a:t>
            </a:r>
            <a:r>
              <a:rPr lang="en-US" dirty="0" err="1" smtClean="0"/>
              <a:t>trong</a:t>
            </a:r>
            <a:r>
              <a:rPr lang="en-US" dirty="0" smtClean="0">
                <a:solidFill>
                  <a:srgbClr val="7F787F"/>
                </a:solidFill>
              </a:rPr>
              <a:t> </a:t>
            </a:r>
            <a:r>
              <a:rPr lang="en-US" dirty="0" err="1" smtClean="0"/>
              <a:t>việc</a:t>
            </a:r>
            <a:r>
              <a:rPr lang="en-US" dirty="0" smtClean="0">
                <a:solidFill>
                  <a:srgbClr val="7F787F"/>
                </a:solidFill>
              </a:rPr>
              <a:t> </a:t>
            </a:r>
            <a:r>
              <a:rPr lang="en-US" dirty="0" err="1" smtClean="0"/>
              <a:t>đề</a:t>
            </a:r>
            <a:r>
              <a:rPr lang="en-US" dirty="0" smtClean="0">
                <a:solidFill>
                  <a:srgbClr val="7F787F"/>
                </a:solidFill>
              </a:rPr>
              <a:t> </a:t>
            </a:r>
            <a:r>
              <a:rPr lang="en-US" dirty="0" err="1" smtClean="0"/>
              <a:t>ra</a:t>
            </a:r>
            <a:r>
              <a:rPr lang="en-US" dirty="0" smtClean="0">
                <a:solidFill>
                  <a:srgbClr val="7F787F"/>
                </a:solidFill>
              </a:rPr>
              <a:t> </a:t>
            </a:r>
            <a:r>
              <a:rPr lang="en-US" dirty="0" err="1" smtClean="0"/>
              <a:t>và</a:t>
            </a:r>
            <a:r>
              <a:rPr lang="en-US" dirty="0" smtClean="0">
                <a:solidFill>
                  <a:srgbClr val="7F787F"/>
                </a:solidFill>
              </a:rPr>
              <a:t> </a:t>
            </a:r>
            <a:r>
              <a:rPr lang="en-US" dirty="0" err="1" smtClean="0"/>
              <a:t>thực</a:t>
            </a:r>
            <a:r>
              <a:rPr lang="en-US" dirty="0" smtClean="0">
                <a:solidFill>
                  <a:srgbClr val="7F787F"/>
                </a:solidFill>
              </a:rPr>
              <a:t> </a:t>
            </a:r>
            <a:r>
              <a:rPr lang="en-US" dirty="0" err="1" smtClean="0"/>
              <a:t>hiện</a:t>
            </a:r>
            <a:r>
              <a:rPr lang="en-US" dirty="0" smtClean="0">
                <a:solidFill>
                  <a:srgbClr val="7F787F"/>
                </a:solidFill>
              </a:rPr>
              <a:t> </a:t>
            </a:r>
            <a:r>
              <a:rPr lang="en-US" dirty="0" err="1" smtClean="0"/>
              <a:t>đường</a:t>
            </a:r>
            <a:r>
              <a:rPr lang="en-US" dirty="0" smtClean="0">
                <a:solidFill>
                  <a:srgbClr val="7F787F"/>
                </a:solidFill>
              </a:rPr>
              <a:t> </a:t>
            </a:r>
            <a:r>
              <a:rPr lang="en-US" dirty="0" err="1" smtClean="0"/>
              <a:t>lối</a:t>
            </a:r>
            <a:r>
              <a:rPr lang="en-US" dirty="0" smtClean="0">
                <a:solidFill>
                  <a:srgbClr val="7F787F"/>
                </a:solidFill>
              </a:rPr>
              <a:t> </a:t>
            </a:r>
            <a:r>
              <a:rPr lang="en-US" dirty="0" err="1" smtClean="0"/>
              <a:t>mới</a:t>
            </a:r>
            <a:r>
              <a:rPr lang="en-US" dirty="0" smtClean="0">
                <a:solidFill>
                  <a:srgbClr val="7F787F"/>
                </a:solidFill>
              </a:rPr>
              <a:t> </a:t>
            </a:r>
            <a:r>
              <a:rPr lang="en-US" dirty="0" err="1" smtClean="0"/>
              <a:t>giai</a:t>
            </a:r>
            <a:r>
              <a:rPr lang="en-US" dirty="0" smtClean="0">
                <a:solidFill>
                  <a:srgbClr val="7F787F"/>
                </a:solidFill>
              </a:rPr>
              <a:t> </a:t>
            </a:r>
            <a:r>
              <a:rPr lang="en-US" dirty="0" err="1" smtClean="0"/>
              <a:t>đoạn</a:t>
            </a:r>
            <a:r>
              <a:rPr lang="en-US" dirty="0" smtClean="0">
                <a:solidFill>
                  <a:srgbClr val="7F787F"/>
                </a:solidFill>
              </a:rPr>
              <a:t> </a:t>
            </a:r>
            <a:r>
              <a:rPr lang="en-US" dirty="0" smtClean="0"/>
              <a:t>1936</a:t>
            </a:r>
            <a:r>
              <a:rPr lang="en-US" dirty="0" smtClean="0">
                <a:solidFill>
                  <a:srgbClr val="7F787F"/>
                </a:solidFill>
              </a:rPr>
              <a:t> </a:t>
            </a:r>
            <a:r>
              <a:rPr lang="en-US" dirty="0" smtClean="0"/>
              <a:t>–</a:t>
            </a:r>
            <a:r>
              <a:rPr lang="en-US" dirty="0" smtClean="0">
                <a:solidFill>
                  <a:srgbClr val="7F787F"/>
                </a:solidFill>
              </a:rPr>
              <a:t> </a:t>
            </a:r>
            <a:r>
              <a:rPr lang="en-US" dirty="0" smtClean="0"/>
              <a:t>1939.</a:t>
            </a:r>
          </a:p>
          <a:p>
            <a:pPr algn="just" eaLnBrk="1" hangingPunct="1"/>
            <a:r>
              <a:rPr lang="en-US" dirty="0" err="1" smtClean="0"/>
              <a:t>Nắm</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chủ</a:t>
            </a:r>
            <a:r>
              <a:rPr lang="en-US" dirty="0" smtClean="0">
                <a:solidFill>
                  <a:srgbClr val="7F787F"/>
                </a:solidFill>
              </a:rPr>
              <a:t> </a:t>
            </a:r>
            <a:r>
              <a:rPr lang="en-US" dirty="0" err="1" smtClean="0"/>
              <a:t>trương</a:t>
            </a:r>
            <a:r>
              <a:rPr lang="en-US" dirty="0" smtClean="0">
                <a:solidFill>
                  <a:srgbClr val="7F787F"/>
                </a:solidFill>
              </a:rPr>
              <a:t> </a:t>
            </a:r>
            <a:r>
              <a:rPr lang="en-US" dirty="0" err="1" smtClean="0"/>
              <a:t>chiến</a:t>
            </a:r>
            <a:r>
              <a:rPr lang="en-US" dirty="0" smtClean="0">
                <a:solidFill>
                  <a:srgbClr val="7F787F"/>
                </a:solidFill>
              </a:rPr>
              <a:t> </a:t>
            </a:r>
            <a:r>
              <a:rPr lang="en-US" dirty="0" err="1" smtClean="0"/>
              <a:t>lược</a:t>
            </a:r>
            <a:r>
              <a:rPr lang="en-US" dirty="0" smtClean="0">
                <a:solidFill>
                  <a:srgbClr val="7F787F"/>
                </a:solidFill>
              </a:rPr>
              <a:t> </a:t>
            </a:r>
            <a:r>
              <a:rPr lang="en-US" dirty="0" err="1" smtClean="0"/>
              <a:t>mới</a:t>
            </a:r>
            <a:r>
              <a:rPr lang="en-US" dirty="0" smtClean="0">
                <a:solidFill>
                  <a:srgbClr val="7F787F"/>
                </a:solidFill>
              </a:rPr>
              <a:t> </a:t>
            </a:r>
            <a:r>
              <a:rPr lang="en-US" dirty="0" err="1" smtClean="0"/>
              <a:t>của</a:t>
            </a:r>
            <a:r>
              <a:rPr lang="en-US" dirty="0" smtClean="0">
                <a:solidFill>
                  <a:srgbClr val="7F787F"/>
                </a:solidFill>
              </a:rPr>
              <a:t> </a:t>
            </a:r>
            <a:r>
              <a:rPr lang="en-US" dirty="0" err="1" smtClean="0"/>
              <a:t>Đảng</a:t>
            </a:r>
            <a:r>
              <a:rPr lang="en-US" dirty="0" smtClean="0">
                <a:solidFill>
                  <a:srgbClr val="7F787F"/>
                </a:solidFill>
              </a:rPr>
              <a:t> </a:t>
            </a:r>
            <a:r>
              <a:rPr lang="en-US" dirty="0" err="1" smtClean="0"/>
              <a:t>sau</a:t>
            </a:r>
            <a:r>
              <a:rPr lang="en-US" dirty="0" smtClean="0">
                <a:solidFill>
                  <a:srgbClr val="7F787F"/>
                </a:solidFill>
              </a:rPr>
              <a:t> </a:t>
            </a:r>
            <a:r>
              <a:rPr lang="en-US" dirty="0" err="1" smtClean="0"/>
              <a:t>khi</a:t>
            </a:r>
            <a:r>
              <a:rPr lang="en-US" dirty="0" smtClean="0">
                <a:solidFill>
                  <a:srgbClr val="7F787F"/>
                </a:solidFill>
              </a:rPr>
              <a:t> </a:t>
            </a:r>
            <a:r>
              <a:rPr lang="en-US" dirty="0" err="1" smtClean="0"/>
              <a:t>chiến</a:t>
            </a:r>
            <a:r>
              <a:rPr lang="en-US" dirty="0" smtClean="0">
                <a:solidFill>
                  <a:srgbClr val="7F787F"/>
                </a:solidFill>
              </a:rPr>
              <a:t> </a:t>
            </a:r>
            <a:r>
              <a:rPr lang="en-US" dirty="0" err="1" smtClean="0"/>
              <a:t>tranh</a:t>
            </a:r>
            <a:r>
              <a:rPr lang="en-US" dirty="0" smtClean="0">
                <a:solidFill>
                  <a:srgbClr val="7F787F"/>
                </a:solidFill>
              </a:rPr>
              <a:t> </a:t>
            </a:r>
            <a:r>
              <a:rPr lang="en-US" dirty="0" err="1" smtClean="0"/>
              <a:t>thế</a:t>
            </a:r>
            <a:r>
              <a:rPr lang="en-US" dirty="0" smtClean="0">
                <a:solidFill>
                  <a:srgbClr val="7F787F"/>
                </a:solidFill>
              </a:rPr>
              <a:t> </a:t>
            </a:r>
            <a:r>
              <a:rPr lang="en-US" dirty="0" err="1" smtClean="0"/>
              <a:t>giới</a:t>
            </a:r>
            <a:r>
              <a:rPr lang="en-US" dirty="0" smtClean="0">
                <a:solidFill>
                  <a:srgbClr val="7F787F"/>
                </a:solidFill>
              </a:rPr>
              <a:t> </a:t>
            </a:r>
            <a:r>
              <a:rPr lang="en-US" dirty="0" err="1" smtClean="0"/>
              <a:t>thứ</a:t>
            </a:r>
            <a:r>
              <a:rPr lang="en-US" dirty="0" smtClean="0">
                <a:solidFill>
                  <a:srgbClr val="7F787F"/>
                </a:solidFill>
              </a:rPr>
              <a:t> </a:t>
            </a:r>
            <a:r>
              <a:rPr lang="en-US" dirty="0" smtClean="0"/>
              <a:t>2</a:t>
            </a:r>
            <a:r>
              <a:rPr lang="en-US" dirty="0" smtClean="0">
                <a:solidFill>
                  <a:srgbClr val="7F787F"/>
                </a:solidFill>
              </a:rPr>
              <a:t> </a:t>
            </a:r>
            <a:r>
              <a:rPr lang="en-US" dirty="0" err="1" smtClean="0"/>
              <a:t>nổ</a:t>
            </a:r>
            <a:r>
              <a:rPr lang="en-US" dirty="0" smtClean="0">
                <a:solidFill>
                  <a:srgbClr val="7F787F"/>
                </a:solidFill>
              </a:rPr>
              <a:t> </a:t>
            </a:r>
            <a:r>
              <a:rPr lang="en-US" dirty="0" err="1" smtClean="0"/>
              <a:t>ra</a:t>
            </a:r>
            <a:r>
              <a:rPr lang="en-US" dirty="0" smtClean="0">
                <a:solidFill>
                  <a:srgbClr val="7F787F"/>
                </a:solidFill>
              </a:rPr>
              <a:t> </a:t>
            </a:r>
            <a:r>
              <a:rPr lang="en-US" dirty="0" err="1" smtClean="0"/>
              <a:t>và</a:t>
            </a:r>
            <a:r>
              <a:rPr lang="en-US" dirty="0" smtClean="0">
                <a:solidFill>
                  <a:srgbClr val="7F787F"/>
                </a:solidFill>
              </a:rPr>
              <a:t> </a:t>
            </a:r>
            <a:r>
              <a:rPr lang="en-US" dirty="0" err="1" smtClean="0"/>
              <a:t>quyết</a:t>
            </a:r>
            <a:r>
              <a:rPr lang="en-US" dirty="0" smtClean="0">
                <a:solidFill>
                  <a:srgbClr val="7F787F"/>
                </a:solidFill>
              </a:rPr>
              <a:t> </a:t>
            </a:r>
            <a:r>
              <a:rPr lang="en-US" dirty="0" err="1" smtClean="0"/>
              <a:t>tâm</a:t>
            </a:r>
            <a:r>
              <a:rPr lang="en-US" dirty="0" smtClean="0">
                <a:solidFill>
                  <a:srgbClr val="7F787F"/>
                </a:solidFill>
              </a:rPr>
              <a:t> </a:t>
            </a:r>
            <a:r>
              <a:rPr lang="en-US" dirty="0" err="1" smtClean="0"/>
              <a:t>của</a:t>
            </a:r>
            <a:r>
              <a:rPr lang="en-US" dirty="0" smtClean="0">
                <a:solidFill>
                  <a:srgbClr val="7F787F"/>
                </a:solidFill>
              </a:rPr>
              <a:t> </a:t>
            </a:r>
            <a:r>
              <a:rPr lang="en-US" dirty="0" err="1" smtClean="0"/>
              <a:t>Đảng</a:t>
            </a:r>
            <a:r>
              <a:rPr lang="en-US" dirty="0" smtClean="0">
                <a:solidFill>
                  <a:srgbClr val="7F787F"/>
                </a:solidFill>
              </a:rPr>
              <a:t> </a:t>
            </a:r>
            <a:r>
              <a:rPr lang="en-US" dirty="0" err="1" smtClean="0"/>
              <a:t>trong</a:t>
            </a:r>
            <a:r>
              <a:rPr lang="en-US" dirty="0" smtClean="0">
                <a:solidFill>
                  <a:srgbClr val="7F787F"/>
                </a:solidFill>
              </a:rPr>
              <a:t> </a:t>
            </a:r>
            <a:r>
              <a:rPr lang="en-US" dirty="0" err="1" smtClean="0"/>
              <a:t>việc</a:t>
            </a:r>
            <a:r>
              <a:rPr lang="en-US" dirty="0" smtClean="0">
                <a:solidFill>
                  <a:srgbClr val="7F787F"/>
                </a:solidFill>
              </a:rPr>
              <a:t> </a:t>
            </a:r>
            <a:r>
              <a:rPr lang="en-US" dirty="0" err="1" smtClean="0"/>
              <a:t>giành</a:t>
            </a:r>
            <a:r>
              <a:rPr lang="en-US" dirty="0" smtClean="0">
                <a:solidFill>
                  <a:srgbClr val="7F787F"/>
                </a:solidFill>
              </a:rPr>
              <a:t> </a:t>
            </a:r>
            <a:r>
              <a:rPr lang="en-US" dirty="0" err="1" smtClean="0"/>
              <a:t>chính</a:t>
            </a:r>
            <a:r>
              <a:rPr lang="en-US" dirty="0" smtClean="0">
                <a:solidFill>
                  <a:srgbClr val="7F787F"/>
                </a:solidFill>
              </a:rPr>
              <a:t> </a:t>
            </a:r>
            <a:r>
              <a:rPr lang="en-US" dirty="0" err="1" smtClean="0"/>
              <a:t>quyền</a:t>
            </a:r>
            <a:r>
              <a:rPr lang="en-US" dirty="0" smtClean="0">
                <a:solidFill>
                  <a:srgbClr val="7F787F"/>
                </a:solidFill>
              </a:rPr>
              <a:t> </a:t>
            </a:r>
            <a:r>
              <a:rPr lang="en-US" dirty="0" err="1" smtClean="0"/>
              <a:t>thời</a:t>
            </a:r>
            <a:r>
              <a:rPr lang="en-US" dirty="0" smtClean="0">
                <a:solidFill>
                  <a:srgbClr val="7F787F"/>
                </a:solidFill>
              </a:rPr>
              <a:t> </a:t>
            </a:r>
            <a:r>
              <a:rPr lang="en-US" dirty="0" err="1" smtClean="0"/>
              <a:t>kỳ</a:t>
            </a:r>
            <a:r>
              <a:rPr lang="en-US" dirty="0" smtClean="0">
                <a:solidFill>
                  <a:srgbClr val="7F787F"/>
                </a:solidFill>
              </a:rPr>
              <a:t> </a:t>
            </a:r>
            <a:r>
              <a:rPr lang="en-US" dirty="0" smtClean="0"/>
              <a:t>(1939</a:t>
            </a:r>
            <a:r>
              <a:rPr lang="en-US" dirty="0" smtClean="0">
                <a:solidFill>
                  <a:srgbClr val="7F787F"/>
                </a:solidFill>
              </a:rPr>
              <a:t> </a:t>
            </a:r>
            <a:r>
              <a:rPr lang="en-US" dirty="0" smtClean="0"/>
              <a:t>-</a:t>
            </a:r>
            <a:r>
              <a:rPr lang="en-US" dirty="0" smtClean="0">
                <a:solidFill>
                  <a:srgbClr val="7F787F"/>
                </a:solidFill>
              </a:rPr>
              <a:t> </a:t>
            </a:r>
            <a:r>
              <a:rPr lang="en-US" dirty="0" smtClean="0"/>
              <a:t>1945).</a:t>
            </a:r>
            <a:r>
              <a:rPr lang="en-US" dirty="0" smtClean="0">
                <a:solidFill>
                  <a:srgbClr val="7F787F"/>
                </a:solidFill>
              </a:rPr>
              <a:t> </a:t>
            </a:r>
            <a:r>
              <a:rPr lang="en-US" dirty="0" smtClean="0"/>
              <a:t>Ý</a:t>
            </a:r>
            <a:r>
              <a:rPr lang="en-US" dirty="0" smtClean="0">
                <a:solidFill>
                  <a:srgbClr val="7F787F"/>
                </a:solidFill>
              </a:rPr>
              <a:t> </a:t>
            </a:r>
            <a:r>
              <a:rPr lang="en-US" dirty="0" err="1" smtClean="0"/>
              <a:t>nghĩa</a:t>
            </a:r>
            <a:r>
              <a:rPr lang="en-US" dirty="0" smtClean="0">
                <a:solidFill>
                  <a:srgbClr val="7F787F"/>
                </a:solidFill>
              </a:rPr>
              <a:t> </a:t>
            </a:r>
            <a:r>
              <a:rPr lang="en-US" dirty="0" err="1" smtClean="0"/>
              <a:t>thắng</a:t>
            </a:r>
            <a:r>
              <a:rPr lang="en-US" dirty="0" smtClean="0">
                <a:solidFill>
                  <a:srgbClr val="7F787F"/>
                </a:solidFill>
              </a:rPr>
              <a:t> </a:t>
            </a:r>
            <a:r>
              <a:rPr lang="en-US" dirty="0" err="1" smtClean="0"/>
              <a:t>lợi</a:t>
            </a:r>
            <a:r>
              <a:rPr lang="en-US" dirty="0" smtClean="0">
                <a:solidFill>
                  <a:srgbClr val="7F787F"/>
                </a:solidFill>
              </a:rPr>
              <a:t> </a:t>
            </a:r>
            <a:r>
              <a:rPr lang="en-US" dirty="0" err="1" smtClean="0"/>
              <a:t>của</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tháng</a:t>
            </a:r>
            <a:r>
              <a:rPr lang="en-US" dirty="0" smtClean="0">
                <a:solidFill>
                  <a:srgbClr val="7F787F"/>
                </a:solidFill>
              </a:rPr>
              <a:t> </a:t>
            </a:r>
            <a:r>
              <a:rPr lang="en-US" dirty="0" err="1" smtClean="0"/>
              <a:t>Tám</a:t>
            </a:r>
            <a:r>
              <a:rPr lang="en-US" dirty="0" smtClean="0">
                <a:solidFill>
                  <a:srgbClr val="7F787F"/>
                </a:solidFill>
              </a:rPr>
              <a:t> </a:t>
            </a:r>
            <a:r>
              <a:rPr lang="en-US" dirty="0" err="1" smtClean="0"/>
              <a:t>năm</a:t>
            </a:r>
            <a:r>
              <a:rPr lang="en-US" dirty="0" smtClean="0">
                <a:solidFill>
                  <a:srgbClr val="7F787F"/>
                </a:solidFill>
              </a:rPr>
              <a:t> </a:t>
            </a:r>
            <a:r>
              <a:rPr lang="en-US" dirty="0" smtClean="0"/>
              <a:t>1945.</a:t>
            </a:r>
          </a:p>
          <a:p>
            <a:pPr algn="just" eaLnBrk="1" hangingPunct="1"/>
            <a:endParaRPr lang="en-US" dirty="0" smtClean="0"/>
          </a:p>
        </p:txBody>
      </p:sp>
      <p:pic>
        <p:nvPicPr>
          <p:cNvPr id="4102" name="Picture 4" descr="3D-Slide-Man-Reading-Books-original"/>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7772400" y="1098550"/>
            <a:ext cx="1371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37013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C4DD95-36CB-42F6-A3B8-D9C81C15BC18}" type="slidenum">
              <a:rPr lang="en-US">
                <a:solidFill>
                  <a:srgbClr val="FFFFFF"/>
                </a:solidFill>
                <a:latin typeface="Times New Roman" panose="02020603050405020304" pitchFamily="18" charset="0"/>
              </a:rPr>
              <a:pPr eaLnBrk="1" hangingPunct="1"/>
              <a:t>20</a:t>
            </a:fld>
            <a:endParaRPr lang="en-US">
              <a:solidFill>
                <a:srgbClr val="FFFFFF"/>
              </a:solidFill>
              <a:latin typeface="Times New Roman" panose="02020603050405020304" pitchFamily="18" charset="0"/>
            </a:endParaRPr>
          </a:p>
        </p:txBody>
      </p:sp>
      <p:sp>
        <p:nvSpPr>
          <p:cNvPr id="23555" name="Rectangle 2"/>
          <p:cNvSpPr>
            <a:spLocks noGrp="1" noChangeArrowheads="1"/>
          </p:cNvSpPr>
          <p:nvPr>
            <p:ph type="title"/>
          </p:nvPr>
        </p:nvSpPr>
        <p:spPr/>
        <p:txBody>
          <a:bodyPr>
            <a:noAutofit/>
          </a:bodyPr>
          <a:lstStyle/>
          <a:p>
            <a:r>
              <a:rPr lang="en-US" sz="2800" dirty="0"/>
              <a:t>2.2.2 </a:t>
            </a:r>
            <a:r>
              <a:rPr lang="en-US" sz="2800" dirty="0" err="1"/>
              <a:t>Chủ</a:t>
            </a:r>
            <a:r>
              <a:rPr lang="en-US" sz="2800" dirty="0"/>
              <a:t> </a:t>
            </a:r>
            <a:r>
              <a:rPr lang="en-US" sz="2800" dirty="0" err="1"/>
              <a:t>trương</a:t>
            </a:r>
            <a:r>
              <a:rPr lang="en-US" sz="2800" dirty="0"/>
              <a:t> </a:t>
            </a:r>
            <a:r>
              <a:rPr lang="en-US" sz="2800" dirty="0" err="1"/>
              <a:t>phát</a:t>
            </a:r>
            <a:r>
              <a:rPr lang="en-US" sz="2800" dirty="0"/>
              <a:t> </a:t>
            </a:r>
            <a:r>
              <a:rPr lang="en-US" sz="2800" dirty="0" err="1"/>
              <a:t>động</a:t>
            </a:r>
            <a:r>
              <a:rPr lang="en-US" sz="2800" dirty="0"/>
              <a:t> </a:t>
            </a:r>
            <a:r>
              <a:rPr lang="en-US" sz="2800" dirty="0" err="1"/>
              <a:t>Tổng</a:t>
            </a:r>
            <a:r>
              <a:rPr lang="en-US" sz="2800" dirty="0"/>
              <a:t> </a:t>
            </a:r>
            <a:r>
              <a:rPr lang="en-US" sz="2800" dirty="0" err="1"/>
              <a:t>khởi</a:t>
            </a:r>
            <a:r>
              <a:rPr lang="en-US" sz="2800" dirty="0"/>
              <a:t> </a:t>
            </a:r>
            <a:r>
              <a:rPr lang="en-US" sz="2800" dirty="0" err="1"/>
              <a:t>nghĩa</a:t>
            </a:r>
            <a:r>
              <a:rPr lang="en-US" sz="2800" dirty="0"/>
              <a:t> </a:t>
            </a:r>
            <a:r>
              <a:rPr lang="en-US" sz="2800" dirty="0" err="1"/>
              <a:t>giành</a:t>
            </a:r>
            <a:r>
              <a:rPr lang="en-US" sz="2800" dirty="0"/>
              <a:t> </a:t>
            </a:r>
            <a:r>
              <a:rPr lang="en-US" sz="2800" dirty="0" err="1"/>
              <a:t>chính</a:t>
            </a:r>
            <a:r>
              <a:rPr lang="en-US" sz="2800" dirty="0"/>
              <a:t> </a:t>
            </a:r>
            <a:r>
              <a:rPr lang="en-US" sz="2800" dirty="0" err="1"/>
              <a:t>quyền</a:t>
            </a:r>
            <a:r>
              <a:rPr lang="en-US" sz="2800" dirty="0"/>
              <a:t> </a:t>
            </a:r>
            <a:endParaRPr lang="en-US" sz="2800" dirty="0" smtClean="0"/>
          </a:p>
        </p:txBody>
      </p:sp>
      <p:sp>
        <p:nvSpPr>
          <p:cNvPr id="23556" name="Rectangle 3"/>
          <p:cNvSpPr>
            <a:spLocks noGrp="1" noChangeArrowheads="1"/>
          </p:cNvSpPr>
          <p:nvPr>
            <p:ph idx="1"/>
          </p:nvPr>
        </p:nvSpPr>
        <p:spPr>
          <a:xfrm>
            <a:off x="152400" y="1371600"/>
            <a:ext cx="8763000" cy="5213350"/>
          </a:xfrm>
        </p:spPr>
        <p:txBody>
          <a:bodyPr>
            <a:normAutofit/>
          </a:bodyPr>
          <a:lstStyle/>
          <a:p>
            <a:pPr algn="just" eaLnBrk="1" hangingPunct="1"/>
            <a:r>
              <a:rPr lang="vi-VN" b="1" dirty="0" smtClean="0"/>
              <a:t>Đẩy</a:t>
            </a:r>
            <a:r>
              <a:rPr lang="vi-VN" b="1" dirty="0" smtClean="0">
                <a:solidFill>
                  <a:srgbClr val="7F787F"/>
                </a:solidFill>
              </a:rPr>
              <a:t> </a:t>
            </a:r>
            <a:r>
              <a:rPr lang="vi-VN" b="1" dirty="0" smtClean="0"/>
              <a:t>mạnh</a:t>
            </a:r>
            <a:r>
              <a:rPr lang="vi-VN" b="1" dirty="0" smtClean="0">
                <a:solidFill>
                  <a:srgbClr val="7F787F"/>
                </a:solidFill>
              </a:rPr>
              <a:t> </a:t>
            </a:r>
            <a:r>
              <a:rPr lang="vi-VN" b="1" dirty="0" smtClean="0"/>
              <a:t>khởi</a:t>
            </a:r>
            <a:r>
              <a:rPr lang="vi-VN" b="1" dirty="0" smtClean="0">
                <a:solidFill>
                  <a:srgbClr val="7F787F"/>
                </a:solidFill>
              </a:rPr>
              <a:t> </a:t>
            </a:r>
            <a:r>
              <a:rPr lang="vi-VN" b="1" dirty="0" smtClean="0"/>
              <a:t>nghĩa</a:t>
            </a:r>
            <a:r>
              <a:rPr lang="vi-VN" b="1" dirty="0" smtClean="0">
                <a:solidFill>
                  <a:srgbClr val="7F787F"/>
                </a:solidFill>
              </a:rPr>
              <a:t> </a:t>
            </a:r>
            <a:r>
              <a:rPr lang="vi-VN" b="1" dirty="0" smtClean="0"/>
              <a:t>từng</a:t>
            </a:r>
            <a:r>
              <a:rPr lang="vi-VN" b="1" dirty="0" smtClean="0">
                <a:solidFill>
                  <a:srgbClr val="7F787F"/>
                </a:solidFill>
              </a:rPr>
              <a:t> </a:t>
            </a:r>
            <a:r>
              <a:rPr lang="vi-VN" b="1" dirty="0" smtClean="0"/>
              <a:t>phần,</a:t>
            </a:r>
            <a:r>
              <a:rPr lang="vi-VN" b="1" dirty="0" smtClean="0">
                <a:solidFill>
                  <a:srgbClr val="7F787F"/>
                </a:solidFill>
              </a:rPr>
              <a:t> </a:t>
            </a:r>
            <a:r>
              <a:rPr lang="vi-VN" b="1" dirty="0" smtClean="0"/>
              <a:t>giành</a:t>
            </a:r>
            <a:r>
              <a:rPr lang="vi-VN" b="1" dirty="0" smtClean="0">
                <a:solidFill>
                  <a:srgbClr val="7F787F"/>
                </a:solidFill>
              </a:rPr>
              <a:t> </a:t>
            </a:r>
            <a:r>
              <a:rPr lang="vi-VN" b="1" dirty="0" smtClean="0"/>
              <a:t>chính</a:t>
            </a:r>
            <a:r>
              <a:rPr lang="vi-VN" b="1" dirty="0" smtClean="0">
                <a:solidFill>
                  <a:srgbClr val="7F787F"/>
                </a:solidFill>
              </a:rPr>
              <a:t> </a:t>
            </a:r>
            <a:r>
              <a:rPr lang="vi-VN" b="1" dirty="0" smtClean="0"/>
              <a:t>quyền</a:t>
            </a:r>
            <a:r>
              <a:rPr lang="vi-VN" b="1" dirty="0" smtClean="0">
                <a:solidFill>
                  <a:srgbClr val="7F787F"/>
                </a:solidFill>
              </a:rPr>
              <a:t> </a:t>
            </a:r>
            <a:r>
              <a:rPr lang="vi-VN" b="1" dirty="0" smtClean="0"/>
              <a:t>bộ</a:t>
            </a:r>
            <a:r>
              <a:rPr lang="vi-VN" b="1" dirty="0" smtClean="0">
                <a:solidFill>
                  <a:srgbClr val="7F787F"/>
                </a:solidFill>
              </a:rPr>
              <a:t> </a:t>
            </a:r>
            <a:r>
              <a:rPr lang="vi-VN" b="1" dirty="0" smtClean="0"/>
              <a:t>phận</a:t>
            </a:r>
            <a:r>
              <a:rPr lang="en-US" b="1" dirty="0" smtClean="0"/>
              <a:t>:</a:t>
            </a:r>
            <a:endParaRPr lang="vi-VN" b="1" dirty="0" smtClean="0"/>
          </a:p>
          <a:p>
            <a:pPr marL="682625" lvl="1" indent="-336550" algn="just" eaLnBrk="1" hangingPunct="1"/>
            <a:r>
              <a:rPr lang="vi-VN" dirty="0" smtClean="0"/>
              <a:t>Từ</a:t>
            </a:r>
            <a:r>
              <a:rPr lang="vi-VN" dirty="0" smtClean="0">
                <a:solidFill>
                  <a:srgbClr val="7F787F"/>
                </a:solidFill>
              </a:rPr>
              <a:t> </a:t>
            </a:r>
            <a:r>
              <a:rPr lang="vi-VN" dirty="0" smtClean="0"/>
              <a:t>giữa</a:t>
            </a:r>
            <a:r>
              <a:rPr lang="vi-VN" dirty="0" smtClean="0">
                <a:solidFill>
                  <a:srgbClr val="7F787F"/>
                </a:solidFill>
              </a:rPr>
              <a:t> </a:t>
            </a:r>
            <a:r>
              <a:rPr lang="vi-VN" dirty="0" smtClean="0"/>
              <a:t>tháng</a:t>
            </a:r>
            <a:r>
              <a:rPr lang="vi-VN" dirty="0" smtClean="0">
                <a:solidFill>
                  <a:srgbClr val="7F787F"/>
                </a:solidFill>
              </a:rPr>
              <a:t> </a:t>
            </a:r>
            <a:r>
              <a:rPr lang="vi-VN" dirty="0" smtClean="0"/>
              <a:t>3/1945</a:t>
            </a:r>
            <a:r>
              <a:rPr lang="vi-VN" dirty="0" smtClean="0">
                <a:solidFill>
                  <a:srgbClr val="7F787F"/>
                </a:solidFill>
              </a:rPr>
              <a:t> </a:t>
            </a:r>
            <a:r>
              <a:rPr lang="vi-VN" dirty="0" smtClean="0"/>
              <a:t>trở</a:t>
            </a:r>
            <a:r>
              <a:rPr lang="vi-VN" dirty="0" smtClean="0">
                <a:solidFill>
                  <a:srgbClr val="7F787F"/>
                </a:solidFill>
              </a:rPr>
              <a:t> </a:t>
            </a:r>
            <a:r>
              <a:rPr lang="vi-VN" dirty="0" smtClean="0"/>
              <a:t>đi,</a:t>
            </a:r>
            <a:r>
              <a:rPr lang="vi-VN" dirty="0" smtClean="0">
                <a:solidFill>
                  <a:srgbClr val="7F787F"/>
                </a:solidFill>
              </a:rPr>
              <a:t> </a:t>
            </a:r>
            <a:r>
              <a:rPr lang="vi-VN" dirty="0" smtClean="0"/>
              <a:t>cao</a:t>
            </a:r>
            <a:r>
              <a:rPr lang="vi-VN" dirty="0" smtClean="0">
                <a:solidFill>
                  <a:srgbClr val="7F787F"/>
                </a:solidFill>
              </a:rPr>
              <a:t> </a:t>
            </a:r>
            <a:r>
              <a:rPr lang="vi-VN" dirty="0" smtClean="0"/>
              <a:t>trào</a:t>
            </a:r>
            <a:r>
              <a:rPr lang="vi-VN" dirty="0" smtClean="0">
                <a:solidFill>
                  <a:srgbClr val="7F787F"/>
                </a:solidFill>
              </a:rPr>
              <a:t> </a:t>
            </a:r>
            <a:r>
              <a:rPr lang="vi-VN" dirty="0" smtClean="0"/>
              <a:t>kháng</a:t>
            </a:r>
            <a:r>
              <a:rPr lang="vi-VN" dirty="0" smtClean="0">
                <a:solidFill>
                  <a:srgbClr val="7F787F"/>
                </a:solidFill>
              </a:rPr>
              <a:t> </a:t>
            </a:r>
            <a:r>
              <a:rPr lang="vi-VN" dirty="0" smtClean="0"/>
              <a:t>Nhật</a:t>
            </a:r>
            <a:r>
              <a:rPr lang="vi-VN" dirty="0" smtClean="0">
                <a:solidFill>
                  <a:srgbClr val="7F787F"/>
                </a:solidFill>
              </a:rPr>
              <a:t> </a:t>
            </a:r>
            <a:r>
              <a:rPr lang="vi-VN" dirty="0" smtClean="0"/>
              <a:t>cứu</a:t>
            </a:r>
            <a:r>
              <a:rPr lang="vi-VN" dirty="0" smtClean="0">
                <a:solidFill>
                  <a:srgbClr val="7F787F"/>
                </a:solidFill>
              </a:rPr>
              <a:t> </a:t>
            </a:r>
            <a:r>
              <a:rPr lang="vi-VN" dirty="0" smtClean="0"/>
              <a:t>nước</a:t>
            </a:r>
            <a:r>
              <a:rPr lang="vi-VN" dirty="0" smtClean="0">
                <a:solidFill>
                  <a:srgbClr val="7F787F"/>
                </a:solidFill>
              </a:rPr>
              <a:t> </a:t>
            </a:r>
            <a:r>
              <a:rPr lang="vi-VN" dirty="0" smtClean="0"/>
              <a:t>đã</a:t>
            </a:r>
            <a:r>
              <a:rPr lang="vi-VN" dirty="0" smtClean="0">
                <a:solidFill>
                  <a:srgbClr val="7F787F"/>
                </a:solidFill>
              </a:rPr>
              <a:t> </a:t>
            </a:r>
            <a:r>
              <a:rPr lang="vi-VN" dirty="0" smtClean="0"/>
              <a:t>diễn</a:t>
            </a:r>
            <a:r>
              <a:rPr lang="vi-VN" dirty="0" smtClean="0">
                <a:solidFill>
                  <a:srgbClr val="7F787F"/>
                </a:solidFill>
              </a:rPr>
              <a:t> </a:t>
            </a:r>
            <a:r>
              <a:rPr lang="vi-VN" dirty="0" smtClean="0"/>
              <a:t>ra</a:t>
            </a:r>
            <a:r>
              <a:rPr lang="vi-VN" dirty="0" smtClean="0">
                <a:solidFill>
                  <a:srgbClr val="7F787F"/>
                </a:solidFill>
              </a:rPr>
              <a:t> </a:t>
            </a:r>
            <a:r>
              <a:rPr lang="vi-VN" dirty="0" smtClean="0"/>
              <a:t>rất</a:t>
            </a:r>
            <a:r>
              <a:rPr lang="vi-VN" dirty="0" smtClean="0">
                <a:solidFill>
                  <a:srgbClr val="7F787F"/>
                </a:solidFill>
              </a:rPr>
              <a:t> </a:t>
            </a:r>
            <a:r>
              <a:rPr lang="vi-VN" dirty="0" smtClean="0"/>
              <a:t>sôi</a:t>
            </a:r>
            <a:r>
              <a:rPr lang="vi-VN" dirty="0" smtClean="0">
                <a:solidFill>
                  <a:srgbClr val="7F787F"/>
                </a:solidFill>
              </a:rPr>
              <a:t> </a:t>
            </a:r>
            <a:r>
              <a:rPr lang="vi-VN" dirty="0" smtClean="0"/>
              <a:t>nổi,</a:t>
            </a:r>
            <a:r>
              <a:rPr lang="vi-VN" dirty="0" smtClean="0">
                <a:solidFill>
                  <a:srgbClr val="7F787F"/>
                </a:solidFill>
              </a:rPr>
              <a:t> </a:t>
            </a:r>
            <a:r>
              <a:rPr lang="vi-VN" dirty="0" smtClean="0"/>
              <a:t>mạnh</a:t>
            </a:r>
            <a:r>
              <a:rPr lang="vi-VN" dirty="0" smtClean="0">
                <a:solidFill>
                  <a:srgbClr val="7F787F"/>
                </a:solidFill>
              </a:rPr>
              <a:t> </a:t>
            </a:r>
            <a:r>
              <a:rPr lang="vi-VN" dirty="0" smtClean="0"/>
              <a:t>mẽ</a:t>
            </a:r>
            <a:r>
              <a:rPr lang="vi-VN" dirty="0" smtClean="0">
                <a:solidFill>
                  <a:srgbClr val="7F787F"/>
                </a:solidFill>
              </a:rPr>
              <a:t> </a:t>
            </a:r>
            <a:r>
              <a:rPr lang="vi-VN" dirty="0" smtClean="0"/>
              <a:t>và</a:t>
            </a:r>
            <a:r>
              <a:rPr lang="vi-VN" dirty="0" smtClean="0">
                <a:solidFill>
                  <a:srgbClr val="7F787F"/>
                </a:solidFill>
              </a:rPr>
              <a:t> </a:t>
            </a:r>
            <a:r>
              <a:rPr lang="vi-VN" dirty="0" smtClean="0"/>
              <a:t>phong</a:t>
            </a:r>
            <a:r>
              <a:rPr lang="vi-VN" dirty="0" smtClean="0">
                <a:solidFill>
                  <a:srgbClr val="7F787F"/>
                </a:solidFill>
              </a:rPr>
              <a:t> </a:t>
            </a:r>
            <a:r>
              <a:rPr lang="vi-VN" dirty="0" smtClean="0"/>
              <a:t>phú</a:t>
            </a:r>
            <a:r>
              <a:rPr lang="vi-VN" dirty="0" smtClean="0">
                <a:solidFill>
                  <a:srgbClr val="7F787F"/>
                </a:solidFill>
              </a:rPr>
              <a:t> </a:t>
            </a:r>
            <a:r>
              <a:rPr lang="vi-VN" dirty="0" smtClean="0"/>
              <a:t>về</a:t>
            </a:r>
            <a:r>
              <a:rPr lang="vi-VN" dirty="0" smtClean="0">
                <a:solidFill>
                  <a:srgbClr val="7F787F"/>
                </a:solidFill>
              </a:rPr>
              <a:t> </a:t>
            </a:r>
            <a:r>
              <a:rPr lang="vi-VN" dirty="0" smtClean="0"/>
              <a:t>nội</a:t>
            </a:r>
            <a:r>
              <a:rPr lang="vi-VN" dirty="0" smtClean="0">
                <a:solidFill>
                  <a:srgbClr val="7F787F"/>
                </a:solidFill>
              </a:rPr>
              <a:t> </a:t>
            </a:r>
            <a:r>
              <a:rPr lang="vi-VN" dirty="0" smtClean="0"/>
              <a:t>dung</a:t>
            </a:r>
            <a:r>
              <a:rPr lang="vi-VN" dirty="0" smtClean="0">
                <a:solidFill>
                  <a:srgbClr val="7F787F"/>
                </a:solidFill>
              </a:rPr>
              <a:t> </a:t>
            </a:r>
            <a:r>
              <a:rPr lang="vi-VN" dirty="0" smtClean="0"/>
              <a:t>và</a:t>
            </a:r>
            <a:r>
              <a:rPr lang="vi-VN" dirty="0" smtClean="0">
                <a:solidFill>
                  <a:srgbClr val="7F787F"/>
                </a:solidFill>
              </a:rPr>
              <a:t> </a:t>
            </a:r>
            <a:r>
              <a:rPr lang="vi-VN" dirty="0" smtClean="0"/>
              <a:t>hình</a:t>
            </a:r>
            <a:r>
              <a:rPr lang="vi-VN" dirty="0" smtClean="0">
                <a:solidFill>
                  <a:srgbClr val="7F787F"/>
                </a:solidFill>
              </a:rPr>
              <a:t> </a:t>
            </a:r>
            <a:r>
              <a:rPr lang="vi-VN" dirty="0" smtClean="0"/>
              <a:t>thức.</a:t>
            </a:r>
          </a:p>
          <a:p>
            <a:pPr marL="682625" lvl="1" indent="-336550" algn="just" eaLnBrk="1" hangingPunct="1"/>
            <a:r>
              <a:rPr lang="vi-VN" dirty="0" smtClean="0"/>
              <a:t>Trong</a:t>
            </a:r>
            <a:r>
              <a:rPr lang="vi-VN" dirty="0" smtClean="0">
                <a:solidFill>
                  <a:srgbClr val="7F787F"/>
                </a:solidFill>
              </a:rPr>
              <a:t> </a:t>
            </a:r>
            <a:r>
              <a:rPr lang="vi-VN" dirty="0" smtClean="0"/>
              <a:t>hai</a:t>
            </a:r>
            <a:r>
              <a:rPr lang="vi-VN" dirty="0" smtClean="0">
                <a:solidFill>
                  <a:srgbClr val="7F787F"/>
                </a:solidFill>
              </a:rPr>
              <a:t> </a:t>
            </a:r>
            <a:r>
              <a:rPr lang="vi-VN" dirty="0" smtClean="0"/>
              <a:t>tháng</a:t>
            </a:r>
            <a:r>
              <a:rPr lang="vi-VN" dirty="0" smtClean="0">
                <a:solidFill>
                  <a:srgbClr val="7F787F"/>
                </a:solidFill>
              </a:rPr>
              <a:t> </a:t>
            </a:r>
            <a:r>
              <a:rPr lang="vi-VN" dirty="0" smtClean="0"/>
              <a:t>5</a:t>
            </a:r>
            <a:r>
              <a:rPr lang="vi-VN" dirty="0" smtClean="0">
                <a:solidFill>
                  <a:srgbClr val="7F787F"/>
                </a:solidFill>
              </a:rPr>
              <a:t> </a:t>
            </a:r>
            <a:r>
              <a:rPr lang="vi-VN" dirty="0" smtClean="0"/>
              <a:t>và</a:t>
            </a:r>
            <a:r>
              <a:rPr lang="vi-VN" dirty="0" smtClean="0">
                <a:solidFill>
                  <a:srgbClr val="7F787F"/>
                </a:solidFill>
              </a:rPr>
              <a:t> </a:t>
            </a:r>
            <a:r>
              <a:rPr lang="vi-VN" dirty="0" smtClean="0"/>
              <a:t>6/1945,</a:t>
            </a:r>
            <a:r>
              <a:rPr lang="vi-VN" dirty="0" smtClean="0">
                <a:solidFill>
                  <a:srgbClr val="7F787F"/>
                </a:solidFill>
              </a:rPr>
              <a:t> </a:t>
            </a:r>
            <a:r>
              <a:rPr lang="vi-VN" dirty="0" smtClean="0"/>
              <a:t>các</a:t>
            </a:r>
            <a:r>
              <a:rPr lang="vi-VN" dirty="0" smtClean="0">
                <a:solidFill>
                  <a:srgbClr val="7F787F"/>
                </a:solidFill>
              </a:rPr>
              <a:t> </a:t>
            </a:r>
            <a:r>
              <a:rPr lang="vi-VN" dirty="0" smtClean="0"/>
              <a:t>cuộc</a:t>
            </a:r>
            <a:r>
              <a:rPr lang="vi-VN" dirty="0" smtClean="0">
                <a:solidFill>
                  <a:srgbClr val="7F787F"/>
                </a:solidFill>
              </a:rPr>
              <a:t> </a:t>
            </a:r>
            <a:r>
              <a:rPr lang="vi-VN" dirty="0" smtClean="0"/>
              <a:t>khởi</a:t>
            </a:r>
            <a:r>
              <a:rPr lang="vi-VN" dirty="0" smtClean="0">
                <a:solidFill>
                  <a:srgbClr val="7F787F"/>
                </a:solidFill>
              </a:rPr>
              <a:t> </a:t>
            </a:r>
            <a:r>
              <a:rPr lang="vi-VN" dirty="0" smtClean="0"/>
              <a:t>nghĩa</a:t>
            </a:r>
            <a:r>
              <a:rPr lang="vi-VN" dirty="0" smtClean="0">
                <a:solidFill>
                  <a:srgbClr val="7F787F"/>
                </a:solidFill>
              </a:rPr>
              <a:t> </a:t>
            </a:r>
            <a:r>
              <a:rPr lang="vi-VN" dirty="0" smtClean="0"/>
              <a:t>từng</a:t>
            </a:r>
            <a:r>
              <a:rPr lang="vi-VN" dirty="0" smtClean="0">
                <a:solidFill>
                  <a:srgbClr val="7F787F"/>
                </a:solidFill>
              </a:rPr>
              <a:t> </a:t>
            </a:r>
            <a:r>
              <a:rPr lang="vi-VN" dirty="0" smtClean="0"/>
              <a:t>phần</a:t>
            </a:r>
            <a:r>
              <a:rPr lang="vi-VN" dirty="0" smtClean="0">
                <a:solidFill>
                  <a:srgbClr val="7F787F"/>
                </a:solidFill>
              </a:rPr>
              <a:t> </a:t>
            </a:r>
            <a:r>
              <a:rPr lang="vi-VN" dirty="0" smtClean="0"/>
              <a:t>liên</a:t>
            </a:r>
            <a:r>
              <a:rPr lang="vi-VN" dirty="0" smtClean="0">
                <a:solidFill>
                  <a:srgbClr val="7F787F"/>
                </a:solidFill>
              </a:rPr>
              <a:t> </a:t>
            </a:r>
            <a:r>
              <a:rPr lang="vi-VN" dirty="0" smtClean="0"/>
              <a:t>tục</a:t>
            </a:r>
            <a:r>
              <a:rPr lang="vi-VN" dirty="0" smtClean="0">
                <a:solidFill>
                  <a:srgbClr val="7F787F"/>
                </a:solidFill>
              </a:rPr>
              <a:t> </a:t>
            </a:r>
            <a:r>
              <a:rPr lang="vi-VN" dirty="0" smtClean="0"/>
              <a:t>nổ</a:t>
            </a:r>
            <a:r>
              <a:rPr lang="vi-VN" dirty="0" smtClean="0">
                <a:solidFill>
                  <a:srgbClr val="7F787F"/>
                </a:solidFill>
              </a:rPr>
              <a:t> </a:t>
            </a:r>
            <a:r>
              <a:rPr lang="vi-VN" dirty="0" smtClean="0"/>
              <a:t>ra</a:t>
            </a:r>
            <a:r>
              <a:rPr lang="vi-VN" dirty="0" smtClean="0">
                <a:solidFill>
                  <a:srgbClr val="7F787F"/>
                </a:solidFill>
              </a:rPr>
              <a:t> </a:t>
            </a:r>
            <a:r>
              <a:rPr lang="vi-VN" dirty="0" smtClean="0"/>
              <a:t>và</a:t>
            </a:r>
            <a:r>
              <a:rPr lang="vi-VN" dirty="0" smtClean="0">
                <a:solidFill>
                  <a:srgbClr val="7F787F"/>
                </a:solidFill>
              </a:rPr>
              <a:t> </a:t>
            </a:r>
            <a:r>
              <a:rPr lang="vi-VN" dirty="0" smtClean="0"/>
              <a:t>nhiều</a:t>
            </a:r>
            <a:r>
              <a:rPr lang="vi-VN" dirty="0" smtClean="0">
                <a:solidFill>
                  <a:srgbClr val="7F787F"/>
                </a:solidFill>
              </a:rPr>
              <a:t> </a:t>
            </a:r>
            <a:r>
              <a:rPr lang="vi-VN" dirty="0" smtClean="0"/>
              <a:t>chiến</a:t>
            </a:r>
            <a:r>
              <a:rPr lang="vi-VN" dirty="0" smtClean="0">
                <a:solidFill>
                  <a:srgbClr val="7F787F"/>
                </a:solidFill>
              </a:rPr>
              <a:t> </a:t>
            </a:r>
            <a:r>
              <a:rPr lang="vi-VN" dirty="0" smtClean="0"/>
              <a:t>khu</a:t>
            </a:r>
            <a:r>
              <a:rPr lang="vi-VN" dirty="0" smtClean="0">
                <a:solidFill>
                  <a:srgbClr val="7F787F"/>
                </a:solidFill>
              </a:rPr>
              <a:t> </a:t>
            </a:r>
            <a:r>
              <a:rPr lang="vi-VN" dirty="0" smtClean="0"/>
              <a:t>được</a:t>
            </a:r>
            <a:r>
              <a:rPr lang="vi-VN" dirty="0" smtClean="0">
                <a:solidFill>
                  <a:srgbClr val="7F787F"/>
                </a:solidFill>
              </a:rPr>
              <a:t> </a:t>
            </a:r>
            <a:r>
              <a:rPr lang="vi-VN" dirty="0" smtClean="0"/>
              <a:t>thành</a:t>
            </a:r>
            <a:r>
              <a:rPr lang="vi-VN" dirty="0" smtClean="0">
                <a:solidFill>
                  <a:srgbClr val="7F787F"/>
                </a:solidFill>
              </a:rPr>
              <a:t> </a:t>
            </a:r>
            <a:r>
              <a:rPr lang="vi-VN" dirty="0" smtClean="0"/>
              <a:t>lập</a:t>
            </a:r>
            <a:r>
              <a:rPr lang="vi-VN" dirty="0" smtClean="0">
                <a:solidFill>
                  <a:srgbClr val="7F787F"/>
                </a:solidFill>
              </a:rPr>
              <a:t> </a:t>
            </a:r>
            <a:r>
              <a:rPr lang="vi-VN" dirty="0" smtClean="0"/>
              <a:t>ở</a:t>
            </a:r>
            <a:r>
              <a:rPr lang="vi-VN" dirty="0" smtClean="0">
                <a:solidFill>
                  <a:srgbClr val="7F787F"/>
                </a:solidFill>
              </a:rPr>
              <a:t> </a:t>
            </a:r>
            <a:r>
              <a:rPr lang="vi-VN" dirty="0" smtClean="0"/>
              <a:t>cả</a:t>
            </a:r>
            <a:r>
              <a:rPr lang="vi-VN" dirty="0" smtClean="0">
                <a:solidFill>
                  <a:srgbClr val="7F787F"/>
                </a:solidFill>
              </a:rPr>
              <a:t> </a:t>
            </a:r>
            <a:r>
              <a:rPr lang="vi-VN" dirty="0" smtClean="0"/>
              <a:t>ba</a:t>
            </a:r>
            <a:r>
              <a:rPr lang="vi-VN" dirty="0" smtClean="0">
                <a:solidFill>
                  <a:srgbClr val="7F787F"/>
                </a:solidFill>
              </a:rPr>
              <a:t> </a:t>
            </a:r>
            <a:r>
              <a:rPr lang="vi-VN" dirty="0" smtClean="0"/>
              <a:t>miền.</a:t>
            </a:r>
            <a:r>
              <a:rPr lang="vi-VN" dirty="0" smtClean="0">
                <a:solidFill>
                  <a:srgbClr val="7F787F"/>
                </a:solidFill>
              </a:rPr>
              <a:t> </a:t>
            </a:r>
            <a:r>
              <a:rPr lang="vi-VN" dirty="0" smtClean="0"/>
              <a:t>Ở</a:t>
            </a:r>
            <a:r>
              <a:rPr lang="vi-VN" dirty="0" smtClean="0">
                <a:solidFill>
                  <a:srgbClr val="7F787F"/>
                </a:solidFill>
              </a:rPr>
              <a:t> </a:t>
            </a:r>
            <a:r>
              <a:rPr lang="vi-VN" dirty="0" smtClean="0"/>
              <a:t>khu</a:t>
            </a:r>
            <a:r>
              <a:rPr lang="vi-VN" dirty="0" smtClean="0">
                <a:solidFill>
                  <a:srgbClr val="7F787F"/>
                </a:solidFill>
              </a:rPr>
              <a:t> </a:t>
            </a:r>
            <a:r>
              <a:rPr lang="vi-VN" dirty="0" smtClean="0"/>
              <a:t>giải</a:t>
            </a:r>
            <a:r>
              <a:rPr lang="vi-VN" dirty="0" smtClean="0">
                <a:solidFill>
                  <a:srgbClr val="7F787F"/>
                </a:solidFill>
              </a:rPr>
              <a:t> </a:t>
            </a:r>
            <a:r>
              <a:rPr lang="vi-VN" dirty="0" smtClean="0"/>
              <a:t>phóng</a:t>
            </a:r>
            <a:r>
              <a:rPr lang="vi-VN" dirty="0" smtClean="0">
                <a:solidFill>
                  <a:srgbClr val="7F787F"/>
                </a:solidFill>
              </a:rPr>
              <a:t> </a:t>
            </a:r>
            <a:r>
              <a:rPr lang="vi-VN" dirty="0" smtClean="0"/>
              <a:t>và</a:t>
            </a:r>
            <a:r>
              <a:rPr lang="vi-VN" dirty="0" smtClean="0">
                <a:solidFill>
                  <a:srgbClr val="7F787F"/>
                </a:solidFill>
              </a:rPr>
              <a:t> </a:t>
            </a:r>
            <a:r>
              <a:rPr lang="vi-VN" dirty="0" smtClean="0"/>
              <a:t>một</a:t>
            </a:r>
            <a:r>
              <a:rPr lang="vi-VN" dirty="0" smtClean="0">
                <a:solidFill>
                  <a:srgbClr val="7F787F"/>
                </a:solidFill>
              </a:rPr>
              <a:t> </a:t>
            </a:r>
            <a:r>
              <a:rPr lang="vi-VN" dirty="0" smtClean="0"/>
              <a:t>số</a:t>
            </a:r>
            <a:r>
              <a:rPr lang="vi-VN" dirty="0" smtClean="0">
                <a:solidFill>
                  <a:srgbClr val="7F787F"/>
                </a:solidFill>
              </a:rPr>
              <a:t> </a:t>
            </a:r>
            <a:r>
              <a:rPr lang="vi-VN" dirty="0" smtClean="0"/>
              <a:t>địa</a:t>
            </a:r>
            <a:r>
              <a:rPr lang="vi-VN" dirty="0" smtClean="0">
                <a:solidFill>
                  <a:srgbClr val="7F787F"/>
                </a:solidFill>
              </a:rPr>
              <a:t> </a:t>
            </a:r>
            <a:r>
              <a:rPr lang="vi-VN" dirty="0" smtClean="0"/>
              <a:t>phương,</a:t>
            </a:r>
            <a:r>
              <a:rPr lang="vi-VN" dirty="0" smtClean="0">
                <a:solidFill>
                  <a:srgbClr val="7F787F"/>
                </a:solidFill>
              </a:rPr>
              <a:t> </a:t>
            </a:r>
            <a:r>
              <a:rPr lang="vi-VN" dirty="0" smtClean="0"/>
              <a:t>chính</a:t>
            </a:r>
            <a:r>
              <a:rPr lang="vi-VN" dirty="0" smtClean="0">
                <a:solidFill>
                  <a:srgbClr val="7F787F"/>
                </a:solidFill>
              </a:rPr>
              <a:t> </a:t>
            </a:r>
            <a:r>
              <a:rPr lang="vi-VN" dirty="0" smtClean="0"/>
              <a:t>quyền</a:t>
            </a:r>
            <a:r>
              <a:rPr lang="vi-VN" dirty="0" smtClean="0">
                <a:solidFill>
                  <a:srgbClr val="7F787F"/>
                </a:solidFill>
              </a:rPr>
              <a:t> </a:t>
            </a:r>
            <a:r>
              <a:rPr lang="vi-VN" dirty="0" smtClean="0"/>
              <a:t>nhân</a:t>
            </a:r>
            <a:r>
              <a:rPr lang="vi-VN" dirty="0" smtClean="0">
                <a:solidFill>
                  <a:srgbClr val="7F787F"/>
                </a:solidFill>
              </a:rPr>
              <a:t> </a:t>
            </a:r>
            <a:r>
              <a:rPr lang="vi-VN" dirty="0" smtClean="0"/>
              <a:t>dân</a:t>
            </a:r>
            <a:r>
              <a:rPr lang="vi-VN" dirty="0" smtClean="0">
                <a:solidFill>
                  <a:srgbClr val="7F787F"/>
                </a:solidFill>
              </a:rPr>
              <a:t> </a:t>
            </a:r>
            <a:r>
              <a:rPr lang="vi-VN" dirty="0" smtClean="0"/>
              <a:t>đã</a:t>
            </a:r>
            <a:r>
              <a:rPr lang="vi-VN" dirty="0" smtClean="0">
                <a:solidFill>
                  <a:srgbClr val="7F787F"/>
                </a:solidFill>
              </a:rPr>
              <a:t> </a:t>
            </a:r>
            <a:r>
              <a:rPr lang="vi-VN" dirty="0" smtClean="0"/>
              <a:t>hình</a:t>
            </a:r>
            <a:r>
              <a:rPr lang="vi-VN" dirty="0" smtClean="0">
                <a:solidFill>
                  <a:srgbClr val="7F787F"/>
                </a:solidFill>
              </a:rPr>
              <a:t> </a:t>
            </a:r>
            <a:r>
              <a:rPr lang="vi-VN" dirty="0" smtClean="0"/>
              <a:t>thành,</a:t>
            </a:r>
            <a:r>
              <a:rPr lang="vi-VN" dirty="0" smtClean="0">
                <a:solidFill>
                  <a:srgbClr val="7F787F"/>
                </a:solidFill>
              </a:rPr>
              <a:t> </a:t>
            </a:r>
            <a:r>
              <a:rPr lang="vi-VN" dirty="0" smtClean="0"/>
              <a:t>tồn</a:t>
            </a:r>
            <a:r>
              <a:rPr lang="vi-VN" dirty="0" smtClean="0">
                <a:solidFill>
                  <a:srgbClr val="7F787F"/>
                </a:solidFill>
              </a:rPr>
              <a:t> </a:t>
            </a:r>
            <a:r>
              <a:rPr lang="vi-VN" dirty="0" smtClean="0"/>
              <a:t>tại</a:t>
            </a:r>
            <a:r>
              <a:rPr lang="vi-VN" dirty="0" smtClean="0">
                <a:solidFill>
                  <a:srgbClr val="7F787F"/>
                </a:solidFill>
              </a:rPr>
              <a:t> </a:t>
            </a:r>
            <a:r>
              <a:rPr lang="vi-VN" dirty="0" smtClean="0"/>
              <a:t>song</a:t>
            </a:r>
            <a:r>
              <a:rPr lang="vi-VN" dirty="0" smtClean="0">
                <a:solidFill>
                  <a:srgbClr val="7F787F"/>
                </a:solidFill>
              </a:rPr>
              <a:t> </a:t>
            </a:r>
            <a:r>
              <a:rPr lang="vi-VN" dirty="0" smtClean="0"/>
              <a:t>song</a:t>
            </a:r>
            <a:r>
              <a:rPr lang="vi-VN" dirty="0" smtClean="0">
                <a:solidFill>
                  <a:srgbClr val="7F787F"/>
                </a:solidFill>
              </a:rPr>
              <a:t> </a:t>
            </a:r>
            <a:r>
              <a:rPr lang="vi-VN" dirty="0" smtClean="0"/>
              <a:t>với</a:t>
            </a:r>
            <a:r>
              <a:rPr lang="vi-VN" dirty="0" smtClean="0">
                <a:solidFill>
                  <a:srgbClr val="7F787F"/>
                </a:solidFill>
              </a:rPr>
              <a:t> </a:t>
            </a:r>
            <a:r>
              <a:rPr lang="vi-VN" dirty="0" smtClean="0"/>
              <a:t>chính</a:t>
            </a:r>
            <a:r>
              <a:rPr lang="vi-VN" dirty="0" smtClean="0">
                <a:solidFill>
                  <a:srgbClr val="7F787F"/>
                </a:solidFill>
              </a:rPr>
              <a:t> </a:t>
            </a:r>
            <a:r>
              <a:rPr lang="vi-VN" dirty="0" smtClean="0"/>
              <a:t>quyền</a:t>
            </a:r>
            <a:r>
              <a:rPr lang="vi-VN" dirty="0" smtClean="0">
                <a:solidFill>
                  <a:srgbClr val="7F787F"/>
                </a:solidFill>
              </a:rPr>
              <a:t> </a:t>
            </a:r>
            <a:r>
              <a:rPr lang="vi-VN" dirty="0" smtClean="0"/>
              <a:t>tay</a:t>
            </a:r>
            <a:r>
              <a:rPr lang="vi-VN" dirty="0" smtClean="0">
                <a:solidFill>
                  <a:srgbClr val="7F787F"/>
                </a:solidFill>
              </a:rPr>
              <a:t> </a:t>
            </a:r>
            <a:r>
              <a:rPr lang="vi-VN" dirty="0" smtClean="0"/>
              <a:t>sai</a:t>
            </a:r>
            <a:r>
              <a:rPr lang="vi-VN" dirty="0" smtClean="0">
                <a:solidFill>
                  <a:srgbClr val="7F787F"/>
                </a:solidFill>
              </a:rPr>
              <a:t> </a:t>
            </a:r>
            <a:r>
              <a:rPr lang="vi-VN" dirty="0" smtClean="0"/>
              <a:t>của</a:t>
            </a:r>
            <a:r>
              <a:rPr lang="vi-VN" dirty="0" smtClean="0">
                <a:solidFill>
                  <a:srgbClr val="7F787F"/>
                </a:solidFill>
              </a:rPr>
              <a:t> </a:t>
            </a:r>
            <a:r>
              <a:rPr lang="vi-VN" dirty="0" smtClean="0"/>
              <a:t>phát</a:t>
            </a:r>
            <a:r>
              <a:rPr lang="en-US" dirty="0" smtClean="0">
                <a:solidFill>
                  <a:srgbClr val="7F787F"/>
                </a:solidFill>
              </a:rPr>
              <a:t> </a:t>
            </a:r>
            <a:r>
              <a:rPr lang="vi-VN" dirty="0" smtClean="0"/>
              <a:t>xít</a:t>
            </a:r>
            <a:r>
              <a:rPr lang="vi-VN" dirty="0" smtClean="0">
                <a:solidFill>
                  <a:srgbClr val="7F787F"/>
                </a:solidFill>
              </a:rPr>
              <a:t> </a:t>
            </a:r>
            <a:r>
              <a:rPr lang="vi-VN" dirty="0" smtClean="0"/>
              <a:t>Nhật</a:t>
            </a:r>
            <a:r>
              <a:rPr lang="en-US" dirty="0" smtClean="0"/>
              <a:t>.</a:t>
            </a:r>
            <a:endParaRPr lang="vi-VN" dirty="0" smtClean="0"/>
          </a:p>
        </p:txBody>
      </p:sp>
    </p:spTree>
    <p:custDataLst>
      <p:tags r:id="rId1"/>
    </p:custDataLst>
    <p:extLst>
      <p:ext uri="{BB962C8B-B14F-4D97-AF65-F5344CB8AC3E}">
        <p14:creationId xmlns:p14="http://schemas.microsoft.com/office/powerpoint/2010/main" val="3771076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DE6999-B44C-4C08-BDDB-E2684B0DE938}" type="slidenum">
              <a:rPr lang="en-US">
                <a:solidFill>
                  <a:srgbClr val="FFFFFF"/>
                </a:solidFill>
                <a:latin typeface="Times New Roman" panose="02020603050405020304" pitchFamily="18" charset="0"/>
              </a:rPr>
              <a:pPr eaLnBrk="1" hangingPunct="1"/>
              <a:t>21</a:t>
            </a:fld>
            <a:endParaRPr lang="en-US">
              <a:solidFill>
                <a:srgbClr val="FFFFFF"/>
              </a:solidFill>
              <a:latin typeface="Times New Roman" panose="02020603050405020304" pitchFamily="18" charset="0"/>
            </a:endParaRPr>
          </a:p>
        </p:txBody>
      </p:sp>
      <p:sp>
        <p:nvSpPr>
          <p:cNvPr id="24579" name="Title 1"/>
          <p:cNvSpPr>
            <a:spLocks noGrp="1"/>
          </p:cNvSpPr>
          <p:nvPr>
            <p:ph type="title"/>
          </p:nvPr>
        </p:nvSpPr>
        <p:spPr>
          <a:xfrm>
            <a:off x="838200" y="228600"/>
            <a:ext cx="7772400" cy="1001712"/>
          </a:xfrm>
        </p:spPr>
        <p:txBody>
          <a:bodyPr>
            <a:noAutofit/>
          </a:bodyPr>
          <a:lstStyle/>
          <a:p>
            <a:pPr algn="just"/>
            <a:r>
              <a:rPr lang="en-US" sz="2800" dirty="0"/>
              <a:t>2.2.2 </a:t>
            </a:r>
            <a:r>
              <a:rPr lang="en-US" sz="2800" dirty="0" err="1"/>
              <a:t>Chủ</a:t>
            </a:r>
            <a:r>
              <a:rPr lang="en-US" sz="2800" dirty="0"/>
              <a:t> </a:t>
            </a:r>
            <a:r>
              <a:rPr lang="en-US" sz="2800" dirty="0" err="1"/>
              <a:t>trương</a:t>
            </a:r>
            <a:r>
              <a:rPr lang="en-US" sz="2800" dirty="0"/>
              <a:t> </a:t>
            </a:r>
            <a:r>
              <a:rPr lang="en-US" sz="2800" dirty="0" err="1"/>
              <a:t>phát</a:t>
            </a:r>
            <a:r>
              <a:rPr lang="en-US" sz="2800" dirty="0"/>
              <a:t> </a:t>
            </a:r>
            <a:r>
              <a:rPr lang="en-US" sz="2800" dirty="0" err="1"/>
              <a:t>động</a:t>
            </a:r>
            <a:r>
              <a:rPr lang="en-US" sz="2800" dirty="0"/>
              <a:t> </a:t>
            </a:r>
            <a:r>
              <a:rPr lang="en-US" sz="2800" dirty="0" err="1"/>
              <a:t>Tổng</a:t>
            </a:r>
            <a:r>
              <a:rPr lang="en-US" sz="2800" dirty="0"/>
              <a:t> </a:t>
            </a:r>
            <a:r>
              <a:rPr lang="en-US" sz="2800" dirty="0" err="1"/>
              <a:t>khởi</a:t>
            </a:r>
            <a:r>
              <a:rPr lang="en-US" sz="2800" dirty="0"/>
              <a:t> </a:t>
            </a:r>
            <a:r>
              <a:rPr lang="en-US" sz="2800" dirty="0" err="1"/>
              <a:t>nghĩa</a:t>
            </a:r>
            <a:r>
              <a:rPr lang="en-US" sz="2800" dirty="0"/>
              <a:t> </a:t>
            </a:r>
            <a:r>
              <a:rPr lang="en-US" sz="2800" dirty="0" err="1"/>
              <a:t>giành</a:t>
            </a:r>
            <a:r>
              <a:rPr lang="en-US" sz="2800" dirty="0"/>
              <a:t> </a:t>
            </a:r>
            <a:r>
              <a:rPr lang="en-US" sz="2800" dirty="0" err="1"/>
              <a:t>chính</a:t>
            </a:r>
            <a:r>
              <a:rPr lang="en-US" sz="2800" dirty="0"/>
              <a:t> </a:t>
            </a:r>
            <a:r>
              <a:rPr lang="en-US" sz="2800" dirty="0" err="1"/>
              <a:t>quyền</a:t>
            </a:r>
            <a:r>
              <a:rPr lang="en-US" sz="2800" dirty="0"/>
              <a:t> </a:t>
            </a:r>
          </a:p>
        </p:txBody>
      </p:sp>
      <p:sp>
        <p:nvSpPr>
          <p:cNvPr id="24580" name="Content Placeholder 2"/>
          <p:cNvSpPr>
            <a:spLocks noGrp="1"/>
          </p:cNvSpPr>
          <p:nvPr>
            <p:ph idx="1"/>
          </p:nvPr>
        </p:nvSpPr>
        <p:spPr>
          <a:xfrm>
            <a:off x="184404" y="1752600"/>
            <a:ext cx="6368796" cy="4838699"/>
          </a:xfrm>
        </p:spPr>
        <p:txBody>
          <a:bodyPr>
            <a:noAutofit/>
          </a:bodyPr>
          <a:lstStyle/>
          <a:p>
            <a:pPr algn="just" eaLnBrk="1" hangingPunct="1"/>
            <a:r>
              <a:rPr lang="en-US" sz="2200" dirty="0" err="1" smtClean="0"/>
              <a:t>Chiến</a:t>
            </a:r>
            <a:r>
              <a:rPr lang="en-US" sz="2200" dirty="0" smtClean="0">
                <a:solidFill>
                  <a:srgbClr val="7F787F"/>
                </a:solidFill>
              </a:rPr>
              <a:t> </a:t>
            </a:r>
            <a:r>
              <a:rPr lang="en-US" sz="2200" dirty="0" err="1" smtClean="0"/>
              <a:t>tranh</a:t>
            </a:r>
            <a:r>
              <a:rPr lang="en-US" sz="2200" dirty="0" smtClean="0">
                <a:solidFill>
                  <a:srgbClr val="7F787F"/>
                </a:solidFill>
              </a:rPr>
              <a:t> </a:t>
            </a:r>
            <a:r>
              <a:rPr lang="en-US" sz="2200" dirty="0" err="1" smtClean="0"/>
              <a:t>thế</a:t>
            </a:r>
            <a:r>
              <a:rPr lang="en-US" sz="2200" dirty="0" smtClean="0">
                <a:solidFill>
                  <a:srgbClr val="7F787F"/>
                </a:solidFill>
              </a:rPr>
              <a:t> </a:t>
            </a:r>
            <a:r>
              <a:rPr lang="en-US" sz="2200" dirty="0" err="1" smtClean="0"/>
              <a:t>giới</a:t>
            </a:r>
            <a:r>
              <a:rPr lang="en-US" sz="2200" dirty="0" smtClean="0">
                <a:solidFill>
                  <a:srgbClr val="7F787F"/>
                </a:solidFill>
              </a:rPr>
              <a:t> </a:t>
            </a:r>
            <a:r>
              <a:rPr lang="en-US" sz="2200" dirty="0" smtClean="0"/>
              <a:t>2</a:t>
            </a:r>
            <a:r>
              <a:rPr lang="en-US" sz="2200" dirty="0" smtClean="0">
                <a:solidFill>
                  <a:srgbClr val="7F787F"/>
                </a:solidFill>
              </a:rPr>
              <a:t> </a:t>
            </a:r>
            <a:r>
              <a:rPr lang="en-US" sz="2200" dirty="0" err="1" smtClean="0"/>
              <a:t>đi</a:t>
            </a:r>
            <a:r>
              <a:rPr lang="en-US" sz="2200" dirty="0" smtClean="0">
                <a:solidFill>
                  <a:srgbClr val="7F787F"/>
                </a:solidFill>
              </a:rPr>
              <a:t> </a:t>
            </a:r>
            <a:r>
              <a:rPr lang="en-US" sz="2200" dirty="0" err="1" smtClean="0"/>
              <a:t>vào</a:t>
            </a:r>
            <a:r>
              <a:rPr lang="en-US" sz="2200" dirty="0" smtClean="0">
                <a:solidFill>
                  <a:srgbClr val="7F787F"/>
                </a:solidFill>
              </a:rPr>
              <a:t> </a:t>
            </a:r>
            <a:r>
              <a:rPr lang="en-US" sz="2200" dirty="0" err="1" smtClean="0"/>
              <a:t>giai</a:t>
            </a:r>
            <a:r>
              <a:rPr lang="en-US" sz="2200" dirty="0" smtClean="0">
                <a:solidFill>
                  <a:srgbClr val="7F787F"/>
                </a:solidFill>
              </a:rPr>
              <a:t> </a:t>
            </a:r>
            <a:r>
              <a:rPr lang="en-US" sz="2200" dirty="0" err="1" smtClean="0"/>
              <a:t>đoạn</a:t>
            </a:r>
            <a:r>
              <a:rPr lang="en-US" sz="2200" dirty="0" smtClean="0">
                <a:solidFill>
                  <a:srgbClr val="7F787F"/>
                </a:solidFill>
              </a:rPr>
              <a:t> </a:t>
            </a:r>
            <a:r>
              <a:rPr lang="en-US" sz="2200" dirty="0" err="1" smtClean="0"/>
              <a:t>kết</a:t>
            </a:r>
            <a:r>
              <a:rPr lang="en-US" sz="2200" dirty="0" smtClean="0">
                <a:solidFill>
                  <a:srgbClr val="7F787F"/>
                </a:solidFill>
              </a:rPr>
              <a:t> </a:t>
            </a:r>
            <a:r>
              <a:rPr lang="en-US" sz="2200" dirty="0" err="1" smtClean="0"/>
              <a:t>thúc</a:t>
            </a:r>
            <a:r>
              <a:rPr lang="en-US" sz="2200" dirty="0" smtClean="0"/>
              <a:t>.</a:t>
            </a:r>
          </a:p>
          <a:p>
            <a:pPr algn="just" eaLnBrk="1" hangingPunct="1"/>
            <a:r>
              <a:rPr lang="vi-VN" sz="2200" dirty="0" smtClean="0"/>
              <a:t>Hội</a:t>
            </a:r>
            <a:r>
              <a:rPr lang="vi-VN" sz="2200" dirty="0" smtClean="0">
                <a:solidFill>
                  <a:srgbClr val="7F787F"/>
                </a:solidFill>
              </a:rPr>
              <a:t> </a:t>
            </a:r>
            <a:r>
              <a:rPr lang="vi-VN" sz="2200" dirty="0" smtClean="0"/>
              <a:t>nghị</a:t>
            </a:r>
            <a:r>
              <a:rPr lang="vi-VN" sz="2200" dirty="0" smtClean="0">
                <a:solidFill>
                  <a:srgbClr val="7F787F"/>
                </a:solidFill>
              </a:rPr>
              <a:t> </a:t>
            </a:r>
            <a:r>
              <a:rPr lang="vi-VN" sz="2200" dirty="0" smtClean="0"/>
              <a:t>toàn</a:t>
            </a:r>
            <a:r>
              <a:rPr lang="vi-VN" sz="2200" dirty="0" smtClean="0">
                <a:solidFill>
                  <a:srgbClr val="7F787F"/>
                </a:solidFill>
              </a:rPr>
              <a:t> </a:t>
            </a:r>
            <a:r>
              <a:rPr lang="vi-VN" sz="2200" dirty="0" smtClean="0"/>
              <a:t>quốc</a:t>
            </a:r>
            <a:r>
              <a:rPr lang="vi-VN" sz="2200" dirty="0" smtClean="0">
                <a:solidFill>
                  <a:srgbClr val="7F787F"/>
                </a:solidFill>
              </a:rPr>
              <a:t> </a:t>
            </a:r>
            <a:r>
              <a:rPr lang="vi-VN" sz="2200" dirty="0" smtClean="0"/>
              <a:t>của</a:t>
            </a:r>
            <a:r>
              <a:rPr lang="vi-VN" sz="2200" dirty="0" smtClean="0">
                <a:solidFill>
                  <a:srgbClr val="7F787F"/>
                </a:solidFill>
              </a:rPr>
              <a:t> </a:t>
            </a:r>
            <a:r>
              <a:rPr lang="vi-VN" sz="2200" dirty="0" smtClean="0"/>
              <a:t>Đảng</a:t>
            </a:r>
            <a:r>
              <a:rPr lang="vi-VN" sz="2200" dirty="0" smtClean="0">
                <a:solidFill>
                  <a:srgbClr val="7F787F"/>
                </a:solidFill>
              </a:rPr>
              <a:t> </a:t>
            </a:r>
            <a:r>
              <a:rPr lang="en-US" sz="2200" dirty="0" smtClean="0"/>
              <a:t>(</a:t>
            </a:r>
            <a:r>
              <a:rPr lang="vi-VN" sz="2200" dirty="0" smtClean="0"/>
              <a:t>13</a:t>
            </a:r>
            <a:r>
              <a:rPr lang="vi-VN" sz="2200" dirty="0" smtClean="0">
                <a:solidFill>
                  <a:srgbClr val="7F787F"/>
                </a:solidFill>
              </a:rPr>
              <a:t> </a:t>
            </a:r>
            <a:r>
              <a:rPr lang="vi-VN" sz="2200" dirty="0" smtClean="0"/>
              <a:t>đến</a:t>
            </a:r>
            <a:r>
              <a:rPr lang="vi-VN" sz="2200" dirty="0" smtClean="0">
                <a:solidFill>
                  <a:srgbClr val="7F787F"/>
                </a:solidFill>
              </a:rPr>
              <a:t> </a:t>
            </a:r>
            <a:r>
              <a:rPr lang="vi-VN" sz="2200" dirty="0" smtClean="0"/>
              <a:t>15/8/1945</a:t>
            </a:r>
            <a:r>
              <a:rPr lang="en-US" sz="2200" dirty="0" smtClean="0"/>
              <a:t>)</a:t>
            </a:r>
            <a:r>
              <a:rPr lang="en-US" sz="2200" dirty="0" smtClean="0">
                <a:solidFill>
                  <a:srgbClr val="7F787F"/>
                </a:solidFill>
              </a:rPr>
              <a:t> </a:t>
            </a:r>
            <a:r>
              <a:rPr lang="vi-VN" sz="2200" dirty="0" smtClean="0"/>
              <a:t>quyết</a:t>
            </a:r>
            <a:r>
              <a:rPr lang="vi-VN" sz="2200" dirty="0" smtClean="0">
                <a:solidFill>
                  <a:srgbClr val="7F787F"/>
                </a:solidFill>
              </a:rPr>
              <a:t> </a:t>
            </a:r>
            <a:r>
              <a:rPr lang="vi-VN" sz="2200" dirty="0" smtClean="0"/>
              <a:t>định</a:t>
            </a:r>
            <a:r>
              <a:rPr lang="vi-VN" sz="2200" dirty="0" smtClean="0">
                <a:solidFill>
                  <a:srgbClr val="7F787F"/>
                </a:solidFill>
              </a:rPr>
              <a:t> </a:t>
            </a:r>
            <a:r>
              <a:rPr lang="vi-VN" sz="2200" dirty="0" smtClean="0"/>
              <a:t>phát</a:t>
            </a:r>
            <a:r>
              <a:rPr lang="vi-VN" sz="2200" dirty="0" smtClean="0">
                <a:solidFill>
                  <a:srgbClr val="7F787F"/>
                </a:solidFill>
              </a:rPr>
              <a:t> </a:t>
            </a:r>
            <a:r>
              <a:rPr lang="vi-VN" sz="2200" dirty="0" smtClean="0"/>
              <a:t>động</a:t>
            </a:r>
            <a:r>
              <a:rPr lang="vi-VN" sz="2200" dirty="0" smtClean="0">
                <a:solidFill>
                  <a:srgbClr val="7F787F"/>
                </a:solidFill>
              </a:rPr>
              <a:t> </a:t>
            </a:r>
            <a:r>
              <a:rPr lang="en-US" sz="2200" dirty="0" err="1" smtClean="0"/>
              <a:t>toàn</a:t>
            </a:r>
            <a:r>
              <a:rPr lang="en-US" sz="2200" dirty="0" smtClean="0">
                <a:solidFill>
                  <a:srgbClr val="7F787F"/>
                </a:solidFill>
              </a:rPr>
              <a:t> </a:t>
            </a:r>
            <a:r>
              <a:rPr lang="en-US" sz="2200" dirty="0" err="1" smtClean="0"/>
              <a:t>dân</a:t>
            </a:r>
            <a:r>
              <a:rPr lang="en-US" sz="2200" dirty="0" smtClean="0">
                <a:solidFill>
                  <a:srgbClr val="7F787F"/>
                </a:solidFill>
              </a:rPr>
              <a:t> </a:t>
            </a:r>
            <a:r>
              <a:rPr lang="vi-VN" sz="2200" dirty="0" smtClean="0"/>
              <a:t>tổng</a:t>
            </a:r>
            <a:r>
              <a:rPr lang="vi-VN" sz="2200" dirty="0" smtClean="0">
                <a:solidFill>
                  <a:srgbClr val="7F787F"/>
                </a:solidFill>
              </a:rPr>
              <a:t> </a:t>
            </a:r>
            <a:r>
              <a:rPr lang="vi-VN" sz="2200" dirty="0" smtClean="0"/>
              <a:t>khởi</a:t>
            </a:r>
            <a:r>
              <a:rPr lang="vi-VN" sz="2200" dirty="0" smtClean="0">
                <a:solidFill>
                  <a:srgbClr val="7F787F"/>
                </a:solidFill>
              </a:rPr>
              <a:t> </a:t>
            </a:r>
            <a:r>
              <a:rPr lang="vi-VN" sz="2200" dirty="0" smtClean="0"/>
              <a:t>nghĩa</a:t>
            </a:r>
            <a:r>
              <a:rPr lang="en-US" sz="2200" dirty="0" smtClean="0"/>
              <a:t>.</a:t>
            </a:r>
          </a:p>
          <a:p>
            <a:pPr algn="just" eaLnBrk="1" hangingPunct="1"/>
            <a:r>
              <a:rPr lang="en-US" sz="2200" dirty="0" smtClean="0"/>
              <a:t>Đ</a:t>
            </a:r>
            <a:r>
              <a:rPr lang="vi-VN" sz="2200" dirty="0" smtClean="0"/>
              <a:t>êm</a:t>
            </a:r>
            <a:r>
              <a:rPr lang="vi-VN" sz="2200" dirty="0" smtClean="0">
                <a:solidFill>
                  <a:srgbClr val="7F787F"/>
                </a:solidFill>
              </a:rPr>
              <a:t> </a:t>
            </a:r>
            <a:r>
              <a:rPr lang="vi-VN" sz="2200" dirty="0" smtClean="0"/>
              <a:t>13/08/1945,</a:t>
            </a:r>
            <a:r>
              <a:rPr lang="vi-VN" sz="2200" dirty="0" smtClean="0">
                <a:solidFill>
                  <a:srgbClr val="7F787F"/>
                </a:solidFill>
              </a:rPr>
              <a:t> </a:t>
            </a:r>
            <a:r>
              <a:rPr lang="vi-VN" sz="2200" dirty="0" smtClean="0"/>
              <a:t>Uỷ</a:t>
            </a:r>
            <a:r>
              <a:rPr lang="vi-VN" sz="2200" dirty="0" smtClean="0">
                <a:solidFill>
                  <a:srgbClr val="7F787F"/>
                </a:solidFill>
              </a:rPr>
              <a:t> </a:t>
            </a:r>
            <a:r>
              <a:rPr lang="vi-VN" sz="2200" dirty="0" smtClean="0"/>
              <a:t>ban</a:t>
            </a:r>
            <a:r>
              <a:rPr lang="vi-VN" sz="2200" dirty="0" smtClean="0">
                <a:solidFill>
                  <a:srgbClr val="7F787F"/>
                </a:solidFill>
              </a:rPr>
              <a:t> </a:t>
            </a:r>
            <a:r>
              <a:rPr lang="vi-VN" sz="2200" dirty="0" smtClean="0"/>
              <a:t>khởi</a:t>
            </a:r>
            <a:r>
              <a:rPr lang="vi-VN" sz="2200" dirty="0" smtClean="0">
                <a:solidFill>
                  <a:srgbClr val="7F787F"/>
                </a:solidFill>
              </a:rPr>
              <a:t> </a:t>
            </a:r>
            <a:r>
              <a:rPr lang="vi-VN" sz="2200" dirty="0" smtClean="0"/>
              <a:t>nghĩa</a:t>
            </a:r>
            <a:r>
              <a:rPr lang="vi-VN" sz="2200" dirty="0" smtClean="0">
                <a:solidFill>
                  <a:srgbClr val="7F787F"/>
                </a:solidFill>
              </a:rPr>
              <a:t> </a:t>
            </a:r>
            <a:r>
              <a:rPr lang="vi-VN" sz="2200" dirty="0" smtClean="0"/>
              <a:t>toàn</a:t>
            </a:r>
            <a:r>
              <a:rPr lang="vi-VN" sz="2200" dirty="0" smtClean="0">
                <a:solidFill>
                  <a:srgbClr val="7F787F"/>
                </a:solidFill>
              </a:rPr>
              <a:t> </a:t>
            </a:r>
            <a:r>
              <a:rPr lang="vi-VN" sz="2200" dirty="0" smtClean="0"/>
              <a:t>quốc</a:t>
            </a:r>
            <a:r>
              <a:rPr lang="vi-VN" sz="2200" dirty="0" smtClean="0">
                <a:solidFill>
                  <a:srgbClr val="7F787F"/>
                </a:solidFill>
              </a:rPr>
              <a:t> </a:t>
            </a:r>
            <a:r>
              <a:rPr lang="vi-VN" sz="2200" dirty="0" smtClean="0"/>
              <a:t>ra</a:t>
            </a:r>
            <a:r>
              <a:rPr lang="vi-VN" sz="2200" dirty="0" smtClean="0">
                <a:solidFill>
                  <a:srgbClr val="7F787F"/>
                </a:solidFill>
              </a:rPr>
              <a:t> </a:t>
            </a:r>
            <a:r>
              <a:rPr lang="vi-VN" sz="2200" dirty="0" smtClean="0"/>
              <a:t>lệnh</a:t>
            </a:r>
            <a:r>
              <a:rPr lang="vi-VN" sz="2200" dirty="0" smtClean="0">
                <a:solidFill>
                  <a:srgbClr val="7F787F"/>
                </a:solidFill>
              </a:rPr>
              <a:t> </a:t>
            </a:r>
            <a:r>
              <a:rPr lang="vi-VN" sz="2200" dirty="0" smtClean="0"/>
              <a:t>tổng</a:t>
            </a:r>
            <a:r>
              <a:rPr lang="vi-VN" sz="2200" dirty="0" smtClean="0">
                <a:solidFill>
                  <a:srgbClr val="7F787F"/>
                </a:solidFill>
              </a:rPr>
              <a:t> </a:t>
            </a:r>
            <a:r>
              <a:rPr lang="vi-VN" sz="2200" dirty="0" smtClean="0"/>
              <a:t>khởi</a:t>
            </a:r>
            <a:r>
              <a:rPr lang="vi-VN" sz="2200" dirty="0" smtClean="0">
                <a:solidFill>
                  <a:srgbClr val="7F787F"/>
                </a:solidFill>
              </a:rPr>
              <a:t> </a:t>
            </a:r>
            <a:r>
              <a:rPr lang="vi-VN" sz="2200" dirty="0" smtClean="0"/>
              <a:t>nghĩa</a:t>
            </a:r>
            <a:r>
              <a:rPr lang="en-US" sz="2200" dirty="0" smtClean="0"/>
              <a:t>.</a:t>
            </a:r>
          </a:p>
          <a:p>
            <a:pPr algn="just" eaLnBrk="1" hangingPunct="1"/>
            <a:r>
              <a:rPr lang="en-US" sz="2200" dirty="0" err="1" smtClean="0"/>
              <a:t>Ngày</a:t>
            </a:r>
            <a:r>
              <a:rPr lang="en-US" sz="2200" dirty="0" smtClean="0">
                <a:solidFill>
                  <a:srgbClr val="7F787F"/>
                </a:solidFill>
              </a:rPr>
              <a:t> </a:t>
            </a:r>
            <a:r>
              <a:rPr lang="en-US" sz="2200" dirty="0" smtClean="0"/>
              <a:t>16/08/1945,</a:t>
            </a:r>
            <a:r>
              <a:rPr lang="en-US" sz="2200" dirty="0" smtClean="0">
                <a:solidFill>
                  <a:srgbClr val="7F787F"/>
                </a:solidFill>
              </a:rPr>
              <a:t> </a:t>
            </a:r>
            <a:r>
              <a:rPr lang="vi-VN" sz="2200" dirty="0" smtClean="0"/>
              <a:t>thành</a:t>
            </a:r>
            <a:r>
              <a:rPr lang="vi-VN" sz="2200" dirty="0" smtClean="0">
                <a:solidFill>
                  <a:srgbClr val="7F787F"/>
                </a:solidFill>
              </a:rPr>
              <a:t> </a:t>
            </a:r>
            <a:r>
              <a:rPr lang="vi-VN" sz="2200" dirty="0" smtClean="0"/>
              <a:t>lập</a:t>
            </a:r>
            <a:r>
              <a:rPr lang="vi-VN" sz="2200" dirty="0" smtClean="0">
                <a:solidFill>
                  <a:srgbClr val="7F787F"/>
                </a:solidFill>
              </a:rPr>
              <a:t> </a:t>
            </a:r>
            <a:r>
              <a:rPr lang="vi-VN" sz="2200" dirty="0" smtClean="0"/>
              <a:t>Uỷ</a:t>
            </a:r>
            <a:r>
              <a:rPr lang="vi-VN" sz="2200" dirty="0" smtClean="0">
                <a:solidFill>
                  <a:srgbClr val="7F787F"/>
                </a:solidFill>
              </a:rPr>
              <a:t> </a:t>
            </a:r>
            <a:r>
              <a:rPr lang="vi-VN" sz="2200" dirty="0" smtClean="0"/>
              <a:t>ban</a:t>
            </a:r>
            <a:r>
              <a:rPr lang="vi-VN" sz="2200" dirty="0" smtClean="0">
                <a:solidFill>
                  <a:srgbClr val="7F787F"/>
                </a:solidFill>
              </a:rPr>
              <a:t> </a:t>
            </a:r>
            <a:r>
              <a:rPr lang="vi-VN" sz="2200" dirty="0" smtClean="0"/>
              <a:t>giải</a:t>
            </a:r>
            <a:r>
              <a:rPr lang="vi-VN" sz="2200" dirty="0" smtClean="0">
                <a:solidFill>
                  <a:srgbClr val="7F787F"/>
                </a:solidFill>
              </a:rPr>
              <a:t> </a:t>
            </a:r>
            <a:r>
              <a:rPr lang="vi-VN" sz="2200" dirty="0" smtClean="0"/>
              <a:t>phóng</a:t>
            </a:r>
            <a:r>
              <a:rPr lang="vi-VN" sz="2200" dirty="0" smtClean="0">
                <a:solidFill>
                  <a:srgbClr val="7F787F"/>
                </a:solidFill>
              </a:rPr>
              <a:t> </a:t>
            </a:r>
            <a:r>
              <a:rPr lang="vi-VN" sz="2200" dirty="0" smtClean="0"/>
              <a:t>dân</a:t>
            </a:r>
            <a:r>
              <a:rPr lang="vi-VN" sz="2200" dirty="0" smtClean="0">
                <a:solidFill>
                  <a:srgbClr val="7F787F"/>
                </a:solidFill>
              </a:rPr>
              <a:t> </a:t>
            </a:r>
            <a:r>
              <a:rPr lang="vi-VN" sz="2200" dirty="0" smtClean="0"/>
              <a:t>tộc</a:t>
            </a:r>
            <a:r>
              <a:rPr lang="vi-VN" sz="2200" dirty="0" smtClean="0">
                <a:solidFill>
                  <a:srgbClr val="7F787F"/>
                </a:solidFill>
              </a:rPr>
              <a:t> </a:t>
            </a:r>
            <a:r>
              <a:rPr lang="vi-VN" sz="2200" dirty="0" smtClean="0"/>
              <a:t>Việt</a:t>
            </a:r>
            <a:r>
              <a:rPr lang="vi-VN" sz="2200" dirty="0" smtClean="0">
                <a:solidFill>
                  <a:srgbClr val="7F787F"/>
                </a:solidFill>
              </a:rPr>
              <a:t> </a:t>
            </a:r>
            <a:r>
              <a:rPr lang="vi-VN" sz="2200" dirty="0" smtClean="0"/>
              <a:t>Nam</a:t>
            </a:r>
            <a:r>
              <a:rPr lang="en-US" sz="2200" dirty="0" smtClean="0"/>
              <a:t>.</a:t>
            </a:r>
          </a:p>
          <a:p>
            <a:pPr algn="just" eaLnBrk="1" hangingPunct="1"/>
            <a:r>
              <a:rPr lang="vi-VN" sz="2200" dirty="0" smtClean="0"/>
              <a:t>Thắng</a:t>
            </a:r>
            <a:r>
              <a:rPr lang="vi-VN" sz="2200" dirty="0" smtClean="0">
                <a:solidFill>
                  <a:srgbClr val="7F787F"/>
                </a:solidFill>
              </a:rPr>
              <a:t> </a:t>
            </a:r>
            <a:r>
              <a:rPr lang="vi-VN" sz="2200" dirty="0" smtClean="0"/>
              <a:t>lợi</a:t>
            </a:r>
            <a:r>
              <a:rPr lang="vi-VN" sz="2200" dirty="0" smtClean="0">
                <a:solidFill>
                  <a:srgbClr val="7F787F"/>
                </a:solidFill>
              </a:rPr>
              <a:t> </a:t>
            </a:r>
            <a:r>
              <a:rPr lang="vi-VN" sz="2200" dirty="0" smtClean="0"/>
              <a:t>của</a:t>
            </a:r>
            <a:r>
              <a:rPr lang="vi-VN" sz="2200" dirty="0" smtClean="0">
                <a:solidFill>
                  <a:srgbClr val="7F787F"/>
                </a:solidFill>
              </a:rPr>
              <a:t> </a:t>
            </a:r>
            <a:r>
              <a:rPr lang="vi-VN" sz="2200" dirty="0" smtClean="0"/>
              <a:t>cuộc</a:t>
            </a:r>
            <a:r>
              <a:rPr lang="vi-VN" sz="2200" dirty="0" smtClean="0">
                <a:solidFill>
                  <a:srgbClr val="7F787F"/>
                </a:solidFill>
              </a:rPr>
              <a:t> </a:t>
            </a:r>
            <a:r>
              <a:rPr lang="vi-VN" sz="2200" dirty="0" smtClean="0"/>
              <a:t>khởi</a:t>
            </a:r>
            <a:r>
              <a:rPr lang="vi-VN" sz="2200" dirty="0" smtClean="0">
                <a:solidFill>
                  <a:srgbClr val="7F787F"/>
                </a:solidFill>
              </a:rPr>
              <a:t> </a:t>
            </a:r>
            <a:r>
              <a:rPr lang="vi-VN" sz="2200" dirty="0" smtClean="0"/>
              <a:t>nghĩa</a:t>
            </a:r>
            <a:r>
              <a:rPr lang="vi-VN" sz="2200" dirty="0" smtClean="0">
                <a:solidFill>
                  <a:srgbClr val="7F787F"/>
                </a:solidFill>
              </a:rPr>
              <a:t> </a:t>
            </a:r>
            <a:r>
              <a:rPr lang="vi-VN" sz="2200" dirty="0" smtClean="0"/>
              <a:t>ở</a:t>
            </a:r>
            <a:r>
              <a:rPr lang="vi-VN" sz="2200" dirty="0" smtClean="0">
                <a:solidFill>
                  <a:srgbClr val="7F787F"/>
                </a:solidFill>
              </a:rPr>
              <a:t> </a:t>
            </a:r>
            <a:r>
              <a:rPr lang="vi-VN" sz="2200" dirty="0" smtClean="0"/>
              <a:t>Hà</a:t>
            </a:r>
            <a:r>
              <a:rPr lang="vi-VN" sz="2200" dirty="0" smtClean="0">
                <a:solidFill>
                  <a:srgbClr val="7F787F"/>
                </a:solidFill>
              </a:rPr>
              <a:t> </a:t>
            </a:r>
            <a:r>
              <a:rPr lang="vi-VN" sz="2200" dirty="0" smtClean="0"/>
              <a:t>Nội</a:t>
            </a:r>
            <a:r>
              <a:rPr lang="vi-VN" sz="2200" dirty="0" smtClean="0">
                <a:solidFill>
                  <a:srgbClr val="7F787F"/>
                </a:solidFill>
              </a:rPr>
              <a:t> </a:t>
            </a:r>
            <a:r>
              <a:rPr lang="vi-VN" sz="2200" dirty="0" smtClean="0"/>
              <a:t>ngày</a:t>
            </a:r>
            <a:r>
              <a:rPr lang="vi-VN" sz="2200" dirty="0" smtClean="0">
                <a:solidFill>
                  <a:srgbClr val="7F787F"/>
                </a:solidFill>
              </a:rPr>
              <a:t> </a:t>
            </a:r>
            <a:r>
              <a:rPr lang="vi-VN" sz="2200" dirty="0" smtClean="0"/>
              <a:t>19/8</a:t>
            </a:r>
            <a:r>
              <a:rPr lang="vi-VN" sz="2200" dirty="0" smtClean="0">
                <a:solidFill>
                  <a:srgbClr val="7F787F"/>
                </a:solidFill>
              </a:rPr>
              <a:t> </a:t>
            </a:r>
            <a:r>
              <a:rPr lang="vi-VN" sz="2200" dirty="0" smtClean="0"/>
              <a:t>có</a:t>
            </a:r>
            <a:r>
              <a:rPr lang="vi-VN" sz="2200" dirty="0" smtClean="0">
                <a:solidFill>
                  <a:srgbClr val="7F787F"/>
                </a:solidFill>
              </a:rPr>
              <a:t> </a:t>
            </a:r>
            <a:r>
              <a:rPr lang="vi-VN" sz="2200" dirty="0" smtClean="0"/>
              <a:t>ý</a:t>
            </a:r>
            <a:r>
              <a:rPr lang="vi-VN" sz="2200" dirty="0" smtClean="0">
                <a:solidFill>
                  <a:srgbClr val="7F787F"/>
                </a:solidFill>
              </a:rPr>
              <a:t> </a:t>
            </a:r>
            <a:r>
              <a:rPr lang="vi-VN" sz="2200" dirty="0" smtClean="0"/>
              <a:t>nghĩa</a:t>
            </a:r>
            <a:r>
              <a:rPr lang="vi-VN" sz="2200" dirty="0" smtClean="0">
                <a:solidFill>
                  <a:srgbClr val="7F787F"/>
                </a:solidFill>
              </a:rPr>
              <a:t> </a:t>
            </a:r>
            <a:r>
              <a:rPr lang="vi-VN" sz="2200" dirty="0" smtClean="0"/>
              <a:t>quyết</a:t>
            </a:r>
            <a:r>
              <a:rPr lang="vi-VN" sz="2200" dirty="0" smtClean="0">
                <a:solidFill>
                  <a:srgbClr val="7F787F"/>
                </a:solidFill>
              </a:rPr>
              <a:t> </a:t>
            </a:r>
            <a:r>
              <a:rPr lang="vi-VN" sz="2200" dirty="0" smtClean="0"/>
              <a:t>định</a:t>
            </a:r>
            <a:r>
              <a:rPr lang="vi-VN" sz="2200" dirty="0" smtClean="0">
                <a:solidFill>
                  <a:srgbClr val="7F787F"/>
                </a:solidFill>
              </a:rPr>
              <a:t> </a:t>
            </a:r>
            <a:r>
              <a:rPr lang="vi-VN" sz="2200" dirty="0" smtClean="0"/>
              <a:t>đối</a:t>
            </a:r>
            <a:r>
              <a:rPr lang="vi-VN" sz="2200" dirty="0" smtClean="0">
                <a:solidFill>
                  <a:srgbClr val="7F787F"/>
                </a:solidFill>
              </a:rPr>
              <a:t> </a:t>
            </a:r>
            <a:r>
              <a:rPr lang="vi-VN" sz="2200" dirty="0" smtClean="0"/>
              <a:t>với</a:t>
            </a:r>
            <a:r>
              <a:rPr lang="vi-VN" sz="2200" dirty="0" smtClean="0">
                <a:solidFill>
                  <a:srgbClr val="7F787F"/>
                </a:solidFill>
              </a:rPr>
              <a:t> </a:t>
            </a:r>
            <a:r>
              <a:rPr lang="vi-VN" sz="2200" dirty="0" smtClean="0"/>
              <a:t>cả</a:t>
            </a:r>
            <a:r>
              <a:rPr lang="vi-VN" sz="2200" dirty="0" smtClean="0">
                <a:solidFill>
                  <a:srgbClr val="7F787F"/>
                </a:solidFill>
              </a:rPr>
              <a:t> </a:t>
            </a:r>
            <a:r>
              <a:rPr lang="vi-VN" sz="2200" dirty="0" smtClean="0"/>
              <a:t>nước</a:t>
            </a:r>
            <a:r>
              <a:rPr lang="en-US" sz="2200" dirty="0" smtClean="0"/>
              <a:t>.</a:t>
            </a:r>
          </a:p>
          <a:p>
            <a:pPr algn="just" eaLnBrk="1" hangingPunct="1"/>
            <a:r>
              <a:rPr lang="en-US" sz="2200" dirty="0" smtClean="0"/>
              <a:t>23/8/1945,</a:t>
            </a:r>
            <a:r>
              <a:rPr lang="en-US" sz="2200" dirty="0" smtClean="0">
                <a:solidFill>
                  <a:srgbClr val="7F787F"/>
                </a:solidFill>
              </a:rPr>
              <a:t> </a:t>
            </a:r>
            <a:r>
              <a:rPr lang="en-US" sz="2200" dirty="0" err="1" smtClean="0"/>
              <a:t>khởi</a:t>
            </a:r>
            <a:r>
              <a:rPr lang="en-US" sz="2200" dirty="0" smtClean="0">
                <a:solidFill>
                  <a:srgbClr val="7F787F"/>
                </a:solidFill>
              </a:rPr>
              <a:t> </a:t>
            </a:r>
            <a:r>
              <a:rPr lang="en-US" sz="2200" dirty="0" err="1" smtClean="0"/>
              <a:t>nghĩa</a:t>
            </a:r>
            <a:r>
              <a:rPr lang="en-US" sz="2200" dirty="0" smtClean="0">
                <a:solidFill>
                  <a:srgbClr val="7F787F"/>
                </a:solidFill>
              </a:rPr>
              <a:t> </a:t>
            </a:r>
            <a:r>
              <a:rPr lang="en-US" sz="2200" dirty="0" err="1" smtClean="0"/>
              <a:t>giành</a:t>
            </a:r>
            <a:r>
              <a:rPr lang="en-US" sz="2200" dirty="0" smtClean="0">
                <a:solidFill>
                  <a:srgbClr val="7F787F"/>
                </a:solidFill>
              </a:rPr>
              <a:t> </a:t>
            </a:r>
            <a:r>
              <a:rPr lang="en-US" sz="2200" dirty="0" err="1" smtClean="0"/>
              <a:t>thắng</a:t>
            </a:r>
            <a:r>
              <a:rPr lang="en-US" sz="2200" dirty="0" smtClean="0">
                <a:solidFill>
                  <a:srgbClr val="7F787F"/>
                </a:solidFill>
              </a:rPr>
              <a:t> </a:t>
            </a:r>
            <a:r>
              <a:rPr lang="en-US" sz="2200" dirty="0" err="1" smtClean="0"/>
              <a:t>lợi</a:t>
            </a:r>
            <a:r>
              <a:rPr lang="en-US" sz="2200" dirty="0" smtClean="0">
                <a:solidFill>
                  <a:srgbClr val="7F787F"/>
                </a:solidFill>
              </a:rPr>
              <a:t> </a:t>
            </a:r>
            <a:r>
              <a:rPr lang="en-US" sz="2200" dirty="0" smtClean="0"/>
              <a:t>ở</a:t>
            </a:r>
            <a:r>
              <a:rPr lang="en-US" sz="2200" dirty="0" smtClean="0">
                <a:solidFill>
                  <a:srgbClr val="7F787F"/>
                </a:solidFill>
              </a:rPr>
              <a:t> </a:t>
            </a:r>
            <a:r>
              <a:rPr lang="en-US" sz="2200" dirty="0" err="1" smtClean="0"/>
              <a:t>Huế</a:t>
            </a:r>
            <a:r>
              <a:rPr lang="en-US" sz="2200" dirty="0" smtClean="0"/>
              <a:t>.</a:t>
            </a:r>
          </a:p>
          <a:p>
            <a:pPr algn="just" eaLnBrk="1" hangingPunct="1"/>
            <a:r>
              <a:rPr lang="en-US" sz="2200" dirty="0" smtClean="0"/>
              <a:t>25/8/1945,</a:t>
            </a:r>
            <a:r>
              <a:rPr lang="en-US" sz="2200" dirty="0" smtClean="0">
                <a:solidFill>
                  <a:srgbClr val="7F787F"/>
                </a:solidFill>
              </a:rPr>
              <a:t> </a:t>
            </a:r>
            <a:r>
              <a:rPr lang="en-US" sz="2200" dirty="0" err="1" smtClean="0"/>
              <a:t>khởi</a:t>
            </a:r>
            <a:r>
              <a:rPr lang="en-US" sz="2200" dirty="0" smtClean="0">
                <a:solidFill>
                  <a:srgbClr val="7F787F"/>
                </a:solidFill>
              </a:rPr>
              <a:t> </a:t>
            </a:r>
            <a:r>
              <a:rPr lang="en-US" sz="2200" dirty="0" err="1" smtClean="0"/>
              <a:t>nghĩa</a:t>
            </a:r>
            <a:r>
              <a:rPr lang="en-US" sz="2200" dirty="0" smtClean="0">
                <a:solidFill>
                  <a:srgbClr val="7F787F"/>
                </a:solidFill>
              </a:rPr>
              <a:t> </a:t>
            </a:r>
            <a:r>
              <a:rPr lang="en-US" sz="2200" dirty="0" err="1" smtClean="0"/>
              <a:t>giành</a:t>
            </a:r>
            <a:r>
              <a:rPr lang="en-US" sz="2200" dirty="0" smtClean="0">
                <a:solidFill>
                  <a:srgbClr val="7F787F"/>
                </a:solidFill>
              </a:rPr>
              <a:t> </a:t>
            </a:r>
            <a:r>
              <a:rPr lang="en-US" sz="2200" dirty="0" err="1" smtClean="0"/>
              <a:t>thắng</a:t>
            </a:r>
            <a:r>
              <a:rPr lang="en-US" sz="2200" dirty="0" smtClean="0">
                <a:solidFill>
                  <a:srgbClr val="7F787F"/>
                </a:solidFill>
              </a:rPr>
              <a:t> </a:t>
            </a:r>
            <a:r>
              <a:rPr lang="en-US" sz="2200" dirty="0" err="1" smtClean="0"/>
              <a:t>lợi</a:t>
            </a:r>
            <a:r>
              <a:rPr lang="en-US" sz="2200" dirty="0" smtClean="0">
                <a:solidFill>
                  <a:srgbClr val="7F787F"/>
                </a:solidFill>
              </a:rPr>
              <a:t> </a:t>
            </a:r>
            <a:r>
              <a:rPr lang="en-US" sz="2200" dirty="0" smtClean="0"/>
              <a:t>ở</a:t>
            </a:r>
            <a:r>
              <a:rPr lang="en-US" sz="2200" dirty="0" smtClean="0">
                <a:solidFill>
                  <a:srgbClr val="7F787F"/>
                </a:solidFill>
              </a:rPr>
              <a:t> </a:t>
            </a:r>
            <a:r>
              <a:rPr lang="en-US" sz="2200" dirty="0" err="1" smtClean="0"/>
              <a:t>Sài</a:t>
            </a:r>
            <a:r>
              <a:rPr lang="en-US" sz="2200" dirty="0" smtClean="0">
                <a:solidFill>
                  <a:srgbClr val="7F787F"/>
                </a:solidFill>
              </a:rPr>
              <a:t> </a:t>
            </a:r>
            <a:r>
              <a:rPr lang="en-US" sz="2200" dirty="0" err="1" smtClean="0"/>
              <a:t>Gòn</a:t>
            </a:r>
            <a:r>
              <a:rPr lang="en-US" sz="2200" dirty="0" smtClean="0"/>
              <a:t>.</a:t>
            </a:r>
          </a:p>
          <a:p>
            <a:pPr algn="just" eaLnBrk="1" hangingPunct="1"/>
            <a:r>
              <a:rPr lang="en-US" sz="2200" dirty="0" err="1" smtClean="0"/>
              <a:t>Ngày</a:t>
            </a:r>
            <a:r>
              <a:rPr lang="en-US" sz="2200" dirty="0" smtClean="0">
                <a:solidFill>
                  <a:srgbClr val="7F787F"/>
                </a:solidFill>
              </a:rPr>
              <a:t> </a:t>
            </a:r>
            <a:r>
              <a:rPr lang="en-US" sz="2200" dirty="0" smtClean="0"/>
              <a:t>2/9/1945</a:t>
            </a:r>
            <a:r>
              <a:rPr lang="vi-VN" sz="2200" dirty="0" smtClean="0"/>
              <a:t>,</a:t>
            </a:r>
            <a:r>
              <a:rPr lang="vi-VN" sz="2200" dirty="0" smtClean="0">
                <a:solidFill>
                  <a:srgbClr val="7F787F"/>
                </a:solidFill>
              </a:rPr>
              <a:t> </a:t>
            </a:r>
            <a:r>
              <a:rPr lang="vi-VN" sz="2200" dirty="0" smtClean="0"/>
              <a:t>Chủ</a:t>
            </a:r>
            <a:r>
              <a:rPr lang="vi-VN" sz="2200" dirty="0" smtClean="0">
                <a:solidFill>
                  <a:srgbClr val="7F787F"/>
                </a:solidFill>
              </a:rPr>
              <a:t> </a:t>
            </a:r>
            <a:r>
              <a:rPr lang="vi-VN" sz="2200" dirty="0" smtClean="0"/>
              <a:t>tịch</a:t>
            </a:r>
            <a:r>
              <a:rPr lang="vi-VN" sz="2200" dirty="0" smtClean="0">
                <a:solidFill>
                  <a:srgbClr val="7F787F"/>
                </a:solidFill>
              </a:rPr>
              <a:t> </a:t>
            </a:r>
            <a:r>
              <a:rPr lang="vi-VN" sz="2200" dirty="0" smtClean="0"/>
              <a:t>Hồ</a:t>
            </a:r>
            <a:r>
              <a:rPr lang="vi-VN" sz="2200" dirty="0" smtClean="0">
                <a:solidFill>
                  <a:srgbClr val="7F787F"/>
                </a:solidFill>
              </a:rPr>
              <a:t> </a:t>
            </a:r>
            <a:r>
              <a:rPr lang="vi-VN" sz="2200" dirty="0" smtClean="0"/>
              <a:t>Chí</a:t>
            </a:r>
            <a:r>
              <a:rPr lang="vi-VN" sz="2200" dirty="0" smtClean="0">
                <a:solidFill>
                  <a:srgbClr val="7F787F"/>
                </a:solidFill>
              </a:rPr>
              <a:t> </a:t>
            </a:r>
            <a:r>
              <a:rPr lang="vi-VN" sz="2200" dirty="0" smtClean="0"/>
              <a:t>Minh</a:t>
            </a:r>
            <a:r>
              <a:rPr lang="vi-VN" sz="2200" dirty="0" smtClean="0">
                <a:solidFill>
                  <a:srgbClr val="7F787F"/>
                </a:solidFill>
              </a:rPr>
              <a:t> </a:t>
            </a:r>
            <a:r>
              <a:rPr lang="vi-VN" sz="2200" dirty="0" smtClean="0"/>
              <a:t>đọc</a:t>
            </a:r>
            <a:r>
              <a:rPr lang="vi-VN" sz="2200" dirty="0" smtClean="0">
                <a:solidFill>
                  <a:srgbClr val="7F787F"/>
                </a:solidFill>
              </a:rPr>
              <a:t> </a:t>
            </a:r>
            <a:r>
              <a:rPr lang="vi-VN" sz="2200" dirty="0" smtClean="0"/>
              <a:t>Tuyên</a:t>
            </a:r>
            <a:r>
              <a:rPr lang="vi-VN" sz="2200" dirty="0" smtClean="0">
                <a:solidFill>
                  <a:srgbClr val="7F787F"/>
                </a:solidFill>
              </a:rPr>
              <a:t> </a:t>
            </a:r>
            <a:r>
              <a:rPr lang="vi-VN" sz="2200" dirty="0" smtClean="0"/>
              <a:t>ngôn</a:t>
            </a:r>
            <a:r>
              <a:rPr lang="vi-VN" sz="2200" dirty="0" smtClean="0">
                <a:solidFill>
                  <a:srgbClr val="7F787F"/>
                </a:solidFill>
              </a:rPr>
              <a:t> </a:t>
            </a:r>
            <a:r>
              <a:rPr lang="vi-VN" sz="2200" dirty="0" smtClean="0"/>
              <a:t>độc</a:t>
            </a:r>
            <a:r>
              <a:rPr lang="vi-VN" sz="2200" dirty="0" smtClean="0">
                <a:solidFill>
                  <a:srgbClr val="7F787F"/>
                </a:solidFill>
              </a:rPr>
              <a:t> </a:t>
            </a:r>
            <a:r>
              <a:rPr lang="vi-VN" sz="2200" dirty="0" smtClean="0"/>
              <a:t>lập</a:t>
            </a:r>
            <a:r>
              <a:rPr lang="en-US" sz="2200" dirty="0" smtClean="0"/>
              <a:t>.</a:t>
            </a:r>
          </a:p>
        </p:txBody>
      </p:sp>
      <p:pic>
        <p:nvPicPr>
          <p:cNvPr id="24581" name="Picture 2" descr="http://www.vnpost.vn/Portals/0/anh%20tin%20tuc/nganh-buu-dien-va-cuoc-tong-khoi-nghia-cach-mang-nam-1945-2.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6553200" y="1752601"/>
            <a:ext cx="2416175" cy="169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12185" y="1295400"/>
            <a:ext cx="6012415" cy="461665"/>
          </a:xfrm>
          <a:prstGeom prst="rect">
            <a:avLst/>
          </a:prstGeom>
        </p:spPr>
        <p:txBody>
          <a:bodyPr wrap="none">
            <a:spAutoFit/>
          </a:bodyPr>
          <a:lstStyle/>
          <a:p>
            <a:pPr algn="just"/>
            <a:r>
              <a:rPr lang="en-US" sz="2400" dirty="0">
                <a:latin typeface="Times New Roman" panose="02020603050405020304" pitchFamily="18" charset="0"/>
                <a:cs typeface="Times New Roman" panose="02020603050405020304" pitchFamily="18" charset="0"/>
              </a:rPr>
              <a:t>2.2.2.2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p>
        </p:txBody>
      </p:sp>
    </p:spTree>
    <p:custDataLst>
      <p:tags r:id="rId1"/>
    </p:custDataLst>
    <p:extLst>
      <p:ext uri="{BB962C8B-B14F-4D97-AF65-F5344CB8AC3E}">
        <p14:creationId xmlns:p14="http://schemas.microsoft.com/office/powerpoint/2010/main" val="1203723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9580D3-9A8E-485B-8C50-457043A7D2ED}" type="slidenum">
              <a:rPr lang="en-US">
                <a:solidFill>
                  <a:srgbClr val="FFFFFF"/>
                </a:solidFill>
                <a:latin typeface="Times New Roman" panose="02020603050405020304" pitchFamily="18" charset="0"/>
              </a:rPr>
              <a:pPr eaLnBrk="1" hangingPunct="1"/>
              <a:t>22</a:t>
            </a:fld>
            <a:endParaRPr lang="en-US">
              <a:solidFill>
                <a:srgbClr val="FFFFFF"/>
              </a:solidFill>
              <a:latin typeface="Times New Roman" panose="02020603050405020304" pitchFamily="18" charset="0"/>
            </a:endParaRPr>
          </a:p>
        </p:txBody>
      </p:sp>
      <p:sp>
        <p:nvSpPr>
          <p:cNvPr id="25603" name="Title 1"/>
          <p:cNvSpPr>
            <a:spLocks noGrp="1"/>
          </p:cNvSpPr>
          <p:nvPr>
            <p:ph type="title"/>
          </p:nvPr>
        </p:nvSpPr>
        <p:spPr>
          <a:xfrm>
            <a:off x="914400" y="293688"/>
            <a:ext cx="7772400" cy="1001712"/>
          </a:xfrm>
        </p:spPr>
        <p:txBody>
          <a:bodyPr>
            <a:noAutofit/>
          </a:bodyPr>
          <a:lstStyle/>
          <a:p>
            <a:r>
              <a:rPr lang="en-US" sz="2400" dirty="0"/>
              <a:t>2.2.2.3 </a:t>
            </a:r>
            <a:r>
              <a:rPr lang="en-US" sz="2400" dirty="0" err="1"/>
              <a:t>Kết</a:t>
            </a:r>
            <a:r>
              <a:rPr lang="en-US" sz="2400" dirty="0"/>
              <a:t> </a:t>
            </a:r>
            <a:r>
              <a:rPr lang="en-US" sz="2400" dirty="0" err="1"/>
              <a:t>quả</a:t>
            </a:r>
            <a:r>
              <a:rPr lang="en-US" sz="2400" dirty="0"/>
              <a:t>, ý </a:t>
            </a:r>
            <a:r>
              <a:rPr lang="en-US" sz="2400" dirty="0" err="1"/>
              <a:t>nghĩa</a:t>
            </a:r>
            <a:r>
              <a:rPr lang="en-US" sz="2400" dirty="0"/>
              <a:t>, </a:t>
            </a:r>
            <a:r>
              <a:rPr lang="en-US" sz="2400" dirty="0" err="1"/>
              <a:t>nguyên</a:t>
            </a:r>
            <a:r>
              <a:rPr lang="en-US" sz="2400" dirty="0"/>
              <a:t> </a:t>
            </a:r>
            <a:r>
              <a:rPr lang="en-US" sz="2400" dirty="0" err="1"/>
              <a:t>nhân</a:t>
            </a:r>
            <a:r>
              <a:rPr lang="en-US" sz="2400" dirty="0"/>
              <a:t> </a:t>
            </a:r>
            <a:r>
              <a:rPr lang="en-US" sz="2400" dirty="0" err="1"/>
              <a:t>thắng</a:t>
            </a:r>
            <a:r>
              <a:rPr lang="en-US" sz="2400" dirty="0"/>
              <a:t> </a:t>
            </a:r>
            <a:r>
              <a:rPr lang="en-US" sz="2400" dirty="0" err="1"/>
              <a:t>lợi</a:t>
            </a:r>
            <a:r>
              <a:rPr lang="en-US" sz="2400" dirty="0"/>
              <a:t> </a:t>
            </a:r>
            <a:r>
              <a:rPr lang="en-US" sz="2400" dirty="0" err="1"/>
              <a:t>và</a:t>
            </a:r>
            <a:r>
              <a:rPr lang="en-US" sz="2400" dirty="0"/>
              <a:t> </a:t>
            </a:r>
            <a:r>
              <a:rPr lang="en-US" sz="2400" dirty="0" err="1"/>
              <a:t>bài</a:t>
            </a:r>
            <a:r>
              <a:rPr lang="en-US" sz="2400" dirty="0"/>
              <a:t> </a:t>
            </a:r>
            <a:r>
              <a:rPr lang="en-US" sz="2400" dirty="0" err="1"/>
              <a:t>học</a:t>
            </a:r>
            <a:r>
              <a:rPr lang="en-US" sz="2400" dirty="0"/>
              <a:t> </a:t>
            </a:r>
            <a:r>
              <a:rPr lang="en-US" sz="2400" dirty="0" err="1"/>
              <a:t>kinh</a:t>
            </a:r>
            <a:r>
              <a:rPr lang="en-US" sz="2400" dirty="0"/>
              <a:t> </a:t>
            </a:r>
            <a:r>
              <a:rPr lang="en-US" sz="2400" dirty="0" err="1"/>
              <a:t>nghiệm</a:t>
            </a:r>
            <a:r>
              <a:rPr lang="en-US" sz="2400" dirty="0"/>
              <a:t> </a:t>
            </a:r>
            <a:r>
              <a:rPr lang="en-US" sz="2400" dirty="0" err="1"/>
              <a:t>của</a:t>
            </a:r>
            <a:r>
              <a:rPr lang="en-US" sz="2400" dirty="0"/>
              <a:t> </a:t>
            </a:r>
            <a:r>
              <a:rPr lang="en-US" sz="2400" dirty="0" err="1"/>
              <a:t>cuộc</a:t>
            </a:r>
            <a:r>
              <a:rPr lang="en-US" sz="2400" dirty="0"/>
              <a:t> </a:t>
            </a:r>
            <a:r>
              <a:rPr lang="en-US" sz="2400" dirty="0" err="1"/>
              <a:t>Cách</a:t>
            </a:r>
            <a:r>
              <a:rPr lang="en-US" sz="2400" dirty="0"/>
              <a:t> </a:t>
            </a:r>
            <a:r>
              <a:rPr lang="en-US" sz="2400" dirty="0" err="1"/>
              <a:t>mạng</a:t>
            </a:r>
            <a:r>
              <a:rPr lang="en-US" sz="2400" dirty="0"/>
              <a:t> </a:t>
            </a:r>
            <a:r>
              <a:rPr lang="en-US" sz="2400" dirty="0" err="1"/>
              <a:t>Tháng</a:t>
            </a:r>
            <a:r>
              <a:rPr lang="en-US" sz="2400" dirty="0"/>
              <a:t> </a:t>
            </a:r>
            <a:r>
              <a:rPr lang="en-US" sz="2400" dirty="0" err="1"/>
              <a:t>Tám</a:t>
            </a:r>
            <a:r>
              <a:rPr lang="en-US" sz="2400" dirty="0"/>
              <a:t> </a:t>
            </a:r>
            <a:endParaRPr lang="en-US" sz="2400" dirty="0" smtClean="0"/>
          </a:p>
        </p:txBody>
      </p:sp>
      <p:sp>
        <p:nvSpPr>
          <p:cNvPr id="25604" name="Content Placeholder 2"/>
          <p:cNvSpPr>
            <a:spLocks noGrp="1"/>
          </p:cNvSpPr>
          <p:nvPr>
            <p:ph idx="1"/>
          </p:nvPr>
        </p:nvSpPr>
        <p:spPr>
          <a:xfrm>
            <a:off x="301487" y="1390650"/>
            <a:ext cx="8839200" cy="4914900"/>
          </a:xfrm>
        </p:spPr>
        <p:txBody>
          <a:bodyPr>
            <a:normAutofit/>
          </a:bodyPr>
          <a:lstStyle/>
          <a:p>
            <a:pPr marL="347663" lvl="1" indent="-346075" eaLnBrk="1" hangingPunct="1">
              <a:buFontTx/>
              <a:buChar char="•"/>
            </a:pPr>
            <a:r>
              <a:rPr lang="en-US" dirty="0" err="1" smtClean="0"/>
              <a:t>Kết</a:t>
            </a:r>
            <a:r>
              <a:rPr lang="en-US" dirty="0" smtClean="0">
                <a:solidFill>
                  <a:srgbClr val="7F787F"/>
                </a:solidFill>
              </a:rPr>
              <a:t> </a:t>
            </a:r>
            <a:r>
              <a:rPr lang="en-US" dirty="0" err="1" smtClean="0"/>
              <a:t>quả</a:t>
            </a:r>
            <a:r>
              <a:rPr lang="en-US" dirty="0" smtClean="0">
                <a:solidFill>
                  <a:srgbClr val="7F787F"/>
                </a:solidFill>
              </a:rPr>
              <a:t> </a:t>
            </a:r>
            <a:r>
              <a:rPr lang="en-US" dirty="0" err="1" smtClean="0"/>
              <a:t>và</a:t>
            </a:r>
            <a:r>
              <a:rPr lang="en-US" dirty="0" smtClean="0">
                <a:solidFill>
                  <a:srgbClr val="7F787F"/>
                </a:solidFill>
              </a:rPr>
              <a:t> </a:t>
            </a:r>
            <a:r>
              <a:rPr lang="en-US" dirty="0" smtClean="0"/>
              <a:t>ý</a:t>
            </a:r>
            <a:r>
              <a:rPr lang="en-US" dirty="0" smtClean="0">
                <a:solidFill>
                  <a:srgbClr val="7F787F"/>
                </a:solidFill>
              </a:rPr>
              <a:t> </a:t>
            </a:r>
            <a:r>
              <a:rPr lang="en-US" dirty="0" err="1" smtClean="0"/>
              <a:t>nghĩa</a:t>
            </a:r>
            <a:r>
              <a:rPr lang="en-US" dirty="0" smtClean="0"/>
              <a:t>.</a:t>
            </a:r>
          </a:p>
          <a:p>
            <a:pPr marL="0" indent="0" eaLnBrk="1" hangingPunct="1"/>
            <a:endParaRPr lang="en-US" dirty="0" smtClean="0"/>
          </a:p>
        </p:txBody>
      </p:sp>
      <p:grpSp>
        <p:nvGrpSpPr>
          <p:cNvPr id="7" name="Group 12"/>
          <p:cNvGrpSpPr>
            <a:grpSpLocks/>
          </p:cNvGrpSpPr>
          <p:nvPr/>
        </p:nvGrpSpPr>
        <p:grpSpPr bwMode="auto">
          <a:xfrm>
            <a:off x="301486" y="1981200"/>
            <a:ext cx="8613913" cy="4505325"/>
            <a:chOff x="476" y="1303"/>
            <a:chExt cx="4904" cy="2218"/>
          </a:xfrm>
        </p:grpSpPr>
        <p:sp>
          <p:nvSpPr>
            <p:cNvPr id="8" name="AutoShape 13"/>
            <p:cNvSpPr>
              <a:spLocks noChangeArrowheads="1"/>
            </p:cNvSpPr>
            <p:nvPr/>
          </p:nvSpPr>
          <p:spPr bwMode="auto">
            <a:xfrm>
              <a:off x="2823" y="1303"/>
              <a:ext cx="2557" cy="861"/>
            </a:xfrm>
            <a:prstGeom prst="flowChartDecision">
              <a:avLst/>
            </a:prstGeom>
            <a:ln>
              <a:headEnd/>
              <a:tailEnd/>
            </a:ln>
          </p:spPr>
          <p:style>
            <a:lnRef idx="2">
              <a:schemeClr val="accent1"/>
            </a:lnRef>
            <a:fillRef idx="1">
              <a:schemeClr val="lt1"/>
            </a:fillRef>
            <a:effectRef idx="0">
              <a:schemeClr val="accent1"/>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t>ĐỐI VỚI </a:t>
              </a:r>
            </a:p>
            <a:p>
              <a:pPr algn="ctr" eaLnBrk="1" hangingPunct="1">
                <a:spcBef>
                  <a:spcPct val="0"/>
                </a:spcBef>
                <a:buFontTx/>
                <a:buNone/>
              </a:pPr>
              <a:r>
                <a:rPr lang="en-US" altLang="en-US" sz="2000" b="1"/>
                <a:t>QUỐC TẾ</a:t>
              </a:r>
            </a:p>
          </p:txBody>
        </p:sp>
        <p:sp>
          <p:nvSpPr>
            <p:cNvPr id="9" name="Oval 14"/>
            <p:cNvSpPr>
              <a:spLocks noChangeArrowheads="1"/>
            </p:cNvSpPr>
            <p:nvPr/>
          </p:nvSpPr>
          <p:spPr bwMode="auto">
            <a:xfrm>
              <a:off x="2975" y="2657"/>
              <a:ext cx="844" cy="864"/>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1"/>
                <a:t>GPDT ĐIỂN HÌNH</a:t>
              </a:r>
            </a:p>
          </p:txBody>
        </p:sp>
        <p:sp>
          <p:nvSpPr>
            <p:cNvPr id="10" name="Oval 15"/>
            <p:cNvSpPr>
              <a:spLocks noChangeArrowheads="1"/>
            </p:cNvSpPr>
            <p:nvPr/>
          </p:nvSpPr>
          <p:spPr bwMode="auto">
            <a:xfrm>
              <a:off x="3682" y="2657"/>
              <a:ext cx="843" cy="86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700" b="1"/>
                <a:t>CNTD CŨ SỤP ĐỔ</a:t>
              </a:r>
            </a:p>
          </p:txBody>
        </p:sp>
        <p:sp>
          <p:nvSpPr>
            <p:cNvPr id="11" name="Oval 16"/>
            <p:cNvSpPr>
              <a:spLocks noChangeArrowheads="1"/>
            </p:cNvSpPr>
            <p:nvPr/>
          </p:nvSpPr>
          <p:spPr bwMode="auto">
            <a:xfrm>
              <a:off x="4417" y="2657"/>
              <a:ext cx="843" cy="86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1"/>
                <a:t>CỔ VŨ CM GPDT</a:t>
              </a:r>
            </a:p>
          </p:txBody>
        </p:sp>
        <p:sp>
          <p:nvSpPr>
            <p:cNvPr id="12" name="Line 17"/>
            <p:cNvSpPr>
              <a:spLocks noChangeShapeType="1"/>
            </p:cNvSpPr>
            <p:nvPr/>
          </p:nvSpPr>
          <p:spPr bwMode="auto">
            <a:xfrm>
              <a:off x="3402" y="2305"/>
              <a:ext cx="0" cy="358"/>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13" name="Line 18"/>
            <p:cNvSpPr>
              <a:spLocks noChangeShapeType="1"/>
            </p:cNvSpPr>
            <p:nvPr/>
          </p:nvSpPr>
          <p:spPr bwMode="auto">
            <a:xfrm>
              <a:off x="4815" y="2305"/>
              <a:ext cx="0" cy="358"/>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14" name="Line 19"/>
            <p:cNvSpPr>
              <a:spLocks noChangeShapeType="1"/>
            </p:cNvSpPr>
            <p:nvPr/>
          </p:nvSpPr>
          <p:spPr bwMode="auto">
            <a:xfrm>
              <a:off x="4109" y="2153"/>
              <a:ext cx="0" cy="510"/>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15" name="Line 20"/>
            <p:cNvSpPr>
              <a:spLocks noChangeShapeType="1"/>
            </p:cNvSpPr>
            <p:nvPr/>
          </p:nvSpPr>
          <p:spPr bwMode="auto">
            <a:xfrm>
              <a:off x="3399" y="2317"/>
              <a:ext cx="1414"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16" name="AutoShape 21"/>
            <p:cNvSpPr>
              <a:spLocks noChangeArrowheads="1"/>
            </p:cNvSpPr>
            <p:nvPr/>
          </p:nvSpPr>
          <p:spPr bwMode="auto">
            <a:xfrm>
              <a:off x="476" y="1344"/>
              <a:ext cx="2724" cy="793"/>
            </a:xfrm>
            <a:prstGeom prst="flowChartDecision">
              <a:avLst/>
            </a:prstGeom>
            <a:ln>
              <a:headEnd/>
              <a:tailEnd/>
            </a:ln>
          </p:spPr>
          <p:style>
            <a:lnRef idx="2">
              <a:schemeClr val="accent1"/>
            </a:lnRef>
            <a:fillRef idx="1">
              <a:schemeClr val="lt1"/>
            </a:fillRef>
            <a:effectRef idx="0">
              <a:schemeClr val="accent1"/>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t>ĐỐI VỚI </a:t>
              </a:r>
            </a:p>
            <a:p>
              <a:pPr algn="ctr" eaLnBrk="1" hangingPunct="1">
                <a:spcBef>
                  <a:spcPct val="0"/>
                </a:spcBef>
                <a:buFontTx/>
                <a:buNone/>
              </a:pPr>
              <a:r>
                <a:rPr lang="en-US" altLang="en-US" sz="2000" b="1"/>
                <a:t>DÂN TỘC</a:t>
              </a:r>
            </a:p>
          </p:txBody>
        </p:sp>
        <p:sp>
          <p:nvSpPr>
            <p:cNvPr id="17" name="Oval 22"/>
            <p:cNvSpPr>
              <a:spLocks noChangeArrowheads="1"/>
            </p:cNvSpPr>
            <p:nvPr/>
          </p:nvSpPr>
          <p:spPr bwMode="auto">
            <a:xfrm>
              <a:off x="642" y="2642"/>
              <a:ext cx="875" cy="831"/>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400">
                <a:latin typeface=".VnTime" panose="020B7200000000000000" pitchFamily="34" charset="0"/>
              </a:endParaRPr>
            </a:p>
            <a:p>
              <a:pPr algn="ctr" eaLnBrk="1" hangingPunct="1">
                <a:spcBef>
                  <a:spcPct val="0"/>
                </a:spcBef>
                <a:buFontTx/>
                <a:buNone/>
              </a:pPr>
              <a:r>
                <a:rPr lang="en-US" altLang="en-US" sz="1800" b="1"/>
                <a:t>ĐẬP TAN ĐQPK</a:t>
              </a:r>
            </a:p>
          </p:txBody>
        </p:sp>
        <p:sp>
          <p:nvSpPr>
            <p:cNvPr id="18" name="Oval 23"/>
            <p:cNvSpPr>
              <a:spLocks noChangeArrowheads="1"/>
            </p:cNvSpPr>
            <p:nvPr/>
          </p:nvSpPr>
          <p:spPr bwMode="auto">
            <a:xfrm>
              <a:off x="1341" y="2657"/>
              <a:ext cx="875" cy="831"/>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1">
                  <a:latin typeface=".VnTime" panose="020B7200000000000000" pitchFamily="34" charset="0"/>
                </a:rPr>
                <a:t>ND</a:t>
              </a:r>
              <a:r>
                <a:rPr lang="en-US" altLang="en-US" sz="1800" b="1"/>
                <a:t> LÀM CHỦ</a:t>
              </a:r>
            </a:p>
          </p:txBody>
        </p:sp>
        <p:sp>
          <p:nvSpPr>
            <p:cNvPr id="19" name="Oval 24"/>
            <p:cNvSpPr>
              <a:spLocks noChangeArrowheads="1"/>
            </p:cNvSpPr>
            <p:nvPr/>
          </p:nvSpPr>
          <p:spPr bwMode="auto">
            <a:xfrm>
              <a:off x="2064" y="2657"/>
              <a:ext cx="876" cy="831"/>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1"/>
                <a:t>BƯỚC NHẢY VỌT</a:t>
              </a:r>
            </a:p>
          </p:txBody>
        </p:sp>
        <p:sp>
          <p:nvSpPr>
            <p:cNvPr id="20" name="Line 25"/>
            <p:cNvSpPr>
              <a:spLocks noChangeShapeType="1"/>
            </p:cNvSpPr>
            <p:nvPr/>
          </p:nvSpPr>
          <p:spPr bwMode="auto">
            <a:xfrm>
              <a:off x="1111" y="2305"/>
              <a:ext cx="0" cy="358"/>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21" name="Line 26"/>
            <p:cNvSpPr>
              <a:spLocks noChangeShapeType="1"/>
            </p:cNvSpPr>
            <p:nvPr/>
          </p:nvSpPr>
          <p:spPr bwMode="auto">
            <a:xfrm>
              <a:off x="2517" y="2305"/>
              <a:ext cx="0" cy="358"/>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22" name="Line 27"/>
            <p:cNvSpPr>
              <a:spLocks noChangeShapeType="1"/>
            </p:cNvSpPr>
            <p:nvPr/>
          </p:nvSpPr>
          <p:spPr bwMode="auto">
            <a:xfrm>
              <a:off x="1837" y="2153"/>
              <a:ext cx="0" cy="510"/>
            </a:xfrm>
            <a:prstGeom prst="line">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23" name="Line 28"/>
            <p:cNvSpPr>
              <a:spLocks noChangeShapeType="1"/>
            </p:cNvSpPr>
            <p:nvPr/>
          </p:nvSpPr>
          <p:spPr bwMode="auto">
            <a:xfrm>
              <a:off x="1103" y="2317"/>
              <a:ext cx="1414"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a:p>
          </p:txBody>
        </p:sp>
      </p:grpSp>
    </p:spTree>
    <p:custDataLst>
      <p:tags r:id="rId1"/>
    </p:custDataLst>
    <p:extLst>
      <p:ext uri="{BB962C8B-B14F-4D97-AF65-F5344CB8AC3E}">
        <p14:creationId xmlns:p14="http://schemas.microsoft.com/office/powerpoint/2010/main" val="2425143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9580D3-9A8E-485B-8C50-457043A7D2ED}" type="slidenum">
              <a:rPr lang="en-US">
                <a:solidFill>
                  <a:srgbClr val="FFFFFF"/>
                </a:solidFill>
                <a:latin typeface="Times New Roman" panose="02020603050405020304" pitchFamily="18" charset="0"/>
              </a:rPr>
              <a:pPr eaLnBrk="1" hangingPunct="1"/>
              <a:t>23</a:t>
            </a:fld>
            <a:endParaRPr lang="en-US">
              <a:solidFill>
                <a:srgbClr val="FFFFFF"/>
              </a:solidFill>
              <a:latin typeface="Times New Roman" panose="02020603050405020304" pitchFamily="18" charset="0"/>
            </a:endParaRPr>
          </a:p>
        </p:txBody>
      </p:sp>
      <p:sp>
        <p:nvSpPr>
          <p:cNvPr id="25603" name="Title 1"/>
          <p:cNvSpPr>
            <a:spLocks noGrp="1"/>
          </p:cNvSpPr>
          <p:nvPr>
            <p:ph type="title"/>
          </p:nvPr>
        </p:nvSpPr>
        <p:spPr>
          <a:xfrm>
            <a:off x="914400" y="293688"/>
            <a:ext cx="7772400" cy="1001712"/>
          </a:xfrm>
        </p:spPr>
        <p:txBody>
          <a:bodyPr>
            <a:noAutofit/>
          </a:bodyPr>
          <a:lstStyle/>
          <a:p>
            <a:r>
              <a:rPr lang="en-US" sz="2400" dirty="0"/>
              <a:t>2.2.2.3 </a:t>
            </a:r>
            <a:r>
              <a:rPr lang="en-US" sz="2400" dirty="0" err="1"/>
              <a:t>Kết</a:t>
            </a:r>
            <a:r>
              <a:rPr lang="en-US" sz="2400" dirty="0"/>
              <a:t> </a:t>
            </a:r>
            <a:r>
              <a:rPr lang="en-US" sz="2400" dirty="0" err="1"/>
              <a:t>quả</a:t>
            </a:r>
            <a:r>
              <a:rPr lang="en-US" sz="2400" dirty="0"/>
              <a:t>, ý </a:t>
            </a:r>
            <a:r>
              <a:rPr lang="en-US" sz="2400" dirty="0" err="1"/>
              <a:t>nghĩa</a:t>
            </a:r>
            <a:r>
              <a:rPr lang="en-US" sz="2400" dirty="0"/>
              <a:t>, </a:t>
            </a:r>
            <a:r>
              <a:rPr lang="en-US" sz="2400" dirty="0" err="1"/>
              <a:t>nguyên</a:t>
            </a:r>
            <a:r>
              <a:rPr lang="en-US" sz="2400" dirty="0"/>
              <a:t> </a:t>
            </a:r>
            <a:r>
              <a:rPr lang="en-US" sz="2400" dirty="0" err="1"/>
              <a:t>nhân</a:t>
            </a:r>
            <a:r>
              <a:rPr lang="en-US" sz="2400" dirty="0"/>
              <a:t> </a:t>
            </a:r>
            <a:r>
              <a:rPr lang="en-US" sz="2400" dirty="0" err="1"/>
              <a:t>thắng</a:t>
            </a:r>
            <a:r>
              <a:rPr lang="en-US" sz="2400" dirty="0"/>
              <a:t> </a:t>
            </a:r>
            <a:r>
              <a:rPr lang="en-US" sz="2400" dirty="0" err="1"/>
              <a:t>lợi</a:t>
            </a:r>
            <a:r>
              <a:rPr lang="en-US" sz="2400" dirty="0"/>
              <a:t> </a:t>
            </a:r>
            <a:r>
              <a:rPr lang="en-US" sz="2400" dirty="0" err="1"/>
              <a:t>và</a:t>
            </a:r>
            <a:r>
              <a:rPr lang="en-US" sz="2400" dirty="0"/>
              <a:t> </a:t>
            </a:r>
            <a:r>
              <a:rPr lang="en-US" sz="2400" dirty="0" err="1"/>
              <a:t>bài</a:t>
            </a:r>
            <a:r>
              <a:rPr lang="en-US" sz="2400" dirty="0"/>
              <a:t> </a:t>
            </a:r>
            <a:r>
              <a:rPr lang="en-US" sz="2400" dirty="0" err="1"/>
              <a:t>học</a:t>
            </a:r>
            <a:r>
              <a:rPr lang="en-US" sz="2400" dirty="0"/>
              <a:t> </a:t>
            </a:r>
            <a:r>
              <a:rPr lang="en-US" sz="2400" dirty="0" err="1"/>
              <a:t>kinh</a:t>
            </a:r>
            <a:r>
              <a:rPr lang="en-US" sz="2400" dirty="0"/>
              <a:t> </a:t>
            </a:r>
            <a:r>
              <a:rPr lang="en-US" sz="2400" dirty="0" err="1"/>
              <a:t>nghiệm</a:t>
            </a:r>
            <a:r>
              <a:rPr lang="en-US" sz="2400" dirty="0"/>
              <a:t> </a:t>
            </a:r>
            <a:r>
              <a:rPr lang="en-US" sz="2400" dirty="0" err="1"/>
              <a:t>của</a:t>
            </a:r>
            <a:r>
              <a:rPr lang="en-US" sz="2400" dirty="0"/>
              <a:t> </a:t>
            </a:r>
            <a:r>
              <a:rPr lang="en-US" sz="2400" dirty="0" err="1"/>
              <a:t>cuộc</a:t>
            </a:r>
            <a:r>
              <a:rPr lang="en-US" sz="2400" dirty="0"/>
              <a:t> </a:t>
            </a:r>
            <a:r>
              <a:rPr lang="en-US" sz="2400" dirty="0" err="1"/>
              <a:t>Cách</a:t>
            </a:r>
            <a:r>
              <a:rPr lang="en-US" sz="2400" dirty="0"/>
              <a:t> </a:t>
            </a:r>
            <a:r>
              <a:rPr lang="en-US" sz="2400" dirty="0" err="1"/>
              <a:t>mạng</a:t>
            </a:r>
            <a:r>
              <a:rPr lang="en-US" sz="2400" dirty="0"/>
              <a:t> </a:t>
            </a:r>
            <a:r>
              <a:rPr lang="en-US" sz="2400" dirty="0" err="1"/>
              <a:t>Tháng</a:t>
            </a:r>
            <a:r>
              <a:rPr lang="en-US" sz="2400" dirty="0"/>
              <a:t> </a:t>
            </a:r>
            <a:r>
              <a:rPr lang="en-US" sz="2400" dirty="0" err="1"/>
              <a:t>Tám</a:t>
            </a:r>
            <a:r>
              <a:rPr lang="en-US" sz="2400" dirty="0"/>
              <a:t> </a:t>
            </a:r>
            <a:endParaRPr lang="en-US" sz="2400" dirty="0" smtClean="0"/>
          </a:p>
        </p:txBody>
      </p:sp>
      <p:sp>
        <p:nvSpPr>
          <p:cNvPr id="25604" name="Content Placeholder 2"/>
          <p:cNvSpPr>
            <a:spLocks noGrp="1"/>
          </p:cNvSpPr>
          <p:nvPr>
            <p:ph idx="1"/>
          </p:nvPr>
        </p:nvSpPr>
        <p:spPr>
          <a:xfrm>
            <a:off x="113174" y="1353379"/>
            <a:ext cx="8839200" cy="4914900"/>
          </a:xfrm>
        </p:spPr>
        <p:txBody>
          <a:bodyPr>
            <a:normAutofit/>
          </a:bodyPr>
          <a:lstStyle/>
          <a:p>
            <a:pPr marL="347663" lvl="1" indent="-346075" eaLnBrk="1" hangingPunct="1">
              <a:buFontTx/>
              <a:buChar char="•"/>
            </a:pPr>
            <a:r>
              <a:rPr lang="en-US" dirty="0" err="1" smtClean="0"/>
              <a:t>Nguyên</a:t>
            </a:r>
            <a:r>
              <a:rPr lang="en-US" dirty="0" smtClean="0">
                <a:solidFill>
                  <a:srgbClr val="7F787F"/>
                </a:solidFill>
              </a:rPr>
              <a:t> </a:t>
            </a:r>
            <a:r>
              <a:rPr lang="en-US" dirty="0" err="1" smtClean="0"/>
              <a:t>nhân</a:t>
            </a:r>
            <a:r>
              <a:rPr lang="en-US" dirty="0" smtClean="0">
                <a:solidFill>
                  <a:srgbClr val="7F787F"/>
                </a:solidFill>
              </a:rPr>
              <a:t> </a:t>
            </a:r>
            <a:r>
              <a:rPr lang="en-US" dirty="0" err="1" smtClean="0"/>
              <a:t>thắng</a:t>
            </a:r>
            <a:r>
              <a:rPr lang="en-US" dirty="0" smtClean="0">
                <a:solidFill>
                  <a:srgbClr val="7F787F"/>
                </a:solidFill>
              </a:rPr>
              <a:t> </a:t>
            </a:r>
            <a:r>
              <a:rPr lang="en-US" dirty="0" err="1" smtClean="0"/>
              <a:t>lợi</a:t>
            </a:r>
            <a:r>
              <a:rPr lang="en-US" dirty="0" smtClean="0"/>
              <a:t>.</a:t>
            </a:r>
          </a:p>
          <a:p>
            <a:pPr marL="0" indent="0" eaLnBrk="1" hangingPunct="1"/>
            <a:endParaRPr lang="en-US" dirty="0" smtClean="0"/>
          </a:p>
        </p:txBody>
      </p:sp>
      <p:grpSp>
        <p:nvGrpSpPr>
          <p:cNvPr id="7" name="Group 12"/>
          <p:cNvGrpSpPr>
            <a:grpSpLocks/>
          </p:cNvGrpSpPr>
          <p:nvPr/>
        </p:nvGrpSpPr>
        <p:grpSpPr bwMode="auto">
          <a:xfrm>
            <a:off x="298704" y="2079625"/>
            <a:ext cx="8540496" cy="4473575"/>
            <a:chOff x="657" y="1219"/>
            <a:chExt cx="4218" cy="2302"/>
          </a:xfrm>
        </p:grpSpPr>
        <p:sp>
          <p:nvSpPr>
            <p:cNvPr id="8" name="Line 13"/>
            <p:cNvSpPr>
              <a:spLocks noChangeShapeType="1"/>
            </p:cNvSpPr>
            <p:nvPr/>
          </p:nvSpPr>
          <p:spPr bwMode="auto">
            <a:xfrm>
              <a:off x="3500" y="2227"/>
              <a:ext cx="0" cy="325"/>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sz="2000"/>
            </a:p>
          </p:txBody>
        </p:sp>
        <p:sp>
          <p:nvSpPr>
            <p:cNvPr id="9" name="Oval 14"/>
            <p:cNvSpPr>
              <a:spLocks noChangeArrowheads="1"/>
            </p:cNvSpPr>
            <p:nvPr/>
          </p:nvSpPr>
          <p:spPr bwMode="auto">
            <a:xfrm>
              <a:off x="829" y="2550"/>
              <a:ext cx="1045" cy="97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1"/>
                <a:t>NHẬT HÀNG ĐỒNG MINH</a:t>
              </a:r>
            </a:p>
          </p:txBody>
        </p:sp>
        <p:sp>
          <p:nvSpPr>
            <p:cNvPr id="10" name="Line 15"/>
            <p:cNvSpPr>
              <a:spLocks noChangeShapeType="1"/>
            </p:cNvSpPr>
            <p:nvPr/>
          </p:nvSpPr>
          <p:spPr bwMode="auto">
            <a:xfrm>
              <a:off x="1360" y="1851"/>
              <a:ext cx="0" cy="699"/>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sz="2000"/>
            </a:p>
          </p:txBody>
        </p:sp>
        <p:sp>
          <p:nvSpPr>
            <p:cNvPr id="11" name="Oval 16"/>
            <p:cNvSpPr>
              <a:spLocks noChangeArrowheads="1"/>
            </p:cNvSpPr>
            <p:nvPr/>
          </p:nvSpPr>
          <p:spPr bwMode="auto">
            <a:xfrm>
              <a:off x="2173" y="2523"/>
              <a:ext cx="1045" cy="97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000" b="1"/>
            </a:p>
            <a:p>
              <a:pPr algn="ctr" eaLnBrk="1" hangingPunct="1">
                <a:spcBef>
                  <a:spcPct val="0"/>
                </a:spcBef>
                <a:buFontTx/>
                <a:buNone/>
              </a:pPr>
              <a:r>
                <a:rPr lang="en-US" altLang="en-US" sz="2000" b="1"/>
                <a:t>CHUẨN BỊ CỦA CM</a:t>
              </a:r>
            </a:p>
          </p:txBody>
        </p:sp>
        <p:sp>
          <p:nvSpPr>
            <p:cNvPr id="12" name="Oval 17"/>
            <p:cNvSpPr>
              <a:spLocks noChangeArrowheads="1"/>
            </p:cNvSpPr>
            <p:nvPr/>
          </p:nvSpPr>
          <p:spPr bwMode="auto">
            <a:xfrm>
              <a:off x="3027" y="2550"/>
              <a:ext cx="1044" cy="97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t> ĐCS LÃNH ĐẠO</a:t>
              </a:r>
            </a:p>
          </p:txBody>
        </p:sp>
        <p:sp>
          <p:nvSpPr>
            <p:cNvPr id="13" name="Oval 18"/>
            <p:cNvSpPr>
              <a:spLocks noChangeArrowheads="1"/>
            </p:cNvSpPr>
            <p:nvPr/>
          </p:nvSpPr>
          <p:spPr bwMode="auto">
            <a:xfrm>
              <a:off x="3830" y="2550"/>
              <a:ext cx="1045" cy="97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t>TINH THẦN CHIẾN ĐẤU</a:t>
              </a:r>
            </a:p>
          </p:txBody>
        </p:sp>
        <p:sp>
          <p:nvSpPr>
            <p:cNvPr id="14" name="Line 19"/>
            <p:cNvSpPr>
              <a:spLocks noChangeShapeType="1"/>
            </p:cNvSpPr>
            <p:nvPr/>
          </p:nvSpPr>
          <p:spPr bwMode="auto">
            <a:xfrm>
              <a:off x="2705" y="2225"/>
              <a:ext cx="1608" cy="0"/>
            </a:xfrm>
            <a:prstGeom prst="line">
              <a:avLst/>
            </a:prstGeom>
            <a:ln>
              <a:headEnd/>
              <a:tailEnd/>
            </a:ln>
          </p:spPr>
          <p:style>
            <a:lnRef idx="1">
              <a:schemeClr val="accent4"/>
            </a:lnRef>
            <a:fillRef idx="2">
              <a:schemeClr val="accent4"/>
            </a:fillRef>
            <a:effectRef idx="1">
              <a:schemeClr val="accent4"/>
            </a:effectRef>
            <a:fontRef idx="minor">
              <a:schemeClr val="dk1"/>
            </a:fontRef>
          </p:style>
          <p:txBody>
            <a:bodyPr/>
            <a:lstStyle/>
            <a:p>
              <a:endParaRPr lang="en-US" sz="2000"/>
            </a:p>
          </p:txBody>
        </p:sp>
        <p:sp>
          <p:nvSpPr>
            <p:cNvPr id="15" name="Line 20"/>
            <p:cNvSpPr>
              <a:spLocks noChangeShapeType="1"/>
            </p:cNvSpPr>
            <p:nvPr/>
          </p:nvSpPr>
          <p:spPr bwMode="auto">
            <a:xfrm>
              <a:off x="2705" y="2225"/>
              <a:ext cx="0" cy="325"/>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sz="2000"/>
            </a:p>
          </p:txBody>
        </p:sp>
        <p:sp>
          <p:nvSpPr>
            <p:cNvPr id="16" name="Line 21"/>
            <p:cNvSpPr>
              <a:spLocks noChangeShapeType="1"/>
            </p:cNvSpPr>
            <p:nvPr/>
          </p:nvSpPr>
          <p:spPr bwMode="auto">
            <a:xfrm>
              <a:off x="4313" y="2225"/>
              <a:ext cx="0" cy="325"/>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sz="2000"/>
            </a:p>
          </p:txBody>
        </p:sp>
        <p:sp>
          <p:nvSpPr>
            <p:cNvPr id="17" name="Oval 22"/>
            <p:cNvSpPr>
              <a:spLocks noChangeArrowheads="1"/>
            </p:cNvSpPr>
            <p:nvPr/>
          </p:nvSpPr>
          <p:spPr bwMode="auto">
            <a:xfrm>
              <a:off x="2753" y="1219"/>
              <a:ext cx="1485" cy="81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t>NGUYÊN NHÂN CHỦ QUAN</a:t>
              </a:r>
            </a:p>
          </p:txBody>
        </p:sp>
        <p:sp>
          <p:nvSpPr>
            <p:cNvPr id="18" name="Line 23"/>
            <p:cNvSpPr>
              <a:spLocks noChangeShapeType="1"/>
            </p:cNvSpPr>
            <p:nvPr/>
          </p:nvSpPr>
          <p:spPr bwMode="auto">
            <a:xfrm>
              <a:off x="3503" y="2040"/>
              <a:ext cx="0" cy="189"/>
            </a:xfrm>
            <a:prstGeom prst="line">
              <a:avLst/>
            </a:prstGeom>
            <a:ln>
              <a:headEnd/>
              <a:tailEnd/>
            </a:ln>
          </p:spPr>
          <p:style>
            <a:lnRef idx="1">
              <a:schemeClr val="accent4"/>
            </a:lnRef>
            <a:fillRef idx="2">
              <a:schemeClr val="accent4"/>
            </a:fillRef>
            <a:effectRef idx="1">
              <a:schemeClr val="accent4"/>
            </a:effectRef>
            <a:fontRef idx="minor">
              <a:schemeClr val="dk1"/>
            </a:fontRef>
          </p:style>
          <p:txBody>
            <a:bodyPr/>
            <a:lstStyle/>
            <a:p>
              <a:endParaRPr lang="en-US" sz="2000"/>
            </a:p>
          </p:txBody>
        </p:sp>
        <p:sp>
          <p:nvSpPr>
            <p:cNvPr id="19" name="AutoShape 24"/>
            <p:cNvSpPr>
              <a:spLocks noChangeArrowheads="1"/>
            </p:cNvSpPr>
            <p:nvPr/>
          </p:nvSpPr>
          <p:spPr bwMode="auto">
            <a:xfrm>
              <a:off x="657" y="1253"/>
              <a:ext cx="1607" cy="613"/>
            </a:xfrm>
            <a:prstGeom prst="homePlate">
              <a:avLst>
                <a:gd name="adj" fmla="val 65538"/>
              </a:avLst>
            </a:prstGeom>
            <a:ln>
              <a:headEnd/>
              <a:tailEnd/>
            </a:ln>
          </p:spPr>
          <p:style>
            <a:lnRef idx="1">
              <a:schemeClr val="accent4"/>
            </a:lnRef>
            <a:fillRef idx="2">
              <a:schemeClr val="accent4"/>
            </a:fillRef>
            <a:effectRef idx="1">
              <a:schemeClr val="accent4"/>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000" b="1"/>
            </a:p>
            <a:p>
              <a:pPr algn="ctr" eaLnBrk="1" hangingPunct="1">
                <a:spcBef>
                  <a:spcPct val="0"/>
                </a:spcBef>
                <a:buFontTx/>
                <a:buNone/>
              </a:pPr>
              <a:r>
                <a:rPr lang="en-US" altLang="en-US" sz="2000" b="1"/>
                <a:t>NGUYÊN NHÂN KHÁCH QUAN</a:t>
              </a:r>
            </a:p>
          </p:txBody>
        </p:sp>
        <p:sp>
          <p:nvSpPr>
            <p:cNvPr id="20" name="Line 25"/>
            <p:cNvSpPr>
              <a:spLocks noChangeShapeType="1"/>
            </p:cNvSpPr>
            <p:nvPr/>
          </p:nvSpPr>
          <p:spPr bwMode="auto">
            <a:xfrm>
              <a:off x="1872" y="3012"/>
              <a:ext cx="301" cy="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sz="2000"/>
            </a:p>
          </p:txBody>
        </p:sp>
        <p:sp>
          <p:nvSpPr>
            <p:cNvPr id="21" name="Line 26"/>
            <p:cNvSpPr>
              <a:spLocks noChangeShapeType="1"/>
            </p:cNvSpPr>
            <p:nvPr/>
          </p:nvSpPr>
          <p:spPr bwMode="auto">
            <a:xfrm>
              <a:off x="2245" y="1594"/>
              <a:ext cx="499" cy="0"/>
            </a:xfrm>
            <a:prstGeom prst="line">
              <a:avLst/>
            </a:prstGeom>
            <a:ln>
              <a:headEnd/>
              <a:tailEnd type="triangle" w="med" len="med"/>
            </a:ln>
          </p:spPr>
          <p:style>
            <a:lnRef idx="1">
              <a:schemeClr val="accent4"/>
            </a:lnRef>
            <a:fillRef idx="2">
              <a:schemeClr val="accent4"/>
            </a:fillRef>
            <a:effectRef idx="1">
              <a:schemeClr val="accent4"/>
            </a:effectRef>
            <a:fontRef idx="minor">
              <a:schemeClr val="dk1"/>
            </a:fontRef>
          </p:style>
          <p:txBody>
            <a:bodyPr/>
            <a:lstStyle/>
            <a:p>
              <a:endParaRPr lang="en-US" sz="2000"/>
            </a:p>
          </p:txBody>
        </p:sp>
      </p:grpSp>
    </p:spTree>
    <p:custDataLst>
      <p:tags r:id="rId1"/>
    </p:custDataLst>
    <p:extLst>
      <p:ext uri="{BB962C8B-B14F-4D97-AF65-F5344CB8AC3E}">
        <p14:creationId xmlns:p14="http://schemas.microsoft.com/office/powerpoint/2010/main" val="2804807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9580D3-9A8E-485B-8C50-457043A7D2ED}" type="slidenum">
              <a:rPr lang="en-US">
                <a:solidFill>
                  <a:srgbClr val="FFFFFF"/>
                </a:solidFill>
                <a:latin typeface="Times New Roman" panose="02020603050405020304" pitchFamily="18" charset="0"/>
              </a:rPr>
              <a:pPr eaLnBrk="1" hangingPunct="1"/>
              <a:t>24</a:t>
            </a:fld>
            <a:endParaRPr lang="en-US">
              <a:solidFill>
                <a:srgbClr val="FFFFFF"/>
              </a:solidFill>
              <a:latin typeface="Times New Roman" panose="02020603050405020304" pitchFamily="18" charset="0"/>
            </a:endParaRPr>
          </a:p>
        </p:txBody>
      </p:sp>
      <p:sp>
        <p:nvSpPr>
          <p:cNvPr id="25603" name="Title 1"/>
          <p:cNvSpPr>
            <a:spLocks noGrp="1"/>
          </p:cNvSpPr>
          <p:nvPr>
            <p:ph type="title"/>
          </p:nvPr>
        </p:nvSpPr>
        <p:spPr>
          <a:xfrm>
            <a:off x="914400" y="293688"/>
            <a:ext cx="7772400" cy="1001712"/>
          </a:xfrm>
        </p:spPr>
        <p:txBody>
          <a:bodyPr>
            <a:noAutofit/>
          </a:bodyPr>
          <a:lstStyle/>
          <a:p>
            <a:r>
              <a:rPr lang="en-US" sz="2400" dirty="0"/>
              <a:t>2.2.2.3 </a:t>
            </a:r>
            <a:r>
              <a:rPr lang="en-US" sz="2400" dirty="0" err="1"/>
              <a:t>Kết</a:t>
            </a:r>
            <a:r>
              <a:rPr lang="en-US" sz="2400" dirty="0"/>
              <a:t> </a:t>
            </a:r>
            <a:r>
              <a:rPr lang="en-US" sz="2400" dirty="0" err="1"/>
              <a:t>quả</a:t>
            </a:r>
            <a:r>
              <a:rPr lang="en-US" sz="2400" dirty="0"/>
              <a:t>, ý </a:t>
            </a:r>
            <a:r>
              <a:rPr lang="en-US" sz="2400" dirty="0" err="1"/>
              <a:t>nghĩa</a:t>
            </a:r>
            <a:r>
              <a:rPr lang="en-US" sz="2400" dirty="0"/>
              <a:t>, </a:t>
            </a:r>
            <a:r>
              <a:rPr lang="en-US" sz="2400" dirty="0" err="1"/>
              <a:t>nguyên</a:t>
            </a:r>
            <a:r>
              <a:rPr lang="en-US" sz="2400" dirty="0"/>
              <a:t> </a:t>
            </a:r>
            <a:r>
              <a:rPr lang="en-US" sz="2400" dirty="0" err="1"/>
              <a:t>nhân</a:t>
            </a:r>
            <a:r>
              <a:rPr lang="en-US" sz="2400" dirty="0"/>
              <a:t> </a:t>
            </a:r>
            <a:r>
              <a:rPr lang="en-US" sz="2400" dirty="0" err="1"/>
              <a:t>thắng</a:t>
            </a:r>
            <a:r>
              <a:rPr lang="en-US" sz="2400" dirty="0"/>
              <a:t> </a:t>
            </a:r>
            <a:r>
              <a:rPr lang="en-US" sz="2400" dirty="0" err="1"/>
              <a:t>lợi</a:t>
            </a:r>
            <a:r>
              <a:rPr lang="en-US" sz="2400" dirty="0"/>
              <a:t> </a:t>
            </a:r>
            <a:r>
              <a:rPr lang="en-US" sz="2400" dirty="0" err="1"/>
              <a:t>và</a:t>
            </a:r>
            <a:r>
              <a:rPr lang="en-US" sz="2400" dirty="0"/>
              <a:t> </a:t>
            </a:r>
            <a:r>
              <a:rPr lang="en-US" sz="2400" dirty="0" err="1"/>
              <a:t>bài</a:t>
            </a:r>
            <a:r>
              <a:rPr lang="en-US" sz="2400" dirty="0"/>
              <a:t> </a:t>
            </a:r>
            <a:r>
              <a:rPr lang="en-US" sz="2400" dirty="0" err="1"/>
              <a:t>học</a:t>
            </a:r>
            <a:r>
              <a:rPr lang="en-US" sz="2400" dirty="0"/>
              <a:t> </a:t>
            </a:r>
            <a:r>
              <a:rPr lang="en-US" sz="2400" dirty="0" err="1"/>
              <a:t>kinh</a:t>
            </a:r>
            <a:r>
              <a:rPr lang="en-US" sz="2400" dirty="0"/>
              <a:t> </a:t>
            </a:r>
            <a:r>
              <a:rPr lang="en-US" sz="2400" dirty="0" err="1"/>
              <a:t>nghiệm</a:t>
            </a:r>
            <a:r>
              <a:rPr lang="en-US" sz="2400" dirty="0"/>
              <a:t> </a:t>
            </a:r>
            <a:r>
              <a:rPr lang="en-US" sz="2400" dirty="0" err="1"/>
              <a:t>của</a:t>
            </a:r>
            <a:r>
              <a:rPr lang="en-US" sz="2400" dirty="0"/>
              <a:t> </a:t>
            </a:r>
            <a:r>
              <a:rPr lang="en-US" sz="2400" dirty="0" err="1"/>
              <a:t>cuộc</a:t>
            </a:r>
            <a:r>
              <a:rPr lang="en-US" sz="2400" dirty="0"/>
              <a:t> </a:t>
            </a:r>
            <a:r>
              <a:rPr lang="en-US" sz="2400" dirty="0" err="1"/>
              <a:t>Cách</a:t>
            </a:r>
            <a:r>
              <a:rPr lang="en-US" sz="2400" dirty="0"/>
              <a:t> </a:t>
            </a:r>
            <a:r>
              <a:rPr lang="en-US" sz="2400" dirty="0" err="1"/>
              <a:t>mạng</a:t>
            </a:r>
            <a:r>
              <a:rPr lang="en-US" sz="2400" dirty="0"/>
              <a:t> </a:t>
            </a:r>
            <a:r>
              <a:rPr lang="en-US" sz="2400" dirty="0" err="1"/>
              <a:t>Tháng</a:t>
            </a:r>
            <a:r>
              <a:rPr lang="en-US" sz="2400" dirty="0"/>
              <a:t> </a:t>
            </a:r>
            <a:r>
              <a:rPr lang="en-US" sz="2400" dirty="0" err="1"/>
              <a:t>Tám</a:t>
            </a:r>
            <a:r>
              <a:rPr lang="en-US" sz="2400" dirty="0"/>
              <a:t> </a:t>
            </a:r>
            <a:endParaRPr lang="en-US" sz="2400" dirty="0" smtClean="0"/>
          </a:p>
        </p:txBody>
      </p:sp>
      <p:sp>
        <p:nvSpPr>
          <p:cNvPr id="25604" name="Content Placeholder 2"/>
          <p:cNvSpPr>
            <a:spLocks noGrp="1"/>
          </p:cNvSpPr>
          <p:nvPr>
            <p:ph idx="1"/>
          </p:nvPr>
        </p:nvSpPr>
        <p:spPr>
          <a:xfrm>
            <a:off x="166182" y="1451113"/>
            <a:ext cx="8839200" cy="4914900"/>
          </a:xfrm>
        </p:spPr>
        <p:txBody>
          <a:bodyPr>
            <a:normAutofit/>
          </a:bodyPr>
          <a:lstStyle/>
          <a:p>
            <a:pPr marL="347663" lvl="1" indent="-346075" eaLnBrk="1" hangingPunct="1">
              <a:buFontTx/>
              <a:buChar char="•"/>
            </a:pPr>
            <a:r>
              <a:rPr lang="en-US" dirty="0" err="1" smtClean="0"/>
              <a:t>Bài</a:t>
            </a:r>
            <a:r>
              <a:rPr lang="en-US" dirty="0" smtClean="0">
                <a:solidFill>
                  <a:srgbClr val="7F787F"/>
                </a:solidFill>
              </a:rPr>
              <a:t> </a:t>
            </a:r>
            <a:r>
              <a:rPr lang="en-US" dirty="0" err="1" smtClean="0"/>
              <a:t>học</a:t>
            </a:r>
            <a:r>
              <a:rPr lang="en-US" dirty="0" smtClean="0">
                <a:solidFill>
                  <a:srgbClr val="7F787F"/>
                </a:solidFill>
              </a:rPr>
              <a:t> </a:t>
            </a:r>
            <a:r>
              <a:rPr lang="en-US" dirty="0" err="1" smtClean="0"/>
              <a:t>kinh</a:t>
            </a:r>
            <a:r>
              <a:rPr lang="en-US" dirty="0" smtClean="0">
                <a:solidFill>
                  <a:srgbClr val="7F787F"/>
                </a:solidFill>
              </a:rPr>
              <a:t> </a:t>
            </a:r>
            <a:r>
              <a:rPr lang="en-US" dirty="0" err="1" smtClean="0"/>
              <a:t>nghiệm</a:t>
            </a:r>
            <a:r>
              <a:rPr lang="en-US" dirty="0" smtClean="0"/>
              <a:t>.</a:t>
            </a:r>
          </a:p>
          <a:p>
            <a:pPr marL="0" indent="0" eaLnBrk="1" hangingPunct="1"/>
            <a:endParaRPr lang="en-US" dirty="0" smtClean="0"/>
          </a:p>
        </p:txBody>
      </p:sp>
      <p:grpSp>
        <p:nvGrpSpPr>
          <p:cNvPr id="7" name="Group 12"/>
          <p:cNvGrpSpPr>
            <a:grpSpLocks/>
          </p:cNvGrpSpPr>
          <p:nvPr/>
        </p:nvGrpSpPr>
        <p:grpSpPr bwMode="auto">
          <a:xfrm>
            <a:off x="1692275" y="1876425"/>
            <a:ext cx="6049963" cy="4752975"/>
            <a:chOff x="3500" y="1817"/>
            <a:chExt cx="5328" cy="4717"/>
          </a:xfrm>
        </p:grpSpPr>
        <p:sp>
          <p:nvSpPr>
            <p:cNvPr id="8" name="Oval 13"/>
            <p:cNvSpPr>
              <a:spLocks noChangeArrowheads="1"/>
            </p:cNvSpPr>
            <p:nvPr/>
          </p:nvSpPr>
          <p:spPr bwMode="auto">
            <a:xfrm>
              <a:off x="6812" y="3222"/>
              <a:ext cx="2016" cy="187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b="1"/>
            </a:p>
            <a:p>
              <a:pPr algn="ctr" eaLnBrk="1" hangingPunct="1">
                <a:spcBef>
                  <a:spcPct val="0"/>
                </a:spcBef>
                <a:buFontTx/>
                <a:buNone/>
              </a:pPr>
              <a:r>
                <a:rPr lang="en-US" altLang="en-US" sz="1800" b="1"/>
                <a:t>3. LỢI DỤNG MÂU THUẪN KẺ THÙ</a:t>
              </a:r>
            </a:p>
          </p:txBody>
        </p:sp>
        <p:sp>
          <p:nvSpPr>
            <p:cNvPr id="9" name="Oval 14"/>
            <p:cNvSpPr>
              <a:spLocks noChangeArrowheads="1"/>
            </p:cNvSpPr>
            <p:nvPr/>
          </p:nvSpPr>
          <p:spPr bwMode="auto">
            <a:xfrm>
              <a:off x="6042" y="1833"/>
              <a:ext cx="2016" cy="187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000"/>
            </a:p>
            <a:p>
              <a:pPr algn="ctr" eaLnBrk="1" hangingPunct="1">
                <a:spcBef>
                  <a:spcPct val="0"/>
                </a:spcBef>
                <a:buFontTx/>
                <a:buNone/>
              </a:pPr>
              <a:r>
                <a:rPr lang="en-US" altLang="en-US" sz="1800" b="1"/>
                <a:t>2. TOÀN DÂN NỔI DÂY</a:t>
              </a:r>
            </a:p>
          </p:txBody>
        </p:sp>
        <p:sp>
          <p:nvSpPr>
            <p:cNvPr id="10" name="Oval 15"/>
            <p:cNvSpPr>
              <a:spLocks noChangeArrowheads="1"/>
            </p:cNvSpPr>
            <p:nvPr/>
          </p:nvSpPr>
          <p:spPr bwMode="auto">
            <a:xfrm>
              <a:off x="6092" y="4662"/>
              <a:ext cx="2016" cy="187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b="1"/>
            </a:p>
            <a:p>
              <a:pPr algn="ctr" eaLnBrk="1" hangingPunct="1">
                <a:spcBef>
                  <a:spcPct val="0"/>
                </a:spcBef>
                <a:buFontTx/>
                <a:buNone/>
              </a:pPr>
              <a:r>
                <a:rPr lang="en-US" altLang="en-US" sz="1800" b="1"/>
                <a:t>4. DÙNG BẠO LỰC CÁCH MẠNG</a:t>
              </a:r>
            </a:p>
          </p:txBody>
        </p:sp>
        <p:sp>
          <p:nvSpPr>
            <p:cNvPr id="11" name="Oval 16"/>
            <p:cNvSpPr>
              <a:spLocks noChangeArrowheads="1"/>
            </p:cNvSpPr>
            <p:nvPr/>
          </p:nvSpPr>
          <p:spPr bwMode="auto">
            <a:xfrm>
              <a:off x="4330" y="4662"/>
              <a:ext cx="2016" cy="187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b="1"/>
            </a:p>
            <a:p>
              <a:pPr algn="ctr" eaLnBrk="1" hangingPunct="1">
                <a:spcBef>
                  <a:spcPct val="0"/>
                </a:spcBef>
                <a:buFontTx/>
                <a:buNone/>
              </a:pPr>
              <a:r>
                <a:rPr lang="en-US" altLang="en-US" sz="1800" b="1"/>
                <a:t>5. CHỌN ĐÚNG THỜI CƠ</a:t>
              </a:r>
            </a:p>
          </p:txBody>
        </p:sp>
        <p:sp>
          <p:nvSpPr>
            <p:cNvPr id="12" name="Oval 17"/>
            <p:cNvSpPr>
              <a:spLocks noChangeArrowheads="1"/>
            </p:cNvSpPr>
            <p:nvPr/>
          </p:nvSpPr>
          <p:spPr bwMode="auto">
            <a:xfrm>
              <a:off x="4364" y="1817"/>
              <a:ext cx="2016" cy="187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1"/>
                <a:t>1. KẾT HỢP CHỐNG ĐẾ QUỐC VÀ PHONG KIẾN</a:t>
              </a:r>
            </a:p>
          </p:txBody>
        </p:sp>
        <p:sp>
          <p:nvSpPr>
            <p:cNvPr id="13" name="Oval 18"/>
            <p:cNvSpPr>
              <a:spLocks noChangeArrowheads="1"/>
            </p:cNvSpPr>
            <p:nvPr/>
          </p:nvSpPr>
          <p:spPr bwMode="auto">
            <a:xfrm>
              <a:off x="3500" y="3227"/>
              <a:ext cx="2016" cy="187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b="1"/>
            </a:p>
            <a:p>
              <a:pPr algn="ctr" eaLnBrk="1" hangingPunct="1">
                <a:spcBef>
                  <a:spcPct val="0"/>
                </a:spcBef>
                <a:buFontTx/>
                <a:buNone/>
              </a:pPr>
              <a:r>
                <a:rPr lang="en-US" altLang="en-US" sz="1800" b="1"/>
                <a:t>6. XÂY DỰNG ĐẢNG VỮNG MẠNH</a:t>
              </a:r>
            </a:p>
          </p:txBody>
        </p:sp>
      </p:grpSp>
    </p:spTree>
    <p:custDataLst>
      <p:tags r:id="rId1"/>
    </p:custDataLst>
    <p:extLst>
      <p:ext uri="{BB962C8B-B14F-4D97-AF65-F5344CB8AC3E}">
        <p14:creationId xmlns:p14="http://schemas.microsoft.com/office/powerpoint/2010/main" val="1015756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6EFDFC-F243-4922-A219-85E7E0F5E233}" type="slidenum">
              <a:rPr lang="en-US">
                <a:solidFill>
                  <a:srgbClr val="FFFFFF"/>
                </a:solidFill>
                <a:latin typeface="Times New Roman" panose="02020603050405020304" pitchFamily="18" charset="0"/>
              </a:rPr>
              <a:pPr eaLnBrk="1" hangingPunct="1"/>
              <a:t>25</a:t>
            </a:fld>
            <a:endParaRPr lang="en-US">
              <a:solidFill>
                <a:srgbClr val="FFFFFF"/>
              </a:solidFill>
              <a:latin typeface="Times New Roman" panose="02020603050405020304" pitchFamily="18" charset="0"/>
            </a:endParaRPr>
          </a:p>
        </p:txBody>
      </p:sp>
      <p:sp>
        <p:nvSpPr>
          <p:cNvPr id="26628" name="Rectangle 4"/>
          <p:cNvSpPr>
            <a:spLocks noGrp="1" noChangeArrowheads="1"/>
          </p:cNvSpPr>
          <p:nvPr>
            <p:ph type="title"/>
          </p:nvPr>
        </p:nvSpPr>
        <p:spPr/>
        <p:txBody>
          <a:bodyPr/>
          <a:lstStyle/>
          <a:p>
            <a:pPr eaLnBrk="1" hangingPunct="1"/>
            <a:r>
              <a:rPr lang="en-US" dirty="0" smtClean="0"/>
              <a:t>TÓM TẮT NỘI DUNG CHƯƠNG</a:t>
            </a:r>
          </a:p>
        </p:txBody>
      </p:sp>
      <p:sp>
        <p:nvSpPr>
          <p:cNvPr id="26629" name="Content Placeholder 8"/>
          <p:cNvSpPr>
            <a:spLocks noGrp="1"/>
          </p:cNvSpPr>
          <p:nvPr>
            <p:ph idx="1"/>
          </p:nvPr>
        </p:nvSpPr>
        <p:spPr>
          <a:xfrm>
            <a:off x="228600" y="1752600"/>
            <a:ext cx="8458200" cy="4832350"/>
          </a:xfrm>
        </p:spPr>
        <p:txBody>
          <a:bodyPr>
            <a:normAutofit fontScale="92500" lnSpcReduction="10000"/>
          </a:bodyPr>
          <a:lstStyle/>
          <a:p>
            <a:pPr algn="just" eaLnBrk="1" hangingPunct="1"/>
            <a:r>
              <a:rPr lang="vi-VN" dirty="0" smtClean="0"/>
              <a:t>Như</a:t>
            </a:r>
            <a:r>
              <a:rPr lang="vi-VN" dirty="0" smtClean="0">
                <a:solidFill>
                  <a:srgbClr val="7F787F"/>
                </a:solidFill>
              </a:rPr>
              <a:t> </a:t>
            </a:r>
            <a:r>
              <a:rPr lang="vi-VN" dirty="0" smtClean="0"/>
              <a:t>vậy</a:t>
            </a:r>
            <a:r>
              <a:rPr lang="vi-VN" dirty="0" smtClean="0">
                <a:solidFill>
                  <a:srgbClr val="7F787F"/>
                </a:solidFill>
              </a:rPr>
              <a:t> </a:t>
            </a:r>
            <a:r>
              <a:rPr lang="vi-VN" dirty="0" smtClean="0"/>
              <a:t>qua</a:t>
            </a:r>
            <a:r>
              <a:rPr lang="vi-VN" dirty="0" smtClean="0">
                <a:solidFill>
                  <a:srgbClr val="7F787F"/>
                </a:solidFill>
              </a:rPr>
              <a:t> </a:t>
            </a:r>
            <a:r>
              <a:rPr lang="vi-VN" dirty="0" smtClean="0"/>
              <a:t>việc</a:t>
            </a:r>
            <a:r>
              <a:rPr lang="vi-VN" dirty="0" smtClean="0">
                <a:solidFill>
                  <a:srgbClr val="7F787F"/>
                </a:solidFill>
              </a:rPr>
              <a:t> </a:t>
            </a:r>
            <a:r>
              <a:rPr lang="vi-VN" dirty="0" smtClean="0"/>
              <a:t>nghiên</a:t>
            </a:r>
            <a:r>
              <a:rPr lang="vi-VN" dirty="0" smtClean="0">
                <a:solidFill>
                  <a:srgbClr val="7F787F"/>
                </a:solidFill>
              </a:rPr>
              <a:t> </a:t>
            </a:r>
            <a:r>
              <a:rPr lang="vi-VN" dirty="0" smtClean="0"/>
              <a:t>cứu</a:t>
            </a:r>
            <a:r>
              <a:rPr lang="vi-VN" dirty="0" smtClean="0">
                <a:solidFill>
                  <a:srgbClr val="7F787F"/>
                </a:solidFill>
              </a:rPr>
              <a:t> </a:t>
            </a:r>
            <a:r>
              <a:rPr lang="vi-VN" dirty="0" smtClean="0"/>
              <a:t>nội</a:t>
            </a:r>
            <a:r>
              <a:rPr lang="vi-VN" dirty="0" smtClean="0">
                <a:solidFill>
                  <a:srgbClr val="7F787F"/>
                </a:solidFill>
              </a:rPr>
              <a:t> </a:t>
            </a:r>
            <a:r>
              <a:rPr lang="vi-VN" dirty="0" smtClean="0"/>
              <a:t>dung</a:t>
            </a:r>
            <a:r>
              <a:rPr lang="vi-VN" dirty="0" smtClean="0">
                <a:solidFill>
                  <a:srgbClr val="7F787F"/>
                </a:solidFill>
              </a:rPr>
              <a:t> </a:t>
            </a:r>
            <a:r>
              <a:rPr lang="vi-VN" dirty="0" smtClean="0"/>
              <a:t>bài</a:t>
            </a:r>
            <a:r>
              <a:rPr lang="vi-VN" dirty="0" smtClean="0">
                <a:solidFill>
                  <a:srgbClr val="7F787F"/>
                </a:solidFill>
              </a:rPr>
              <a:t> </a:t>
            </a:r>
            <a:r>
              <a:rPr lang="vi-VN" dirty="0" smtClean="0"/>
              <a:t>2</a:t>
            </a:r>
            <a:r>
              <a:rPr lang="vi-VN" dirty="0" smtClean="0">
                <a:solidFill>
                  <a:srgbClr val="7F787F"/>
                </a:solidFill>
              </a:rPr>
              <a:t> </a:t>
            </a:r>
            <a:r>
              <a:rPr lang="vi-VN" dirty="0" smtClean="0"/>
              <a:t>chúng</a:t>
            </a:r>
            <a:r>
              <a:rPr lang="vi-VN" dirty="0" smtClean="0">
                <a:solidFill>
                  <a:srgbClr val="7F787F"/>
                </a:solidFill>
              </a:rPr>
              <a:t> </a:t>
            </a:r>
            <a:r>
              <a:rPr lang="vi-VN" dirty="0" smtClean="0"/>
              <a:t>ta</a:t>
            </a:r>
            <a:r>
              <a:rPr lang="vi-VN" dirty="0" smtClean="0">
                <a:solidFill>
                  <a:srgbClr val="7F787F"/>
                </a:solidFill>
              </a:rPr>
              <a:t> </a:t>
            </a:r>
            <a:r>
              <a:rPr lang="vi-VN" dirty="0" smtClean="0"/>
              <a:t>có</a:t>
            </a:r>
            <a:r>
              <a:rPr lang="vi-VN" dirty="0" smtClean="0">
                <a:solidFill>
                  <a:srgbClr val="7F787F"/>
                </a:solidFill>
              </a:rPr>
              <a:t> </a:t>
            </a:r>
            <a:r>
              <a:rPr lang="vi-VN" dirty="0" smtClean="0"/>
              <a:t>thể</a:t>
            </a:r>
            <a:r>
              <a:rPr lang="vi-VN" dirty="0" smtClean="0">
                <a:solidFill>
                  <a:srgbClr val="7F787F"/>
                </a:solidFill>
              </a:rPr>
              <a:t> </a:t>
            </a:r>
            <a:r>
              <a:rPr lang="vi-VN" dirty="0" smtClean="0"/>
              <a:t>thấy</a:t>
            </a:r>
            <a:r>
              <a:rPr lang="vi-VN" dirty="0" smtClean="0">
                <a:solidFill>
                  <a:srgbClr val="7F787F"/>
                </a:solidFill>
              </a:rPr>
              <a:t> </a:t>
            </a:r>
            <a:r>
              <a:rPr lang="vi-VN" dirty="0" smtClean="0"/>
              <a:t>được</a:t>
            </a:r>
            <a:r>
              <a:rPr lang="vi-VN" dirty="0" smtClean="0">
                <a:solidFill>
                  <a:srgbClr val="7F787F"/>
                </a:solidFill>
              </a:rPr>
              <a:t> </a:t>
            </a:r>
            <a:r>
              <a:rPr lang="vi-VN" dirty="0" smtClean="0"/>
              <a:t>vai</a:t>
            </a:r>
            <a:r>
              <a:rPr lang="vi-VN" dirty="0" smtClean="0">
                <a:solidFill>
                  <a:srgbClr val="7F787F"/>
                </a:solidFill>
              </a:rPr>
              <a:t> </a:t>
            </a:r>
            <a:r>
              <a:rPr lang="vi-VN" dirty="0" smtClean="0"/>
              <a:t>trò</a:t>
            </a:r>
            <a:r>
              <a:rPr lang="vi-VN" dirty="0" smtClean="0">
                <a:solidFill>
                  <a:srgbClr val="7F787F"/>
                </a:solidFill>
              </a:rPr>
              <a:t> </a:t>
            </a:r>
            <a:r>
              <a:rPr lang="vi-VN" dirty="0" smtClean="0"/>
              <a:t>lãnh</a:t>
            </a:r>
            <a:r>
              <a:rPr lang="vi-VN" dirty="0" smtClean="0">
                <a:solidFill>
                  <a:srgbClr val="7F787F"/>
                </a:solidFill>
              </a:rPr>
              <a:t> </a:t>
            </a:r>
            <a:r>
              <a:rPr lang="vi-VN" dirty="0" smtClean="0"/>
              <a:t>đạo</a:t>
            </a:r>
            <a:r>
              <a:rPr lang="en-US" dirty="0">
                <a:solidFill>
                  <a:srgbClr val="7F787F"/>
                </a:solidFill>
              </a:rPr>
              <a:t> </a:t>
            </a:r>
            <a:r>
              <a:rPr lang="vi-VN" dirty="0" smtClean="0"/>
              <a:t>của</a:t>
            </a:r>
            <a:r>
              <a:rPr lang="vi-VN" dirty="0" smtClean="0">
                <a:solidFill>
                  <a:srgbClr val="7F787F"/>
                </a:solidFill>
              </a:rPr>
              <a:t> </a:t>
            </a:r>
            <a:r>
              <a:rPr lang="vi-VN" dirty="0" smtClean="0"/>
              <a:t>Đảng</a:t>
            </a:r>
            <a:r>
              <a:rPr lang="vi-VN" dirty="0" smtClean="0">
                <a:solidFill>
                  <a:srgbClr val="7F787F"/>
                </a:solidFill>
              </a:rPr>
              <a:t> </a:t>
            </a:r>
            <a:r>
              <a:rPr lang="vi-VN" dirty="0" smtClean="0"/>
              <a:t>cũng</a:t>
            </a:r>
            <a:r>
              <a:rPr lang="vi-VN" dirty="0" smtClean="0">
                <a:solidFill>
                  <a:srgbClr val="7F787F"/>
                </a:solidFill>
              </a:rPr>
              <a:t> </a:t>
            </a:r>
            <a:r>
              <a:rPr lang="vi-VN" dirty="0" smtClean="0"/>
              <a:t>như</a:t>
            </a:r>
            <a:r>
              <a:rPr lang="vi-VN" dirty="0" smtClean="0">
                <a:solidFill>
                  <a:srgbClr val="7F787F"/>
                </a:solidFill>
              </a:rPr>
              <a:t> </a:t>
            </a:r>
            <a:r>
              <a:rPr lang="vi-VN" dirty="0" smtClean="0"/>
              <a:t>đường</a:t>
            </a:r>
            <a:r>
              <a:rPr lang="vi-VN" dirty="0" smtClean="0">
                <a:solidFill>
                  <a:srgbClr val="7F787F"/>
                </a:solidFill>
              </a:rPr>
              <a:t> </a:t>
            </a:r>
            <a:r>
              <a:rPr lang="vi-VN" dirty="0" smtClean="0"/>
              <a:t>lối</a:t>
            </a:r>
            <a:r>
              <a:rPr lang="vi-VN" dirty="0" smtClean="0">
                <a:solidFill>
                  <a:srgbClr val="7F787F"/>
                </a:solidFill>
              </a:rPr>
              <a:t> </a:t>
            </a:r>
            <a:r>
              <a:rPr lang="vi-VN" dirty="0" smtClean="0"/>
              <a:t>đấu</a:t>
            </a:r>
            <a:r>
              <a:rPr lang="vi-VN" dirty="0" smtClean="0">
                <a:solidFill>
                  <a:srgbClr val="7F787F"/>
                </a:solidFill>
              </a:rPr>
              <a:t> </a:t>
            </a:r>
            <a:r>
              <a:rPr lang="vi-VN" dirty="0" smtClean="0"/>
              <a:t>tranh</a:t>
            </a:r>
            <a:r>
              <a:rPr lang="vi-VN" dirty="0" smtClean="0">
                <a:solidFill>
                  <a:srgbClr val="7F787F"/>
                </a:solidFill>
              </a:rPr>
              <a:t> </a:t>
            </a:r>
            <a:r>
              <a:rPr lang="vi-VN" dirty="0" smtClean="0"/>
              <a:t>giành</a:t>
            </a:r>
            <a:r>
              <a:rPr lang="vi-VN" dirty="0" smtClean="0">
                <a:solidFill>
                  <a:srgbClr val="7F787F"/>
                </a:solidFill>
              </a:rPr>
              <a:t> </a:t>
            </a:r>
            <a:r>
              <a:rPr lang="vi-VN" dirty="0" smtClean="0"/>
              <a:t>chính</a:t>
            </a:r>
            <a:r>
              <a:rPr lang="vi-VN" dirty="0" smtClean="0">
                <a:solidFill>
                  <a:srgbClr val="7F787F"/>
                </a:solidFill>
              </a:rPr>
              <a:t> </a:t>
            </a:r>
            <a:r>
              <a:rPr lang="vi-VN" dirty="0" smtClean="0"/>
              <a:t>quyền</a:t>
            </a:r>
            <a:r>
              <a:rPr lang="vi-VN" dirty="0" smtClean="0">
                <a:solidFill>
                  <a:srgbClr val="7F787F"/>
                </a:solidFill>
              </a:rPr>
              <a:t> </a:t>
            </a:r>
            <a:r>
              <a:rPr lang="vi-VN" dirty="0" smtClean="0"/>
              <a:t>của</a:t>
            </a:r>
            <a:r>
              <a:rPr lang="vi-VN" dirty="0" smtClean="0">
                <a:solidFill>
                  <a:srgbClr val="7F787F"/>
                </a:solidFill>
              </a:rPr>
              <a:t> </a:t>
            </a:r>
            <a:r>
              <a:rPr lang="vi-VN" dirty="0" smtClean="0"/>
              <a:t>Đảng</a:t>
            </a:r>
            <a:r>
              <a:rPr lang="vi-VN" dirty="0" smtClean="0">
                <a:solidFill>
                  <a:srgbClr val="7F787F"/>
                </a:solidFill>
              </a:rPr>
              <a:t> </a:t>
            </a:r>
            <a:r>
              <a:rPr lang="vi-VN" dirty="0" smtClean="0"/>
              <a:t>ta</a:t>
            </a:r>
            <a:r>
              <a:rPr lang="vi-VN" dirty="0" smtClean="0">
                <a:solidFill>
                  <a:srgbClr val="7F787F"/>
                </a:solidFill>
              </a:rPr>
              <a:t> </a:t>
            </a:r>
            <a:r>
              <a:rPr lang="de-DE" dirty="0" smtClean="0"/>
              <a:t>là</a:t>
            </a:r>
            <a:r>
              <a:rPr lang="de-DE" dirty="0" smtClean="0">
                <a:solidFill>
                  <a:srgbClr val="7F787F"/>
                </a:solidFill>
              </a:rPr>
              <a:t> </a:t>
            </a:r>
            <a:r>
              <a:rPr lang="de-DE" dirty="0" smtClean="0"/>
              <a:t>rất</a:t>
            </a:r>
            <a:r>
              <a:rPr lang="de-DE" dirty="0" smtClean="0">
                <a:solidFill>
                  <a:srgbClr val="7F787F"/>
                </a:solidFill>
              </a:rPr>
              <a:t> </a:t>
            </a:r>
            <a:r>
              <a:rPr lang="de-DE" dirty="0" smtClean="0"/>
              <a:t>đúng</a:t>
            </a:r>
            <a:r>
              <a:rPr lang="de-DE" dirty="0" smtClean="0">
                <a:solidFill>
                  <a:srgbClr val="7F787F"/>
                </a:solidFill>
              </a:rPr>
              <a:t> </a:t>
            </a:r>
            <a:r>
              <a:rPr lang="de-DE" dirty="0" smtClean="0"/>
              <a:t>đắn,</a:t>
            </a:r>
            <a:r>
              <a:rPr lang="de-DE" dirty="0" smtClean="0">
                <a:solidFill>
                  <a:srgbClr val="7F787F"/>
                </a:solidFill>
              </a:rPr>
              <a:t> </a:t>
            </a:r>
            <a:r>
              <a:rPr lang="de-DE" dirty="0" smtClean="0"/>
              <a:t>sáng</a:t>
            </a:r>
            <a:r>
              <a:rPr lang="de-DE" dirty="0" smtClean="0">
                <a:solidFill>
                  <a:srgbClr val="7F787F"/>
                </a:solidFill>
              </a:rPr>
              <a:t> </a:t>
            </a:r>
            <a:r>
              <a:rPr lang="de-DE" dirty="0" smtClean="0"/>
              <a:t>tạo</a:t>
            </a:r>
            <a:r>
              <a:rPr lang="de-DE" dirty="0" smtClean="0">
                <a:solidFill>
                  <a:srgbClr val="7F787F"/>
                </a:solidFill>
              </a:rPr>
              <a:t> </a:t>
            </a:r>
            <a:r>
              <a:rPr lang="de-DE" dirty="0" smtClean="0"/>
              <a:t>và</a:t>
            </a:r>
            <a:r>
              <a:rPr lang="de-DE" dirty="0" smtClean="0">
                <a:solidFill>
                  <a:srgbClr val="7F787F"/>
                </a:solidFill>
              </a:rPr>
              <a:t> </a:t>
            </a:r>
            <a:r>
              <a:rPr lang="de-DE" dirty="0" smtClean="0"/>
              <a:t>là</a:t>
            </a:r>
            <a:r>
              <a:rPr lang="de-DE" dirty="0" smtClean="0">
                <a:solidFill>
                  <a:srgbClr val="7F787F"/>
                </a:solidFill>
              </a:rPr>
              <a:t> </a:t>
            </a:r>
            <a:r>
              <a:rPr lang="de-DE" dirty="0" smtClean="0"/>
              <a:t>nhân</a:t>
            </a:r>
            <a:r>
              <a:rPr lang="de-DE" dirty="0" smtClean="0">
                <a:solidFill>
                  <a:srgbClr val="7F787F"/>
                </a:solidFill>
              </a:rPr>
              <a:t> </a:t>
            </a:r>
            <a:r>
              <a:rPr lang="de-DE" dirty="0" smtClean="0"/>
              <a:t>tố</a:t>
            </a:r>
            <a:r>
              <a:rPr lang="de-DE" dirty="0" smtClean="0">
                <a:solidFill>
                  <a:srgbClr val="7F787F"/>
                </a:solidFill>
              </a:rPr>
              <a:t> </a:t>
            </a:r>
            <a:r>
              <a:rPr lang="de-DE" dirty="0" smtClean="0"/>
              <a:t>có</a:t>
            </a:r>
            <a:r>
              <a:rPr lang="de-DE" dirty="0" smtClean="0">
                <a:solidFill>
                  <a:srgbClr val="7F787F"/>
                </a:solidFill>
              </a:rPr>
              <a:t> </a:t>
            </a:r>
            <a:r>
              <a:rPr lang="de-DE" dirty="0" smtClean="0"/>
              <a:t>ý</a:t>
            </a:r>
            <a:r>
              <a:rPr lang="de-DE" dirty="0" smtClean="0">
                <a:solidFill>
                  <a:srgbClr val="7F787F"/>
                </a:solidFill>
              </a:rPr>
              <a:t> </a:t>
            </a:r>
            <a:r>
              <a:rPr lang="de-DE" dirty="0" smtClean="0"/>
              <a:t>nghĩa</a:t>
            </a:r>
            <a:r>
              <a:rPr lang="de-DE" dirty="0" smtClean="0">
                <a:solidFill>
                  <a:srgbClr val="7F787F"/>
                </a:solidFill>
              </a:rPr>
              <a:t> </a:t>
            </a:r>
            <a:r>
              <a:rPr lang="de-DE" dirty="0" smtClean="0"/>
              <a:t>quyết</a:t>
            </a:r>
            <a:r>
              <a:rPr lang="de-DE" dirty="0" smtClean="0">
                <a:solidFill>
                  <a:srgbClr val="7F787F"/>
                </a:solidFill>
              </a:rPr>
              <a:t> </a:t>
            </a:r>
            <a:r>
              <a:rPr lang="de-DE" dirty="0" smtClean="0"/>
              <a:t>định</a:t>
            </a:r>
            <a:r>
              <a:rPr lang="de-DE" dirty="0" smtClean="0">
                <a:solidFill>
                  <a:srgbClr val="7F787F"/>
                </a:solidFill>
              </a:rPr>
              <a:t> </a:t>
            </a:r>
            <a:r>
              <a:rPr lang="de-DE" dirty="0" smtClean="0"/>
              <a:t>làm</a:t>
            </a:r>
            <a:r>
              <a:rPr lang="de-DE" dirty="0" smtClean="0">
                <a:solidFill>
                  <a:srgbClr val="7F787F"/>
                </a:solidFill>
              </a:rPr>
              <a:t> </a:t>
            </a:r>
            <a:r>
              <a:rPr lang="de-DE" dirty="0" smtClean="0"/>
              <a:t>nên</a:t>
            </a:r>
            <a:r>
              <a:rPr lang="de-DE" dirty="0" smtClean="0">
                <a:solidFill>
                  <a:srgbClr val="7F787F"/>
                </a:solidFill>
              </a:rPr>
              <a:t> </a:t>
            </a:r>
            <a:r>
              <a:rPr lang="de-DE" dirty="0" smtClean="0"/>
              <a:t>thắng</a:t>
            </a:r>
            <a:r>
              <a:rPr lang="de-DE" dirty="0" smtClean="0">
                <a:solidFill>
                  <a:srgbClr val="7F787F"/>
                </a:solidFill>
              </a:rPr>
              <a:t> </a:t>
            </a:r>
            <a:r>
              <a:rPr lang="de-DE" dirty="0" smtClean="0"/>
              <a:t>lợi</a:t>
            </a:r>
            <a:r>
              <a:rPr lang="de-DE" dirty="0" smtClean="0">
                <a:solidFill>
                  <a:srgbClr val="7F787F"/>
                </a:solidFill>
              </a:rPr>
              <a:t> </a:t>
            </a:r>
            <a:r>
              <a:rPr lang="de-DE" dirty="0" smtClean="0"/>
              <a:t>của</a:t>
            </a:r>
            <a:r>
              <a:rPr lang="de-DE" dirty="0" smtClean="0">
                <a:solidFill>
                  <a:srgbClr val="7F787F"/>
                </a:solidFill>
              </a:rPr>
              <a:t> </a:t>
            </a:r>
            <a:r>
              <a:rPr lang="de-DE" dirty="0" smtClean="0"/>
              <a:t>cách</a:t>
            </a:r>
            <a:r>
              <a:rPr lang="de-DE" dirty="0" smtClean="0">
                <a:solidFill>
                  <a:srgbClr val="7F787F"/>
                </a:solidFill>
              </a:rPr>
              <a:t> </a:t>
            </a:r>
            <a:r>
              <a:rPr lang="de-DE" dirty="0" smtClean="0"/>
              <a:t>mạng</a:t>
            </a:r>
            <a:r>
              <a:rPr lang="de-DE" dirty="0" smtClean="0">
                <a:solidFill>
                  <a:srgbClr val="7F787F"/>
                </a:solidFill>
              </a:rPr>
              <a:t> </a:t>
            </a:r>
            <a:r>
              <a:rPr lang="de-DE" dirty="0" smtClean="0"/>
              <a:t>tháng</a:t>
            </a:r>
            <a:r>
              <a:rPr lang="de-DE" dirty="0" smtClean="0">
                <a:solidFill>
                  <a:srgbClr val="7F787F"/>
                </a:solidFill>
              </a:rPr>
              <a:t> </a:t>
            </a:r>
            <a:r>
              <a:rPr lang="de-DE" dirty="0" smtClean="0"/>
              <a:t>8</a:t>
            </a:r>
            <a:r>
              <a:rPr lang="de-DE" dirty="0" smtClean="0">
                <a:solidFill>
                  <a:srgbClr val="7F787F"/>
                </a:solidFill>
              </a:rPr>
              <a:t> </a:t>
            </a:r>
            <a:r>
              <a:rPr lang="de-DE" dirty="0" smtClean="0"/>
              <a:t>-1945</a:t>
            </a:r>
            <a:r>
              <a:rPr lang="vi-VN" dirty="0" smtClean="0"/>
              <a:t>.</a:t>
            </a:r>
            <a:r>
              <a:rPr lang="vi-VN" dirty="0" smtClean="0">
                <a:solidFill>
                  <a:srgbClr val="7F787F"/>
                </a:solidFill>
              </a:rPr>
              <a:t> </a:t>
            </a:r>
            <a:endParaRPr lang="vi-VN" dirty="0" smtClean="0"/>
          </a:p>
          <a:p>
            <a:pPr algn="just" eaLnBrk="1" hangingPunct="1"/>
            <a:r>
              <a:rPr lang="vi-VN" dirty="0" smtClean="0"/>
              <a:t>Thắng</a:t>
            </a:r>
            <a:r>
              <a:rPr lang="vi-VN" dirty="0" smtClean="0">
                <a:solidFill>
                  <a:srgbClr val="7F787F"/>
                </a:solidFill>
              </a:rPr>
              <a:t> </a:t>
            </a:r>
            <a:r>
              <a:rPr lang="vi-VN" dirty="0" smtClean="0"/>
              <a:t>lợi</a:t>
            </a:r>
            <a:r>
              <a:rPr lang="vi-VN" dirty="0" smtClean="0">
                <a:solidFill>
                  <a:srgbClr val="7F787F"/>
                </a:solidFill>
              </a:rPr>
              <a:t> </a:t>
            </a:r>
            <a:r>
              <a:rPr lang="vi-VN" dirty="0" smtClean="0"/>
              <a:t>của</a:t>
            </a:r>
            <a:r>
              <a:rPr lang="vi-VN" dirty="0" smtClean="0">
                <a:solidFill>
                  <a:srgbClr val="7F787F"/>
                </a:solidFill>
              </a:rPr>
              <a:t> </a:t>
            </a:r>
            <a:r>
              <a:rPr lang="vi-VN" dirty="0" smtClean="0"/>
              <a:t>cách</a:t>
            </a:r>
            <a:r>
              <a:rPr lang="vi-VN" dirty="0" smtClean="0">
                <a:solidFill>
                  <a:srgbClr val="7F787F"/>
                </a:solidFill>
              </a:rPr>
              <a:t> </a:t>
            </a:r>
            <a:r>
              <a:rPr lang="vi-VN" dirty="0" smtClean="0"/>
              <a:t>mạng</a:t>
            </a:r>
            <a:r>
              <a:rPr lang="vi-VN" dirty="0" smtClean="0">
                <a:solidFill>
                  <a:srgbClr val="7F787F"/>
                </a:solidFill>
              </a:rPr>
              <a:t> </a:t>
            </a:r>
            <a:r>
              <a:rPr lang="vi-VN" dirty="0" smtClean="0"/>
              <a:t>tháng</a:t>
            </a:r>
            <a:r>
              <a:rPr lang="vi-VN" dirty="0" smtClean="0">
                <a:solidFill>
                  <a:srgbClr val="7F787F"/>
                </a:solidFill>
              </a:rPr>
              <a:t> </a:t>
            </a:r>
            <a:r>
              <a:rPr lang="vi-VN" dirty="0" smtClean="0"/>
              <a:t>Tám</a:t>
            </a:r>
            <a:r>
              <a:rPr lang="vi-VN" dirty="0" smtClean="0">
                <a:solidFill>
                  <a:srgbClr val="7F787F"/>
                </a:solidFill>
              </a:rPr>
              <a:t> </a:t>
            </a:r>
            <a:r>
              <a:rPr lang="vi-VN" dirty="0" smtClean="0"/>
              <a:t>là</a:t>
            </a:r>
            <a:r>
              <a:rPr lang="vi-VN" dirty="0" smtClean="0">
                <a:solidFill>
                  <a:srgbClr val="7F787F"/>
                </a:solidFill>
              </a:rPr>
              <a:t> </a:t>
            </a:r>
            <a:r>
              <a:rPr lang="vi-VN" dirty="0" smtClean="0"/>
              <a:t>cả</a:t>
            </a:r>
            <a:r>
              <a:rPr lang="vi-VN" dirty="0" smtClean="0">
                <a:solidFill>
                  <a:srgbClr val="7F787F"/>
                </a:solidFill>
              </a:rPr>
              <a:t> </a:t>
            </a:r>
            <a:r>
              <a:rPr lang="vi-VN" dirty="0" smtClean="0"/>
              <a:t>một</a:t>
            </a:r>
            <a:r>
              <a:rPr lang="vi-VN" dirty="0" smtClean="0">
                <a:solidFill>
                  <a:srgbClr val="7F787F"/>
                </a:solidFill>
              </a:rPr>
              <a:t> </a:t>
            </a:r>
            <a:r>
              <a:rPr lang="vi-VN" dirty="0" smtClean="0"/>
              <a:t>quá</a:t>
            </a:r>
            <a:r>
              <a:rPr lang="vi-VN" dirty="0" smtClean="0">
                <a:solidFill>
                  <a:srgbClr val="7F787F"/>
                </a:solidFill>
              </a:rPr>
              <a:t> </a:t>
            </a:r>
            <a:r>
              <a:rPr lang="vi-VN" dirty="0" smtClean="0"/>
              <a:t>trình</a:t>
            </a:r>
            <a:r>
              <a:rPr lang="vi-VN" dirty="0" smtClean="0">
                <a:solidFill>
                  <a:srgbClr val="7F787F"/>
                </a:solidFill>
              </a:rPr>
              <a:t> </a:t>
            </a:r>
            <a:r>
              <a:rPr lang="vi-VN" dirty="0" smtClean="0"/>
              <a:t>đấu</a:t>
            </a:r>
            <a:r>
              <a:rPr lang="vi-VN" dirty="0" smtClean="0">
                <a:solidFill>
                  <a:srgbClr val="7F787F"/>
                </a:solidFill>
              </a:rPr>
              <a:t> </a:t>
            </a:r>
            <a:r>
              <a:rPr lang="vi-VN" dirty="0" smtClean="0"/>
              <a:t>tranh</a:t>
            </a:r>
            <a:r>
              <a:rPr lang="vi-VN" dirty="0" smtClean="0">
                <a:solidFill>
                  <a:srgbClr val="7F787F"/>
                </a:solidFill>
              </a:rPr>
              <a:t> </a:t>
            </a:r>
            <a:r>
              <a:rPr lang="vi-VN" dirty="0" smtClean="0"/>
              <a:t>kiên</a:t>
            </a:r>
            <a:r>
              <a:rPr lang="vi-VN" dirty="0" smtClean="0">
                <a:solidFill>
                  <a:srgbClr val="7F787F"/>
                </a:solidFill>
              </a:rPr>
              <a:t> </a:t>
            </a:r>
            <a:r>
              <a:rPr lang="vi-VN" dirty="0" smtClean="0"/>
              <a:t>trì</a:t>
            </a:r>
            <a:r>
              <a:rPr lang="vi-VN" dirty="0" smtClean="0">
                <a:solidFill>
                  <a:srgbClr val="7F787F"/>
                </a:solidFill>
              </a:rPr>
              <a:t> </a:t>
            </a:r>
            <a:r>
              <a:rPr lang="vi-VN" dirty="0" smtClean="0"/>
              <a:t>và</a:t>
            </a:r>
            <a:r>
              <a:rPr lang="vi-VN" dirty="0" smtClean="0">
                <a:solidFill>
                  <a:srgbClr val="7F787F"/>
                </a:solidFill>
              </a:rPr>
              <a:t> </a:t>
            </a:r>
            <a:r>
              <a:rPr lang="vi-VN" dirty="0" smtClean="0"/>
              <a:t>bền</a:t>
            </a:r>
            <a:r>
              <a:rPr lang="vi-VN" dirty="0" smtClean="0">
                <a:solidFill>
                  <a:srgbClr val="7F787F"/>
                </a:solidFill>
              </a:rPr>
              <a:t> </a:t>
            </a:r>
            <a:r>
              <a:rPr lang="vi-VN" dirty="0" smtClean="0"/>
              <a:t>bỉ</a:t>
            </a:r>
            <a:r>
              <a:rPr lang="vi-VN" dirty="0" smtClean="0">
                <a:solidFill>
                  <a:srgbClr val="7F787F"/>
                </a:solidFill>
              </a:rPr>
              <a:t> </a:t>
            </a:r>
            <a:r>
              <a:rPr lang="vi-VN" dirty="0" smtClean="0"/>
              <a:t>của</a:t>
            </a:r>
            <a:r>
              <a:rPr lang="vi-VN" dirty="0" smtClean="0">
                <a:solidFill>
                  <a:srgbClr val="7F787F"/>
                </a:solidFill>
              </a:rPr>
              <a:t> </a:t>
            </a:r>
            <a:r>
              <a:rPr lang="vi-VN" dirty="0" smtClean="0"/>
              <a:t>Đảng</a:t>
            </a:r>
            <a:r>
              <a:rPr lang="vi-VN" dirty="0" smtClean="0">
                <a:solidFill>
                  <a:srgbClr val="7F787F"/>
                </a:solidFill>
              </a:rPr>
              <a:t> </a:t>
            </a:r>
            <a:r>
              <a:rPr lang="vi-VN" dirty="0" smtClean="0"/>
              <a:t>và</a:t>
            </a:r>
            <a:r>
              <a:rPr lang="vi-VN" dirty="0" smtClean="0">
                <a:solidFill>
                  <a:srgbClr val="7F787F"/>
                </a:solidFill>
              </a:rPr>
              <a:t> </a:t>
            </a:r>
            <a:r>
              <a:rPr lang="vi-VN" dirty="0" smtClean="0"/>
              <a:t>quần</a:t>
            </a:r>
            <a:r>
              <a:rPr lang="vi-VN" dirty="0" smtClean="0">
                <a:solidFill>
                  <a:srgbClr val="7F787F"/>
                </a:solidFill>
              </a:rPr>
              <a:t> </a:t>
            </a:r>
            <a:r>
              <a:rPr lang="vi-VN" dirty="0" smtClean="0"/>
              <a:t>chúng</a:t>
            </a:r>
            <a:r>
              <a:rPr lang="vi-VN" dirty="0" smtClean="0">
                <a:solidFill>
                  <a:srgbClr val="7F787F"/>
                </a:solidFill>
              </a:rPr>
              <a:t> </a:t>
            </a:r>
            <a:r>
              <a:rPr lang="vi-VN" dirty="0" smtClean="0"/>
              <a:t>cách</a:t>
            </a:r>
            <a:r>
              <a:rPr lang="vi-VN" dirty="0" smtClean="0">
                <a:solidFill>
                  <a:srgbClr val="7F787F"/>
                </a:solidFill>
              </a:rPr>
              <a:t> </a:t>
            </a:r>
            <a:r>
              <a:rPr lang="vi-VN" dirty="0" smtClean="0"/>
              <a:t>mạng</a:t>
            </a:r>
            <a:r>
              <a:rPr lang="vi-VN" dirty="0" smtClean="0">
                <a:solidFill>
                  <a:srgbClr val="7F787F"/>
                </a:solidFill>
              </a:rPr>
              <a:t> </a:t>
            </a:r>
            <a:r>
              <a:rPr lang="vi-VN" dirty="0" smtClean="0"/>
              <a:t>qua</a:t>
            </a:r>
            <a:r>
              <a:rPr lang="vi-VN" dirty="0" smtClean="0">
                <a:solidFill>
                  <a:srgbClr val="7F787F"/>
                </a:solidFill>
              </a:rPr>
              <a:t> </a:t>
            </a:r>
            <a:r>
              <a:rPr lang="vi-VN" dirty="0" smtClean="0"/>
              <a:t>3</a:t>
            </a:r>
            <a:r>
              <a:rPr lang="vi-VN" dirty="0" smtClean="0">
                <a:solidFill>
                  <a:srgbClr val="7F787F"/>
                </a:solidFill>
              </a:rPr>
              <a:t> </a:t>
            </a:r>
            <a:r>
              <a:rPr lang="vi-VN" dirty="0" smtClean="0"/>
              <a:t>cao</a:t>
            </a:r>
            <a:r>
              <a:rPr lang="vi-VN" dirty="0" smtClean="0">
                <a:solidFill>
                  <a:srgbClr val="7F787F"/>
                </a:solidFill>
              </a:rPr>
              <a:t> </a:t>
            </a:r>
            <a:r>
              <a:rPr lang="vi-VN" dirty="0" smtClean="0"/>
              <a:t>trào</a:t>
            </a:r>
            <a:r>
              <a:rPr lang="vi-VN" dirty="0" smtClean="0">
                <a:solidFill>
                  <a:srgbClr val="7F787F"/>
                </a:solidFill>
              </a:rPr>
              <a:t> </a:t>
            </a:r>
            <a:r>
              <a:rPr lang="vi-VN" dirty="0" smtClean="0"/>
              <a:t>cách</a:t>
            </a:r>
            <a:r>
              <a:rPr lang="vi-VN" dirty="0" smtClean="0">
                <a:solidFill>
                  <a:srgbClr val="7F787F"/>
                </a:solidFill>
              </a:rPr>
              <a:t> </a:t>
            </a:r>
            <a:r>
              <a:rPr lang="vi-VN" dirty="0" smtClean="0"/>
              <a:t>mạng</a:t>
            </a:r>
            <a:r>
              <a:rPr lang="vi-VN" dirty="0" smtClean="0">
                <a:solidFill>
                  <a:srgbClr val="7F787F"/>
                </a:solidFill>
              </a:rPr>
              <a:t> </a:t>
            </a:r>
            <a:r>
              <a:rPr lang="vi-VN" dirty="0" smtClean="0"/>
              <a:t>1930</a:t>
            </a:r>
            <a:r>
              <a:rPr lang="vi-VN" dirty="0" smtClean="0">
                <a:solidFill>
                  <a:srgbClr val="7F787F"/>
                </a:solidFill>
              </a:rPr>
              <a:t> </a:t>
            </a:r>
            <a:r>
              <a:rPr lang="vi-VN" dirty="0" smtClean="0"/>
              <a:t>-</a:t>
            </a:r>
            <a:r>
              <a:rPr lang="vi-VN" dirty="0" smtClean="0">
                <a:solidFill>
                  <a:srgbClr val="7F787F"/>
                </a:solidFill>
              </a:rPr>
              <a:t> </a:t>
            </a:r>
            <a:r>
              <a:rPr lang="vi-VN" dirty="0" smtClean="0"/>
              <a:t>1931;</a:t>
            </a:r>
            <a:r>
              <a:rPr lang="vi-VN" dirty="0" smtClean="0">
                <a:solidFill>
                  <a:srgbClr val="7F787F"/>
                </a:solidFill>
              </a:rPr>
              <a:t> </a:t>
            </a:r>
            <a:r>
              <a:rPr lang="vi-VN" dirty="0" smtClean="0"/>
              <a:t>1936</a:t>
            </a:r>
            <a:r>
              <a:rPr lang="vi-VN" dirty="0" smtClean="0">
                <a:solidFill>
                  <a:srgbClr val="7F787F"/>
                </a:solidFill>
              </a:rPr>
              <a:t> </a:t>
            </a:r>
            <a:r>
              <a:rPr lang="vi-VN" dirty="0" smtClean="0"/>
              <a:t>-</a:t>
            </a:r>
            <a:r>
              <a:rPr lang="en-US" dirty="0" smtClean="0">
                <a:solidFill>
                  <a:srgbClr val="7F787F"/>
                </a:solidFill>
              </a:rPr>
              <a:t> </a:t>
            </a:r>
            <a:r>
              <a:rPr lang="vi-VN" dirty="0" smtClean="0"/>
              <a:t>1939</a:t>
            </a:r>
            <a:r>
              <a:rPr lang="vi-VN" dirty="0" smtClean="0">
                <a:solidFill>
                  <a:srgbClr val="7F787F"/>
                </a:solidFill>
              </a:rPr>
              <a:t> </a:t>
            </a:r>
            <a:r>
              <a:rPr lang="vi-VN" dirty="0" smtClean="0"/>
              <a:t>và</a:t>
            </a:r>
            <a:r>
              <a:rPr lang="vi-VN" dirty="0" smtClean="0">
                <a:solidFill>
                  <a:srgbClr val="7F787F"/>
                </a:solidFill>
              </a:rPr>
              <a:t> </a:t>
            </a:r>
            <a:r>
              <a:rPr lang="vi-VN" dirty="0" smtClean="0"/>
              <a:t>1939</a:t>
            </a:r>
            <a:r>
              <a:rPr lang="en-US" dirty="0" smtClean="0">
                <a:solidFill>
                  <a:srgbClr val="7F787F"/>
                </a:solidFill>
              </a:rPr>
              <a:t> </a:t>
            </a:r>
            <a:r>
              <a:rPr lang="vi-VN" dirty="0" smtClean="0"/>
              <a:t>-</a:t>
            </a:r>
            <a:r>
              <a:rPr lang="en-US" dirty="0" smtClean="0">
                <a:solidFill>
                  <a:srgbClr val="7F787F"/>
                </a:solidFill>
              </a:rPr>
              <a:t> </a:t>
            </a:r>
            <a:r>
              <a:rPr lang="vi-VN" dirty="0" smtClean="0"/>
              <a:t>1945.</a:t>
            </a:r>
            <a:r>
              <a:rPr lang="vi-VN" dirty="0" smtClean="0">
                <a:solidFill>
                  <a:srgbClr val="7F787F"/>
                </a:solidFill>
              </a:rPr>
              <a:t> </a:t>
            </a:r>
            <a:endParaRPr lang="vi-VN" dirty="0" smtClean="0"/>
          </a:p>
          <a:p>
            <a:pPr algn="just" eaLnBrk="1" hangingPunct="1"/>
            <a:r>
              <a:rPr lang="vi-VN" dirty="0" smtClean="0"/>
              <a:t>Sự</a:t>
            </a:r>
            <a:r>
              <a:rPr lang="vi-VN" dirty="0" smtClean="0">
                <a:solidFill>
                  <a:srgbClr val="7F787F"/>
                </a:solidFill>
              </a:rPr>
              <a:t> </a:t>
            </a:r>
            <a:r>
              <a:rPr lang="vi-VN" dirty="0" smtClean="0"/>
              <a:t>chủ</a:t>
            </a:r>
            <a:r>
              <a:rPr lang="vi-VN" dirty="0" smtClean="0">
                <a:solidFill>
                  <a:srgbClr val="7F787F"/>
                </a:solidFill>
              </a:rPr>
              <a:t> </a:t>
            </a:r>
            <a:r>
              <a:rPr lang="vi-VN" dirty="0" smtClean="0"/>
              <a:t>động</a:t>
            </a:r>
            <a:r>
              <a:rPr lang="vi-VN" dirty="0" smtClean="0">
                <a:solidFill>
                  <a:srgbClr val="7F787F"/>
                </a:solidFill>
              </a:rPr>
              <a:t> </a:t>
            </a:r>
            <a:r>
              <a:rPr lang="vi-VN" dirty="0" smtClean="0"/>
              <a:t>tích</a:t>
            </a:r>
            <a:r>
              <a:rPr lang="vi-VN" dirty="0" smtClean="0">
                <a:solidFill>
                  <a:srgbClr val="7F787F"/>
                </a:solidFill>
              </a:rPr>
              <a:t> </a:t>
            </a:r>
            <a:r>
              <a:rPr lang="vi-VN" dirty="0" smtClean="0"/>
              <a:t>cực</a:t>
            </a:r>
            <a:r>
              <a:rPr lang="vi-VN" dirty="0" smtClean="0">
                <a:solidFill>
                  <a:srgbClr val="7F787F"/>
                </a:solidFill>
              </a:rPr>
              <a:t> </a:t>
            </a:r>
            <a:r>
              <a:rPr lang="vi-VN" dirty="0" smtClean="0"/>
              <a:t>nắm</a:t>
            </a:r>
            <a:r>
              <a:rPr lang="vi-VN" dirty="0" smtClean="0">
                <a:solidFill>
                  <a:srgbClr val="7F787F"/>
                </a:solidFill>
              </a:rPr>
              <a:t> </a:t>
            </a:r>
            <a:r>
              <a:rPr lang="vi-VN" dirty="0" smtClean="0"/>
              <a:t>bắt</a:t>
            </a:r>
            <a:r>
              <a:rPr lang="vi-VN" dirty="0" smtClean="0">
                <a:solidFill>
                  <a:srgbClr val="7F787F"/>
                </a:solidFill>
              </a:rPr>
              <a:t> </a:t>
            </a:r>
            <a:r>
              <a:rPr lang="vi-VN" dirty="0" smtClean="0"/>
              <a:t>tình</a:t>
            </a:r>
            <a:r>
              <a:rPr lang="vi-VN" dirty="0" smtClean="0">
                <a:solidFill>
                  <a:srgbClr val="7F787F"/>
                </a:solidFill>
              </a:rPr>
              <a:t> </a:t>
            </a:r>
            <a:r>
              <a:rPr lang="vi-VN" dirty="0" smtClean="0"/>
              <a:t>hình</a:t>
            </a:r>
            <a:r>
              <a:rPr lang="vi-VN" dirty="0" smtClean="0">
                <a:solidFill>
                  <a:srgbClr val="7F787F"/>
                </a:solidFill>
              </a:rPr>
              <a:t> </a:t>
            </a:r>
            <a:r>
              <a:rPr lang="vi-VN" dirty="0" smtClean="0"/>
              <a:t>lựa</a:t>
            </a:r>
            <a:r>
              <a:rPr lang="vi-VN" dirty="0" smtClean="0">
                <a:solidFill>
                  <a:srgbClr val="7F787F"/>
                </a:solidFill>
              </a:rPr>
              <a:t> </a:t>
            </a:r>
            <a:r>
              <a:rPr lang="vi-VN" dirty="0" smtClean="0"/>
              <a:t>chọn</a:t>
            </a:r>
            <a:r>
              <a:rPr lang="vi-VN" dirty="0" smtClean="0">
                <a:solidFill>
                  <a:srgbClr val="7F787F"/>
                </a:solidFill>
              </a:rPr>
              <a:t> </a:t>
            </a:r>
            <a:r>
              <a:rPr lang="vi-VN" dirty="0" smtClean="0"/>
              <a:t>thời</a:t>
            </a:r>
            <a:r>
              <a:rPr lang="vi-VN" dirty="0" smtClean="0">
                <a:solidFill>
                  <a:srgbClr val="7F787F"/>
                </a:solidFill>
              </a:rPr>
              <a:t> </a:t>
            </a:r>
            <a:r>
              <a:rPr lang="vi-VN" dirty="0" smtClean="0"/>
              <a:t>cơ,</a:t>
            </a:r>
            <a:r>
              <a:rPr lang="vi-VN" dirty="0" smtClean="0">
                <a:solidFill>
                  <a:srgbClr val="7F787F"/>
                </a:solidFill>
              </a:rPr>
              <a:t> </a:t>
            </a:r>
            <a:r>
              <a:rPr lang="vi-VN" dirty="0" smtClean="0"/>
              <a:t>đưa</a:t>
            </a:r>
            <a:r>
              <a:rPr lang="vi-VN" dirty="0" smtClean="0">
                <a:solidFill>
                  <a:srgbClr val="7F787F"/>
                </a:solidFill>
              </a:rPr>
              <a:t> </a:t>
            </a:r>
            <a:r>
              <a:rPr lang="vi-VN" dirty="0" smtClean="0"/>
              <a:t>ra</a:t>
            </a:r>
            <a:r>
              <a:rPr lang="vi-VN" dirty="0" smtClean="0">
                <a:solidFill>
                  <a:srgbClr val="7F787F"/>
                </a:solidFill>
              </a:rPr>
              <a:t> </a:t>
            </a:r>
            <a:r>
              <a:rPr lang="vi-VN" dirty="0" smtClean="0"/>
              <a:t>chủ</a:t>
            </a:r>
            <a:r>
              <a:rPr lang="vi-VN" dirty="0" smtClean="0">
                <a:solidFill>
                  <a:srgbClr val="7F787F"/>
                </a:solidFill>
              </a:rPr>
              <a:t> </a:t>
            </a:r>
            <a:r>
              <a:rPr lang="vi-VN" dirty="0" smtClean="0"/>
              <a:t>trương</a:t>
            </a:r>
            <a:r>
              <a:rPr lang="vi-VN" dirty="0" smtClean="0">
                <a:solidFill>
                  <a:srgbClr val="7F787F"/>
                </a:solidFill>
              </a:rPr>
              <a:t> </a:t>
            </a:r>
            <a:r>
              <a:rPr lang="vi-VN" dirty="0" smtClean="0"/>
              <a:t>đấu</a:t>
            </a:r>
            <a:r>
              <a:rPr lang="vi-VN" dirty="0" smtClean="0">
                <a:solidFill>
                  <a:srgbClr val="7F787F"/>
                </a:solidFill>
              </a:rPr>
              <a:t> </a:t>
            </a:r>
            <a:r>
              <a:rPr lang="vi-VN" dirty="0" smtClean="0"/>
              <a:t>tranh</a:t>
            </a:r>
            <a:r>
              <a:rPr lang="vi-VN" dirty="0" smtClean="0">
                <a:solidFill>
                  <a:srgbClr val="7F787F"/>
                </a:solidFill>
              </a:rPr>
              <a:t> </a:t>
            </a:r>
            <a:r>
              <a:rPr lang="vi-VN" dirty="0" smtClean="0"/>
              <a:t>thích</a:t>
            </a:r>
            <a:r>
              <a:rPr lang="vi-VN" dirty="0" smtClean="0">
                <a:solidFill>
                  <a:srgbClr val="7F787F"/>
                </a:solidFill>
              </a:rPr>
              <a:t> </a:t>
            </a:r>
            <a:r>
              <a:rPr lang="vi-VN" dirty="0" smtClean="0"/>
              <a:t>hợp</a:t>
            </a:r>
            <a:r>
              <a:rPr lang="vi-VN" dirty="0" smtClean="0">
                <a:solidFill>
                  <a:srgbClr val="7F787F"/>
                </a:solidFill>
              </a:rPr>
              <a:t> </a:t>
            </a:r>
            <a:r>
              <a:rPr lang="vi-VN" dirty="0" smtClean="0"/>
              <a:t>là</a:t>
            </a:r>
            <a:r>
              <a:rPr lang="vi-VN" dirty="0" smtClean="0">
                <a:solidFill>
                  <a:srgbClr val="7F787F"/>
                </a:solidFill>
              </a:rPr>
              <a:t> </a:t>
            </a:r>
            <a:r>
              <a:rPr lang="vi-VN" dirty="0" smtClean="0"/>
              <a:t>nhân</a:t>
            </a:r>
            <a:r>
              <a:rPr lang="vi-VN" dirty="0" smtClean="0">
                <a:solidFill>
                  <a:srgbClr val="7F787F"/>
                </a:solidFill>
              </a:rPr>
              <a:t> </a:t>
            </a:r>
            <a:r>
              <a:rPr lang="vi-VN" dirty="0" smtClean="0"/>
              <a:t>tố</a:t>
            </a:r>
            <a:r>
              <a:rPr lang="vi-VN" dirty="0" smtClean="0">
                <a:solidFill>
                  <a:srgbClr val="7F787F"/>
                </a:solidFill>
              </a:rPr>
              <a:t> </a:t>
            </a:r>
            <a:r>
              <a:rPr lang="vi-VN" dirty="0" smtClean="0"/>
              <a:t>chủ</a:t>
            </a:r>
            <a:r>
              <a:rPr lang="vi-VN" dirty="0" smtClean="0">
                <a:solidFill>
                  <a:srgbClr val="7F787F"/>
                </a:solidFill>
              </a:rPr>
              <a:t> </a:t>
            </a:r>
            <a:r>
              <a:rPr lang="vi-VN" dirty="0" smtClean="0"/>
              <a:t>quan</a:t>
            </a:r>
            <a:r>
              <a:rPr lang="vi-VN" dirty="0" smtClean="0">
                <a:solidFill>
                  <a:srgbClr val="7F787F"/>
                </a:solidFill>
              </a:rPr>
              <a:t> </a:t>
            </a:r>
            <a:r>
              <a:rPr lang="vi-VN" dirty="0" smtClean="0"/>
              <a:t>có</a:t>
            </a:r>
            <a:r>
              <a:rPr lang="vi-VN" dirty="0" smtClean="0">
                <a:solidFill>
                  <a:srgbClr val="7F787F"/>
                </a:solidFill>
              </a:rPr>
              <a:t> </a:t>
            </a:r>
            <a:r>
              <a:rPr lang="vi-VN" dirty="0" smtClean="0"/>
              <a:t>ý</a:t>
            </a:r>
            <a:r>
              <a:rPr lang="vi-VN" dirty="0" smtClean="0">
                <a:solidFill>
                  <a:srgbClr val="7F787F"/>
                </a:solidFill>
              </a:rPr>
              <a:t> </a:t>
            </a:r>
            <a:r>
              <a:rPr lang="vi-VN" dirty="0" smtClean="0"/>
              <a:t>nghĩa</a:t>
            </a:r>
            <a:r>
              <a:rPr lang="vi-VN" dirty="0" smtClean="0">
                <a:solidFill>
                  <a:srgbClr val="7F787F"/>
                </a:solidFill>
              </a:rPr>
              <a:t> </a:t>
            </a:r>
            <a:r>
              <a:rPr lang="vi-VN" dirty="0" smtClean="0"/>
              <a:t>quyết</a:t>
            </a:r>
            <a:r>
              <a:rPr lang="vi-VN" dirty="0" smtClean="0">
                <a:solidFill>
                  <a:srgbClr val="7F787F"/>
                </a:solidFill>
              </a:rPr>
              <a:t> </a:t>
            </a:r>
            <a:r>
              <a:rPr lang="vi-VN" dirty="0" smtClean="0"/>
              <a:t>định</a:t>
            </a:r>
            <a:r>
              <a:rPr lang="vi-VN" dirty="0" smtClean="0">
                <a:solidFill>
                  <a:srgbClr val="7F787F"/>
                </a:solidFill>
              </a:rPr>
              <a:t> </a:t>
            </a:r>
            <a:r>
              <a:rPr lang="vi-VN" dirty="0" smtClean="0"/>
              <a:t>đã</a:t>
            </a:r>
            <a:r>
              <a:rPr lang="vi-VN" dirty="0" smtClean="0">
                <a:solidFill>
                  <a:srgbClr val="7F787F"/>
                </a:solidFill>
              </a:rPr>
              <a:t> </a:t>
            </a:r>
            <a:r>
              <a:rPr lang="vi-VN" dirty="0" smtClean="0"/>
              <a:t>làm</a:t>
            </a:r>
            <a:r>
              <a:rPr lang="vi-VN" dirty="0" smtClean="0">
                <a:solidFill>
                  <a:srgbClr val="7F787F"/>
                </a:solidFill>
              </a:rPr>
              <a:t> </a:t>
            </a:r>
            <a:r>
              <a:rPr lang="vi-VN" dirty="0" smtClean="0"/>
              <a:t>nên</a:t>
            </a:r>
            <a:r>
              <a:rPr lang="vi-VN" dirty="0" smtClean="0">
                <a:solidFill>
                  <a:srgbClr val="7F787F"/>
                </a:solidFill>
              </a:rPr>
              <a:t> </a:t>
            </a:r>
            <a:r>
              <a:rPr lang="vi-VN" dirty="0" smtClean="0"/>
              <a:t>thành</a:t>
            </a:r>
            <a:r>
              <a:rPr lang="vi-VN" dirty="0" smtClean="0">
                <a:solidFill>
                  <a:srgbClr val="7F787F"/>
                </a:solidFill>
              </a:rPr>
              <a:t> </a:t>
            </a:r>
            <a:r>
              <a:rPr lang="vi-VN" dirty="0" smtClean="0"/>
              <a:t>công</a:t>
            </a:r>
            <a:r>
              <a:rPr lang="vi-VN" dirty="0" smtClean="0">
                <a:solidFill>
                  <a:srgbClr val="7F787F"/>
                </a:solidFill>
              </a:rPr>
              <a:t> </a:t>
            </a:r>
            <a:r>
              <a:rPr lang="vi-VN" dirty="0" smtClean="0"/>
              <a:t>của</a:t>
            </a:r>
            <a:r>
              <a:rPr lang="vi-VN" dirty="0" smtClean="0">
                <a:solidFill>
                  <a:srgbClr val="7F787F"/>
                </a:solidFill>
              </a:rPr>
              <a:t> </a:t>
            </a:r>
            <a:r>
              <a:rPr lang="vi-VN" dirty="0" smtClean="0"/>
              <a:t>cách</a:t>
            </a:r>
            <a:r>
              <a:rPr lang="vi-VN" dirty="0" smtClean="0">
                <a:solidFill>
                  <a:srgbClr val="7F787F"/>
                </a:solidFill>
              </a:rPr>
              <a:t> </a:t>
            </a:r>
            <a:r>
              <a:rPr lang="vi-VN" dirty="0" smtClean="0"/>
              <a:t>mạng</a:t>
            </a:r>
            <a:r>
              <a:rPr lang="vi-VN" dirty="0" smtClean="0">
                <a:solidFill>
                  <a:srgbClr val="7F787F"/>
                </a:solidFill>
              </a:rPr>
              <a:t> </a:t>
            </a:r>
            <a:r>
              <a:rPr lang="vi-VN" dirty="0" smtClean="0"/>
              <a:t>tháng</a:t>
            </a:r>
            <a:r>
              <a:rPr lang="en-US" dirty="0" smtClean="0">
                <a:solidFill>
                  <a:srgbClr val="7F787F"/>
                </a:solidFill>
              </a:rPr>
              <a:t> </a:t>
            </a:r>
            <a:r>
              <a:rPr lang="vi-VN" dirty="0" smtClean="0"/>
              <a:t>8</a:t>
            </a:r>
            <a:r>
              <a:rPr lang="vi-VN" dirty="0" smtClean="0">
                <a:solidFill>
                  <a:srgbClr val="7F787F"/>
                </a:solidFill>
              </a:rPr>
              <a:t> </a:t>
            </a:r>
            <a:r>
              <a:rPr lang="vi-VN" dirty="0" smtClean="0"/>
              <a:t>-</a:t>
            </a:r>
            <a:r>
              <a:rPr lang="vi-VN" dirty="0" smtClean="0">
                <a:solidFill>
                  <a:srgbClr val="7F787F"/>
                </a:solidFill>
              </a:rPr>
              <a:t> </a:t>
            </a:r>
            <a:r>
              <a:rPr lang="vi-VN" dirty="0" smtClean="0"/>
              <a:t>1946.</a:t>
            </a:r>
            <a:r>
              <a:rPr lang="vi-VN" dirty="0" smtClean="0">
                <a:solidFill>
                  <a:srgbClr val="7F787F"/>
                </a:solidFill>
              </a:rPr>
              <a:t> </a:t>
            </a:r>
            <a:r>
              <a:rPr lang="vi-VN" dirty="0" smtClean="0"/>
              <a:t>Qua</a:t>
            </a:r>
            <a:r>
              <a:rPr lang="vi-VN" dirty="0" smtClean="0">
                <a:solidFill>
                  <a:srgbClr val="7F787F"/>
                </a:solidFill>
              </a:rPr>
              <a:t> </a:t>
            </a:r>
            <a:r>
              <a:rPr lang="vi-VN" dirty="0" smtClean="0"/>
              <a:t>đó</a:t>
            </a:r>
            <a:r>
              <a:rPr lang="vi-VN" dirty="0" smtClean="0">
                <a:solidFill>
                  <a:srgbClr val="7F787F"/>
                </a:solidFill>
              </a:rPr>
              <a:t> </a:t>
            </a:r>
            <a:r>
              <a:rPr lang="vi-VN" dirty="0" smtClean="0"/>
              <a:t>vai</a:t>
            </a:r>
            <a:r>
              <a:rPr lang="vi-VN" dirty="0" smtClean="0">
                <a:solidFill>
                  <a:srgbClr val="7F787F"/>
                </a:solidFill>
              </a:rPr>
              <a:t> </a:t>
            </a:r>
            <a:r>
              <a:rPr lang="vi-VN" dirty="0" smtClean="0"/>
              <a:t>trò</a:t>
            </a:r>
            <a:r>
              <a:rPr lang="vi-VN" dirty="0" smtClean="0">
                <a:solidFill>
                  <a:srgbClr val="7F787F"/>
                </a:solidFill>
              </a:rPr>
              <a:t> </a:t>
            </a:r>
            <a:r>
              <a:rPr lang="vi-VN" dirty="0" smtClean="0"/>
              <a:t>lãnh</a:t>
            </a:r>
            <a:r>
              <a:rPr lang="vi-VN" dirty="0" smtClean="0">
                <a:solidFill>
                  <a:srgbClr val="7F787F"/>
                </a:solidFill>
              </a:rPr>
              <a:t> </a:t>
            </a:r>
            <a:r>
              <a:rPr lang="vi-VN" dirty="0" smtClean="0"/>
              <a:t>đạo</a:t>
            </a:r>
            <a:r>
              <a:rPr lang="vi-VN" dirty="0" smtClean="0">
                <a:solidFill>
                  <a:srgbClr val="7F787F"/>
                </a:solidFill>
              </a:rPr>
              <a:t> </a:t>
            </a:r>
            <a:r>
              <a:rPr lang="vi-VN" dirty="0" smtClean="0"/>
              <a:t>của</a:t>
            </a:r>
            <a:r>
              <a:rPr lang="vi-VN" dirty="0" smtClean="0">
                <a:solidFill>
                  <a:srgbClr val="7F787F"/>
                </a:solidFill>
              </a:rPr>
              <a:t> </a:t>
            </a:r>
            <a:r>
              <a:rPr lang="vi-VN" dirty="0" smtClean="0"/>
              <a:t>Đảng</a:t>
            </a:r>
            <a:r>
              <a:rPr lang="vi-VN" dirty="0" smtClean="0">
                <a:solidFill>
                  <a:srgbClr val="7F787F"/>
                </a:solidFill>
              </a:rPr>
              <a:t> </a:t>
            </a:r>
            <a:r>
              <a:rPr lang="vi-VN" dirty="0" smtClean="0"/>
              <a:t>mà</a:t>
            </a:r>
            <a:r>
              <a:rPr lang="vi-VN" dirty="0" smtClean="0">
                <a:solidFill>
                  <a:srgbClr val="7F787F"/>
                </a:solidFill>
              </a:rPr>
              <a:t> </a:t>
            </a:r>
            <a:r>
              <a:rPr lang="vi-VN" dirty="0" smtClean="0"/>
              <a:t>đứng</a:t>
            </a:r>
            <a:r>
              <a:rPr lang="vi-VN" dirty="0" smtClean="0">
                <a:solidFill>
                  <a:srgbClr val="7F787F"/>
                </a:solidFill>
              </a:rPr>
              <a:t> </a:t>
            </a:r>
            <a:r>
              <a:rPr lang="vi-VN" dirty="0" smtClean="0"/>
              <a:t>đầu</a:t>
            </a:r>
            <a:r>
              <a:rPr lang="vi-VN" dirty="0" smtClean="0">
                <a:solidFill>
                  <a:srgbClr val="7F787F"/>
                </a:solidFill>
              </a:rPr>
              <a:t> </a:t>
            </a:r>
            <a:r>
              <a:rPr lang="vi-VN" dirty="0" smtClean="0"/>
              <a:t>là</a:t>
            </a:r>
            <a:r>
              <a:rPr lang="vi-VN" dirty="0" smtClean="0">
                <a:solidFill>
                  <a:srgbClr val="7F787F"/>
                </a:solidFill>
              </a:rPr>
              <a:t> </a:t>
            </a:r>
            <a:r>
              <a:rPr lang="vi-VN" dirty="0" smtClean="0"/>
              <a:t>Chủ</a:t>
            </a:r>
            <a:r>
              <a:rPr lang="vi-VN" dirty="0" smtClean="0">
                <a:solidFill>
                  <a:srgbClr val="7F787F"/>
                </a:solidFill>
              </a:rPr>
              <a:t> </a:t>
            </a:r>
            <a:r>
              <a:rPr lang="vi-VN" dirty="0" smtClean="0"/>
              <a:t>tịch</a:t>
            </a:r>
            <a:r>
              <a:rPr lang="vi-VN" dirty="0" smtClean="0">
                <a:solidFill>
                  <a:srgbClr val="7F787F"/>
                </a:solidFill>
              </a:rPr>
              <a:t> </a:t>
            </a:r>
            <a:r>
              <a:rPr lang="vi-VN" dirty="0" smtClean="0"/>
              <a:t>Hồ</a:t>
            </a:r>
            <a:r>
              <a:rPr lang="vi-VN" dirty="0" smtClean="0">
                <a:solidFill>
                  <a:srgbClr val="7F787F"/>
                </a:solidFill>
              </a:rPr>
              <a:t> </a:t>
            </a:r>
            <a:r>
              <a:rPr lang="vi-VN" dirty="0" smtClean="0"/>
              <a:t>Chí</a:t>
            </a:r>
            <a:r>
              <a:rPr lang="vi-VN" dirty="0" smtClean="0">
                <a:solidFill>
                  <a:srgbClr val="7F787F"/>
                </a:solidFill>
              </a:rPr>
              <a:t> </a:t>
            </a:r>
            <a:r>
              <a:rPr lang="vi-VN" dirty="0" smtClean="0"/>
              <a:t>Minh</a:t>
            </a:r>
            <a:r>
              <a:rPr lang="vi-VN" dirty="0" smtClean="0">
                <a:solidFill>
                  <a:srgbClr val="7F787F"/>
                </a:solidFill>
              </a:rPr>
              <a:t> </a:t>
            </a:r>
            <a:r>
              <a:rPr lang="vi-VN" dirty="0" smtClean="0"/>
              <a:t>được</a:t>
            </a:r>
            <a:r>
              <a:rPr lang="vi-VN" dirty="0" smtClean="0">
                <a:solidFill>
                  <a:srgbClr val="7F787F"/>
                </a:solidFill>
              </a:rPr>
              <a:t> </a:t>
            </a:r>
            <a:r>
              <a:rPr lang="vi-VN" dirty="0" smtClean="0"/>
              <a:t>khẳng</a:t>
            </a:r>
            <a:r>
              <a:rPr lang="vi-VN" dirty="0" smtClean="0">
                <a:solidFill>
                  <a:srgbClr val="7F787F"/>
                </a:solidFill>
              </a:rPr>
              <a:t> </a:t>
            </a:r>
            <a:r>
              <a:rPr lang="vi-VN" dirty="0" smtClean="0"/>
              <a:t>định.</a:t>
            </a:r>
            <a:r>
              <a:rPr lang="vi-VN" dirty="0" smtClean="0">
                <a:solidFill>
                  <a:srgbClr val="7F787F"/>
                </a:solidFill>
              </a:rPr>
              <a:t> </a:t>
            </a:r>
            <a:endParaRPr lang="en-US" dirty="0" smtClean="0">
              <a:solidFill>
                <a:srgbClr val="7F787F"/>
              </a:solidFill>
            </a:endParaRPr>
          </a:p>
        </p:txBody>
      </p:sp>
    </p:spTree>
    <p:custDataLst>
      <p:tags r:id="rId1"/>
    </p:custDataLst>
    <p:extLst>
      <p:ext uri="{BB962C8B-B14F-4D97-AF65-F5344CB8AC3E}">
        <p14:creationId xmlns:p14="http://schemas.microsoft.com/office/powerpoint/2010/main" val="2148580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C9663B7-4418-4A49-8054-8ACB7AE0DF81}" type="slidenum">
              <a:rPr lang="en-US">
                <a:solidFill>
                  <a:srgbClr val="FFFFFF"/>
                </a:solidFill>
                <a:latin typeface="Times New Roman" panose="02020603050405020304" pitchFamily="18" charset="0"/>
              </a:rPr>
              <a:pPr eaLnBrk="1" hangingPunct="1"/>
              <a:t>26</a:t>
            </a:fld>
            <a:endParaRPr lang="en-US">
              <a:solidFill>
                <a:srgbClr val="FFFFFF"/>
              </a:solidFill>
              <a:latin typeface="Times New Roman" panose="02020603050405020304" pitchFamily="18" charset="0"/>
            </a:endParaRPr>
          </a:p>
        </p:txBody>
      </p:sp>
      <p:sp>
        <p:nvSpPr>
          <p:cNvPr id="30723" name="Title 1"/>
          <p:cNvSpPr>
            <a:spLocks noGrp="1"/>
          </p:cNvSpPr>
          <p:nvPr>
            <p:ph type="title"/>
          </p:nvPr>
        </p:nvSpPr>
        <p:spPr/>
        <p:txBody>
          <a:bodyPr/>
          <a:lstStyle/>
          <a:p>
            <a:pPr eaLnBrk="1" hangingPunct="1"/>
            <a:r>
              <a:rPr lang="en-US" smtClean="0"/>
              <a:t>CÂU HỎI ÔN TẬP</a:t>
            </a:r>
          </a:p>
        </p:txBody>
      </p:sp>
      <p:sp>
        <p:nvSpPr>
          <p:cNvPr id="30724" name="Content Placeholder 2"/>
          <p:cNvSpPr>
            <a:spLocks noGrp="1"/>
          </p:cNvSpPr>
          <p:nvPr>
            <p:ph idx="1"/>
          </p:nvPr>
        </p:nvSpPr>
        <p:spPr>
          <a:xfrm>
            <a:off x="228600" y="1752600"/>
            <a:ext cx="8458200" cy="4832350"/>
          </a:xfrm>
        </p:spPr>
        <p:txBody>
          <a:bodyPr>
            <a:normAutofit fontScale="92500" lnSpcReduction="20000"/>
          </a:bodyPr>
          <a:lstStyle/>
          <a:p>
            <a:pPr algn="just" eaLnBrk="1" hangingPunct="1">
              <a:buFont typeface="Wingdings" panose="05000000000000000000" pitchFamily="2" charset="2"/>
              <a:buAutoNum type="arabicPeriod"/>
            </a:pPr>
            <a:r>
              <a:rPr lang="en-US" dirty="0" err="1" smtClean="0"/>
              <a:t>Làm</a:t>
            </a:r>
            <a:r>
              <a:rPr lang="en-US" dirty="0" smtClean="0">
                <a:solidFill>
                  <a:srgbClr val="7F787F"/>
                </a:solidFill>
              </a:rPr>
              <a:t> </a:t>
            </a:r>
            <a:r>
              <a:rPr lang="en-US" dirty="0" err="1" smtClean="0"/>
              <a:t>rõ</a:t>
            </a:r>
            <a:r>
              <a:rPr lang="en-US" dirty="0" smtClean="0">
                <a:solidFill>
                  <a:srgbClr val="7F787F"/>
                </a:solidFill>
              </a:rPr>
              <a:t> </a:t>
            </a:r>
            <a:r>
              <a:rPr lang="en-US" dirty="0" err="1" smtClean="0"/>
              <a:t>điểm</a:t>
            </a:r>
            <a:r>
              <a:rPr lang="en-US" dirty="0" smtClean="0">
                <a:solidFill>
                  <a:srgbClr val="7F787F"/>
                </a:solidFill>
              </a:rPr>
              <a:t> </a:t>
            </a:r>
            <a:r>
              <a:rPr lang="en-US" dirty="0" err="1" smtClean="0"/>
              <a:t>khác</a:t>
            </a:r>
            <a:r>
              <a:rPr lang="en-US" dirty="0" smtClean="0">
                <a:solidFill>
                  <a:srgbClr val="7F787F"/>
                </a:solidFill>
              </a:rPr>
              <a:t> </a:t>
            </a:r>
            <a:r>
              <a:rPr lang="en-US" dirty="0" err="1" smtClean="0"/>
              <a:t>nhau</a:t>
            </a:r>
            <a:r>
              <a:rPr lang="en-US" dirty="0" smtClean="0">
                <a:solidFill>
                  <a:srgbClr val="7F787F"/>
                </a:solidFill>
              </a:rPr>
              <a:t> </a:t>
            </a:r>
            <a:r>
              <a:rPr lang="en-US" dirty="0" err="1" smtClean="0"/>
              <a:t>chủ</a:t>
            </a:r>
            <a:r>
              <a:rPr lang="en-US" dirty="0" smtClean="0">
                <a:solidFill>
                  <a:srgbClr val="7F787F"/>
                </a:solidFill>
              </a:rPr>
              <a:t> </a:t>
            </a:r>
            <a:r>
              <a:rPr lang="en-US" dirty="0" err="1" smtClean="0"/>
              <a:t>yếu</a:t>
            </a:r>
            <a:r>
              <a:rPr lang="en-US" dirty="0" smtClean="0">
                <a:solidFill>
                  <a:srgbClr val="7F787F"/>
                </a:solidFill>
              </a:rPr>
              <a:t> </a:t>
            </a:r>
            <a:r>
              <a:rPr lang="en-US" dirty="0" err="1" smtClean="0"/>
              <a:t>giữa</a:t>
            </a:r>
            <a:r>
              <a:rPr lang="en-US" dirty="0" smtClean="0">
                <a:solidFill>
                  <a:srgbClr val="7F787F"/>
                </a:solidFill>
              </a:rPr>
              <a:t> </a:t>
            </a:r>
            <a:r>
              <a:rPr lang="en-US" dirty="0" err="1" smtClean="0"/>
              <a:t>Luận</a:t>
            </a:r>
            <a:r>
              <a:rPr lang="en-US" dirty="0" smtClean="0">
                <a:solidFill>
                  <a:srgbClr val="7F787F"/>
                </a:solidFill>
              </a:rPr>
              <a:t> </a:t>
            </a:r>
            <a:r>
              <a:rPr lang="en-US" dirty="0" err="1" smtClean="0"/>
              <a:t>cương</a:t>
            </a:r>
            <a:r>
              <a:rPr lang="en-US" dirty="0" smtClean="0">
                <a:solidFill>
                  <a:srgbClr val="7F787F"/>
                </a:solidFill>
              </a:rPr>
              <a:t> </a:t>
            </a:r>
            <a:r>
              <a:rPr lang="en-US" dirty="0" err="1" smtClean="0"/>
              <a:t>chính</a:t>
            </a:r>
            <a:r>
              <a:rPr lang="en-US" dirty="0" smtClean="0">
                <a:solidFill>
                  <a:srgbClr val="7F787F"/>
                </a:solidFill>
              </a:rPr>
              <a:t> </a:t>
            </a:r>
            <a:r>
              <a:rPr lang="en-US" dirty="0" err="1" smtClean="0"/>
              <a:t>trị</a:t>
            </a:r>
            <a:r>
              <a:rPr lang="en-US" dirty="0" smtClean="0">
                <a:solidFill>
                  <a:srgbClr val="7F787F"/>
                </a:solidFill>
              </a:rPr>
              <a:t> </a:t>
            </a:r>
            <a:r>
              <a:rPr lang="en-US" dirty="0" err="1" smtClean="0"/>
              <a:t>tháng</a:t>
            </a:r>
            <a:r>
              <a:rPr lang="en-US" dirty="0" smtClean="0">
                <a:solidFill>
                  <a:srgbClr val="7F787F"/>
                </a:solidFill>
              </a:rPr>
              <a:t> </a:t>
            </a:r>
            <a:r>
              <a:rPr lang="en-US" dirty="0" smtClean="0"/>
              <a:t>10/1930</a:t>
            </a:r>
            <a:r>
              <a:rPr lang="en-US" dirty="0" smtClean="0">
                <a:solidFill>
                  <a:srgbClr val="7F787F"/>
                </a:solidFill>
              </a:rPr>
              <a:t> </a:t>
            </a:r>
            <a:r>
              <a:rPr lang="en-US" dirty="0" smtClean="0"/>
              <a:t>so</a:t>
            </a:r>
            <a:r>
              <a:rPr lang="en-US" dirty="0" smtClean="0">
                <a:solidFill>
                  <a:srgbClr val="7F787F"/>
                </a:solidFill>
              </a:rPr>
              <a:t> </a:t>
            </a:r>
            <a:r>
              <a:rPr lang="en-US" dirty="0" err="1" smtClean="0"/>
              <a:t>với</a:t>
            </a:r>
            <a:r>
              <a:rPr lang="en-US" dirty="0" smtClean="0">
                <a:solidFill>
                  <a:srgbClr val="7F787F"/>
                </a:solidFill>
              </a:rPr>
              <a:t> </a:t>
            </a:r>
            <a:r>
              <a:rPr lang="en-US" dirty="0" err="1" smtClean="0"/>
              <a:t>Cương</a:t>
            </a:r>
            <a:r>
              <a:rPr lang="en-US" dirty="0" smtClean="0">
                <a:solidFill>
                  <a:srgbClr val="7F787F"/>
                </a:solidFill>
              </a:rPr>
              <a:t> </a:t>
            </a:r>
            <a:r>
              <a:rPr lang="en-US" dirty="0" err="1" smtClean="0"/>
              <a:t>lĩnh</a:t>
            </a:r>
            <a:r>
              <a:rPr lang="en-US" dirty="0" smtClean="0">
                <a:solidFill>
                  <a:srgbClr val="7F787F"/>
                </a:solidFill>
              </a:rPr>
              <a:t> </a:t>
            </a:r>
            <a:r>
              <a:rPr lang="en-US" dirty="0" err="1" smtClean="0"/>
              <a:t>chính</a:t>
            </a:r>
            <a:r>
              <a:rPr lang="en-US" dirty="0" smtClean="0">
                <a:solidFill>
                  <a:srgbClr val="7F787F"/>
                </a:solidFill>
              </a:rPr>
              <a:t> </a:t>
            </a:r>
            <a:r>
              <a:rPr lang="en-US" dirty="0" err="1" smtClean="0"/>
              <a:t>trị</a:t>
            </a:r>
            <a:r>
              <a:rPr lang="en-US" dirty="0" smtClean="0">
                <a:solidFill>
                  <a:srgbClr val="7F787F"/>
                </a:solidFill>
              </a:rPr>
              <a:t> </a:t>
            </a:r>
            <a:r>
              <a:rPr lang="en-US" dirty="0" err="1" smtClean="0"/>
              <a:t>tháng</a:t>
            </a:r>
            <a:r>
              <a:rPr lang="en-US" dirty="0" smtClean="0">
                <a:solidFill>
                  <a:srgbClr val="7F787F"/>
                </a:solidFill>
              </a:rPr>
              <a:t> </a:t>
            </a:r>
            <a:r>
              <a:rPr lang="en-US" dirty="0" smtClean="0"/>
              <a:t>2/1930.</a:t>
            </a:r>
            <a:r>
              <a:rPr lang="en-US" dirty="0" smtClean="0">
                <a:solidFill>
                  <a:srgbClr val="7F787F"/>
                </a:solidFill>
              </a:rPr>
              <a:t> </a:t>
            </a:r>
            <a:r>
              <a:rPr lang="en-US" dirty="0" err="1" smtClean="0"/>
              <a:t>Vì</a:t>
            </a:r>
            <a:r>
              <a:rPr lang="en-US" dirty="0" smtClean="0">
                <a:solidFill>
                  <a:srgbClr val="7F787F"/>
                </a:solidFill>
              </a:rPr>
              <a:t> </a:t>
            </a:r>
            <a:r>
              <a:rPr lang="en-US" dirty="0" err="1" smtClean="0"/>
              <a:t>sao</a:t>
            </a:r>
            <a:r>
              <a:rPr lang="en-US" dirty="0" smtClean="0">
                <a:solidFill>
                  <a:srgbClr val="7F787F"/>
                </a:solidFill>
              </a:rPr>
              <a:t> </a:t>
            </a:r>
            <a:r>
              <a:rPr lang="en-US" dirty="0" err="1" smtClean="0"/>
              <a:t>có</a:t>
            </a:r>
            <a:r>
              <a:rPr lang="en-US" dirty="0" smtClean="0">
                <a:solidFill>
                  <a:srgbClr val="7F787F"/>
                </a:solidFill>
              </a:rPr>
              <a:t> </a:t>
            </a:r>
            <a:r>
              <a:rPr lang="en-US" dirty="0" err="1" smtClean="0"/>
              <a:t>sự</a:t>
            </a:r>
            <a:r>
              <a:rPr lang="en-US" dirty="0" smtClean="0">
                <a:solidFill>
                  <a:srgbClr val="7F787F"/>
                </a:solidFill>
              </a:rPr>
              <a:t> </a:t>
            </a:r>
            <a:r>
              <a:rPr lang="en-US" dirty="0" err="1" smtClean="0"/>
              <a:t>khác</a:t>
            </a:r>
            <a:r>
              <a:rPr lang="en-US" dirty="0" smtClean="0">
                <a:solidFill>
                  <a:srgbClr val="7F787F"/>
                </a:solidFill>
              </a:rPr>
              <a:t> </a:t>
            </a:r>
            <a:r>
              <a:rPr lang="en-US" dirty="0" err="1" smtClean="0"/>
              <a:t>nhau</a:t>
            </a:r>
            <a:r>
              <a:rPr lang="en-US" dirty="0" smtClean="0">
                <a:solidFill>
                  <a:srgbClr val="7F787F"/>
                </a:solidFill>
              </a:rPr>
              <a:t> </a:t>
            </a:r>
            <a:r>
              <a:rPr lang="en-US" dirty="0" err="1" smtClean="0"/>
              <a:t>đó</a:t>
            </a:r>
            <a:r>
              <a:rPr lang="en-US" dirty="0" smtClean="0"/>
              <a:t>?</a:t>
            </a:r>
          </a:p>
          <a:p>
            <a:pPr algn="just" eaLnBrk="1" hangingPunct="1">
              <a:buFont typeface="Wingdings" panose="05000000000000000000" pitchFamily="2" charset="2"/>
              <a:buAutoNum type="arabicPeriod"/>
            </a:pPr>
            <a:r>
              <a:rPr lang="en-US" dirty="0" err="1" smtClean="0"/>
              <a:t>Vì</a:t>
            </a:r>
            <a:r>
              <a:rPr lang="en-US" dirty="0" smtClean="0">
                <a:solidFill>
                  <a:srgbClr val="7F787F"/>
                </a:solidFill>
              </a:rPr>
              <a:t> </a:t>
            </a:r>
            <a:r>
              <a:rPr lang="en-US" dirty="0" err="1" smtClean="0"/>
              <a:t>sao</a:t>
            </a:r>
            <a:r>
              <a:rPr lang="en-US" dirty="0" smtClean="0">
                <a:solidFill>
                  <a:srgbClr val="7F787F"/>
                </a:solidFill>
              </a:rPr>
              <a:t> </a:t>
            </a:r>
            <a:r>
              <a:rPr lang="en-US" dirty="0" err="1" smtClean="0"/>
              <a:t>trong</a:t>
            </a:r>
            <a:r>
              <a:rPr lang="en-US" dirty="0" smtClean="0">
                <a:solidFill>
                  <a:srgbClr val="7F787F"/>
                </a:solidFill>
              </a:rPr>
              <a:t> </a:t>
            </a:r>
            <a:r>
              <a:rPr lang="en-US" dirty="0" err="1" smtClean="0"/>
              <a:t>những</a:t>
            </a:r>
            <a:r>
              <a:rPr lang="en-US" dirty="0" smtClean="0">
                <a:solidFill>
                  <a:srgbClr val="7F787F"/>
                </a:solidFill>
              </a:rPr>
              <a:t> </a:t>
            </a:r>
            <a:r>
              <a:rPr lang="en-US" dirty="0" err="1" smtClean="0"/>
              <a:t>năm</a:t>
            </a:r>
            <a:r>
              <a:rPr lang="en-US" dirty="0" smtClean="0">
                <a:solidFill>
                  <a:srgbClr val="7F787F"/>
                </a:solidFill>
              </a:rPr>
              <a:t> </a:t>
            </a:r>
            <a:r>
              <a:rPr lang="en-US" dirty="0" smtClean="0"/>
              <a:t>1936-1939</a:t>
            </a:r>
            <a:r>
              <a:rPr lang="en-US" dirty="0" smtClean="0">
                <a:solidFill>
                  <a:srgbClr val="7F787F"/>
                </a:solidFill>
              </a:rPr>
              <a:t> </a:t>
            </a:r>
            <a:r>
              <a:rPr lang="en-US" dirty="0" err="1" smtClean="0"/>
              <a:t>Đảng</a:t>
            </a:r>
            <a:r>
              <a:rPr lang="en-US" dirty="0" smtClean="0">
                <a:solidFill>
                  <a:srgbClr val="7F787F"/>
                </a:solidFill>
              </a:rPr>
              <a:t> </a:t>
            </a:r>
            <a:r>
              <a:rPr lang="en-US" dirty="0" smtClean="0"/>
              <a:t>ta</a:t>
            </a:r>
            <a:r>
              <a:rPr lang="en-US" dirty="0" smtClean="0">
                <a:solidFill>
                  <a:srgbClr val="7F787F"/>
                </a:solidFill>
              </a:rPr>
              <a:t> </a:t>
            </a:r>
            <a:r>
              <a:rPr lang="en-US" dirty="0" err="1" smtClean="0"/>
              <a:t>xác</a:t>
            </a:r>
            <a:r>
              <a:rPr lang="en-US" dirty="0" smtClean="0">
                <a:solidFill>
                  <a:srgbClr val="7F787F"/>
                </a:solidFill>
              </a:rPr>
              <a:t> </a:t>
            </a:r>
            <a:r>
              <a:rPr lang="en-US" dirty="0" err="1" smtClean="0"/>
              <a:t>định</a:t>
            </a:r>
            <a:r>
              <a:rPr lang="en-US" dirty="0" smtClean="0"/>
              <a:t>:</a:t>
            </a:r>
            <a:r>
              <a:rPr lang="en-US" dirty="0" smtClean="0">
                <a:solidFill>
                  <a:srgbClr val="7F787F"/>
                </a:solidFill>
              </a:rPr>
              <a:t> </a:t>
            </a:r>
            <a:r>
              <a:rPr lang="en-US" dirty="0" err="1" smtClean="0"/>
              <a:t>kẻ</a:t>
            </a:r>
            <a:r>
              <a:rPr lang="en-US" dirty="0" smtClean="0">
                <a:solidFill>
                  <a:srgbClr val="7F787F"/>
                </a:solidFill>
              </a:rPr>
              <a:t> </a:t>
            </a:r>
            <a:r>
              <a:rPr lang="en-US" dirty="0" err="1" smtClean="0"/>
              <a:t>thù</a:t>
            </a:r>
            <a:r>
              <a:rPr lang="en-US" dirty="0" smtClean="0">
                <a:solidFill>
                  <a:srgbClr val="7F787F"/>
                </a:solidFill>
              </a:rPr>
              <a:t> </a:t>
            </a:r>
            <a:r>
              <a:rPr lang="en-US" dirty="0" err="1" smtClean="0"/>
              <a:t>trước</a:t>
            </a:r>
            <a:r>
              <a:rPr lang="en-US" dirty="0" smtClean="0">
                <a:solidFill>
                  <a:srgbClr val="7F787F"/>
                </a:solidFill>
              </a:rPr>
              <a:t> </a:t>
            </a:r>
            <a:r>
              <a:rPr lang="en-US" dirty="0" err="1" smtClean="0"/>
              <a:t>mắt</a:t>
            </a:r>
            <a:r>
              <a:rPr lang="en-US" dirty="0" smtClean="0">
                <a:solidFill>
                  <a:srgbClr val="7F787F"/>
                </a:solidFill>
              </a:rPr>
              <a:t> </a:t>
            </a:r>
            <a:r>
              <a:rPr lang="en-US" dirty="0" err="1" smtClean="0"/>
              <a:t>nguy</a:t>
            </a:r>
            <a:r>
              <a:rPr lang="en-US" dirty="0" smtClean="0">
                <a:solidFill>
                  <a:srgbClr val="7F787F"/>
                </a:solidFill>
              </a:rPr>
              <a:t> </a:t>
            </a:r>
            <a:r>
              <a:rPr lang="en-US" dirty="0" err="1" smtClean="0"/>
              <a:t>hại</a:t>
            </a:r>
            <a:r>
              <a:rPr lang="en-US" dirty="0" smtClean="0">
                <a:solidFill>
                  <a:srgbClr val="7F787F"/>
                </a:solidFill>
              </a:rPr>
              <a:t> </a:t>
            </a:r>
            <a:r>
              <a:rPr lang="en-US" dirty="0" err="1" smtClean="0"/>
              <a:t>nhất</a:t>
            </a:r>
            <a:r>
              <a:rPr lang="en-US" dirty="0" smtClean="0">
                <a:solidFill>
                  <a:srgbClr val="7F787F"/>
                </a:solidFill>
              </a:rPr>
              <a:t> </a:t>
            </a:r>
            <a:r>
              <a:rPr lang="en-US" dirty="0" err="1" smtClean="0"/>
              <a:t>của</a:t>
            </a:r>
            <a:r>
              <a:rPr lang="en-US" dirty="0" smtClean="0">
                <a:solidFill>
                  <a:srgbClr val="7F787F"/>
                </a:solidFill>
              </a:rPr>
              <a:t> </a:t>
            </a:r>
            <a:r>
              <a:rPr lang="en-US" dirty="0" err="1" smtClean="0"/>
              <a:t>nhân</a:t>
            </a:r>
            <a:r>
              <a:rPr lang="en-US" dirty="0" smtClean="0">
                <a:solidFill>
                  <a:srgbClr val="7F787F"/>
                </a:solidFill>
              </a:rPr>
              <a:t> </a:t>
            </a:r>
            <a:r>
              <a:rPr lang="en-US" dirty="0" err="1" smtClean="0"/>
              <a:t>dân</a:t>
            </a:r>
            <a:r>
              <a:rPr lang="en-US" dirty="0" smtClean="0">
                <a:solidFill>
                  <a:srgbClr val="7F787F"/>
                </a:solidFill>
              </a:rPr>
              <a:t> </a:t>
            </a:r>
            <a:r>
              <a:rPr lang="en-US" dirty="0" err="1" smtClean="0"/>
              <a:t>Đông</a:t>
            </a:r>
            <a:r>
              <a:rPr lang="en-US" dirty="0" smtClean="0">
                <a:solidFill>
                  <a:srgbClr val="7F787F"/>
                </a:solidFill>
              </a:rPr>
              <a:t> </a:t>
            </a:r>
            <a:r>
              <a:rPr lang="en-US" dirty="0" err="1" smtClean="0"/>
              <a:t>Dương</a:t>
            </a:r>
            <a:r>
              <a:rPr lang="en-US" dirty="0" smtClean="0">
                <a:solidFill>
                  <a:srgbClr val="7F787F"/>
                </a:solidFill>
              </a:rPr>
              <a:t> </a:t>
            </a:r>
            <a:r>
              <a:rPr lang="en-US" dirty="0" err="1" smtClean="0"/>
              <a:t>cần</a:t>
            </a:r>
            <a:r>
              <a:rPr lang="en-US" dirty="0" smtClean="0">
                <a:solidFill>
                  <a:srgbClr val="7F787F"/>
                </a:solidFill>
              </a:rPr>
              <a:t> </a:t>
            </a:r>
            <a:r>
              <a:rPr lang="en-US" dirty="0" err="1" smtClean="0"/>
              <a:t>tập</a:t>
            </a:r>
            <a:r>
              <a:rPr lang="en-US" dirty="0" smtClean="0">
                <a:solidFill>
                  <a:srgbClr val="7F787F"/>
                </a:solidFill>
              </a:rPr>
              <a:t> </a:t>
            </a:r>
            <a:r>
              <a:rPr lang="en-US" dirty="0" err="1" smtClean="0"/>
              <a:t>trung</a:t>
            </a:r>
            <a:r>
              <a:rPr lang="en-US" dirty="0" smtClean="0">
                <a:solidFill>
                  <a:srgbClr val="7F787F"/>
                </a:solidFill>
              </a:rPr>
              <a:t> </a:t>
            </a:r>
            <a:r>
              <a:rPr lang="en-US" dirty="0" err="1" smtClean="0"/>
              <a:t>đánh</a:t>
            </a:r>
            <a:r>
              <a:rPr lang="en-US" dirty="0" smtClean="0">
                <a:solidFill>
                  <a:srgbClr val="7F787F"/>
                </a:solidFill>
              </a:rPr>
              <a:t> </a:t>
            </a:r>
            <a:r>
              <a:rPr lang="en-US" dirty="0" err="1" smtClean="0"/>
              <a:t>đổ</a:t>
            </a:r>
            <a:r>
              <a:rPr lang="en-US" dirty="0" smtClean="0">
                <a:solidFill>
                  <a:srgbClr val="7F787F"/>
                </a:solidFill>
              </a:rPr>
              <a:t> </a:t>
            </a:r>
            <a:r>
              <a:rPr lang="en-US" dirty="0" err="1" smtClean="0"/>
              <a:t>là</a:t>
            </a:r>
            <a:r>
              <a:rPr lang="en-US" dirty="0" smtClean="0">
                <a:solidFill>
                  <a:srgbClr val="7F787F"/>
                </a:solidFill>
              </a:rPr>
              <a:t> </a:t>
            </a:r>
            <a:r>
              <a:rPr lang="en-US" dirty="0" err="1" smtClean="0"/>
              <a:t>bọn</a:t>
            </a:r>
            <a:r>
              <a:rPr lang="en-US" dirty="0" smtClean="0">
                <a:solidFill>
                  <a:srgbClr val="7F787F"/>
                </a:solidFill>
              </a:rPr>
              <a:t> </a:t>
            </a:r>
            <a:r>
              <a:rPr lang="en-US" dirty="0" err="1" smtClean="0"/>
              <a:t>phản</a:t>
            </a:r>
            <a:r>
              <a:rPr lang="en-US" dirty="0" smtClean="0">
                <a:solidFill>
                  <a:srgbClr val="7F787F"/>
                </a:solidFill>
              </a:rPr>
              <a:t> </a:t>
            </a:r>
            <a:r>
              <a:rPr lang="en-US" dirty="0" err="1" smtClean="0"/>
              <a:t>động</a:t>
            </a:r>
            <a:r>
              <a:rPr lang="en-US" dirty="0" smtClean="0">
                <a:solidFill>
                  <a:srgbClr val="7F787F"/>
                </a:solidFill>
              </a:rPr>
              <a:t> </a:t>
            </a:r>
            <a:r>
              <a:rPr lang="en-US" dirty="0" err="1" smtClean="0"/>
              <a:t>thuộc</a:t>
            </a:r>
            <a:r>
              <a:rPr lang="en-US" dirty="0" smtClean="0">
                <a:solidFill>
                  <a:srgbClr val="7F787F"/>
                </a:solidFill>
              </a:rPr>
              <a:t> </a:t>
            </a:r>
            <a:r>
              <a:rPr lang="en-US" dirty="0" err="1" smtClean="0"/>
              <a:t>địa</a:t>
            </a:r>
            <a:r>
              <a:rPr lang="en-US" dirty="0" smtClean="0">
                <a:solidFill>
                  <a:srgbClr val="7F787F"/>
                </a:solidFill>
              </a:rPr>
              <a:t> </a:t>
            </a:r>
            <a:r>
              <a:rPr lang="en-US" dirty="0" err="1" smtClean="0"/>
              <a:t>và</a:t>
            </a:r>
            <a:r>
              <a:rPr lang="en-US" dirty="0" smtClean="0">
                <a:solidFill>
                  <a:srgbClr val="7F787F"/>
                </a:solidFill>
              </a:rPr>
              <a:t> </a:t>
            </a:r>
            <a:r>
              <a:rPr lang="en-US" dirty="0" err="1" smtClean="0"/>
              <a:t>bè</a:t>
            </a:r>
            <a:r>
              <a:rPr lang="en-US" dirty="0" smtClean="0">
                <a:solidFill>
                  <a:srgbClr val="7F787F"/>
                </a:solidFill>
              </a:rPr>
              <a:t> </a:t>
            </a:r>
            <a:r>
              <a:rPr lang="en-US" dirty="0" err="1" smtClean="0"/>
              <a:t>lũ</a:t>
            </a:r>
            <a:r>
              <a:rPr lang="en-US" dirty="0" smtClean="0">
                <a:solidFill>
                  <a:srgbClr val="7F787F"/>
                </a:solidFill>
              </a:rPr>
              <a:t> </a:t>
            </a:r>
            <a:r>
              <a:rPr lang="en-US" dirty="0" err="1" smtClean="0"/>
              <a:t>tay</a:t>
            </a:r>
            <a:r>
              <a:rPr lang="en-US" dirty="0" smtClean="0">
                <a:solidFill>
                  <a:srgbClr val="7F787F"/>
                </a:solidFill>
              </a:rPr>
              <a:t> </a:t>
            </a:r>
            <a:r>
              <a:rPr lang="en-US" dirty="0" err="1" smtClean="0"/>
              <a:t>sai</a:t>
            </a:r>
            <a:r>
              <a:rPr lang="en-US" dirty="0" smtClean="0">
                <a:solidFill>
                  <a:srgbClr val="7F787F"/>
                </a:solidFill>
              </a:rPr>
              <a:t> </a:t>
            </a:r>
            <a:r>
              <a:rPr lang="en-US" dirty="0" err="1" smtClean="0"/>
              <a:t>của</a:t>
            </a:r>
            <a:r>
              <a:rPr lang="en-US" dirty="0" smtClean="0">
                <a:solidFill>
                  <a:srgbClr val="7F787F"/>
                </a:solidFill>
              </a:rPr>
              <a:t> </a:t>
            </a:r>
            <a:r>
              <a:rPr lang="en-US" dirty="0" err="1" smtClean="0"/>
              <a:t>chúng</a:t>
            </a:r>
            <a:r>
              <a:rPr lang="en-US" dirty="0" smtClean="0"/>
              <a:t>?</a:t>
            </a:r>
          </a:p>
          <a:p>
            <a:pPr algn="just" eaLnBrk="1" hangingPunct="1">
              <a:buFont typeface="Wingdings" panose="05000000000000000000" pitchFamily="2" charset="2"/>
              <a:buAutoNum type="arabicPeriod"/>
            </a:pPr>
            <a:r>
              <a:rPr lang="en-US" dirty="0" err="1" smtClean="0"/>
              <a:t>Nhiệm</a:t>
            </a:r>
            <a:r>
              <a:rPr lang="en-US" dirty="0" smtClean="0">
                <a:solidFill>
                  <a:srgbClr val="7F787F"/>
                </a:solidFill>
              </a:rPr>
              <a:t> </a:t>
            </a:r>
            <a:r>
              <a:rPr lang="en-US" dirty="0" err="1" smtClean="0"/>
              <a:t>vụ</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của</a:t>
            </a:r>
            <a:r>
              <a:rPr lang="en-US" dirty="0" smtClean="0">
                <a:solidFill>
                  <a:srgbClr val="7F787F"/>
                </a:solidFill>
              </a:rPr>
              <a:t> </a:t>
            </a:r>
            <a:r>
              <a:rPr lang="en-US" dirty="0" err="1" smtClean="0"/>
              <a:t>thời</a:t>
            </a:r>
            <a:r>
              <a:rPr lang="en-US" dirty="0" smtClean="0">
                <a:solidFill>
                  <a:srgbClr val="7F787F"/>
                </a:solidFill>
              </a:rPr>
              <a:t> </a:t>
            </a:r>
            <a:r>
              <a:rPr lang="en-US" dirty="0" err="1" smtClean="0"/>
              <a:t>kỳ</a:t>
            </a:r>
            <a:r>
              <a:rPr lang="en-US" dirty="0" smtClean="0">
                <a:solidFill>
                  <a:srgbClr val="7F787F"/>
                </a:solidFill>
              </a:rPr>
              <a:t> </a:t>
            </a:r>
            <a:r>
              <a:rPr lang="en-US" dirty="0" smtClean="0"/>
              <a:t>1936-1939</a:t>
            </a:r>
            <a:r>
              <a:rPr lang="en-US" dirty="0" smtClean="0">
                <a:solidFill>
                  <a:srgbClr val="7F787F"/>
                </a:solidFill>
              </a:rPr>
              <a:t> </a:t>
            </a:r>
            <a:r>
              <a:rPr lang="en-US" dirty="0" smtClean="0"/>
              <a:t>so</a:t>
            </a:r>
            <a:r>
              <a:rPr lang="en-US" dirty="0" smtClean="0">
                <a:solidFill>
                  <a:srgbClr val="7F787F"/>
                </a:solidFill>
              </a:rPr>
              <a:t> </a:t>
            </a:r>
            <a:r>
              <a:rPr lang="en-US" dirty="0" err="1" smtClean="0"/>
              <a:t>với</a:t>
            </a:r>
            <a:r>
              <a:rPr lang="en-US" dirty="0" smtClean="0">
                <a:solidFill>
                  <a:srgbClr val="7F787F"/>
                </a:solidFill>
              </a:rPr>
              <a:t> </a:t>
            </a:r>
            <a:r>
              <a:rPr lang="en-US" dirty="0" err="1" smtClean="0"/>
              <a:t>thời</a:t>
            </a:r>
            <a:r>
              <a:rPr lang="en-US" dirty="0" smtClean="0">
                <a:solidFill>
                  <a:srgbClr val="7F787F"/>
                </a:solidFill>
              </a:rPr>
              <a:t> </a:t>
            </a:r>
            <a:r>
              <a:rPr lang="en-US" dirty="0" err="1" smtClean="0"/>
              <a:t>kỳ</a:t>
            </a:r>
            <a:r>
              <a:rPr lang="en-US" dirty="0" smtClean="0">
                <a:solidFill>
                  <a:srgbClr val="7F787F"/>
                </a:solidFill>
              </a:rPr>
              <a:t> </a:t>
            </a:r>
            <a:r>
              <a:rPr lang="en-US" dirty="0" smtClean="0"/>
              <a:t>1939-1945</a:t>
            </a:r>
            <a:r>
              <a:rPr lang="en-US" dirty="0" smtClean="0">
                <a:solidFill>
                  <a:srgbClr val="7F787F"/>
                </a:solidFill>
              </a:rPr>
              <a:t> </a:t>
            </a:r>
            <a:r>
              <a:rPr lang="en-US" dirty="0" err="1" smtClean="0"/>
              <a:t>có</a:t>
            </a:r>
            <a:r>
              <a:rPr lang="en-US" dirty="0" smtClean="0">
                <a:solidFill>
                  <a:srgbClr val="7F787F"/>
                </a:solidFill>
              </a:rPr>
              <a:t> </a:t>
            </a:r>
            <a:r>
              <a:rPr lang="en-US" dirty="0" err="1" smtClean="0"/>
              <a:t>gì</a:t>
            </a:r>
            <a:r>
              <a:rPr lang="en-US" dirty="0" smtClean="0">
                <a:solidFill>
                  <a:srgbClr val="7F787F"/>
                </a:solidFill>
              </a:rPr>
              <a:t> </a:t>
            </a:r>
            <a:r>
              <a:rPr lang="en-US" dirty="0" err="1" smtClean="0"/>
              <a:t>khác</a:t>
            </a:r>
            <a:r>
              <a:rPr lang="en-US" dirty="0" smtClean="0">
                <a:solidFill>
                  <a:srgbClr val="7F787F"/>
                </a:solidFill>
              </a:rPr>
              <a:t> </a:t>
            </a:r>
            <a:r>
              <a:rPr lang="en-US" dirty="0" err="1" smtClean="0"/>
              <a:t>nhau</a:t>
            </a:r>
            <a:r>
              <a:rPr lang="en-US" dirty="0" smtClean="0">
                <a:solidFill>
                  <a:srgbClr val="7F787F"/>
                </a:solidFill>
              </a:rPr>
              <a:t> </a:t>
            </a:r>
            <a:r>
              <a:rPr lang="en-US" dirty="0" err="1" smtClean="0"/>
              <a:t>không</a:t>
            </a:r>
            <a:r>
              <a:rPr lang="en-US" dirty="0" smtClean="0"/>
              <a:t>?</a:t>
            </a:r>
            <a:r>
              <a:rPr lang="en-US" dirty="0" smtClean="0">
                <a:solidFill>
                  <a:srgbClr val="7F787F"/>
                </a:solidFill>
              </a:rPr>
              <a:t> </a:t>
            </a:r>
            <a:r>
              <a:rPr lang="en-US" dirty="0" err="1" smtClean="0"/>
              <a:t>Vì</a:t>
            </a:r>
            <a:r>
              <a:rPr lang="en-US" dirty="0" smtClean="0">
                <a:solidFill>
                  <a:srgbClr val="7F787F"/>
                </a:solidFill>
              </a:rPr>
              <a:t> </a:t>
            </a:r>
            <a:r>
              <a:rPr lang="en-US" dirty="0" err="1" smtClean="0"/>
              <a:t>sao</a:t>
            </a:r>
            <a:r>
              <a:rPr lang="en-US" dirty="0" smtClean="0"/>
              <a:t>?</a:t>
            </a:r>
          </a:p>
          <a:p>
            <a:pPr algn="just" eaLnBrk="1" hangingPunct="1">
              <a:buFont typeface="Wingdings" panose="05000000000000000000" pitchFamily="2" charset="2"/>
              <a:buAutoNum type="arabicPeriod"/>
            </a:pPr>
            <a:r>
              <a:rPr lang="en-US" dirty="0" err="1" smtClean="0"/>
              <a:t>Điều</a:t>
            </a:r>
            <a:r>
              <a:rPr lang="en-US" dirty="0" smtClean="0">
                <a:solidFill>
                  <a:srgbClr val="7F787F"/>
                </a:solidFill>
              </a:rPr>
              <a:t> </a:t>
            </a:r>
            <a:r>
              <a:rPr lang="en-US" dirty="0" err="1" smtClean="0"/>
              <a:t>kiện</a:t>
            </a:r>
            <a:r>
              <a:rPr lang="en-US" dirty="0" smtClean="0">
                <a:solidFill>
                  <a:srgbClr val="7F787F"/>
                </a:solidFill>
              </a:rPr>
              <a:t> </a:t>
            </a:r>
            <a:r>
              <a:rPr lang="en-US" dirty="0" err="1" smtClean="0"/>
              <a:t>thuận</a:t>
            </a:r>
            <a:r>
              <a:rPr lang="en-US" dirty="0" smtClean="0">
                <a:solidFill>
                  <a:srgbClr val="7F787F"/>
                </a:solidFill>
              </a:rPr>
              <a:t> </a:t>
            </a:r>
            <a:r>
              <a:rPr lang="en-US" dirty="0" err="1" smtClean="0"/>
              <a:t>lợi</a:t>
            </a:r>
            <a:r>
              <a:rPr lang="en-US" dirty="0" smtClean="0">
                <a:solidFill>
                  <a:srgbClr val="7F787F"/>
                </a:solidFill>
              </a:rPr>
              <a:t> </a:t>
            </a:r>
            <a:r>
              <a:rPr lang="en-US" dirty="0" err="1" smtClean="0"/>
              <a:t>để</a:t>
            </a:r>
            <a:r>
              <a:rPr lang="en-US" dirty="0" smtClean="0">
                <a:solidFill>
                  <a:srgbClr val="7F787F"/>
                </a:solidFill>
              </a:rPr>
              <a:t> </a:t>
            </a:r>
            <a:r>
              <a:rPr lang="en-US" dirty="0" err="1" smtClean="0"/>
              <a:t>thực</a:t>
            </a:r>
            <a:r>
              <a:rPr lang="en-US" dirty="0" smtClean="0">
                <a:solidFill>
                  <a:srgbClr val="7F787F"/>
                </a:solidFill>
              </a:rPr>
              <a:t> </a:t>
            </a:r>
            <a:r>
              <a:rPr lang="en-US" dirty="0" err="1" smtClean="0"/>
              <a:t>hiện</a:t>
            </a:r>
            <a:r>
              <a:rPr lang="en-US" dirty="0" smtClean="0">
                <a:solidFill>
                  <a:srgbClr val="7F787F"/>
                </a:solidFill>
              </a:rPr>
              <a:t> </a:t>
            </a:r>
            <a:r>
              <a:rPr lang="en-US" dirty="0" err="1" smtClean="0"/>
              <a:t>Tổng</a:t>
            </a:r>
            <a:r>
              <a:rPr lang="en-US" dirty="0" smtClean="0">
                <a:solidFill>
                  <a:srgbClr val="7F787F"/>
                </a:solidFill>
              </a:rPr>
              <a:t> </a:t>
            </a:r>
            <a:r>
              <a:rPr lang="en-US" dirty="0" err="1" smtClean="0"/>
              <a:t>khởi</a:t>
            </a:r>
            <a:r>
              <a:rPr lang="en-US" dirty="0" smtClean="0">
                <a:solidFill>
                  <a:srgbClr val="7F787F"/>
                </a:solidFill>
              </a:rPr>
              <a:t> </a:t>
            </a:r>
            <a:r>
              <a:rPr lang="en-US" dirty="0" err="1" smtClean="0"/>
              <a:t>nghĩa</a:t>
            </a:r>
            <a:r>
              <a:rPr lang="en-US" dirty="0" smtClean="0">
                <a:solidFill>
                  <a:srgbClr val="7F787F"/>
                </a:solidFill>
              </a:rPr>
              <a:t> </a:t>
            </a:r>
            <a:r>
              <a:rPr lang="en-US" dirty="0" err="1" smtClean="0"/>
              <a:t>đã</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Đảng</a:t>
            </a:r>
            <a:r>
              <a:rPr lang="en-US" dirty="0" smtClean="0">
                <a:solidFill>
                  <a:srgbClr val="7F787F"/>
                </a:solidFill>
              </a:rPr>
              <a:t> </a:t>
            </a:r>
            <a:r>
              <a:rPr lang="en-US" dirty="0" err="1" smtClean="0"/>
              <a:t>dự</a:t>
            </a:r>
            <a:r>
              <a:rPr lang="en-US" dirty="0" smtClean="0">
                <a:solidFill>
                  <a:srgbClr val="7F787F"/>
                </a:solidFill>
              </a:rPr>
              <a:t> </a:t>
            </a:r>
            <a:r>
              <a:rPr lang="en-US" dirty="0" err="1" smtClean="0"/>
              <a:t>kiến</a:t>
            </a:r>
            <a:r>
              <a:rPr lang="en-US" dirty="0" smtClean="0">
                <a:solidFill>
                  <a:srgbClr val="7F787F"/>
                </a:solidFill>
              </a:rPr>
              <a:t> </a:t>
            </a:r>
            <a:r>
              <a:rPr lang="en-US" dirty="0" err="1" smtClean="0"/>
              <a:t>trong</a:t>
            </a:r>
            <a:r>
              <a:rPr lang="en-US" dirty="0" smtClean="0">
                <a:solidFill>
                  <a:srgbClr val="7F787F"/>
                </a:solidFill>
              </a:rPr>
              <a:t> </a:t>
            </a:r>
            <a:r>
              <a:rPr lang="en-US" dirty="0" err="1" smtClean="0"/>
              <a:t>chỉ</a:t>
            </a:r>
            <a:r>
              <a:rPr lang="en-US" dirty="0" smtClean="0">
                <a:solidFill>
                  <a:srgbClr val="7F787F"/>
                </a:solidFill>
              </a:rPr>
              <a:t> </a:t>
            </a:r>
            <a:r>
              <a:rPr lang="en-US" dirty="0" err="1" smtClean="0"/>
              <a:t>thị</a:t>
            </a:r>
            <a:r>
              <a:rPr lang="en-US" dirty="0" smtClean="0">
                <a:solidFill>
                  <a:srgbClr val="7F787F"/>
                </a:solidFill>
              </a:rPr>
              <a:t> </a:t>
            </a:r>
            <a:r>
              <a:rPr lang="en-US" dirty="0" smtClean="0"/>
              <a:t>“</a:t>
            </a:r>
            <a:r>
              <a:rPr lang="en-US" dirty="0" err="1" smtClean="0"/>
              <a:t>Nhật</a:t>
            </a:r>
            <a:r>
              <a:rPr lang="en-US" dirty="0" smtClean="0">
                <a:solidFill>
                  <a:srgbClr val="7F787F"/>
                </a:solidFill>
              </a:rPr>
              <a:t> </a:t>
            </a:r>
            <a:r>
              <a:rPr lang="en-US" dirty="0" smtClean="0"/>
              <a:t>–</a:t>
            </a:r>
            <a:r>
              <a:rPr lang="en-US" dirty="0" smtClean="0">
                <a:solidFill>
                  <a:srgbClr val="7F787F"/>
                </a:solidFill>
              </a:rPr>
              <a:t> </a:t>
            </a:r>
            <a:r>
              <a:rPr lang="en-US" dirty="0" err="1" smtClean="0"/>
              <a:t>Pháp</a:t>
            </a:r>
            <a:r>
              <a:rPr lang="en-US" dirty="0" smtClean="0">
                <a:solidFill>
                  <a:srgbClr val="7F787F"/>
                </a:solidFill>
              </a:rPr>
              <a:t> </a:t>
            </a:r>
            <a:r>
              <a:rPr lang="en-US" dirty="0" err="1" smtClean="0"/>
              <a:t>bắn</a:t>
            </a:r>
            <a:r>
              <a:rPr lang="en-US" dirty="0" smtClean="0">
                <a:solidFill>
                  <a:srgbClr val="7F787F"/>
                </a:solidFill>
              </a:rPr>
              <a:t> </a:t>
            </a:r>
            <a:r>
              <a:rPr lang="en-US" dirty="0" err="1" smtClean="0"/>
              <a:t>nhau</a:t>
            </a:r>
            <a:r>
              <a:rPr lang="en-US" dirty="0" smtClean="0">
                <a:solidFill>
                  <a:srgbClr val="7F787F"/>
                </a:solidFill>
              </a:rPr>
              <a:t> </a:t>
            </a:r>
            <a:r>
              <a:rPr lang="en-US" dirty="0" err="1" smtClean="0"/>
              <a:t>và</a:t>
            </a:r>
            <a:r>
              <a:rPr lang="en-US" dirty="0" smtClean="0">
                <a:solidFill>
                  <a:srgbClr val="7F787F"/>
                </a:solidFill>
              </a:rPr>
              <a:t> </a:t>
            </a:r>
            <a:r>
              <a:rPr lang="en-US" dirty="0" err="1" smtClean="0"/>
              <a:t>hành</a:t>
            </a:r>
            <a:r>
              <a:rPr lang="en-US" dirty="0" smtClean="0">
                <a:solidFill>
                  <a:srgbClr val="7F787F"/>
                </a:solidFill>
              </a:rPr>
              <a:t> </a:t>
            </a:r>
            <a:r>
              <a:rPr lang="en-US" dirty="0" err="1" smtClean="0"/>
              <a:t>động</a:t>
            </a:r>
            <a:r>
              <a:rPr lang="en-US" dirty="0" smtClean="0">
                <a:solidFill>
                  <a:srgbClr val="7F787F"/>
                </a:solidFill>
              </a:rPr>
              <a:t> </a:t>
            </a:r>
            <a:r>
              <a:rPr lang="en-US" dirty="0" err="1" smtClean="0"/>
              <a:t>của</a:t>
            </a:r>
            <a:r>
              <a:rPr lang="en-US" dirty="0" smtClean="0">
                <a:solidFill>
                  <a:srgbClr val="7F787F"/>
                </a:solidFill>
              </a:rPr>
              <a:t> </a:t>
            </a:r>
            <a:r>
              <a:rPr lang="en-US" dirty="0" err="1" smtClean="0"/>
              <a:t>chúng</a:t>
            </a:r>
            <a:r>
              <a:rPr lang="en-US" dirty="0" smtClean="0">
                <a:solidFill>
                  <a:srgbClr val="7F787F"/>
                </a:solidFill>
              </a:rPr>
              <a:t> </a:t>
            </a:r>
            <a:r>
              <a:rPr lang="en-US" dirty="0" smtClean="0"/>
              <a:t>ta”</a:t>
            </a:r>
            <a:r>
              <a:rPr lang="en-US" dirty="0" smtClean="0">
                <a:solidFill>
                  <a:srgbClr val="7F787F"/>
                </a:solidFill>
              </a:rPr>
              <a:t> </a:t>
            </a:r>
            <a:r>
              <a:rPr lang="en-US" dirty="0" smtClean="0"/>
              <a:t>(12/3/1945)</a:t>
            </a:r>
            <a:r>
              <a:rPr lang="en-US" dirty="0" smtClean="0">
                <a:solidFill>
                  <a:srgbClr val="7F787F"/>
                </a:solidFill>
              </a:rPr>
              <a:t> </a:t>
            </a:r>
            <a:r>
              <a:rPr lang="en-US" dirty="0" err="1" smtClean="0"/>
              <a:t>như</a:t>
            </a:r>
            <a:r>
              <a:rPr lang="en-US" dirty="0" smtClean="0">
                <a:solidFill>
                  <a:srgbClr val="7F787F"/>
                </a:solidFill>
              </a:rPr>
              <a:t> </a:t>
            </a:r>
            <a:r>
              <a:rPr lang="en-US" dirty="0" err="1" smtClean="0"/>
              <a:t>thế</a:t>
            </a:r>
            <a:r>
              <a:rPr lang="en-US" dirty="0" smtClean="0">
                <a:solidFill>
                  <a:srgbClr val="7F787F"/>
                </a:solidFill>
              </a:rPr>
              <a:t> </a:t>
            </a:r>
            <a:r>
              <a:rPr lang="en-US" dirty="0" err="1" smtClean="0"/>
              <a:t>nào</a:t>
            </a:r>
            <a:r>
              <a:rPr lang="en-US" dirty="0" smtClean="0"/>
              <a:t>?</a:t>
            </a:r>
            <a:r>
              <a:rPr lang="en-US" dirty="0" smtClean="0">
                <a:solidFill>
                  <a:srgbClr val="7F787F"/>
                </a:solidFill>
              </a:rPr>
              <a:t> </a:t>
            </a:r>
            <a:r>
              <a:rPr lang="en-US" dirty="0" smtClean="0"/>
              <a:t>Ý</a:t>
            </a:r>
            <a:r>
              <a:rPr lang="en-US" dirty="0" smtClean="0">
                <a:solidFill>
                  <a:srgbClr val="7F787F"/>
                </a:solidFill>
              </a:rPr>
              <a:t> </a:t>
            </a:r>
            <a:r>
              <a:rPr lang="en-US" dirty="0" err="1" smtClean="0"/>
              <a:t>nghĩa</a:t>
            </a:r>
            <a:r>
              <a:rPr lang="en-US" dirty="0" smtClean="0">
                <a:solidFill>
                  <a:srgbClr val="7F787F"/>
                </a:solidFill>
              </a:rPr>
              <a:t> </a:t>
            </a:r>
            <a:r>
              <a:rPr lang="en-US" dirty="0" err="1" smtClean="0"/>
              <a:t>lịch</a:t>
            </a:r>
            <a:r>
              <a:rPr lang="en-US" dirty="0" smtClean="0">
                <a:solidFill>
                  <a:srgbClr val="7F787F"/>
                </a:solidFill>
              </a:rPr>
              <a:t> </a:t>
            </a:r>
            <a:r>
              <a:rPr lang="en-US" dirty="0" err="1" smtClean="0"/>
              <a:t>sử</a:t>
            </a:r>
            <a:r>
              <a:rPr lang="en-US" dirty="0" smtClean="0">
                <a:solidFill>
                  <a:srgbClr val="7F787F"/>
                </a:solidFill>
              </a:rPr>
              <a:t> </a:t>
            </a:r>
            <a:r>
              <a:rPr lang="en-US" dirty="0" err="1" smtClean="0"/>
              <a:t>của</a:t>
            </a:r>
            <a:r>
              <a:rPr lang="en-US" dirty="0" smtClean="0">
                <a:solidFill>
                  <a:srgbClr val="7F787F"/>
                </a:solidFill>
              </a:rPr>
              <a:t> </a:t>
            </a:r>
            <a:r>
              <a:rPr lang="en-US" dirty="0" err="1" smtClean="0"/>
              <a:t>Chỉ</a:t>
            </a:r>
            <a:r>
              <a:rPr lang="en-US" dirty="0" smtClean="0">
                <a:solidFill>
                  <a:srgbClr val="7F787F"/>
                </a:solidFill>
              </a:rPr>
              <a:t> </a:t>
            </a:r>
            <a:r>
              <a:rPr lang="en-US" dirty="0" err="1" smtClean="0"/>
              <a:t>thị</a:t>
            </a:r>
            <a:r>
              <a:rPr lang="en-US" dirty="0" smtClean="0">
                <a:solidFill>
                  <a:srgbClr val="7F787F"/>
                </a:solidFill>
              </a:rPr>
              <a:t> </a:t>
            </a:r>
            <a:r>
              <a:rPr lang="en-US" dirty="0" smtClean="0"/>
              <a:t>“</a:t>
            </a:r>
            <a:r>
              <a:rPr lang="en-US" dirty="0" err="1" smtClean="0"/>
              <a:t>Nhật</a:t>
            </a:r>
            <a:r>
              <a:rPr lang="en-US" dirty="0" smtClean="0">
                <a:solidFill>
                  <a:srgbClr val="7F787F"/>
                </a:solidFill>
              </a:rPr>
              <a:t> </a:t>
            </a:r>
            <a:r>
              <a:rPr lang="en-US" dirty="0" smtClean="0"/>
              <a:t>–</a:t>
            </a:r>
            <a:r>
              <a:rPr lang="en-US" dirty="0" smtClean="0">
                <a:solidFill>
                  <a:srgbClr val="7F787F"/>
                </a:solidFill>
              </a:rPr>
              <a:t> </a:t>
            </a:r>
            <a:r>
              <a:rPr lang="en-US" dirty="0" err="1" smtClean="0"/>
              <a:t>Pháp</a:t>
            </a:r>
            <a:r>
              <a:rPr lang="en-US" dirty="0" smtClean="0">
                <a:solidFill>
                  <a:srgbClr val="7F787F"/>
                </a:solidFill>
              </a:rPr>
              <a:t> </a:t>
            </a:r>
            <a:r>
              <a:rPr lang="en-US" dirty="0" err="1" smtClean="0"/>
              <a:t>bắn</a:t>
            </a:r>
            <a:r>
              <a:rPr lang="en-US" dirty="0" smtClean="0">
                <a:solidFill>
                  <a:srgbClr val="7F787F"/>
                </a:solidFill>
              </a:rPr>
              <a:t> </a:t>
            </a:r>
            <a:r>
              <a:rPr lang="en-US" dirty="0" err="1" smtClean="0"/>
              <a:t>nhau</a:t>
            </a:r>
            <a:r>
              <a:rPr lang="en-US" dirty="0" smtClean="0">
                <a:solidFill>
                  <a:srgbClr val="7F787F"/>
                </a:solidFill>
              </a:rPr>
              <a:t> </a:t>
            </a:r>
            <a:r>
              <a:rPr lang="en-US" dirty="0" err="1" smtClean="0"/>
              <a:t>và</a:t>
            </a:r>
            <a:r>
              <a:rPr lang="en-US" dirty="0" smtClean="0">
                <a:solidFill>
                  <a:srgbClr val="7F787F"/>
                </a:solidFill>
              </a:rPr>
              <a:t> </a:t>
            </a:r>
            <a:r>
              <a:rPr lang="en-US" dirty="0" err="1" smtClean="0"/>
              <a:t>hành</a:t>
            </a:r>
            <a:r>
              <a:rPr lang="en-US" dirty="0" smtClean="0">
                <a:solidFill>
                  <a:srgbClr val="7F787F"/>
                </a:solidFill>
              </a:rPr>
              <a:t> </a:t>
            </a:r>
            <a:r>
              <a:rPr lang="en-US" dirty="0" err="1" smtClean="0"/>
              <a:t>động</a:t>
            </a:r>
            <a:r>
              <a:rPr lang="en-US" dirty="0" smtClean="0">
                <a:solidFill>
                  <a:srgbClr val="7F787F"/>
                </a:solidFill>
              </a:rPr>
              <a:t> </a:t>
            </a:r>
            <a:r>
              <a:rPr lang="en-US" dirty="0" err="1" smtClean="0"/>
              <a:t>của</a:t>
            </a:r>
            <a:r>
              <a:rPr lang="en-US" dirty="0" smtClean="0">
                <a:solidFill>
                  <a:srgbClr val="7F787F"/>
                </a:solidFill>
              </a:rPr>
              <a:t> </a:t>
            </a:r>
            <a:r>
              <a:rPr lang="en-US" dirty="0" err="1" smtClean="0"/>
              <a:t>chúng</a:t>
            </a:r>
            <a:r>
              <a:rPr lang="en-US" dirty="0" smtClean="0">
                <a:solidFill>
                  <a:srgbClr val="7F787F"/>
                </a:solidFill>
              </a:rPr>
              <a:t> </a:t>
            </a:r>
            <a:r>
              <a:rPr lang="en-US" dirty="0" smtClean="0"/>
              <a:t>ta”.</a:t>
            </a:r>
          </a:p>
          <a:p>
            <a:pPr algn="just" eaLnBrk="1" hangingPunct="1">
              <a:buFont typeface="Wingdings" panose="05000000000000000000" pitchFamily="2" charset="2"/>
              <a:buAutoNum type="arabicPeriod"/>
            </a:pPr>
            <a:r>
              <a:rPr lang="en-US" dirty="0" err="1" smtClean="0"/>
              <a:t>Phân</a:t>
            </a:r>
            <a:r>
              <a:rPr lang="en-US" dirty="0" smtClean="0">
                <a:solidFill>
                  <a:srgbClr val="7F787F"/>
                </a:solidFill>
              </a:rPr>
              <a:t> </a:t>
            </a:r>
            <a:r>
              <a:rPr lang="en-US" dirty="0" err="1" smtClean="0"/>
              <a:t>tích</a:t>
            </a:r>
            <a:r>
              <a:rPr lang="en-US" dirty="0" smtClean="0">
                <a:solidFill>
                  <a:srgbClr val="7F787F"/>
                </a:solidFill>
              </a:rPr>
              <a:t> </a:t>
            </a:r>
            <a:r>
              <a:rPr lang="en-US" dirty="0" err="1" smtClean="0"/>
              <a:t>nguyên</a:t>
            </a:r>
            <a:r>
              <a:rPr lang="en-US" dirty="0" smtClean="0">
                <a:solidFill>
                  <a:srgbClr val="7F787F"/>
                </a:solidFill>
              </a:rPr>
              <a:t> </a:t>
            </a:r>
            <a:r>
              <a:rPr lang="en-US" dirty="0" err="1" smtClean="0"/>
              <a:t>nhân</a:t>
            </a:r>
            <a:r>
              <a:rPr lang="en-US" dirty="0" smtClean="0">
                <a:solidFill>
                  <a:srgbClr val="7F787F"/>
                </a:solidFill>
              </a:rPr>
              <a:t> </a:t>
            </a:r>
            <a:r>
              <a:rPr lang="en-US" dirty="0" err="1" smtClean="0"/>
              <a:t>thắng</a:t>
            </a:r>
            <a:r>
              <a:rPr lang="en-US" dirty="0" smtClean="0">
                <a:solidFill>
                  <a:srgbClr val="7F787F"/>
                </a:solidFill>
              </a:rPr>
              <a:t> </a:t>
            </a:r>
            <a:r>
              <a:rPr lang="en-US" dirty="0" err="1" smtClean="0"/>
              <a:t>lợi</a:t>
            </a:r>
            <a:r>
              <a:rPr lang="en-US" dirty="0" smtClean="0">
                <a:solidFill>
                  <a:srgbClr val="7F787F"/>
                </a:solidFill>
              </a:rPr>
              <a:t> </a:t>
            </a:r>
            <a:r>
              <a:rPr lang="en-US" dirty="0" err="1" smtClean="0"/>
              <a:t>và</a:t>
            </a:r>
            <a:r>
              <a:rPr lang="en-US" dirty="0" smtClean="0">
                <a:solidFill>
                  <a:srgbClr val="7F787F"/>
                </a:solidFill>
              </a:rPr>
              <a:t> </a:t>
            </a:r>
            <a:r>
              <a:rPr lang="en-US" dirty="0" err="1" smtClean="0"/>
              <a:t>bài</a:t>
            </a:r>
            <a:r>
              <a:rPr lang="en-US" dirty="0" smtClean="0">
                <a:solidFill>
                  <a:srgbClr val="7F787F"/>
                </a:solidFill>
              </a:rPr>
              <a:t> </a:t>
            </a:r>
            <a:r>
              <a:rPr lang="en-US" dirty="0" err="1" smtClean="0"/>
              <a:t>học</a:t>
            </a:r>
            <a:r>
              <a:rPr lang="en-US" dirty="0" smtClean="0">
                <a:solidFill>
                  <a:srgbClr val="7F787F"/>
                </a:solidFill>
              </a:rPr>
              <a:t> </a:t>
            </a:r>
            <a:r>
              <a:rPr lang="en-US" dirty="0" err="1" smtClean="0"/>
              <a:t>kinh</a:t>
            </a:r>
            <a:r>
              <a:rPr lang="en-US" dirty="0" smtClean="0">
                <a:solidFill>
                  <a:srgbClr val="7F787F"/>
                </a:solidFill>
              </a:rPr>
              <a:t> </a:t>
            </a:r>
            <a:r>
              <a:rPr lang="en-US" dirty="0" err="1" smtClean="0"/>
              <a:t>nghiệm</a:t>
            </a:r>
            <a:r>
              <a:rPr lang="en-US" dirty="0" smtClean="0">
                <a:solidFill>
                  <a:srgbClr val="7F787F"/>
                </a:solidFill>
              </a:rPr>
              <a:t> </a:t>
            </a:r>
            <a:r>
              <a:rPr lang="en-US" dirty="0" err="1" smtClean="0"/>
              <a:t>của</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tháng</a:t>
            </a:r>
            <a:r>
              <a:rPr lang="en-US" dirty="0" smtClean="0">
                <a:solidFill>
                  <a:srgbClr val="7F787F"/>
                </a:solidFill>
              </a:rPr>
              <a:t> </a:t>
            </a:r>
            <a:r>
              <a:rPr lang="en-US" dirty="0" err="1" smtClean="0"/>
              <a:t>Tám</a:t>
            </a:r>
            <a:r>
              <a:rPr lang="en-US" dirty="0" smtClean="0">
                <a:solidFill>
                  <a:srgbClr val="7F787F"/>
                </a:solidFill>
              </a:rPr>
              <a:t> </a:t>
            </a:r>
            <a:r>
              <a:rPr lang="en-US" dirty="0" err="1" smtClean="0"/>
              <a:t>năm</a:t>
            </a:r>
            <a:r>
              <a:rPr lang="en-US" dirty="0" smtClean="0">
                <a:solidFill>
                  <a:srgbClr val="7F787F"/>
                </a:solidFill>
              </a:rPr>
              <a:t> </a:t>
            </a:r>
            <a:r>
              <a:rPr lang="en-US" dirty="0" smtClean="0"/>
              <a:t>1945.</a:t>
            </a:r>
          </a:p>
        </p:txBody>
      </p:sp>
    </p:spTree>
    <p:custDataLst>
      <p:tags r:id="rId1"/>
    </p:custDataLst>
    <p:extLst>
      <p:ext uri="{BB962C8B-B14F-4D97-AF65-F5344CB8AC3E}">
        <p14:creationId xmlns:p14="http://schemas.microsoft.com/office/powerpoint/2010/main" val="4151829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D7B848-72CD-4E0D-B0FA-F9EFC8631143}" type="slidenum">
              <a:rPr lang="en-US">
                <a:solidFill>
                  <a:srgbClr val="FFFFFF"/>
                </a:solidFill>
                <a:latin typeface="Times New Roman" panose="02020603050405020304" pitchFamily="18" charset="0"/>
              </a:rPr>
              <a:pPr eaLnBrk="1" hangingPunct="1"/>
              <a:t>3</a:t>
            </a:fld>
            <a:endParaRPr lang="en-US">
              <a:solidFill>
                <a:srgbClr val="FFFFFF"/>
              </a:solidFill>
              <a:latin typeface="Times New Roman" panose="02020603050405020304" pitchFamily="18" charset="0"/>
            </a:endParaRPr>
          </a:p>
        </p:txBody>
      </p:sp>
      <p:pic>
        <p:nvPicPr>
          <p:cNvPr id="6147" name="Picture 2" descr="Slide  copy"/>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06780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3"/>
          <p:cNvSpPr>
            <a:spLocks noGrp="1" noChangeArrowheads="1"/>
          </p:cNvSpPr>
          <p:nvPr>
            <p:ph type="title"/>
          </p:nvPr>
        </p:nvSpPr>
        <p:spPr/>
        <p:txBody>
          <a:bodyPr/>
          <a:lstStyle/>
          <a:p>
            <a:pPr eaLnBrk="1" hangingPunct="1"/>
            <a:r>
              <a:rPr lang="en-US" smtClean="0"/>
              <a:t>NỘI DUNG</a:t>
            </a:r>
          </a:p>
        </p:txBody>
      </p:sp>
      <p:sp>
        <p:nvSpPr>
          <p:cNvPr id="6149" name="Text Box 4"/>
          <p:cNvSpPr txBox="1">
            <a:spLocks noChangeArrowheads="1"/>
          </p:cNvSpPr>
          <p:nvPr/>
        </p:nvSpPr>
        <p:spPr bwMode="auto">
          <a:xfrm>
            <a:off x="228600" y="1802343"/>
            <a:ext cx="8845296" cy="299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dirty="0" smtClean="0">
                <a:latin typeface="Times New Roman" panose="02020603050405020304" pitchFamily="18" charset="0"/>
                <a:cs typeface="Times New Roman" panose="02020603050405020304" pitchFamily="18" charset="0"/>
              </a:rPr>
              <a:t>2.1</a:t>
            </a:r>
            <a:r>
              <a:rPr lang="en-US" sz="2400" dirty="0">
                <a:latin typeface="Times New Roman" panose="02020603050405020304" pitchFamily="18" charset="0"/>
                <a:cs typeface="Times New Roman" panose="02020603050405020304" pitchFamily="18" charset="0"/>
              </a:rPr>
              <a:t>. CHỦ TRƯƠNG ĐẤU TRANH TỪ NĂM 1930 ĐẾN NĂM 1939 </a:t>
            </a:r>
          </a:p>
          <a:p>
            <a:r>
              <a:rPr lang="en-US" sz="2400" dirty="0">
                <a:latin typeface="Times New Roman" panose="02020603050405020304" pitchFamily="18" charset="0"/>
                <a:cs typeface="Times New Roman" panose="02020603050405020304" pitchFamily="18" charset="0"/>
              </a:rPr>
              <a:t>2.1.1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1930 – 1935 </a:t>
            </a:r>
          </a:p>
          <a:p>
            <a:r>
              <a:rPr lang="en-US" sz="2400" dirty="0" smtClean="0">
                <a:latin typeface="Times New Roman" panose="02020603050405020304" pitchFamily="18" charset="0"/>
                <a:cs typeface="Times New Roman" panose="02020603050405020304" pitchFamily="18" charset="0"/>
              </a:rPr>
              <a:t>2.1.2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1936 – 1939 </a:t>
            </a:r>
          </a:p>
          <a:p>
            <a:r>
              <a:rPr lang="en-US" sz="2400" dirty="0" smtClean="0">
                <a:latin typeface="Times New Roman" panose="02020603050405020304" pitchFamily="18" charset="0"/>
                <a:cs typeface="Times New Roman" panose="02020603050405020304" pitchFamily="18" charset="0"/>
              </a:rPr>
              <a:t>2.2</a:t>
            </a:r>
            <a:r>
              <a:rPr lang="en-US" sz="2400" dirty="0">
                <a:latin typeface="Times New Roman" panose="02020603050405020304" pitchFamily="18" charset="0"/>
                <a:cs typeface="Times New Roman" panose="02020603050405020304" pitchFamily="18" charset="0"/>
              </a:rPr>
              <a:t>. CHỦ TRƯƠNG ĐẤU TRANH TỪ NĂM 1939 ĐẾN NĂM 1945 </a:t>
            </a:r>
          </a:p>
          <a:p>
            <a:r>
              <a:rPr lang="en-US" sz="2400" dirty="0">
                <a:latin typeface="Times New Roman" panose="02020603050405020304" pitchFamily="18" charset="0"/>
                <a:cs typeface="Times New Roman" panose="02020603050405020304" pitchFamily="18" charset="0"/>
              </a:rPr>
              <a:t>2.2.1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Đảng</a:t>
            </a:r>
            <a:r>
              <a:rPr lang="en-US" sz="2400" dirty="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2.2.2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p>
          <a:p>
            <a:pPr algn="just" eaLnBrk="1" hangingPunct="1">
              <a:lnSpc>
                <a:spcPts val="2200"/>
              </a:lnSpc>
              <a:spcBef>
                <a:spcPts val="300"/>
              </a:spcBef>
              <a:spcAft>
                <a:spcPts val="200"/>
              </a:spcAft>
            </a:pPr>
            <a:endParaRPr lang="en-US" sz="2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836376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3" name="Title 2"/>
          <p:cNvSpPr>
            <a:spLocks noGrp="1"/>
          </p:cNvSpPr>
          <p:nvPr>
            <p:ph type="ctrTitle"/>
          </p:nvPr>
        </p:nvSpPr>
        <p:spPr/>
        <p:txBody>
          <a:bodyPr>
            <a:noAutofit/>
          </a:bodyPr>
          <a:lstStyle/>
          <a:p>
            <a:pPr algn="ctr"/>
            <a:r>
              <a:rPr lang="en-US" sz="3200" b="1" dirty="0"/>
              <a:t>2.1. CHỦ TRƯƠNG ĐẤU TRANH </a:t>
            </a:r>
            <a:r>
              <a:rPr lang="en-US" sz="3200" b="1" dirty="0" smtClean="0"/>
              <a:t/>
            </a:r>
            <a:br>
              <a:rPr lang="en-US" sz="3200" b="1" dirty="0" smtClean="0"/>
            </a:br>
            <a:r>
              <a:rPr lang="en-US" sz="3200" b="1" dirty="0" smtClean="0"/>
              <a:t>TỪ </a:t>
            </a:r>
            <a:r>
              <a:rPr lang="en-US" sz="3200" b="1" dirty="0"/>
              <a:t>NĂM 1930 ĐẾN NĂM 1939 </a:t>
            </a:r>
          </a:p>
        </p:txBody>
      </p:sp>
    </p:spTree>
    <p:extLst>
      <p:ext uri="{BB962C8B-B14F-4D97-AF65-F5344CB8AC3E}">
        <p14:creationId xmlns:p14="http://schemas.microsoft.com/office/powerpoint/2010/main" val="299677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C3A328-C9A9-4763-8AA5-254A00E54B8E}" type="slidenum">
              <a:rPr lang="en-US">
                <a:solidFill>
                  <a:srgbClr val="FFFFFF"/>
                </a:solidFill>
                <a:latin typeface="Times New Roman" panose="02020603050405020304" pitchFamily="18" charset="0"/>
              </a:rPr>
              <a:pPr eaLnBrk="1" hangingPunct="1"/>
              <a:t>5</a:t>
            </a:fld>
            <a:endParaRPr lang="en-US">
              <a:solidFill>
                <a:srgbClr val="FFFFFF"/>
              </a:solidFill>
              <a:latin typeface="Times New Roman" panose="02020603050405020304" pitchFamily="18" charset="0"/>
            </a:endParaRPr>
          </a:p>
        </p:txBody>
      </p:sp>
      <p:sp>
        <p:nvSpPr>
          <p:cNvPr id="9219" name="Title 7"/>
          <p:cNvSpPr>
            <a:spLocks noGrp="1"/>
          </p:cNvSpPr>
          <p:nvPr>
            <p:ph type="title"/>
          </p:nvPr>
        </p:nvSpPr>
        <p:spPr>
          <a:xfrm>
            <a:off x="627786" y="482601"/>
            <a:ext cx="7772400" cy="1001712"/>
          </a:xfrm>
        </p:spPr>
        <p:txBody>
          <a:bodyPr>
            <a:noAutofit/>
          </a:bodyPr>
          <a:lstStyle/>
          <a:p>
            <a:r>
              <a:rPr lang="en-US" sz="2800" dirty="0"/>
              <a:t>2.1.1 </a:t>
            </a:r>
            <a:r>
              <a:rPr lang="en-US" sz="2800" dirty="0" err="1"/>
              <a:t>Trong</a:t>
            </a:r>
            <a:r>
              <a:rPr lang="en-US" sz="2800" dirty="0"/>
              <a:t> </a:t>
            </a:r>
            <a:r>
              <a:rPr lang="en-US" sz="2800" dirty="0" err="1"/>
              <a:t>những</a:t>
            </a:r>
            <a:r>
              <a:rPr lang="en-US" sz="2800" dirty="0"/>
              <a:t> </a:t>
            </a:r>
            <a:r>
              <a:rPr lang="en-US" sz="2800" dirty="0" err="1"/>
              <a:t>năm</a:t>
            </a:r>
            <a:r>
              <a:rPr lang="en-US" sz="2800" dirty="0"/>
              <a:t> 1930 – 1935 </a:t>
            </a:r>
            <a:br>
              <a:rPr lang="en-US" sz="2800" dirty="0"/>
            </a:br>
            <a:endParaRPr lang="en-US" sz="2800"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970257697"/>
              </p:ext>
            </p:extLst>
          </p:nvPr>
        </p:nvGraphicFramePr>
        <p:xfrm>
          <a:off x="228600" y="1752600"/>
          <a:ext cx="5943600" cy="48323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221" name="PPTShape_0"/>
          <p:cNvSpPr txBox="1">
            <a:spLocks noChangeArrowheads="1"/>
          </p:cNvSpPr>
          <p:nvPr/>
        </p:nvSpPr>
        <p:spPr bwMode="auto">
          <a:xfrm>
            <a:off x="6210300" y="4724400"/>
            <a:ext cx="2819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dirty="0" err="1"/>
              <a:t>Đồng</a:t>
            </a:r>
            <a:r>
              <a:rPr lang="en-US" sz="1600" dirty="0"/>
              <a:t> </a:t>
            </a:r>
            <a:r>
              <a:rPr lang="en-US" sz="1600" dirty="0" err="1"/>
              <a:t>chí</a:t>
            </a:r>
            <a:r>
              <a:rPr lang="en-US" sz="1600" dirty="0"/>
              <a:t> </a:t>
            </a:r>
            <a:r>
              <a:rPr lang="en-US" sz="1600" dirty="0" err="1"/>
              <a:t>Trần</a:t>
            </a:r>
            <a:r>
              <a:rPr lang="en-US" sz="1600" dirty="0"/>
              <a:t> </a:t>
            </a:r>
            <a:r>
              <a:rPr lang="en-US" sz="1600" dirty="0" err="1"/>
              <a:t>Phú</a:t>
            </a:r>
            <a:endParaRPr lang="en-US" sz="1600" dirty="0"/>
          </a:p>
        </p:txBody>
      </p:sp>
      <p:pic>
        <p:nvPicPr>
          <p:cNvPr id="9222" name="Picture 4" descr="http://static.baomoi.com/Uploaded/2009_05_01/122/2687305.jpg"/>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6705600" y="2057400"/>
            <a:ext cx="1828800" cy="25225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58339" y="1212585"/>
            <a:ext cx="6144631" cy="584775"/>
          </a:xfrm>
          <a:prstGeom prst="rect">
            <a:avLst/>
          </a:prstGeom>
        </p:spPr>
        <p:txBody>
          <a:bodyPr wrap="none">
            <a:spAutoFit/>
          </a:bodyPr>
          <a:lstStyle/>
          <a:p>
            <a:r>
              <a:rPr lang="en-US" sz="2400" b="1" dirty="0"/>
              <a:t>2</a:t>
            </a:r>
            <a:r>
              <a:rPr lang="en-US" sz="320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1.1.1 </a:t>
            </a:r>
            <a:r>
              <a:rPr lang="en-US" sz="2400" b="1" dirty="0" err="1">
                <a:latin typeface="Times New Roman" panose="02020603050405020304" pitchFamily="18" charset="0"/>
                <a:cs typeface="Times New Roman" panose="02020603050405020304" pitchFamily="18" charset="0"/>
              </a:rPr>
              <a:t>Luận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cương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chính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trị</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tháng</a:t>
            </a:r>
            <a:r>
              <a:rPr lang="en-US" sz="2400" b="1" dirty="0">
                <a:latin typeface="Times New Roman" panose="02020603050405020304" pitchFamily="18" charset="0"/>
                <a:cs typeface="Times New Roman" panose="02020603050405020304" pitchFamily="18" charset="0"/>
              </a:rPr>
              <a:t> 10 – 1930 </a:t>
            </a:r>
          </a:p>
        </p:txBody>
      </p:sp>
    </p:spTree>
    <p:custDataLst>
      <p:tags r:id="rId1"/>
    </p:custDataLst>
    <p:extLst>
      <p:ext uri="{BB962C8B-B14F-4D97-AF65-F5344CB8AC3E}">
        <p14:creationId xmlns:p14="http://schemas.microsoft.com/office/powerpoint/2010/main" val="1898414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CD3AD3-CEE0-4151-968D-C35D5956ED09}" type="slidenum">
              <a:rPr lang="en-US">
                <a:solidFill>
                  <a:srgbClr val="FFFFFF"/>
                </a:solidFill>
                <a:latin typeface="Times New Roman" panose="02020603050405020304" pitchFamily="18" charset="0"/>
              </a:rPr>
              <a:pPr eaLnBrk="1" hangingPunct="1"/>
              <a:t>6</a:t>
            </a:fld>
            <a:endParaRPr lang="en-US">
              <a:solidFill>
                <a:srgbClr val="FFFFFF"/>
              </a:solidFill>
              <a:latin typeface="Times New Roman" panose="02020603050405020304" pitchFamily="18" charset="0"/>
            </a:endParaRPr>
          </a:p>
        </p:txBody>
      </p:sp>
      <p:graphicFrame>
        <p:nvGraphicFramePr>
          <p:cNvPr id="12311" name="Group 23"/>
          <p:cNvGraphicFramePr>
            <a:graphicFrameLocks noGrp="1"/>
          </p:cNvGraphicFramePr>
          <p:nvPr>
            <p:ph idx="1"/>
            <p:extLst>
              <p:ext uri="{D42A27DB-BD31-4B8C-83A1-F6EECF244321}">
                <p14:modId xmlns:p14="http://schemas.microsoft.com/office/powerpoint/2010/main" val="555213413"/>
              </p:ext>
            </p:extLst>
          </p:nvPr>
        </p:nvGraphicFramePr>
        <p:xfrm>
          <a:off x="304800" y="1981200"/>
          <a:ext cx="8534400" cy="4419599"/>
        </p:xfrm>
        <a:graphic>
          <a:graphicData uri="http://schemas.openxmlformats.org/drawingml/2006/table">
            <a:tbl>
              <a:tblPr/>
              <a:tblGrid>
                <a:gridCol w="1812925"/>
                <a:gridCol w="3700463"/>
                <a:gridCol w="3021012"/>
              </a:tblGrid>
              <a:tr h="7997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FFFFFF"/>
                          </a:solidFill>
                          <a:effectLst/>
                          <a:latin typeface="Arial "/>
                        </a:rPr>
                        <a:t>Khác</a:t>
                      </a:r>
                      <a:r>
                        <a:rPr kumimoji="0" lang="en-US" sz="1800" b="1" i="0" u="none" strike="noStrike" cap="none" normalizeH="0" baseline="0" dirty="0" smtClean="0">
                          <a:ln>
                            <a:noFill/>
                          </a:ln>
                          <a:solidFill>
                            <a:srgbClr val="FFFFFF"/>
                          </a:solidFill>
                          <a:effectLst/>
                          <a:latin typeface="Arial "/>
                        </a:rPr>
                        <a:t> </a:t>
                      </a:r>
                      <a:r>
                        <a:rPr kumimoji="0" lang="en-US" sz="1800" b="1" i="0" u="none" strike="noStrike" cap="none" normalizeH="0" baseline="0" dirty="0" err="1" smtClean="0">
                          <a:ln>
                            <a:noFill/>
                          </a:ln>
                          <a:solidFill>
                            <a:srgbClr val="FFFFFF"/>
                          </a:solidFill>
                          <a:effectLst/>
                          <a:latin typeface="Arial "/>
                        </a:rPr>
                        <a:t>nhau</a:t>
                      </a:r>
                      <a:endParaRPr kumimoji="0" lang="en-US" sz="1800" b="1" i="0" u="none" strike="noStrike" cap="none" normalizeH="0" baseline="0" dirty="0" smtClean="0">
                        <a:ln>
                          <a:noFill/>
                        </a:ln>
                        <a:solidFill>
                          <a:srgbClr val="FFFFFF"/>
                        </a:solidFill>
                        <a:effectLst/>
                        <a:latin typeface="Arial "/>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10C1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
                        </a:rPr>
                        <a:t>Cương lĩnh tháng 2/1930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10C1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
                        </a:rPr>
                        <a:t>Luận cương chính trị 10/1930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10C15"/>
                    </a:solidFill>
                  </a:tcPr>
                </a:tc>
              </a:tr>
              <a:tr h="18099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
                        </a:rPr>
                        <a:t>Nhiệm vụ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
                        </a:rPr>
                        <a:t>Xác định chống đế quốc là hàng đầu nhằm giải quyết mâu thuẫn chủ yếu và gay gắt nhất lúc này là mâu thuẫn giữa toàn thể dân tộc Việt Nam với thực dân Pháp.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
                        </a:rPr>
                        <a:t>Nhấn mạnh nhiệm vụ dân chủ (chống phong kiến đem lại ruộng đất cho nông dân).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9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Arial "/>
                        </a:rPr>
                        <a:t>Xác</a:t>
                      </a:r>
                      <a:r>
                        <a:rPr kumimoji="0" lang="en-US" sz="1800" b="1" i="0" u="none" strike="noStrike" cap="none" normalizeH="0" baseline="0" dirty="0" smtClean="0">
                          <a:ln>
                            <a:noFill/>
                          </a:ln>
                          <a:solidFill>
                            <a:srgbClr val="000000"/>
                          </a:solidFill>
                          <a:effectLst/>
                          <a:latin typeface="Arial "/>
                        </a:rPr>
                        <a:t> </a:t>
                      </a:r>
                      <a:r>
                        <a:rPr kumimoji="0" lang="en-US" sz="1800" b="1" i="0" u="none" strike="noStrike" cap="none" normalizeH="0" baseline="0" dirty="0" err="1" smtClean="0">
                          <a:ln>
                            <a:noFill/>
                          </a:ln>
                          <a:solidFill>
                            <a:srgbClr val="000000"/>
                          </a:solidFill>
                          <a:effectLst/>
                          <a:latin typeface="Arial "/>
                        </a:rPr>
                        <a:t>định</a:t>
                      </a:r>
                      <a:r>
                        <a:rPr kumimoji="0" lang="en-US" sz="1800" b="1" i="0" u="none" strike="noStrike" cap="none" normalizeH="0" baseline="0" dirty="0" smtClean="0">
                          <a:ln>
                            <a:noFill/>
                          </a:ln>
                          <a:solidFill>
                            <a:srgbClr val="000000"/>
                          </a:solidFill>
                          <a:effectLst/>
                          <a:latin typeface="Arial "/>
                        </a:rPr>
                        <a:t> </a:t>
                      </a:r>
                      <a:br>
                        <a:rPr kumimoji="0" lang="en-US" sz="1800" b="1" i="0" u="none" strike="noStrike" cap="none" normalizeH="0" baseline="0" dirty="0" smtClean="0">
                          <a:ln>
                            <a:noFill/>
                          </a:ln>
                          <a:solidFill>
                            <a:srgbClr val="000000"/>
                          </a:solidFill>
                          <a:effectLst/>
                          <a:latin typeface="Arial "/>
                        </a:rPr>
                      </a:br>
                      <a:r>
                        <a:rPr kumimoji="0" lang="en-US" sz="1800" b="1" i="0" u="none" strike="noStrike" cap="none" normalizeH="0" baseline="0" dirty="0" err="1" smtClean="0">
                          <a:ln>
                            <a:noFill/>
                          </a:ln>
                          <a:solidFill>
                            <a:srgbClr val="000000"/>
                          </a:solidFill>
                          <a:effectLst/>
                          <a:latin typeface="Arial "/>
                        </a:rPr>
                        <a:t>và</a:t>
                      </a:r>
                      <a:r>
                        <a:rPr kumimoji="0" lang="en-US" sz="1800" b="1" i="0" u="none" strike="noStrike" cap="none" normalizeH="0" baseline="0" dirty="0" smtClean="0">
                          <a:ln>
                            <a:noFill/>
                          </a:ln>
                          <a:solidFill>
                            <a:srgbClr val="000000"/>
                          </a:solidFill>
                          <a:effectLst/>
                          <a:latin typeface="Arial "/>
                        </a:rPr>
                        <a:t> </a:t>
                      </a:r>
                      <a:r>
                        <a:rPr kumimoji="0" lang="en-US" sz="1800" b="1" i="0" u="none" strike="noStrike" cap="none" normalizeH="0" baseline="0" dirty="0" err="1" smtClean="0">
                          <a:ln>
                            <a:noFill/>
                          </a:ln>
                          <a:solidFill>
                            <a:srgbClr val="000000"/>
                          </a:solidFill>
                          <a:effectLst/>
                          <a:latin typeface="Arial "/>
                        </a:rPr>
                        <a:t>sắp</a:t>
                      </a:r>
                      <a:r>
                        <a:rPr kumimoji="0" lang="en-US" sz="1800" b="1" i="0" u="none" strike="noStrike" cap="none" normalizeH="0" baseline="0" dirty="0" smtClean="0">
                          <a:ln>
                            <a:noFill/>
                          </a:ln>
                          <a:solidFill>
                            <a:srgbClr val="000000"/>
                          </a:solidFill>
                          <a:effectLst/>
                          <a:latin typeface="Arial "/>
                        </a:rPr>
                        <a:t> </a:t>
                      </a:r>
                      <a:r>
                        <a:rPr kumimoji="0" lang="en-US" sz="1800" b="1" i="0" u="none" strike="noStrike" cap="none" normalizeH="0" baseline="0" dirty="0" err="1" smtClean="0">
                          <a:ln>
                            <a:noFill/>
                          </a:ln>
                          <a:solidFill>
                            <a:srgbClr val="000000"/>
                          </a:solidFill>
                          <a:effectLst/>
                          <a:latin typeface="Arial "/>
                        </a:rPr>
                        <a:t>xếp</a:t>
                      </a:r>
                      <a:r>
                        <a:rPr kumimoji="0" lang="en-US" sz="1800" b="1" i="0" u="none" strike="noStrike" cap="none" normalizeH="0" baseline="0" dirty="0" smtClean="0">
                          <a:ln>
                            <a:noFill/>
                          </a:ln>
                          <a:solidFill>
                            <a:srgbClr val="000000"/>
                          </a:solidFill>
                          <a:effectLst/>
                          <a:latin typeface="Arial "/>
                        </a:rPr>
                        <a:t/>
                      </a:r>
                      <a:br>
                        <a:rPr kumimoji="0" lang="en-US" sz="1800" b="1" i="0" u="none" strike="noStrike" cap="none" normalizeH="0" baseline="0" dirty="0" smtClean="0">
                          <a:ln>
                            <a:noFill/>
                          </a:ln>
                          <a:solidFill>
                            <a:srgbClr val="000000"/>
                          </a:solidFill>
                          <a:effectLst/>
                          <a:latin typeface="Arial "/>
                        </a:rPr>
                      </a:br>
                      <a:r>
                        <a:rPr kumimoji="0" lang="en-US" sz="1800" b="1" i="0" u="none" strike="noStrike" cap="none" normalizeH="0" baseline="0" dirty="0" smtClean="0">
                          <a:ln>
                            <a:noFill/>
                          </a:ln>
                          <a:solidFill>
                            <a:srgbClr val="000000"/>
                          </a:solidFill>
                          <a:effectLst/>
                          <a:latin typeface="Arial "/>
                        </a:rPr>
                        <a:t> </a:t>
                      </a:r>
                      <a:r>
                        <a:rPr kumimoji="0" lang="en-US" sz="1800" b="1" i="0" u="none" strike="noStrike" cap="none" normalizeH="0" baseline="0" dirty="0" err="1" smtClean="0">
                          <a:ln>
                            <a:noFill/>
                          </a:ln>
                          <a:solidFill>
                            <a:srgbClr val="000000"/>
                          </a:solidFill>
                          <a:effectLst/>
                          <a:latin typeface="Arial "/>
                        </a:rPr>
                        <a:t>lực</a:t>
                      </a:r>
                      <a:r>
                        <a:rPr kumimoji="0" lang="en-US" sz="1800" b="1" i="0" u="none" strike="noStrike" cap="none" normalizeH="0" baseline="0" dirty="0" smtClean="0">
                          <a:ln>
                            <a:noFill/>
                          </a:ln>
                          <a:solidFill>
                            <a:srgbClr val="000000"/>
                          </a:solidFill>
                          <a:effectLst/>
                          <a:latin typeface="Arial "/>
                        </a:rPr>
                        <a:t> </a:t>
                      </a:r>
                      <a:r>
                        <a:rPr kumimoji="0" lang="en-US" sz="1800" b="1" i="0" u="none" strike="noStrike" cap="none" normalizeH="0" baseline="0" dirty="0" err="1" smtClean="0">
                          <a:ln>
                            <a:noFill/>
                          </a:ln>
                          <a:solidFill>
                            <a:srgbClr val="000000"/>
                          </a:solidFill>
                          <a:effectLst/>
                          <a:latin typeface="Arial "/>
                        </a:rPr>
                        <a:t>lượng</a:t>
                      </a:r>
                      <a:r>
                        <a:rPr kumimoji="0" lang="en-US" sz="1800" b="1" i="0" u="none" strike="noStrike" cap="none" normalizeH="0" baseline="0" dirty="0" smtClean="0">
                          <a:ln>
                            <a:noFill/>
                          </a:ln>
                          <a:solidFill>
                            <a:srgbClr val="000000"/>
                          </a:solidFill>
                          <a:effectLst/>
                          <a:latin typeface="Arial "/>
                        </a:rPr>
                        <a:t> </a:t>
                      </a:r>
                      <a:br>
                        <a:rPr kumimoji="0" lang="en-US" sz="1800" b="1" i="0" u="none" strike="noStrike" cap="none" normalizeH="0" baseline="0" dirty="0" smtClean="0">
                          <a:ln>
                            <a:noFill/>
                          </a:ln>
                          <a:solidFill>
                            <a:srgbClr val="000000"/>
                          </a:solidFill>
                          <a:effectLst/>
                          <a:latin typeface="Arial "/>
                        </a:rPr>
                      </a:br>
                      <a:r>
                        <a:rPr kumimoji="0" lang="en-US" sz="1800" b="1" i="0" u="none" strike="noStrike" cap="none" normalizeH="0" baseline="0" dirty="0" err="1" smtClean="0">
                          <a:ln>
                            <a:noFill/>
                          </a:ln>
                          <a:solidFill>
                            <a:srgbClr val="000000"/>
                          </a:solidFill>
                          <a:effectLst/>
                          <a:latin typeface="Arial "/>
                        </a:rPr>
                        <a:t>cách</a:t>
                      </a:r>
                      <a:r>
                        <a:rPr kumimoji="0" lang="en-US" sz="1800" b="1" i="0" u="none" strike="noStrike" cap="none" normalizeH="0" baseline="0" dirty="0" smtClean="0">
                          <a:ln>
                            <a:noFill/>
                          </a:ln>
                          <a:solidFill>
                            <a:srgbClr val="000000"/>
                          </a:solidFill>
                          <a:effectLst/>
                          <a:latin typeface="Arial "/>
                        </a:rPr>
                        <a:t> </a:t>
                      </a:r>
                      <a:r>
                        <a:rPr kumimoji="0" lang="en-US" sz="1800" b="1" i="0" u="none" strike="noStrike" cap="none" normalizeH="0" baseline="0" dirty="0" err="1" smtClean="0">
                          <a:ln>
                            <a:noFill/>
                          </a:ln>
                          <a:solidFill>
                            <a:srgbClr val="000000"/>
                          </a:solidFill>
                          <a:effectLst/>
                          <a:latin typeface="Arial "/>
                        </a:rPr>
                        <a:t>mạng</a:t>
                      </a:r>
                      <a:endParaRPr kumimoji="0" lang="en-US" sz="1800" b="1" i="0" u="none" strike="noStrike" cap="none" normalizeH="0" baseline="0" dirty="0" smtClean="0">
                        <a:ln>
                          <a:noFill/>
                        </a:ln>
                        <a:solidFill>
                          <a:srgbClr val="000000"/>
                        </a:solidFill>
                        <a:effectLst/>
                        <a:latin typeface="Arial "/>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Arial "/>
                        </a:rPr>
                        <a:t>Ngoài</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công</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nhân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và</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nông</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dân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là</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đội</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quân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chủ</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lực</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thì</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cần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phải</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tập</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hợp</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đoàn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kết</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với</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tiểu</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tư</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sản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trí</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thức</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trung</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nông</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lôi</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kéo</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tư</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sản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dân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tộc</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địa</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chủ</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vừa</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và</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nhỏ</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về</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phía</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cách</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mạng</a:t>
                      </a:r>
                      <a:r>
                        <a:rPr kumimoji="0" lang="en-US" sz="1800" b="0" i="0" u="none" strike="noStrike" cap="none" normalizeH="0" baseline="0" dirty="0" smtClean="0">
                          <a:ln>
                            <a:noFill/>
                          </a:ln>
                          <a:solidFill>
                            <a:srgbClr val="000000"/>
                          </a:solidFill>
                          <a:effectLst/>
                          <a:latin typeface="Arial "/>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Arial "/>
                        </a:rPr>
                        <a:t>Chỉ</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thừa</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nhận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lực</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lượng</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cách</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mạng</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là</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công</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nhân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và</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nông</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dân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phủ</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nhận</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các</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giai</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cấp</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và</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lực</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lượng</a:t>
                      </a:r>
                      <a:r>
                        <a:rPr kumimoji="0" lang="en-US" sz="1800" b="0" i="0" u="none" strike="noStrike" cap="none" normalizeH="0" baseline="0" dirty="0" smtClean="0">
                          <a:ln>
                            <a:noFill/>
                          </a:ln>
                          <a:solidFill>
                            <a:srgbClr val="000000"/>
                          </a:solidFill>
                          <a:effectLst/>
                          <a:latin typeface="Arial "/>
                        </a:rPr>
                        <a:t> </a:t>
                      </a:r>
                      <a:r>
                        <a:rPr kumimoji="0" lang="en-US" sz="1800" b="0" i="0" u="none" strike="noStrike" cap="none" normalizeH="0" baseline="0" dirty="0" err="1" smtClean="0">
                          <a:ln>
                            <a:noFill/>
                          </a:ln>
                          <a:solidFill>
                            <a:srgbClr val="000000"/>
                          </a:solidFill>
                          <a:effectLst/>
                          <a:latin typeface="Arial "/>
                        </a:rPr>
                        <a:t>khác</a:t>
                      </a:r>
                      <a:r>
                        <a:rPr kumimoji="0" lang="en-US" sz="1800" b="0" i="0" u="none" strike="noStrike" cap="none" normalizeH="0" baseline="0" dirty="0" smtClean="0">
                          <a:ln>
                            <a:noFill/>
                          </a:ln>
                          <a:solidFill>
                            <a:srgbClr val="000000"/>
                          </a:solidFill>
                          <a:effectLst/>
                          <a:latin typeface="Arial "/>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itle 7"/>
          <p:cNvSpPr>
            <a:spLocks noGrp="1"/>
          </p:cNvSpPr>
          <p:nvPr>
            <p:ph type="title"/>
          </p:nvPr>
        </p:nvSpPr>
        <p:spPr>
          <a:xfrm>
            <a:off x="627786" y="482601"/>
            <a:ext cx="7772400" cy="1001712"/>
          </a:xfrm>
        </p:spPr>
        <p:txBody>
          <a:bodyPr>
            <a:noAutofit/>
          </a:bodyPr>
          <a:lstStyle/>
          <a:p>
            <a:r>
              <a:rPr lang="en-US" sz="2800" dirty="0"/>
              <a:t>2.1.1 </a:t>
            </a:r>
            <a:r>
              <a:rPr lang="en-US" sz="2800" dirty="0" err="1"/>
              <a:t>Trong</a:t>
            </a:r>
            <a:r>
              <a:rPr lang="en-US" sz="2800" dirty="0"/>
              <a:t> </a:t>
            </a:r>
            <a:r>
              <a:rPr lang="en-US" sz="2800" dirty="0" err="1"/>
              <a:t>những</a:t>
            </a:r>
            <a:r>
              <a:rPr lang="en-US" sz="2800" dirty="0"/>
              <a:t> </a:t>
            </a:r>
            <a:r>
              <a:rPr lang="en-US" sz="2800" dirty="0" err="1"/>
              <a:t>năm</a:t>
            </a:r>
            <a:r>
              <a:rPr lang="en-US" sz="2800" dirty="0"/>
              <a:t> 1930 – 1935 </a:t>
            </a:r>
            <a:br>
              <a:rPr lang="en-US" sz="2800" dirty="0"/>
            </a:br>
            <a:endParaRPr lang="en-US" sz="2800" dirty="0"/>
          </a:p>
        </p:txBody>
      </p:sp>
    </p:spTree>
    <p:custDataLst>
      <p:tags r:id="rId1"/>
    </p:custDataLst>
    <p:extLst>
      <p:ext uri="{BB962C8B-B14F-4D97-AF65-F5344CB8AC3E}">
        <p14:creationId xmlns:p14="http://schemas.microsoft.com/office/powerpoint/2010/main" val="378588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9B0431-771F-4D6A-A8EA-E6E77794CF63}" type="slidenum">
              <a:rPr lang="en-US">
                <a:solidFill>
                  <a:srgbClr val="FFFFFF"/>
                </a:solidFill>
                <a:latin typeface="Times New Roman" panose="02020603050405020304" pitchFamily="18" charset="0"/>
              </a:rPr>
              <a:pPr eaLnBrk="1" hangingPunct="1"/>
              <a:t>7</a:t>
            </a:fld>
            <a:endParaRPr lang="en-US">
              <a:solidFill>
                <a:srgbClr val="FFFFFF"/>
              </a:solidFill>
              <a:latin typeface="Times New Roman" panose="02020603050405020304" pitchFamily="18" charset="0"/>
            </a:endParaRPr>
          </a:p>
        </p:txBody>
      </p:sp>
      <p:sp>
        <p:nvSpPr>
          <p:cNvPr id="11268" name="Content Placeholder 2"/>
          <p:cNvSpPr>
            <a:spLocks noGrp="1"/>
          </p:cNvSpPr>
          <p:nvPr>
            <p:ph idx="1"/>
          </p:nvPr>
        </p:nvSpPr>
        <p:spPr>
          <a:xfrm>
            <a:off x="228600" y="1752600"/>
            <a:ext cx="5105400" cy="4832350"/>
          </a:xfrm>
        </p:spPr>
        <p:txBody>
          <a:bodyPr>
            <a:normAutofit fontScale="92500" lnSpcReduction="10000"/>
          </a:bodyPr>
          <a:lstStyle/>
          <a:p>
            <a:pPr algn="just" eaLnBrk="1" hangingPunct="1"/>
            <a:r>
              <a:rPr lang="en-US" dirty="0" err="1" smtClean="0"/>
              <a:t>Hạn</a:t>
            </a:r>
            <a:r>
              <a:rPr lang="en-US" dirty="0" smtClean="0">
                <a:solidFill>
                  <a:srgbClr val="7F787F"/>
                </a:solidFill>
              </a:rPr>
              <a:t> </a:t>
            </a:r>
            <a:r>
              <a:rPr lang="en-US" dirty="0" err="1" smtClean="0"/>
              <a:t>chế</a:t>
            </a:r>
            <a:r>
              <a:rPr lang="en-US" dirty="0" smtClean="0">
                <a:solidFill>
                  <a:srgbClr val="7F787F"/>
                </a:solidFill>
              </a:rPr>
              <a:t> </a:t>
            </a:r>
            <a:r>
              <a:rPr lang="en-US" dirty="0" err="1" smtClean="0"/>
              <a:t>của</a:t>
            </a:r>
            <a:r>
              <a:rPr lang="en-US" dirty="0" smtClean="0">
                <a:solidFill>
                  <a:srgbClr val="7F787F"/>
                </a:solidFill>
              </a:rPr>
              <a:t> </a:t>
            </a:r>
            <a:r>
              <a:rPr lang="en-US" dirty="0" err="1" smtClean="0"/>
              <a:t>Luận</a:t>
            </a:r>
            <a:r>
              <a:rPr lang="en-US" dirty="0" smtClean="0">
                <a:solidFill>
                  <a:srgbClr val="7F787F"/>
                </a:solidFill>
              </a:rPr>
              <a:t> </a:t>
            </a:r>
            <a:r>
              <a:rPr lang="en-US" dirty="0" err="1" smtClean="0"/>
              <a:t>cương</a:t>
            </a:r>
            <a:r>
              <a:rPr lang="en-US" dirty="0" smtClean="0">
                <a:solidFill>
                  <a:srgbClr val="7F787F"/>
                </a:solidFill>
              </a:rPr>
              <a:t> </a:t>
            </a:r>
            <a:r>
              <a:rPr lang="en-US" dirty="0" err="1" smtClean="0"/>
              <a:t>là</a:t>
            </a:r>
            <a:r>
              <a:rPr lang="en-US" dirty="0" smtClean="0">
                <a:solidFill>
                  <a:srgbClr val="7F787F"/>
                </a:solidFill>
              </a:rPr>
              <a:t> </a:t>
            </a:r>
            <a:r>
              <a:rPr lang="en-US" dirty="0" err="1" smtClean="0"/>
              <a:t>quá</a:t>
            </a:r>
            <a:r>
              <a:rPr lang="en-US" dirty="0" smtClean="0">
                <a:solidFill>
                  <a:srgbClr val="7F787F"/>
                </a:solidFill>
              </a:rPr>
              <a:t> </a:t>
            </a:r>
            <a:r>
              <a:rPr lang="en-US" dirty="0" err="1" smtClean="0"/>
              <a:t>nhấn</a:t>
            </a:r>
            <a:r>
              <a:rPr lang="en-US" dirty="0" smtClean="0">
                <a:solidFill>
                  <a:srgbClr val="7F787F"/>
                </a:solidFill>
              </a:rPr>
              <a:t> </a:t>
            </a:r>
            <a:r>
              <a:rPr lang="en-US" dirty="0" err="1" smtClean="0"/>
              <a:t>mạnh</a:t>
            </a:r>
            <a:r>
              <a:rPr lang="en-US" dirty="0" smtClean="0">
                <a:solidFill>
                  <a:srgbClr val="7F787F"/>
                </a:solidFill>
              </a:rPr>
              <a:t> </a:t>
            </a:r>
            <a:r>
              <a:rPr lang="en-US" dirty="0" err="1" smtClean="0"/>
              <a:t>quan</a:t>
            </a:r>
            <a:r>
              <a:rPr lang="en-US" dirty="0" smtClean="0">
                <a:solidFill>
                  <a:srgbClr val="7F787F"/>
                </a:solidFill>
              </a:rPr>
              <a:t> </a:t>
            </a:r>
            <a:r>
              <a:rPr lang="en-US" dirty="0" err="1" smtClean="0"/>
              <a:t>điểm</a:t>
            </a:r>
            <a:r>
              <a:rPr lang="en-US" dirty="0" smtClean="0">
                <a:solidFill>
                  <a:srgbClr val="7F787F"/>
                </a:solidFill>
              </a:rPr>
              <a:t> </a:t>
            </a:r>
            <a:r>
              <a:rPr lang="en-US" dirty="0" err="1" smtClean="0"/>
              <a:t>đấu</a:t>
            </a:r>
            <a:r>
              <a:rPr lang="en-US" dirty="0" smtClean="0">
                <a:solidFill>
                  <a:srgbClr val="7F787F"/>
                </a:solidFill>
              </a:rPr>
              <a:t> </a:t>
            </a:r>
            <a:r>
              <a:rPr lang="en-US" dirty="0" err="1" smtClean="0"/>
              <a:t>tranh</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t>,</a:t>
            </a:r>
            <a:r>
              <a:rPr lang="en-US" dirty="0" smtClean="0">
                <a:solidFill>
                  <a:srgbClr val="7F787F"/>
                </a:solidFill>
              </a:rPr>
              <a:t> </a:t>
            </a:r>
            <a:r>
              <a:rPr lang="en-US" dirty="0" err="1" smtClean="0"/>
              <a:t>chưa</a:t>
            </a:r>
            <a:r>
              <a:rPr lang="en-US" dirty="0" smtClean="0">
                <a:solidFill>
                  <a:srgbClr val="7F787F"/>
                </a:solidFill>
              </a:rPr>
              <a:t> </a:t>
            </a:r>
            <a:r>
              <a:rPr lang="en-US" dirty="0" err="1" smtClean="0"/>
              <a:t>thấy</a:t>
            </a:r>
            <a:r>
              <a:rPr lang="en-US" dirty="0" smtClean="0">
                <a:solidFill>
                  <a:srgbClr val="7F787F"/>
                </a:solidFill>
              </a:rPr>
              <a:t> </a:t>
            </a:r>
            <a:r>
              <a:rPr lang="en-US" dirty="0" err="1" smtClean="0"/>
              <a:t>hết</a:t>
            </a:r>
            <a:r>
              <a:rPr lang="en-US" dirty="0" smtClean="0">
                <a:solidFill>
                  <a:srgbClr val="7F787F"/>
                </a:solidFill>
              </a:rPr>
              <a:t> </a:t>
            </a:r>
            <a:r>
              <a:rPr lang="en-US" dirty="0" err="1" smtClean="0"/>
              <a:t>tầm</a:t>
            </a:r>
            <a:r>
              <a:rPr lang="en-US" dirty="0" smtClean="0">
                <a:solidFill>
                  <a:srgbClr val="7F787F"/>
                </a:solidFill>
              </a:rPr>
              <a:t> </a:t>
            </a:r>
            <a:r>
              <a:rPr lang="en-US" dirty="0" err="1" smtClean="0"/>
              <a:t>quan</a:t>
            </a:r>
            <a:r>
              <a:rPr lang="en-US" dirty="0" smtClean="0">
                <a:solidFill>
                  <a:srgbClr val="7F787F"/>
                </a:solidFill>
              </a:rPr>
              <a:t> </a:t>
            </a:r>
            <a:r>
              <a:rPr lang="en-US" dirty="0" err="1" smtClean="0"/>
              <a:t>trọng</a:t>
            </a:r>
            <a:r>
              <a:rPr lang="en-US" dirty="0" smtClean="0">
                <a:solidFill>
                  <a:srgbClr val="7F787F"/>
                </a:solidFill>
              </a:rPr>
              <a:t> </a:t>
            </a:r>
            <a:r>
              <a:rPr lang="en-US" dirty="0" err="1" smtClean="0"/>
              <a:t>của</a:t>
            </a:r>
            <a:r>
              <a:rPr lang="en-US" dirty="0" smtClean="0">
                <a:solidFill>
                  <a:srgbClr val="7F787F"/>
                </a:solidFill>
              </a:rPr>
              <a:t> </a:t>
            </a:r>
            <a:r>
              <a:rPr lang="en-US" dirty="0" err="1" smtClean="0"/>
              <a:t>vấn</a:t>
            </a:r>
            <a:r>
              <a:rPr lang="en-US" dirty="0" smtClean="0">
                <a:solidFill>
                  <a:srgbClr val="7F787F"/>
                </a:solidFill>
              </a:rPr>
              <a:t> </a:t>
            </a:r>
            <a:r>
              <a:rPr lang="en-US" dirty="0" err="1" smtClean="0"/>
              <a:t>đề</a:t>
            </a:r>
            <a:r>
              <a:rPr lang="en-US" dirty="0" smtClean="0">
                <a:solidFill>
                  <a:srgbClr val="7F787F"/>
                </a:solidFill>
              </a:rPr>
              <a:t> </a:t>
            </a:r>
            <a:r>
              <a:rPr lang="en-US" dirty="0" err="1" smtClean="0"/>
              <a:t>dân</a:t>
            </a:r>
            <a:r>
              <a:rPr lang="en-US" dirty="0" smtClean="0">
                <a:solidFill>
                  <a:srgbClr val="7F787F"/>
                </a:solidFill>
              </a:rPr>
              <a:t> </a:t>
            </a:r>
            <a:r>
              <a:rPr lang="en-US" dirty="0" err="1" smtClean="0"/>
              <a:t>tộc</a:t>
            </a:r>
            <a:r>
              <a:rPr lang="en-US" dirty="0" smtClean="0"/>
              <a:t>;</a:t>
            </a:r>
            <a:r>
              <a:rPr lang="en-US" dirty="0" smtClean="0">
                <a:solidFill>
                  <a:srgbClr val="7F787F"/>
                </a:solidFill>
              </a:rPr>
              <a:t> </a:t>
            </a:r>
            <a:r>
              <a:rPr lang="en-US" dirty="0" err="1" smtClean="0"/>
              <a:t>chưa</a:t>
            </a:r>
            <a:r>
              <a:rPr lang="en-US" dirty="0" smtClean="0">
                <a:solidFill>
                  <a:srgbClr val="7F787F"/>
                </a:solidFill>
              </a:rPr>
              <a:t> </a:t>
            </a:r>
            <a:r>
              <a:rPr lang="en-US" dirty="0" err="1" smtClean="0"/>
              <a:t>đánh</a:t>
            </a:r>
            <a:r>
              <a:rPr lang="en-US" dirty="0" smtClean="0">
                <a:solidFill>
                  <a:srgbClr val="7F787F"/>
                </a:solidFill>
              </a:rPr>
              <a:t> </a:t>
            </a:r>
            <a:r>
              <a:rPr lang="en-US" dirty="0" err="1" smtClean="0"/>
              <a:t>giá</a:t>
            </a:r>
            <a:r>
              <a:rPr lang="en-US" dirty="0" smtClean="0">
                <a:solidFill>
                  <a:srgbClr val="7F787F"/>
                </a:solidFill>
              </a:rPr>
              <a:t> </a:t>
            </a:r>
            <a:r>
              <a:rPr lang="en-US" dirty="0" err="1" smtClean="0"/>
              <a:t>đúng</a:t>
            </a:r>
            <a:r>
              <a:rPr lang="en-US" dirty="0" smtClean="0">
                <a:solidFill>
                  <a:srgbClr val="7F787F"/>
                </a:solidFill>
              </a:rPr>
              <a:t> </a:t>
            </a:r>
            <a:r>
              <a:rPr lang="en-US" dirty="0" err="1" smtClean="0"/>
              <a:t>vai</a:t>
            </a:r>
            <a:r>
              <a:rPr lang="en-US" dirty="0" smtClean="0">
                <a:solidFill>
                  <a:srgbClr val="7F787F"/>
                </a:solidFill>
              </a:rPr>
              <a:t> </a:t>
            </a:r>
            <a:r>
              <a:rPr lang="en-US" dirty="0" err="1" smtClean="0"/>
              <a:t>trò</a:t>
            </a:r>
            <a:r>
              <a:rPr lang="en-US" dirty="0" smtClean="0">
                <a:solidFill>
                  <a:srgbClr val="7F787F"/>
                </a:solidFill>
              </a:rPr>
              <a:t> </a:t>
            </a:r>
            <a:r>
              <a:rPr lang="en-US" dirty="0" err="1" smtClean="0"/>
              <a:t>của</a:t>
            </a:r>
            <a:r>
              <a:rPr lang="en-US" dirty="0" smtClean="0">
                <a:solidFill>
                  <a:srgbClr val="7F787F"/>
                </a:solidFill>
              </a:rPr>
              <a:t> </a:t>
            </a:r>
            <a:r>
              <a:rPr lang="en-US" dirty="0" err="1" smtClean="0"/>
              <a:t>các</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khác</a:t>
            </a:r>
            <a:r>
              <a:rPr lang="en-US" dirty="0" smtClean="0">
                <a:solidFill>
                  <a:srgbClr val="7F787F"/>
                </a:solidFill>
              </a:rPr>
              <a:t> </a:t>
            </a:r>
            <a:r>
              <a:rPr lang="en-US" dirty="0" err="1" smtClean="0"/>
              <a:t>như</a:t>
            </a:r>
            <a:r>
              <a:rPr lang="en-US" dirty="0" smtClean="0">
                <a:solidFill>
                  <a:srgbClr val="7F787F"/>
                </a:solidFill>
              </a:rPr>
              <a:t> </a:t>
            </a:r>
            <a:r>
              <a:rPr lang="en-US" dirty="0" err="1" smtClean="0"/>
              <a:t>tiểu</a:t>
            </a:r>
            <a:r>
              <a:rPr lang="en-US" dirty="0" smtClean="0">
                <a:solidFill>
                  <a:srgbClr val="7F787F"/>
                </a:solidFill>
              </a:rPr>
              <a:t> </a:t>
            </a:r>
            <a:r>
              <a:rPr lang="en-US" dirty="0" err="1" smtClean="0"/>
              <a:t>tư</a:t>
            </a:r>
            <a:r>
              <a:rPr lang="en-US" dirty="0" smtClean="0">
                <a:solidFill>
                  <a:srgbClr val="7F787F"/>
                </a:solidFill>
              </a:rPr>
              <a:t> </a:t>
            </a:r>
            <a:r>
              <a:rPr lang="en-US" dirty="0" err="1" smtClean="0"/>
              <a:t>sản</a:t>
            </a:r>
            <a:r>
              <a:rPr lang="en-US" dirty="0" smtClean="0"/>
              <a:t>,</a:t>
            </a:r>
            <a:r>
              <a:rPr lang="en-US" dirty="0" smtClean="0">
                <a:solidFill>
                  <a:srgbClr val="7F787F"/>
                </a:solidFill>
              </a:rPr>
              <a:t> </a:t>
            </a:r>
            <a:r>
              <a:rPr lang="en-US" dirty="0" err="1" smtClean="0"/>
              <a:t>trí</a:t>
            </a:r>
            <a:r>
              <a:rPr lang="en-US" dirty="0" smtClean="0">
                <a:solidFill>
                  <a:srgbClr val="7F787F"/>
                </a:solidFill>
              </a:rPr>
              <a:t> </a:t>
            </a:r>
            <a:r>
              <a:rPr lang="en-US" dirty="0" err="1" smtClean="0"/>
              <a:t>thức</a:t>
            </a:r>
            <a:r>
              <a:rPr lang="en-US" dirty="0" smtClean="0"/>
              <a:t>,</a:t>
            </a:r>
            <a:r>
              <a:rPr lang="en-US" dirty="0" smtClean="0">
                <a:solidFill>
                  <a:srgbClr val="7F787F"/>
                </a:solidFill>
              </a:rPr>
              <a:t> </a:t>
            </a:r>
            <a:r>
              <a:rPr lang="en-US" dirty="0" err="1" smtClean="0"/>
              <a:t>tư</a:t>
            </a:r>
            <a:r>
              <a:rPr lang="en-US" dirty="0" smtClean="0">
                <a:solidFill>
                  <a:srgbClr val="7F787F"/>
                </a:solidFill>
              </a:rPr>
              <a:t> </a:t>
            </a:r>
            <a:r>
              <a:rPr lang="en-US" dirty="0" err="1" smtClean="0"/>
              <a:t>sản</a:t>
            </a:r>
            <a:r>
              <a:rPr lang="en-US" dirty="0" smtClean="0">
                <a:solidFill>
                  <a:srgbClr val="7F787F"/>
                </a:solidFill>
              </a:rPr>
              <a:t> </a:t>
            </a:r>
            <a:r>
              <a:rPr lang="en-US" dirty="0" err="1" smtClean="0"/>
              <a:t>dân</a:t>
            </a:r>
            <a:r>
              <a:rPr lang="en-US" dirty="0" smtClean="0">
                <a:solidFill>
                  <a:srgbClr val="7F787F"/>
                </a:solidFill>
              </a:rPr>
              <a:t> </a:t>
            </a:r>
            <a:r>
              <a:rPr lang="en-US" dirty="0" err="1" smtClean="0"/>
              <a:t>tộc</a:t>
            </a:r>
            <a:r>
              <a:rPr lang="en-US" dirty="0" smtClean="0"/>
              <a:t>,</a:t>
            </a:r>
            <a:r>
              <a:rPr lang="en-US" dirty="0" smtClean="0">
                <a:solidFill>
                  <a:srgbClr val="7F787F"/>
                </a:solidFill>
              </a:rPr>
              <a:t> </a:t>
            </a:r>
            <a:r>
              <a:rPr lang="en-US" dirty="0" err="1" smtClean="0"/>
              <a:t>địa</a:t>
            </a:r>
            <a:r>
              <a:rPr lang="en-US" dirty="0" smtClean="0">
                <a:solidFill>
                  <a:srgbClr val="7F787F"/>
                </a:solidFill>
              </a:rPr>
              <a:t> </a:t>
            </a:r>
            <a:r>
              <a:rPr lang="en-US" dirty="0" err="1" smtClean="0"/>
              <a:t>chủ</a:t>
            </a:r>
            <a:r>
              <a:rPr lang="en-US" dirty="0" smtClean="0">
                <a:solidFill>
                  <a:srgbClr val="7F787F"/>
                </a:solidFill>
              </a:rPr>
              <a:t> </a:t>
            </a:r>
            <a:r>
              <a:rPr lang="en-US" dirty="0" err="1" smtClean="0"/>
              <a:t>vừa</a:t>
            </a:r>
            <a:r>
              <a:rPr lang="en-US" dirty="0" smtClean="0">
                <a:solidFill>
                  <a:srgbClr val="7F787F"/>
                </a:solidFill>
              </a:rPr>
              <a:t> </a:t>
            </a:r>
            <a:r>
              <a:rPr lang="en-US" dirty="0" err="1" smtClean="0"/>
              <a:t>và</a:t>
            </a:r>
            <a:r>
              <a:rPr lang="en-US" dirty="0" smtClean="0">
                <a:solidFill>
                  <a:srgbClr val="7F787F"/>
                </a:solidFill>
              </a:rPr>
              <a:t> </a:t>
            </a:r>
            <a:r>
              <a:rPr lang="en-US" dirty="0" err="1" smtClean="0"/>
              <a:t>nhỏ</a:t>
            </a:r>
            <a:r>
              <a:rPr lang="en-US" dirty="0" smtClean="0">
                <a:solidFill>
                  <a:srgbClr val="7F787F"/>
                </a:solidFill>
              </a:rPr>
              <a:t> </a:t>
            </a:r>
            <a:r>
              <a:rPr lang="en-US" dirty="0" err="1" smtClean="0"/>
              <a:t>trong</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dân</a:t>
            </a:r>
            <a:r>
              <a:rPr lang="en-US" dirty="0" smtClean="0">
                <a:solidFill>
                  <a:srgbClr val="7F787F"/>
                </a:solidFill>
              </a:rPr>
              <a:t> </a:t>
            </a:r>
            <a:r>
              <a:rPr lang="en-US" dirty="0" err="1" smtClean="0"/>
              <a:t>tộc</a:t>
            </a:r>
            <a:r>
              <a:rPr lang="en-US" dirty="0" smtClean="0">
                <a:solidFill>
                  <a:srgbClr val="7F787F"/>
                </a:solidFill>
              </a:rPr>
              <a:t> </a:t>
            </a:r>
            <a:r>
              <a:rPr lang="en-US" dirty="0" err="1" smtClean="0"/>
              <a:t>dân</a:t>
            </a:r>
            <a:r>
              <a:rPr lang="en-US" dirty="0" smtClean="0">
                <a:solidFill>
                  <a:srgbClr val="7F787F"/>
                </a:solidFill>
              </a:rPr>
              <a:t> </a:t>
            </a:r>
            <a:r>
              <a:rPr lang="en-US" dirty="0" err="1" smtClean="0"/>
              <a:t>chủ</a:t>
            </a:r>
            <a:r>
              <a:rPr lang="en-US" dirty="0" smtClean="0">
                <a:solidFill>
                  <a:srgbClr val="7F787F"/>
                </a:solidFill>
              </a:rPr>
              <a:t> </a:t>
            </a:r>
            <a:r>
              <a:rPr lang="en-US" dirty="0" smtClean="0"/>
              <a:t>ở</a:t>
            </a:r>
            <a:r>
              <a:rPr lang="en-US" dirty="0" smtClean="0">
                <a:solidFill>
                  <a:srgbClr val="7F787F"/>
                </a:solidFill>
              </a:rPr>
              <a:t> </a:t>
            </a:r>
            <a:r>
              <a:rPr lang="en-US" dirty="0" err="1" smtClean="0"/>
              <a:t>nước</a:t>
            </a:r>
            <a:r>
              <a:rPr lang="en-US" dirty="0" smtClean="0">
                <a:solidFill>
                  <a:srgbClr val="7F787F"/>
                </a:solidFill>
              </a:rPr>
              <a:t> </a:t>
            </a:r>
            <a:r>
              <a:rPr lang="en-US" dirty="0" smtClean="0"/>
              <a:t>ta.</a:t>
            </a:r>
            <a:r>
              <a:rPr lang="en-US" dirty="0" smtClean="0">
                <a:solidFill>
                  <a:srgbClr val="7F787F"/>
                </a:solidFill>
              </a:rPr>
              <a:t> </a:t>
            </a:r>
            <a:endParaRPr lang="en-US" dirty="0" smtClean="0"/>
          </a:p>
          <a:p>
            <a:pPr algn="just" eaLnBrk="1" hangingPunct="1"/>
            <a:r>
              <a:rPr lang="en-US" dirty="0" smtClean="0"/>
              <a:t>Do</a:t>
            </a:r>
            <a:r>
              <a:rPr lang="en-US" dirty="0" smtClean="0">
                <a:solidFill>
                  <a:srgbClr val="7F787F"/>
                </a:solidFill>
              </a:rPr>
              <a:t> </a:t>
            </a:r>
            <a:r>
              <a:rPr lang="en-US" dirty="0" err="1" smtClean="0"/>
              <a:t>đó</a:t>
            </a:r>
            <a:r>
              <a:rPr lang="en-US" dirty="0" smtClean="0">
                <a:solidFill>
                  <a:srgbClr val="7F787F"/>
                </a:solidFill>
              </a:rPr>
              <a:t> </a:t>
            </a:r>
            <a:r>
              <a:rPr lang="en-US" dirty="0" err="1" smtClean="0"/>
              <a:t>đã</a:t>
            </a:r>
            <a:r>
              <a:rPr lang="en-US" dirty="0" smtClean="0">
                <a:solidFill>
                  <a:srgbClr val="7F787F"/>
                </a:solidFill>
              </a:rPr>
              <a:t> </a:t>
            </a:r>
            <a:r>
              <a:rPr lang="en-US" dirty="0" err="1" smtClean="0"/>
              <a:t>không</a:t>
            </a:r>
            <a:r>
              <a:rPr lang="en-US" dirty="0" smtClean="0">
                <a:solidFill>
                  <a:srgbClr val="7F787F"/>
                </a:solidFill>
              </a:rPr>
              <a:t> </a:t>
            </a:r>
            <a:r>
              <a:rPr lang="en-US" dirty="0" err="1" smtClean="0"/>
              <a:t>đề</a:t>
            </a:r>
            <a:r>
              <a:rPr lang="en-US" dirty="0" smtClean="0">
                <a:solidFill>
                  <a:srgbClr val="7F787F"/>
                </a:solidFill>
              </a:rPr>
              <a:t> </a:t>
            </a:r>
            <a:r>
              <a:rPr lang="en-US" dirty="0" err="1" smtClean="0"/>
              <a:t>ra</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chiến</a:t>
            </a:r>
            <a:r>
              <a:rPr lang="en-US" dirty="0" smtClean="0">
                <a:solidFill>
                  <a:srgbClr val="7F787F"/>
                </a:solidFill>
              </a:rPr>
              <a:t> </a:t>
            </a:r>
            <a:r>
              <a:rPr lang="en-US" dirty="0" err="1" smtClean="0"/>
              <a:t>lược</a:t>
            </a:r>
            <a:r>
              <a:rPr lang="en-US" dirty="0" smtClean="0">
                <a:solidFill>
                  <a:srgbClr val="7F787F"/>
                </a:solidFill>
              </a:rPr>
              <a:t> </a:t>
            </a:r>
            <a:r>
              <a:rPr lang="en-US" dirty="0" err="1" smtClean="0"/>
              <a:t>liên</a:t>
            </a:r>
            <a:r>
              <a:rPr lang="en-US" dirty="0" smtClean="0">
                <a:solidFill>
                  <a:srgbClr val="7F787F"/>
                </a:solidFill>
              </a:rPr>
              <a:t> </a:t>
            </a:r>
            <a:r>
              <a:rPr lang="en-US" dirty="0" smtClean="0"/>
              <a:t>minh</a:t>
            </a:r>
            <a:r>
              <a:rPr lang="en-US" dirty="0" smtClean="0">
                <a:solidFill>
                  <a:srgbClr val="7F787F"/>
                </a:solidFill>
              </a:rPr>
              <a:t> </a:t>
            </a:r>
            <a:r>
              <a:rPr lang="en-US" dirty="0" err="1" smtClean="0"/>
              <a:t>dân</a:t>
            </a:r>
            <a:r>
              <a:rPr lang="en-US" dirty="0" smtClean="0">
                <a:solidFill>
                  <a:srgbClr val="7F787F"/>
                </a:solidFill>
              </a:rPr>
              <a:t> </a:t>
            </a:r>
            <a:r>
              <a:rPr lang="en-US" dirty="0" err="1" smtClean="0"/>
              <a:t>tộc</a:t>
            </a:r>
            <a:r>
              <a:rPr lang="en-US" dirty="0" smtClean="0">
                <a:solidFill>
                  <a:srgbClr val="7F787F"/>
                </a:solidFill>
              </a:rPr>
              <a:t> </a:t>
            </a:r>
            <a:r>
              <a:rPr lang="en-US" dirty="0" err="1" smtClean="0"/>
              <a:t>và</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rộng</a:t>
            </a:r>
            <a:r>
              <a:rPr lang="en-US" dirty="0" smtClean="0">
                <a:solidFill>
                  <a:srgbClr val="7F787F"/>
                </a:solidFill>
              </a:rPr>
              <a:t> </a:t>
            </a:r>
            <a:r>
              <a:rPr lang="en-US" dirty="0" err="1" smtClean="0"/>
              <a:t>rãi</a:t>
            </a:r>
            <a:r>
              <a:rPr lang="en-US" dirty="0" smtClean="0">
                <a:solidFill>
                  <a:srgbClr val="7F787F"/>
                </a:solidFill>
              </a:rPr>
              <a:t> </a:t>
            </a:r>
            <a:r>
              <a:rPr lang="en-US" dirty="0" err="1" smtClean="0"/>
              <a:t>để</a:t>
            </a:r>
            <a:r>
              <a:rPr lang="en-US" dirty="0" smtClean="0">
                <a:solidFill>
                  <a:srgbClr val="7F787F"/>
                </a:solidFill>
              </a:rPr>
              <a:t> </a:t>
            </a:r>
            <a:r>
              <a:rPr lang="en-US" dirty="0" err="1" smtClean="0"/>
              <a:t>tập</a:t>
            </a:r>
            <a:r>
              <a:rPr lang="en-US" dirty="0" smtClean="0">
                <a:solidFill>
                  <a:srgbClr val="7F787F"/>
                </a:solidFill>
              </a:rPr>
              <a:t> </a:t>
            </a:r>
            <a:r>
              <a:rPr lang="en-US" dirty="0" err="1" smtClean="0"/>
              <a:t>trung</a:t>
            </a:r>
            <a:r>
              <a:rPr lang="en-US" dirty="0" smtClean="0">
                <a:solidFill>
                  <a:srgbClr val="7F787F"/>
                </a:solidFill>
              </a:rPr>
              <a:t> </a:t>
            </a:r>
            <a:r>
              <a:rPr lang="en-US" dirty="0" err="1" smtClean="0"/>
              <a:t>mũi</a:t>
            </a:r>
            <a:r>
              <a:rPr lang="en-US" dirty="0" smtClean="0">
                <a:solidFill>
                  <a:srgbClr val="7F787F"/>
                </a:solidFill>
              </a:rPr>
              <a:t> </a:t>
            </a:r>
            <a:r>
              <a:rPr lang="en-US" dirty="0" err="1" smtClean="0"/>
              <a:t>nhọn</a:t>
            </a:r>
            <a:r>
              <a:rPr lang="en-US" dirty="0" smtClean="0">
                <a:solidFill>
                  <a:srgbClr val="7F787F"/>
                </a:solidFill>
              </a:rPr>
              <a:t> </a:t>
            </a:r>
            <a:r>
              <a:rPr lang="en-US" dirty="0" err="1" smtClean="0"/>
              <a:t>đấu</a:t>
            </a:r>
            <a:r>
              <a:rPr lang="en-US" dirty="0" smtClean="0">
                <a:solidFill>
                  <a:srgbClr val="7F787F"/>
                </a:solidFill>
              </a:rPr>
              <a:t> </a:t>
            </a:r>
            <a:r>
              <a:rPr lang="en-US" dirty="0" err="1" smtClean="0"/>
              <a:t>tranh</a:t>
            </a:r>
            <a:r>
              <a:rPr lang="en-US" dirty="0" smtClean="0">
                <a:solidFill>
                  <a:srgbClr val="7F787F"/>
                </a:solidFill>
              </a:rPr>
              <a:t> </a:t>
            </a:r>
            <a:r>
              <a:rPr lang="en-US" dirty="0" err="1" smtClean="0"/>
              <a:t>vào</a:t>
            </a:r>
            <a:r>
              <a:rPr lang="en-US" dirty="0" smtClean="0">
                <a:solidFill>
                  <a:srgbClr val="7F787F"/>
                </a:solidFill>
              </a:rPr>
              <a:t> </a:t>
            </a:r>
            <a:r>
              <a:rPr lang="en-US" dirty="0" err="1" smtClean="0"/>
              <a:t>kẻ</a:t>
            </a:r>
            <a:r>
              <a:rPr lang="en-US" dirty="0" smtClean="0">
                <a:solidFill>
                  <a:srgbClr val="7F787F"/>
                </a:solidFill>
              </a:rPr>
              <a:t> </a:t>
            </a:r>
            <a:r>
              <a:rPr lang="en-US" dirty="0" err="1" smtClean="0"/>
              <a:t>thù</a:t>
            </a:r>
            <a:r>
              <a:rPr lang="en-US" dirty="0" smtClean="0">
                <a:solidFill>
                  <a:srgbClr val="7F787F"/>
                </a:solidFill>
              </a:rPr>
              <a:t> </a:t>
            </a:r>
            <a:r>
              <a:rPr lang="en-US" dirty="0" err="1" smtClean="0"/>
              <a:t>chính</a:t>
            </a:r>
            <a:r>
              <a:rPr lang="en-US" dirty="0" smtClean="0">
                <a:solidFill>
                  <a:srgbClr val="7F787F"/>
                </a:solidFill>
              </a:rPr>
              <a:t> </a:t>
            </a:r>
            <a:r>
              <a:rPr lang="en-US" dirty="0" err="1" smtClean="0"/>
              <a:t>lúc</a:t>
            </a:r>
            <a:r>
              <a:rPr lang="en-US" dirty="0" smtClean="0">
                <a:solidFill>
                  <a:srgbClr val="7F787F"/>
                </a:solidFill>
              </a:rPr>
              <a:t> </a:t>
            </a:r>
            <a:r>
              <a:rPr lang="en-US" dirty="0" err="1" smtClean="0"/>
              <a:t>này</a:t>
            </a:r>
            <a:r>
              <a:rPr lang="en-US" dirty="0" smtClean="0">
                <a:solidFill>
                  <a:srgbClr val="7F787F"/>
                </a:solidFill>
              </a:rPr>
              <a:t> </a:t>
            </a:r>
            <a:r>
              <a:rPr lang="en-US" dirty="0" err="1" smtClean="0"/>
              <a:t>là</a:t>
            </a:r>
            <a:r>
              <a:rPr lang="en-US" dirty="0" smtClean="0">
                <a:solidFill>
                  <a:srgbClr val="7F787F"/>
                </a:solidFill>
              </a:rPr>
              <a:t> </a:t>
            </a:r>
            <a:r>
              <a:rPr lang="en-US" dirty="0" err="1" smtClean="0"/>
              <a:t>đế</a:t>
            </a:r>
            <a:r>
              <a:rPr lang="en-US" dirty="0" smtClean="0">
                <a:solidFill>
                  <a:srgbClr val="7F787F"/>
                </a:solidFill>
              </a:rPr>
              <a:t> </a:t>
            </a:r>
            <a:r>
              <a:rPr lang="en-US" dirty="0" err="1" smtClean="0"/>
              <a:t>quốc</a:t>
            </a:r>
            <a:r>
              <a:rPr lang="en-US" dirty="0" smtClean="0">
                <a:solidFill>
                  <a:srgbClr val="7F787F"/>
                </a:solidFill>
              </a:rPr>
              <a:t> </a:t>
            </a:r>
            <a:r>
              <a:rPr lang="en-US" dirty="0" err="1" smtClean="0"/>
              <a:t>và</a:t>
            </a:r>
            <a:r>
              <a:rPr lang="en-US" dirty="0" smtClean="0">
                <a:solidFill>
                  <a:srgbClr val="7F787F"/>
                </a:solidFill>
              </a:rPr>
              <a:t> </a:t>
            </a:r>
            <a:r>
              <a:rPr lang="en-US" dirty="0" err="1" smtClean="0"/>
              <a:t>tay</a:t>
            </a:r>
            <a:r>
              <a:rPr lang="en-US" dirty="0" smtClean="0">
                <a:solidFill>
                  <a:srgbClr val="7F787F"/>
                </a:solidFill>
              </a:rPr>
              <a:t> </a:t>
            </a:r>
            <a:r>
              <a:rPr lang="en-US" dirty="0" err="1" smtClean="0"/>
              <a:t>sai</a:t>
            </a:r>
            <a:r>
              <a:rPr lang="en-US" dirty="0" smtClean="0"/>
              <a:t>.</a:t>
            </a:r>
          </a:p>
        </p:txBody>
      </p:sp>
      <p:sp>
        <p:nvSpPr>
          <p:cNvPr id="11269" name="Rectangle 3"/>
          <p:cNvSpPr txBox="1">
            <a:spLocks noChangeArrowheads="1"/>
          </p:cNvSpPr>
          <p:nvPr/>
        </p:nvSpPr>
        <p:spPr bwMode="auto">
          <a:xfrm>
            <a:off x="5943600" y="5105400"/>
            <a:ext cx="2819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a:t>Luận cương chính trị 10/1930</a:t>
            </a:r>
          </a:p>
        </p:txBody>
      </p:sp>
      <p:pic>
        <p:nvPicPr>
          <p:cNvPr id="11270" name="Picture 2" descr="http://daidoanket.vn/Pictures/bao%20tuan/_2010/27/2010_27_8_Luan%20cuong%20chanh%20tri.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6096000" y="1676400"/>
            <a:ext cx="25336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627786" y="482601"/>
            <a:ext cx="7772400" cy="1001712"/>
          </a:xfrm>
        </p:spPr>
        <p:txBody>
          <a:bodyPr>
            <a:noAutofit/>
          </a:bodyPr>
          <a:lstStyle/>
          <a:p>
            <a:r>
              <a:rPr lang="en-US" sz="2800" dirty="0"/>
              <a:t>2.1.1 </a:t>
            </a:r>
            <a:r>
              <a:rPr lang="en-US" sz="2800" dirty="0" err="1"/>
              <a:t>Trong</a:t>
            </a:r>
            <a:r>
              <a:rPr lang="en-US" sz="2800" dirty="0"/>
              <a:t> </a:t>
            </a:r>
            <a:r>
              <a:rPr lang="en-US" sz="2800" dirty="0" err="1"/>
              <a:t>những</a:t>
            </a:r>
            <a:r>
              <a:rPr lang="en-US" sz="2800" dirty="0"/>
              <a:t> </a:t>
            </a:r>
            <a:r>
              <a:rPr lang="en-US" sz="2800" dirty="0" err="1"/>
              <a:t>năm</a:t>
            </a:r>
            <a:r>
              <a:rPr lang="en-US" sz="2800" dirty="0"/>
              <a:t> 1930 – 1935 </a:t>
            </a:r>
            <a:br>
              <a:rPr lang="en-US" sz="2800" dirty="0"/>
            </a:br>
            <a:endParaRPr lang="en-US" sz="2800" dirty="0"/>
          </a:p>
        </p:txBody>
      </p:sp>
    </p:spTree>
    <p:custDataLst>
      <p:tags r:id="rId1"/>
    </p:custDataLst>
    <p:extLst>
      <p:ext uri="{BB962C8B-B14F-4D97-AF65-F5344CB8AC3E}">
        <p14:creationId xmlns:p14="http://schemas.microsoft.com/office/powerpoint/2010/main" val="107168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5495A5-3EBA-4024-9D8D-851AF7B3AA72}" type="slidenum">
              <a:rPr lang="en-US">
                <a:solidFill>
                  <a:srgbClr val="FFFFFF"/>
                </a:solidFill>
                <a:latin typeface="Times New Roman" panose="02020603050405020304" pitchFamily="18" charset="0"/>
              </a:rPr>
              <a:pPr eaLnBrk="1" hangingPunct="1"/>
              <a:t>8</a:t>
            </a:fld>
            <a:endParaRPr lang="en-US">
              <a:solidFill>
                <a:srgbClr val="FFFFFF"/>
              </a:solidFill>
              <a:latin typeface="Times New Roman" panose="0202060305040502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25969969"/>
              </p:ext>
            </p:extLst>
          </p:nvPr>
        </p:nvGraphicFramePr>
        <p:xfrm>
          <a:off x="-165100" y="2667000"/>
          <a:ext cx="9296400" cy="3352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2293" name="Picture 3"/>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2133600" y="3657600"/>
            <a:ext cx="4502364"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PPTShape_0"/>
          <p:cNvSpPr txBox="1">
            <a:spLocks/>
          </p:cNvSpPr>
          <p:nvPr/>
        </p:nvSpPr>
        <p:spPr bwMode="auto">
          <a:xfrm>
            <a:off x="1793982" y="5981700"/>
            <a:ext cx="518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marL="344488" indent="-3444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ts val="2200"/>
              </a:lnSpc>
              <a:spcBef>
                <a:spcPts val="300"/>
              </a:spcBef>
            </a:pPr>
            <a:r>
              <a:rPr lang="en-US" sz="1600" dirty="0" err="1">
                <a:latin typeface="Arial "/>
              </a:rPr>
              <a:t>Xô</a:t>
            </a:r>
            <a:r>
              <a:rPr lang="en-US" sz="1600" dirty="0">
                <a:solidFill>
                  <a:srgbClr val="7F787F"/>
                </a:solidFill>
                <a:latin typeface="Arial "/>
              </a:rPr>
              <a:t> </a:t>
            </a:r>
            <a:r>
              <a:rPr lang="en-US" sz="1600" dirty="0" err="1">
                <a:latin typeface="Arial "/>
              </a:rPr>
              <a:t>Viết</a:t>
            </a:r>
            <a:r>
              <a:rPr lang="en-US" sz="1600" dirty="0">
                <a:solidFill>
                  <a:srgbClr val="7F787F"/>
                </a:solidFill>
                <a:latin typeface="Arial "/>
              </a:rPr>
              <a:t> </a:t>
            </a:r>
            <a:r>
              <a:rPr lang="en-US" sz="1600" dirty="0">
                <a:latin typeface="Arial "/>
              </a:rPr>
              <a:t>–</a:t>
            </a:r>
            <a:r>
              <a:rPr lang="en-US" sz="1600" dirty="0">
                <a:solidFill>
                  <a:srgbClr val="7F787F"/>
                </a:solidFill>
                <a:latin typeface="Arial "/>
              </a:rPr>
              <a:t> </a:t>
            </a:r>
            <a:r>
              <a:rPr lang="en-US" sz="1600" dirty="0" err="1">
                <a:latin typeface="Arial "/>
              </a:rPr>
              <a:t>Nghệ</a:t>
            </a:r>
            <a:r>
              <a:rPr lang="en-US" sz="1600" dirty="0">
                <a:solidFill>
                  <a:srgbClr val="7F787F"/>
                </a:solidFill>
                <a:latin typeface="Arial "/>
              </a:rPr>
              <a:t> </a:t>
            </a:r>
            <a:r>
              <a:rPr lang="en-US" sz="1600" dirty="0" err="1">
                <a:latin typeface="Arial "/>
              </a:rPr>
              <a:t>Tĩnh</a:t>
            </a:r>
            <a:r>
              <a:rPr lang="en-US" sz="1600" dirty="0">
                <a:latin typeface="Arial "/>
              </a:rPr>
              <a:t>,</a:t>
            </a:r>
            <a:r>
              <a:rPr lang="en-US" sz="1600" dirty="0">
                <a:solidFill>
                  <a:srgbClr val="7F787F"/>
                </a:solidFill>
                <a:latin typeface="Arial "/>
              </a:rPr>
              <a:t> </a:t>
            </a:r>
            <a:r>
              <a:rPr lang="en-US" sz="1600" dirty="0" err="1">
                <a:latin typeface="Arial "/>
              </a:rPr>
              <a:t>cao</a:t>
            </a:r>
            <a:r>
              <a:rPr lang="en-US" sz="1600" dirty="0">
                <a:solidFill>
                  <a:srgbClr val="7F787F"/>
                </a:solidFill>
                <a:latin typeface="Arial "/>
              </a:rPr>
              <a:t> </a:t>
            </a:r>
            <a:r>
              <a:rPr lang="en-US" sz="1600" dirty="0" err="1">
                <a:latin typeface="Arial "/>
              </a:rPr>
              <a:t>trào</a:t>
            </a:r>
            <a:r>
              <a:rPr lang="en-US" sz="1600" dirty="0">
                <a:solidFill>
                  <a:srgbClr val="7F787F"/>
                </a:solidFill>
                <a:latin typeface="Arial "/>
              </a:rPr>
              <a:t> </a:t>
            </a:r>
            <a:r>
              <a:rPr lang="en-US" sz="1600" dirty="0" err="1">
                <a:latin typeface="Arial "/>
              </a:rPr>
              <a:t>cách</a:t>
            </a:r>
            <a:r>
              <a:rPr lang="en-US" sz="1600" dirty="0">
                <a:solidFill>
                  <a:srgbClr val="7F787F"/>
                </a:solidFill>
                <a:latin typeface="Arial "/>
              </a:rPr>
              <a:t> </a:t>
            </a:r>
            <a:r>
              <a:rPr lang="en-US" sz="1600" dirty="0" err="1">
                <a:latin typeface="Arial "/>
              </a:rPr>
              <a:t>mạng</a:t>
            </a:r>
            <a:r>
              <a:rPr lang="en-US" sz="1600" dirty="0">
                <a:solidFill>
                  <a:srgbClr val="7F787F"/>
                </a:solidFill>
                <a:latin typeface="Arial "/>
              </a:rPr>
              <a:t> </a:t>
            </a:r>
            <a:r>
              <a:rPr lang="en-US" sz="1600" dirty="0">
                <a:latin typeface="Arial "/>
              </a:rPr>
              <a:t>do</a:t>
            </a:r>
            <a:r>
              <a:rPr lang="en-US" sz="1600" dirty="0">
                <a:solidFill>
                  <a:srgbClr val="7F787F"/>
                </a:solidFill>
                <a:latin typeface="Arial "/>
              </a:rPr>
              <a:t> </a:t>
            </a:r>
            <a:r>
              <a:rPr lang="en-US" sz="1600" dirty="0" err="1">
                <a:latin typeface="Arial "/>
              </a:rPr>
              <a:t>Đảng</a:t>
            </a:r>
            <a:r>
              <a:rPr lang="en-US" sz="1600" dirty="0">
                <a:solidFill>
                  <a:srgbClr val="7F787F"/>
                </a:solidFill>
                <a:latin typeface="Arial "/>
              </a:rPr>
              <a:t> </a:t>
            </a:r>
            <a:r>
              <a:rPr lang="en-US" sz="1600" dirty="0" err="1">
                <a:latin typeface="Arial "/>
              </a:rPr>
              <a:t>cộng</a:t>
            </a:r>
            <a:r>
              <a:rPr lang="en-US" sz="1600" dirty="0">
                <a:solidFill>
                  <a:srgbClr val="7F787F"/>
                </a:solidFill>
                <a:latin typeface="Arial "/>
              </a:rPr>
              <a:t> </a:t>
            </a:r>
            <a:r>
              <a:rPr lang="en-US" sz="1600" dirty="0" err="1">
                <a:latin typeface="Arial "/>
              </a:rPr>
              <a:t>sản</a:t>
            </a:r>
            <a:r>
              <a:rPr lang="en-US" sz="1600" dirty="0">
                <a:solidFill>
                  <a:srgbClr val="7F787F"/>
                </a:solidFill>
                <a:latin typeface="Arial "/>
              </a:rPr>
              <a:t> </a:t>
            </a:r>
            <a:r>
              <a:rPr lang="en-US" sz="1600" dirty="0" err="1">
                <a:latin typeface="Arial "/>
              </a:rPr>
              <a:t>Đông</a:t>
            </a:r>
            <a:r>
              <a:rPr lang="en-US" sz="1600" dirty="0">
                <a:solidFill>
                  <a:srgbClr val="7F787F"/>
                </a:solidFill>
                <a:latin typeface="Arial "/>
              </a:rPr>
              <a:t> </a:t>
            </a:r>
            <a:r>
              <a:rPr lang="en-US" sz="1600" dirty="0" err="1">
                <a:latin typeface="Arial "/>
              </a:rPr>
              <a:t>Dương</a:t>
            </a:r>
            <a:r>
              <a:rPr lang="en-US" sz="1600" dirty="0">
                <a:solidFill>
                  <a:srgbClr val="7F787F"/>
                </a:solidFill>
                <a:latin typeface="Arial "/>
              </a:rPr>
              <a:t> </a:t>
            </a:r>
            <a:r>
              <a:rPr lang="en-US" sz="1600" dirty="0" err="1">
                <a:latin typeface="Arial "/>
              </a:rPr>
              <a:t>lãnh</a:t>
            </a:r>
            <a:r>
              <a:rPr lang="en-US" sz="1600" dirty="0">
                <a:solidFill>
                  <a:srgbClr val="7F787F"/>
                </a:solidFill>
                <a:latin typeface="Arial "/>
              </a:rPr>
              <a:t> </a:t>
            </a:r>
            <a:r>
              <a:rPr lang="en-US" sz="1600" dirty="0" err="1">
                <a:latin typeface="Arial "/>
              </a:rPr>
              <a:t>đạo</a:t>
            </a:r>
            <a:r>
              <a:rPr lang="en-US" sz="1600" dirty="0">
                <a:solidFill>
                  <a:srgbClr val="7F787F"/>
                </a:solidFill>
                <a:latin typeface="Arial "/>
              </a:rPr>
              <a:t> </a:t>
            </a:r>
            <a:r>
              <a:rPr lang="en-US" sz="1600" dirty="0" err="1">
                <a:latin typeface="Arial "/>
              </a:rPr>
              <a:t>năm</a:t>
            </a:r>
            <a:r>
              <a:rPr lang="en-US" sz="1600" dirty="0">
                <a:solidFill>
                  <a:srgbClr val="7F787F"/>
                </a:solidFill>
                <a:latin typeface="Arial "/>
              </a:rPr>
              <a:t> </a:t>
            </a:r>
            <a:r>
              <a:rPr lang="en-US" sz="1600" dirty="0">
                <a:latin typeface="Arial "/>
              </a:rPr>
              <a:t>1930</a:t>
            </a:r>
            <a:r>
              <a:rPr lang="en-US" sz="1600" dirty="0">
                <a:solidFill>
                  <a:srgbClr val="7F787F"/>
                </a:solidFill>
                <a:latin typeface="Arial "/>
              </a:rPr>
              <a:t> </a:t>
            </a:r>
            <a:r>
              <a:rPr lang="en-US" sz="1600" dirty="0">
                <a:latin typeface="Arial "/>
              </a:rPr>
              <a:t>-</a:t>
            </a:r>
            <a:r>
              <a:rPr lang="en-US" sz="1600" dirty="0">
                <a:solidFill>
                  <a:srgbClr val="7F787F"/>
                </a:solidFill>
                <a:latin typeface="Arial "/>
              </a:rPr>
              <a:t> </a:t>
            </a:r>
            <a:r>
              <a:rPr lang="en-US" sz="1600" dirty="0">
                <a:latin typeface="Arial "/>
              </a:rPr>
              <a:t>1931</a:t>
            </a:r>
          </a:p>
        </p:txBody>
      </p:sp>
      <p:sp>
        <p:nvSpPr>
          <p:cNvPr id="3" name="Rectangle 2"/>
          <p:cNvSpPr/>
          <p:nvPr/>
        </p:nvSpPr>
        <p:spPr>
          <a:xfrm>
            <a:off x="195470" y="1352490"/>
            <a:ext cx="887233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2.1.1.2.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p>
        </p:txBody>
      </p:sp>
      <p:sp>
        <p:nvSpPr>
          <p:cNvPr id="10" name="Title 7"/>
          <p:cNvSpPr>
            <a:spLocks noGrp="1"/>
          </p:cNvSpPr>
          <p:nvPr>
            <p:ph type="title"/>
          </p:nvPr>
        </p:nvSpPr>
        <p:spPr>
          <a:xfrm>
            <a:off x="914400" y="274638"/>
            <a:ext cx="7772400" cy="997571"/>
          </a:xfrm>
        </p:spPr>
        <p:txBody>
          <a:bodyPr>
            <a:noAutofit/>
          </a:bodyPr>
          <a:lstStyle/>
          <a:p>
            <a:r>
              <a:rPr lang="en-US" sz="2800" dirty="0"/>
              <a:t>2.1.1 </a:t>
            </a:r>
            <a:r>
              <a:rPr lang="en-US" sz="2800" dirty="0" err="1"/>
              <a:t>Trong</a:t>
            </a:r>
            <a:r>
              <a:rPr lang="en-US" sz="2800" dirty="0"/>
              <a:t> </a:t>
            </a:r>
            <a:r>
              <a:rPr lang="en-US" sz="2800" dirty="0" err="1"/>
              <a:t>những</a:t>
            </a:r>
            <a:r>
              <a:rPr lang="en-US" sz="2800" dirty="0"/>
              <a:t> </a:t>
            </a:r>
            <a:r>
              <a:rPr lang="en-US" sz="2800" dirty="0" err="1"/>
              <a:t>năm</a:t>
            </a:r>
            <a:r>
              <a:rPr lang="en-US" sz="2800" dirty="0"/>
              <a:t> 1930 – 1935 </a:t>
            </a:r>
          </a:p>
        </p:txBody>
      </p:sp>
    </p:spTree>
    <p:custDataLst>
      <p:tags r:id="rId1"/>
    </p:custDataLst>
    <p:extLst>
      <p:ext uri="{BB962C8B-B14F-4D97-AF65-F5344CB8AC3E}">
        <p14:creationId xmlns:p14="http://schemas.microsoft.com/office/powerpoint/2010/main" val="1396971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727AD-1B77-4835-B732-279AFE0340CA}" type="slidenum">
              <a:rPr lang="en-US">
                <a:solidFill>
                  <a:srgbClr val="FFFFFF"/>
                </a:solidFill>
                <a:latin typeface="Times New Roman" panose="02020603050405020304" pitchFamily="18" charset="0"/>
              </a:rPr>
              <a:pPr eaLnBrk="1" hangingPunct="1"/>
              <a:t>9</a:t>
            </a:fld>
            <a:endParaRPr lang="en-US">
              <a:solidFill>
                <a:srgbClr val="FFFFFF"/>
              </a:solidFill>
              <a:latin typeface="Times New Roman" panose="02020603050405020304" pitchFamily="18" charset="0"/>
            </a:endParaRPr>
          </a:p>
        </p:txBody>
      </p:sp>
      <p:sp>
        <p:nvSpPr>
          <p:cNvPr id="13315" name="Title 1"/>
          <p:cNvSpPr>
            <a:spLocks noGrp="1"/>
          </p:cNvSpPr>
          <p:nvPr>
            <p:ph type="title"/>
          </p:nvPr>
        </p:nvSpPr>
        <p:spPr/>
        <p:txBody>
          <a:bodyPr>
            <a:normAutofit fontScale="90000"/>
          </a:bodyPr>
          <a:lstStyle/>
          <a:p>
            <a:r>
              <a:rPr lang="en-US" dirty="0"/>
              <a:t>2.1.2 </a:t>
            </a:r>
            <a:r>
              <a:rPr lang="en-US" dirty="0" err="1"/>
              <a:t>Trong</a:t>
            </a:r>
            <a:r>
              <a:rPr lang="en-US" dirty="0"/>
              <a:t> </a:t>
            </a:r>
            <a:r>
              <a:rPr lang="en-US" dirty="0" err="1"/>
              <a:t>những</a:t>
            </a:r>
            <a:r>
              <a:rPr lang="en-US" dirty="0"/>
              <a:t> </a:t>
            </a:r>
            <a:r>
              <a:rPr lang="en-US" dirty="0" err="1"/>
              <a:t>năm</a:t>
            </a:r>
            <a:r>
              <a:rPr lang="en-US" dirty="0"/>
              <a:t> 1936 – 1939 </a:t>
            </a:r>
          </a:p>
        </p:txBody>
      </p:sp>
      <p:sp>
        <p:nvSpPr>
          <p:cNvPr id="13316" name="Content Placeholder 2"/>
          <p:cNvSpPr>
            <a:spLocks noGrp="1"/>
          </p:cNvSpPr>
          <p:nvPr>
            <p:ph idx="1"/>
          </p:nvPr>
        </p:nvSpPr>
        <p:spPr>
          <a:xfrm>
            <a:off x="345087" y="1343025"/>
            <a:ext cx="7772400" cy="533400"/>
          </a:xfrm>
        </p:spPr>
        <p:txBody>
          <a:bodyPr/>
          <a:lstStyle/>
          <a:p>
            <a:pPr marL="0" indent="0">
              <a:buNone/>
            </a:pPr>
            <a:r>
              <a:rPr lang="en-US" b="1" dirty="0" smtClean="0"/>
              <a:t>2.1.2.1 </a:t>
            </a:r>
            <a:r>
              <a:rPr lang="en-US" b="1" dirty="0" err="1"/>
              <a:t>Hoàn</a:t>
            </a:r>
            <a:r>
              <a:rPr lang="en-US" b="1" dirty="0"/>
              <a:t> </a:t>
            </a:r>
            <a:r>
              <a:rPr lang="en-US" b="1" dirty="0" err="1"/>
              <a:t>cảnh</a:t>
            </a:r>
            <a:r>
              <a:rPr lang="en-US" b="1" dirty="0"/>
              <a:t> </a:t>
            </a:r>
            <a:r>
              <a:rPr lang="en-US" b="1" dirty="0" err="1"/>
              <a:t>lịch</a:t>
            </a:r>
            <a:r>
              <a:rPr lang="en-US" b="1" dirty="0"/>
              <a:t> </a:t>
            </a:r>
            <a:r>
              <a:rPr lang="en-US" b="1" dirty="0" err="1"/>
              <a:t>sử</a:t>
            </a:r>
            <a:r>
              <a:rPr lang="en-US" b="1" dirty="0"/>
              <a:t> </a:t>
            </a:r>
          </a:p>
          <a:p>
            <a:pPr eaLnBrk="1" hangingPunct="1"/>
            <a:endParaRPr lang="vi-VN" b="1" dirty="0" smtClean="0"/>
          </a:p>
          <a:p>
            <a:pPr eaLnBrk="1" hangingPunct="1"/>
            <a:endParaRPr lang="vi-VN" b="1" dirty="0" smtClean="0"/>
          </a:p>
          <a:p>
            <a:pPr eaLnBrk="1" hangingPunct="1"/>
            <a:endParaRPr lang="en-US" b="1" dirty="0" smtClean="0"/>
          </a:p>
          <a:p>
            <a:pPr eaLnBrk="1" hangingPunct="1"/>
            <a:endParaRPr lang="en-US" b="1" dirty="0" smtClean="0"/>
          </a:p>
        </p:txBody>
      </p:sp>
      <p:sp>
        <p:nvSpPr>
          <p:cNvPr id="6" name="Content Placeholder 2"/>
          <p:cNvSpPr txBox="1">
            <a:spLocks/>
          </p:cNvSpPr>
          <p:nvPr/>
        </p:nvSpPr>
        <p:spPr>
          <a:xfrm>
            <a:off x="228600" y="1866900"/>
            <a:ext cx="5334000" cy="5219700"/>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Times New Roman" panose="02020603050405020304" pitchFamily="18" charset="0"/>
                <a:ea typeface="+mn-ea"/>
                <a:cs typeface="Times New Roman" panose="02020603050405020304" pitchFamily="18"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Times New Roman" panose="02020603050405020304" pitchFamily="18" charset="0"/>
                <a:ea typeface="+mn-ea"/>
                <a:cs typeface="Times New Roman" panose="02020603050405020304" pitchFamily="18"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Times New Roman" panose="02020603050405020304" pitchFamily="18" charset="0"/>
                <a:ea typeface="+mn-ea"/>
                <a:cs typeface="Times New Roman" panose="02020603050405020304" pitchFamily="18"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anose="02020603050405020304" pitchFamily="18" charset="0"/>
                <a:ea typeface="+mn-ea"/>
                <a:cs typeface="Times New Roman" panose="02020603050405020304"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r>
              <a:rPr lang="vi-VN" dirty="0" smtClean="0"/>
              <a:t>Tình</a:t>
            </a:r>
            <a:r>
              <a:rPr lang="vi-VN" dirty="0" smtClean="0">
                <a:solidFill>
                  <a:srgbClr val="7F787F"/>
                </a:solidFill>
              </a:rPr>
              <a:t> </a:t>
            </a:r>
            <a:r>
              <a:rPr lang="vi-VN" dirty="0" smtClean="0"/>
              <a:t>hình</a:t>
            </a:r>
            <a:r>
              <a:rPr lang="vi-VN" dirty="0" smtClean="0">
                <a:solidFill>
                  <a:srgbClr val="7F787F"/>
                </a:solidFill>
              </a:rPr>
              <a:t> </a:t>
            </a:r>
            <a:r>
              <a:rPr lang="vi-VN" dirty="0" smtClean="0"/>
              <a:t>thế</a:t>
            </a:r>
            <a:r>
              <a:rPr lang="vi-VN" dirty="0" smtClean="0">
                <a:solidFill>
                  <a:srgbClr val="7F787F"/>
                </a:solidFill>
              </a:rPr>
              <a:t> </a:t>
            </a:r>
            <a:r>
              <a:rPr lang="vi-VN" dirty="0" smtClean="0"/>
              <a:t>giới</a:t>
            </a:r>
            <a:r>
              <a:rPr lang="en-US" dirty="0" smtClean="0"/>
              <a:t>:</a:t>
            </a:r>
          </a:p>
          <a:p>
            <a:pPr marL="682625" lvl="1" indent="-336550" algn="just"/>
            <a:r>
              <a:rPr lang="vi-VN" dirty="0" smtClean="0"/>
              <a:t>Khủng</a:t>
            </a:r>
            <a:r>
              <a:rPr lang="vi-VN" dirty="0" smtClean="0">
                <a:solidFill>
                  <a:srgbClr val="7F787F"/>
                </a:solidFill>
              </a:rPr>
              <a:t> </a:t>
            </a:r>
            <a:r>
              <a:rPr lang="vi-VN" dirty="0" smtClean="0"/>
              <a:t>hoảng</a:t>
            </a:r>
            <a:r>
              <a:rPr lang="vi-VN" dirty="0" smtClean="0">
                <a:solidFill>
                  <a:srgbClr val="7F787F"/>
                </a:solidFill>
              </a:rPr>
              <a:t> </a:t>
            </a:r>
            <a:r>
              <a:rPr lang="vi-VN" dirty="0" smtClean="0"/>
              <a:t>kinh</a:t>
            </a:r>
            <a:r>
              <a:rPr lang="vi-VN" dirty="0" smtClean="0">
                <a:solidFill>
                  <a:srgbClr val="7F787F"/>
                </a:solidFill>
              </a:rPr>
              <a:t> </a:t>
            </a:r>
            <a:r>
              <a:rPr lang="vi-VN" dirty="0" smtClean="0"/>
              <a:t>tế</a:t>
            </a:r>
            <a:r>
              <a:rPr lang="vi-VN" dirty="0" smtClean="0">
                <a:solidFill>
                  <a:srgbClr val="7F787F"/>
                </a:solidFill>
              </a:rPr>
              <a:t> </a:t>
            </a:r>
            <a:r>
              <a:rPr lang="vi-VN" dirty="0" smtClean="0"/>
              <a:t>1929-</a:t>
            </a:r>
            <a:r>
              <a:rPr lang="vi-VN" dirty="0" smtClean="0">
                <a:solidFill>
                  <a:srgbClr val="7F787F"/>
                </a:solidFill>
              </a:rPr>
              <a:t> </a:t>
            </a:r>
            <a:r>
              <a:rPr lang="vi-VN" dirty="0" smtClean="0"/>
              <a:t>1933</a:t>
            </a:r>
            <a:r>
              <a:rPr lang="en-US" dirty="0" smtClean="0"/>
              <a:t>.</a:t>
            </a:r>
            <a:endParaRPr lang="vi-VN" dirty="0" smtClean="0"/>
          </a:p>
          <a:p>
            <a:pPr marL="682625" lvl="1" indent="-336550" algn="just"/>
            <a:r>
              <a:rPr lang="vi-VN" dirty="0" smtClean="0"/>
              <a:t>Chủ</a:t>
            </a:r>
            <a:r>
              <a:rPr lang="vi-VN" dirty="0" smtClean="0">
                <a:solidFill>
                  <a:srgbClr val="7F787F"/>
                </a:solidFill>
              </a:rPr>
              <a:t> </a:t>
            </a:r>
            <a:r>
              <a:rPr lang="vi-VN" dirty="0" smtClean="0"/>
              <a:t>nghĩa</a:t>
            </a:r>
            <a:r>
              <a:rPr lang="vi-VN" dirty="0" smtClean="0">
                <a:solidFill>
                  <a:srgbClr val="7F787F"/>
                </a:solidFill>
              </a:rPr>
              <a:t> </a:t>
            </a:r>
            <a:r>
              <a:rPr lang="vi-VN" dirty="0" smtClean="0"/>
              <a:t>phát</a:t>
            </a:r>
            <a:r>
              <a:rPr lang="vi-VN" dirty="0" smtClean="0">
                <a:solidFill>
                  <a:srgbClr val="7F787F"/>
                </a:solidFill>
              </a:rPr>
              <a:t> </a:t>
            </a:r>
            <a:r>
              <a:rPr lang="vi-VN" dirty="0" smtClean="0"/>
              <a:t>xít</a:t>
            </a:r>
            <a:r>
              <a:rPr lang="vi-VN" dirty="0" smtClean="0">
                <a:solidFill>
                  <a:srgbClr val="7F787F"/>
                </a:solidFill>
              </a:rPr>
              <a:t> </a:t>
            </a:r>
            <a:r>
              <a:rPr lang="vi-VN" dirty="0" smtClean="0"/>
              <a:t>lên</a:t>
            </a:r>
            <a:r>
              <a:rPr lang="vi-VN" dirty="0" smtClean="0">
                <a:solidFill>
                  <a:srgbClr val="7F787F"/>
                </a:solidFill>
              </a:rPr>
              <a:t> </a:t>
            </a:r>
            <a:r>
              <a:rPr lang="vi-VN" dirty="0" smtClean="0"/>
              <a:t>cầm</a:t>
            </a:r>
            <a:r>
              <a:rPr lang="vi-VN" dirty="0" smtClean="0">
                <a:solidFill>
                  <a:srgbClr val="7F787F"/>
                </a:solidFill>
              </a:rPr>
              <a:t> </a:t>
            </a:r>
            <a:r>
              <a:rPr lang="vi-VN" dirty="0" smtClean="0"/>
              <a:t>quyền</a:t>
            </a:r>
            <a:r>
              <a:rPr lang="vi-VN" dirty="0" smtClean="0">
                <a:solidFill>
                  <a:srgbClr val="7F787F"/>
                </a:solidFill>
              </a:rPr>
              <a:t> </a:t>
            </a:r>
            <a:r>
              <a:rPr lang="vi-VN" dirty="0" smtClean="0"/>
              <a:t>ở</a:t>
            </a:r>
            <a:r>
              <a:rPr lang="vi-VN" dirty="0" smtClean="0">
                <a:solidFill>
                  <a:srgbClr val="7F787F"/>
                </a:solidFill>
              </a:rPr>
              <a:t> </a:t>
            </a:r>
            <a:r>
              <a:rPr lang="vi-VN" dirty="0" smtClean="0"/>
              <a:t>Đức</a:t>
            </a:r>
            <a:r>
              <a:rPr lang="vi-VN" dirty="0" smtClean="0">
                <a:solidFill>
                  <a:srgbClr val="7F787F"/>
                </a:solidFill>
              </a:rPr>
              <a:t> </a:t>
            </a:r>
            <a:r>
              <a:rPr lang="vi-VN" dirty="0" smtClean="0"/>
              <a:t>-</a:t>
            </a:r>
            <a:r>
              <a:rPr lang="vi-VN" dirty="0" smtClean="0">
                <a:solidFill>
                  <a:srgbClr val="7F787F"/>
                </a:solidFill>
              </a:rPr>
              <a:t> </a:t>
            </a:r>
            <a:r>
              <a:rPr lang="vi-VN" dirty="0" smtClean="0"/>
              <a:t>Ý</a:t>
            </a:r>
            <a:r>
              <a:rPr lang="vi-VN" dirty="0" smtClean="0">
                <a:solidFill>
                  <a:srgbClr val="7F787F"/>
                </a:solidFill>
              </a:rPr>
              <a:t> </a:t>
            </a:r>
            <a:r>
              <a:rPr lang="vi-VN" dirty="0" smtClean="0"/>
              <a:t>-</a:t>
            </a:r>
            <a:r>
              <a:rPr lang="vi-VN" dirty="0" smtClean="0">
                <a:solidFill>
                  <a:srgbClr val="7F787F"/>
                </a:solidFill>
              </a:rPr>
              <a:t> </a:t>
            </a:r>
            <a:r>
              <a:rPr lang="vi-VN" dirty="0" smtClean="0"/>
              <a:t>Nhật.</a:t>
            </a:r>
            <a:r>
              <a:rPr lang="vi-VN" dirty="0" smtClean="0">
                <a:solidFill>
                  <a:srgbClr val="7F787F"/>
                </a:solidFill>
              </a:rPr>
              <a:t> </a:t>
            </a:r>
            <a:r>
              <a:rPr lang="vi-VN" dirty="0" smtClean="0"/>
              <a:t>Nguy</a:t>
            </a:r>
            <a:r>
              <a:rPr lang="vi-VN" dirty="0" smtClean="0">
                <a:solidFill>
                  <a:srgbClr val="7F787F"/>
                </a:solidFill>
              </a:rPr>
              <a:t> </a:t>
            </a:r>
            <a:r>
              <a:rPr lang="vi-VN" dirty="0" smtClean="0"/>
              <a:t>cơ</a:t>
            </a:r>
            <a:r>
              <a:rPr lang="vi-VN" dirty="0" smtClean="0">
                <a:solidFill>
                  <a:srgbClr val="7F787F"/>
                </a:solidFill>
              </a:rPr>
              <a:t> </a:t>
            </a:r>
            <a:r>
              <a:rPr lang="vi-VN" dirty="0" smtClean="0"/>
              <a:t>chiến</a:t>
            </a:r>
            <a:r>
              <a:rPr lang="vi-VN" dirty="0" smtClean="0">
                <a:solidFill>
                  <a:srgbClr val="7F787F"/>
                </a:solidFill>
              </a:rPr>
              <a:t> </a:t>
            </a:r>
            <a:r>
              <a:rPr lang="vi-VN" dirty="0" smtClean="0"/>
              <a:t>tranh</a:t>
            </a:r>
            <a:r>
              <a:rPr lang="vi-VN" dirty="0" smtClean="0">
                <a:solidFill>
                  <a:srgbClr val="7F787F"/>
                </a:solidFill>
              </a:rPr>
              <a:t> </a:t>
            </a:r>
            <a:r>
              <a:rPr lang="vi-VN" dirty="0" smtClean="0"/>
              <a:t>thế</a:t>
            </a:r>
            <a:r>
              <a:rPr lang="vi-VN" dirty="0" smtClean="0">
                <a:solidFill>
                  <a:srgbClr val="7F787F"/>
                </a:solidFill>
              </a:rPr>
              <a:t> </a:t>
            </a:r>
            <a:r>
              <a:rPr lang="vi-VN" dirty="0" smtClean="0"/>
              <a:t>giới</a:t>
            </a:r>
            <a:r>
              <a:rPr lang="vi-VN" dirty="0" smtClean="0">
                <a:solidFill>
                  <a:srgbClr val="7F787F"/>
                </a:solidFill>
              </a:rPr>
              <a:t> </a:t>
            </a:r>
            <a:r>
              <a:rPr lang="vi-VN" dirty="0" smtClean="0"/>
              <a:t>thứ</a:t>
            </a:r>
            <a:r>
              <a:rPr lang="vi-VN" dirty="0" smtClean="0">
                <a:solidFill>
                  <a:srgbClr val="7F787F"/>
                </a:solidFill>
              </a:rPr>
              <a:t> </a:t>
            </a:r>
            <a:r>
              <a:rPr lang="en-US" dirty="0" smtClean="0"/>
              <a:t>II</a:t>
            </a:r>
            <a:r>
              <a:rPr lang="vi-VN" dirty="0" smtClean="0">
                <a:solidFill>
                  <a:srgbClr val="7F787F"/>
                </a:solidFill>
              </a:rPr>
              <a:t> </a:t>
            </a:r>
            <a:r>
              <a:rPr lang="vi-VN" dirty="0" smtClean="0"/>
              <a:t>xuất</a:t>
            </a:r>
            <a:r>
              <a:rPr lang="vi-VN" dirty="0" smtClean="0">
                <a:solidFill>
                  <a:srgbClr val="7F787F"/>
                </a:solidFill>
              </a:rPr>
              <a:t> </a:t>
            </a:r>
            <a:r>
              <a:rPr lang="vi-VN" dirty="0" smtClean="0"/>
              <a:t>hiện.</a:t>
            </a:r>
          </a:p>
          <a:p>
            <a:pPr marL="682625" lvl="1" indent="-336550" algn="just"/>
            <a:r>
              <a:rPr lang="vi-VN" dirty="0" smtClean="0"/>
              <a:t>Đại</a:t>
            </a:r>
            <a:r>
              <a:rPr lang="vi-VN" dirty="0" smtClean="0">
                <a:solidFill>
                  <a:srgbClr val="7F787F"/>
                </a:solidFill>
              </a:rPr>
              <a:t> </a:t>
            </a:r>
            <a:r>
              <a:rPr lang="vi-VN" dirty="0" smtClean="0"/>
              <a:t>hội</a:t>
            </a:r>
            <a:r>
              <a:rPr lang="vi-VN" dirty="0" smtClean="0">
                <a:solidFill>
                  <a:srgbClr val="7F787F"/>
                </a:solidFill>
              </a:rPr>
              <a:t> </a:t>
            </a:r>
            <a:r>
              <a:rPr lang="vi-VN" dirty="0" smtClean="0"/>
              <a:t>lần</a:t>
            </a:r>
            <a:r>
              <a:rPr lang="vi-VN" dirty="0" smtClean="0">
                <a:solidFill>
                  <a:srgbClr val="7F787F"/>
                </a:solidFill>
              </a:rPr>
              <a:t> </a:t>
            </a:r>
            <a:r>
              <a:rPr lang="vi-VN" dirty="0" smtClean="0"/>
              <a:t>thứ</a:t>
            </a:r>
            <a:r>
              <a:rPr lang="vi-VN" dirty="0" smtClean="0">
                <a:solidFill>
                  <a:srgbClr val="7F787F"/>
                </a:solidFill>
              </a:rPr>
              <a:t> </a:t>
            </a:r>
            <a:r>
              <a:rPr lang="en-US" dirty="0" smtClean="0"/>
              <a:t>VII</a:t>
            </a:r>
            <a:r>
              <a:rPr lang="vi-VN" dirty="0" smtClean="0">
                <a:solidFill>
                  <a:srgbClr val="7F787F"/>
                </a:solidFill>
              </a:rPr>
              <a:t> </a:t>
            </a:r>
            <a:r>
              <a:rPr lang="vi-VN" dirty="0" smtClean="0"/>
              <a:t>của</a:t>
            </a:r>
            <a:r>
              <a:rPr lang="vi-VN" dirty="0" smtClean="0">
                <a:solidFill>
                  <a:srgbClr val="7F787F"/>
                </a:solidFill>
              </a:rPr>
              <a:t> </a:t>
            </a:r>
            <a:r>
              <a:rPr lang="vi-VN" dirty="0" smtClean="0"/>
              <a:t>Quốc</a:t>
            </a:r>
            <a:r>
              <a:rPr lang="vi-VN" dirty="0" smtClean="0">
                <a:solidFill>
                  <a:srgbClr val="7F787F"/>
                </a:solidFill>
              </a:rPr>
              <a:t> </a:t>
            </a:r>
            <a:r>
              <a:rPr lang="vi-VN" dirty="0" smtClean="0"/>
              <a:t>tế</a:t>
            </a:r>
            <a:r>
              <a:rPr lang="vi-VN" dirty="0" smtClean="0">
                <a:solidFill>
                  <a:srgbClr val="7F787F"/>
                </a:solidFill>
              </a:rPr>
              <a:t> </a:t>
            </a:r>
            <a:r>
              <a:rPr lang="vi-VN" dirty="0" smtClean="0"/>
              <a:t>Cộng</a:t>
            </a:r>
            <a:r>
              <a:rPr lang="vi-VN" dirty="0" smtClean="0">
                <a:solidFill>
                  <a:srgbClr val="7F787F"/>
                </a:solidFill>
              </a:rPr>
              <a:t> </a:t>
            </a:r>
            <a:r>
              <a:rPr lang="vi-VN" dirty="0" smtClean="0"/>
              <a:t>sản</a:t>
            </a:r>
            <a:r>
              <a:rPr lang="vi-VN" dirty="0" smtClean="0">
                <a:solidFill>
                  <a:srgbClr val="7F787F"/>
                </a:solidFill>
              </a:rPr>
              <a:t> </a:t>
            </a:r>
            <a:r>
              <a:rPr lang="vi-VN" dirty="0" smtClean="0"/>
              <a:t>(7-1935)</a:t>
            </a:r>
            <a:r>
              <a:rPr lang="en-US" dirty="0" smtClean="0"/>
              <a:t>.</a:t>
            </a:r>
          </a:p>
          <a:p>
            <a:pPr marL="682625" lvl="1" indent="-336550" algn="just"/>
            <a:r>
              <a:rPr lang="en-US" dirty="0" err="1" smtClean="0"/>
              <a:t>Tình</a:t>
            </a:r>
            <a:r>
              <a:rPr lang="en-US" dirty="0" smtClean="0">
                <a:solidFill>
                  <a:srgbClr val="7F787F"/>
                </a:solidFill>
              </a:rPr>
              <a:t> </a:t>
            </a:r>
            <a:r>
              <a:rPr lang="en-US" dirty="0" err="1" smtClean="0"/>
              <a:t>hình</a:t>
            </a:r>
            <a:r>
              <a:rPr lang="en-US" dirty="0" smtClean="0">
                <a:solidFill>
                  <a:srgbClr val="7F787F"/>
                </a:solidFill>
              </a:rPr>
              <a:t> </a:t>
            </a:r>
            <a:r>
              <a:rPr lang="en-US" dirty="0" err="1" smtClean="0"/>
              <a:t>nước</a:t>
            </a:r>
            <a:r>
              <a:rPr lang="en-US" dirty="0" smtClean="0">
                <a:solidFill>
                  <a:srgbClr val="7F787F"/>
                </a:solidFill>
              </a:rPr>
              <a:t> </a:t>
            </a:r>
            <a:r>
              <a:rPr lang="en-US" dirty="0" err="1" smtClean="0"/>
              <a:t>Pháp</a:t>
            </a:r>
            <a:r>
              <a:rPr lang="en-US" dirty="0" smtClean="0">
                <a:solidFill>
                  <a:srgbClr val="7F787F"/>
                </a:solidFill>
              </a:rPr>
              <a:t> </a:t>
            </a:r>
            <a:r>
              <a:rPr lang="en-US" dirty="0" err="1" smtClean="0"/>
              <a:t>có</a:t>
            </a:r>
            <a:r>
              <a:rPr lang="en-US" dirty="0" smtClean="0">
                <a:solidFill>
                  <a:srgbClr val="7F787F"/>
                </a:solidFill>
              </a:rPr>
              <a:t> </a:t>
            </a:r>
            <a:r>
              <a:rPr lang="en-US" dirty="0" err="1" smtClean="0"/>
              <a:t>những</a:t>
            </a:r>
            <a:r>
              <a:rPr lang="en-US" dirty="0" smtClean="0">
                <a:solidFill>
                  <a:srgbClr val="7F787F"/>
                </a:solidFill>
              </a:rPr>
              <a:t> </a:t>
            </a:r>
            <a:r>
              <a:rPr lang="en-US" dirty="0" err="1" smtClean="0"/>
              <a:t>thay</a:t>
            </a:r>
            <a:r>
              <a:rPr lang="en-US" dirty="0" smtClean="0">
                <a:solidFill>
                  <a:srgbClr val="7F787F"/>
                </a:solidFill>
              </a:rPr>
              <a:t> </a:t>
            </a:r>
            <a:r>
              <a:rPr lang="en-US" dirty="0" err="1" smtClean="0"/>
              <a:t>đổi</a:t>
            </a:r>
            <a:r>
              <a:rPr lang="en-US" dirty="0" smtClean="0"/>
              <a:t>.</a:t>
            </a:r>
          </a:p>
          <a:p>
            <a:pPr algn="just"/>
            <a:r>
              <a:rPr lang="vi-VN" dirty="0" smtClean="0"/>
              <a:t>Tình</a:t>
            </a:r>
            <a:r>
              <a:rPr lang="vi-VN" dirty="0" smtClean="0">
                <a:solidFill>
                  <a:srgbClr val="7F787F"/>
                </a:solidFill>
              </a:rPr>
              <a:t> </a:t>
            </a:r>
            <a:r>
              <a:rPr lang="vi-VN" dirty="0" smtClean="0"/>
              <a:t>hình</a:t>
            </a:r>
            <a:r>
              <a:rPr lang="vi-VN" dirty="0" smtClean="0">
                <a:solidFill>
                  <a:srgbClr val="7F787F"/>
                </a:solidFill>
              </a:rPr>
              <a:t> </a:t>
            </a:r>
            <a:r>
              <a:rPr lang="vi-VN" dirty="0" smtClean="0"/>
              <a:t>trong</a:t>
            </a:r>
            <a:r>
              <a:rPr lang="vi-VN" dirty="0" smtClean="0">
                <a:solidFill>
                  <a:srgbClr val="7F787F"/>
                </a:solidFill>
              </a:rPr>
              <a:t> </a:t>
            </a:r>
            <a:r>
              <a:rPr lang="vi-VN" dirty="0" smtClean="0"/>
              <a:t>nước</a:t>
            </a:r>
            <a:r>
              <a:rPr lang="en-US" dirty="0" smtClean="0"/>
              <a:t>.</a:t>
            </a:r>
          </a:p>
          <a:p>
            <a:pPr lvl="1" algn="just"/>
            <a:r>
              <a:rPr lang="vi-VN" dirty="0" smtClean="0"/>
              <a:t>Ở</a:t>
            </a:r>
            <a:r>
              <a:rPr lang="vi-VN" dirty="0" smtClean="0">
                <a:solidFill>
                  <a:srgbClr val="7F787F"/>
                </a:solidFill>
              </a:rPr>
              <a:t> </a:t>
            </a:r>
            <a:r>
              <a:rPr lang="vi-VN" dirty="0" smtClean="0"/>
              <a:t>Đông</a:t>
            </a:r>
            <a:r>
              <a:rPr lang="vi-VN" dirty="0" smtClean="0">
                <a:solidFill>
                  <a:srgbClr val="7F787F"/>
                </a:solidFill>
              </a:rPr>
              <a:t> </a:t>
            </a:r>
            <a:r>
              <a:rPr lang="vi-VN" dirty="0" smtClean="0"/>
              <a:t>Dương</a:t>
            </a:r>
            <a:r>
              <a:rPr lang="vi-VN" dirty="0" smtClean="0">
                <a:solidFill>
                  <a:srgbClr val="7F787F"/>
                </a:solidFill>
              </a:rPr>
              <a:t> </a:t>
            </a:r>
            <a:r>
              <a:rPr lang="vi-VN" dirty="0" smtClean="0"/>
              <a:t>đa</a:t>
            </a:r>
            <a:r>
              <a:rPr lang="vi-VN" dirty="0" smtClean="0">
                <a:solidFill>
                  <a:srgbClr val="7F787F"/>
                </a:solidFill>
              </a:rPr>
              <a:t> </a:t>
            </a:r>
            <a:r>
              <a:rPr lang="vi-VN" dirty="0" smtClean="0"/>
              <a:t>số</a:t>
            </a:r>
            <a:r>
              <a:rPr lang="vi-VN" dirty="0" smtClean="0">
                <a:solidFill>
                  <a:srgbClr val="7F787F"/>
                </a:solidFill>
              </a:rPr>
              <a:t> </a:t>
            </a:r>
            <a:r>
              <a:rPr lang="vi-VN" dirty="0" smtClean="0"/>
              <a:t>nhân</a:t>
            </a:r>
            <a:r>
              <a:rPr lang="vi-VN" dirty="0" smtClean="0">
                <a:solidFill>
                  <a:srgbClr val="7F787F"/>
                </a:solidFill>
              </a:rPr>
              <a:t> </a:t>
            </a:r>
            <a:r>
              <a:rPr lang="vi-VN" dirty="0" smtClean="0"/>
              <a:t>dân</a:t>
            </a:r>
            <a:r>
              <a:rPr lang="vi-VN" dirty="0" smtClean="0">
                <a:solidFill>
                  <a:srgbClr val="7F787F"/>
                </a:solidFill>
              </a:rPr>
              <a:t> </a:t>
            </a:r>
            <a:r>
              <a:rPr lang="vi-VN" dirty="0" smtClean="0"/>
              <a:t>có</a:t>
            </a:r>
            <a:r>
              <a:rPr lang="vi-VN" dirty="0" smtClean="0">
                <a:solidFill>
                  <a:srgbClr val="7F787F"/>
                </a:solidFill>
              </a:rPr>
              <a:t> </a:t>
            </a:r>
            <a:r>
              <a:rPr lang="vi-VN" dirty="0" smtClean="0"/>
              <a:t>nguyện</a:t>
            </a:r>
            <a:r>
              <a:rPr lang="vi-VN" dirty="0" smtClean="0">
                <a:solidFill>
                  <a:srgbClr val="7F787F"/>
                </a:solidFill>
              </a:rPr>
              <a:t> </a:t>
            </a:r>
            <a:r>
              <a:rPr lang="vi-VN" dirty="0" smtClean="0"/>
              <a:t>vọng</a:t>
            </a:r>
            <a:r>
              <a:rPr lang="vi-VN" dirty="0" smtClean="0">
                <a:solidFill>
                  <a:srgbClr val="7F787F"/>
                </a:solidFill>
              </a:rPr>
              <a:t> </a:t>
            </a:r>
            <a:r>
              <a:rPr lang="vi-VN" dirty="0" smtClean="0"/>
              <a:t>cấp</a:t>
            </a:r>
            <a:r>
              <a:rPr lang="vi-VN" dirty="0" smtClean="0">
                <a:solidFill>
                  <a:srgbClr val="7F787F"/>
                </a:solidFill>
              </a:rPr>
              <a:t> </a:t>
            </a:r>
            <a:r>
              <a:rPr lang="vi-VN" dirty="0" smtClean="0"/>
              <a:t>thiết</a:t>
            </a:r>
            <a:r>
              <a:rPr lang="vi-VN" dirty="0" smtClean="0">
                <a:solidFill>
                  <a:srgbClr val="7F787F"/>
                </a:solidFill>
              </a:rPr>
              <a:t> </a:t>
            </a:r>
            <a:r>
              <a:rPr lang="vi-VN" dirty="0" smtClean="0"/>
              <a:t>về</a:t>
            </a:r>
            <a:r>
              <a:rPr lang="vi-VN" dirty="0" smtClean="0">
                <a:solidFill>
                  <a:srgbClr val="7F787F"/>
                </a:solidFill>
              </a:rPr>
              <a:t> </a:t>
            </a:r>
            <a:r>
              <a:rPr lang="vi-VN" dirty="0" smtClean="0"/>
              <a:t>dân</a:t>
            </a:r>
            <a:r>
              <a:rPr lang="vi-VN" dirty="0" smtClean="0">
                <a:solidFill>
                  <a:srgbClr val="7F787F"/>
                </a:solidFill>
              </a:rPr>
              <a:t> </a:t>
            </a:r>
            <a:r>
              <a:rPr lang="vi-VN" dirty="0" smtClean="0"/>
              <a:t>sinh,</a:t>
            </a:r>
            <a:r>
              <a:rPr lang="vi-VN" dirty="0" smtClean="0">
                <a:solidFill>
                  <a:srgbClr val="7F787F"/>
                </a:solidFill>
              </a:rPr>
              <a:t> </a:t>
            </a:r>
            <a:r>
              <a:rPr lang="vi-VN" dirty="0" smtClean="0"/>
              <a:t>dân</a:t>
            </a:r>
            <a:r>
              <a:rPr lang="vi-VN" dirty="0" smtClean="0">
                <a:solidFill>
                  <a:srgbClr val="7F787F"/>
                </a:solidFill>
              </a:rPr>
              <a:t> </a:t>
            </a:r>
            <a:r>
              <a:rPr lang="vi-VN" dirty="0" smtClean="0"/>
              <a:t>chủ.</a:t>
            </a:r>
            <a:endParaRPr lang="vi-VN" dirty="0"/>
          </a:p>
        </p:txBody>
      </p:sp>
      <p:pic>
        <p:nvPicPr>
          <p:cNvPr id="7" name="Picture 2" descr="http://d3.violet.vn/uploads/previews/blog/447/toan_cnh_dai_hoi_7_qtcs_500.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5715000" y="2171700"/>
            <a:ext cx="31432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5391150" y="4497169"/>
            <a:ext cx="3524250" cy="646331"/>
          </a:xfrm>
          <a:prstGeom prst="rect">
            <a:avLst/>
          </a:prstGeom>
        </p:spPr>
        <p:txBody>
          <a:bodyPr wrap="square">
            <a:spAutoFit/>
          </a:bodyPr>
          <a:lstStyle/>
          <a:p>
            <a:pPr marL="682625" lvl="1" indent="-336550" algn="ctr"/>
            <a:r>
              <a:rPr lang="vi-VN" dirty="0"/>
              <a:t>Đại</a:t>
            </a:r>
            <a:r>
              <a:rPr lang="vi-VN" dirty="0">
                <a:solidFill>
                  <a:srgbClr val="7F787F"/>
                </a:solidFill>
              </a:rPr>
              <a:t> </a:t>
            </a:r>
            <a:r>
              <a:rPr lang="vi-VN" dirty="0"/>
              <a:t>hội</a:t>
            </a:r>
            <a:r>
              <a:rPr lang="vi-VN" dirty="0">
                <a:solidFill>
                  <a:srgbClr val="7F787F"/>
                </a:solidFill>
              </a:rPr>
              <a:t> </a:t>
            </a:r>
            <a:r>
              <a:rPr lang="vi-VN" dirty="0"/>
              <a:t>lần</a:t>
            </a:r>
            <a:r>
              <a:rPr lang="vi-VN" dirty="0">
                <a:solidFill>
                  <a:srgbClr val="7F787F"/>
                </a:solidFill>
              </a:rPr>
              <a:t> </a:t>
            </a:r>
            <a:r>
              <a:rPr lang="vi-VN" dirty="0"/>
              <a:t>thứ</a:t>
            </a:r>
            <a:r>
              <a:rPr lang="vi-VN" dirty="0">
                <a:solidFill>
                  <a:srgbClr val="7F787F"/>
                </a:solidFill>
              </a:rPr>
              <a:t> </a:t>
            </a:r>
            <a:r>
              <a:rPr lang="en-US" dirty="0"/>
              <a:t>VII</a:t>
            </a:r>
            <a:r>
              <a:rPr lang="vi-VN" dirty="0">
                <a:solidFill>
                  <a:srgbClr val="7F787F"/>
                </a:solidFill>
              </a:rPr>
              <a:t> </a:t>
            </a:r>
            <a:r>
              <a:rPr lang="vi-VN" dirty="0"/>
              <a:t>của</a:t>
            </a:r>
            <a:r>
              <a:rPr lang="vi-VN" dirty="0">
                <a:solidFill>
                  <a:srgbClr val="7F787F"/>
                </a:solidFill>
              </a:rPr>
              <a:t> </a:t>
            </a:r>
            <a:endParaRPr lang="en-US" dirty="0" smtClean="0">
              <a:solidFill>
                <a:srgbClr val="7F787F"/>
              </a:solidFill>
            </a:endParaRPr>
          </a:p>
          <a:p>
            <a:pPr marL="682625" lvl="1" indent="-336550" algn="ctr"/>
            <a:r>
              <a:rPr lang="vi-VN" dirty="0" smtClean="0"/>
              <a:t>Quốc</a:t>
            </a:r>
            <a:r>
              <a:rPr lang="vi-VN" dirty="0" smtClean="0">
                <a:solidFill>
                  <a:srgbClr val="7F787F"/>
                </a:solidFill>
              </a:rPr>
              <a:t> </a:t>
            </a:r>
            <a:r>
              <a:rPr lang="vi-VN" dirty="0"/>
              <a:t>tế</a:t>
            </a:r>
            <a:r>
              <a:rPr lang="vi-VN" dirty="0">
                <a:solidFill>
                  <a:srgbClr val="7F787F"/>
                </a:solidFill>
              </a:rPr>
              <a:t> </a:t>
            </a:r>
            <a:r>
              <a:rPr lang="vi-VN" dirty="0"/>
              <a:t>Cộng</a:t>
            </a:r>
            <a:r>
              <a:rPr lang="vi-VN" dirty="0">
                <a:solidFill>
                  <a:srgbClr val="7F787F"/>
                </a:solidFill>
              </a:rPr>
              <a:t> </a:t>
            </a:r>
            <a:r>
              <a:rPr lang="vi-VN" dirty="0"/>
              <a:t>sản</a:t>
            </a:r>
            <a:r>
              <a:rPr lang="vi-VN" dirty="0">
                <a:solidFill>
                  <a:srgbClr val="7F787F"/>
                </a:solidFill>
              </a:rPr>
              <a:t> </a:t>
            </a:r>
            <a:r>
              <a:rPr lang="vi-VN" dirty="0"/>
              <a:t>(7-1935)</a:t>
            </a:r>
            <a:r>
              <a:rPr lang="en-US" dirty="0"/>
              <a:t>.</a:t>
            </a:r>
          </a:p>
        </p:txBody>
      </p:sp>
    </p:spTree>
    <p:custDataLst>
      <p:tags r:id="rId1"/>
    </p:custDataLst>
    <p:extLst>
      <p:ext uri="{BB962C8B-B14F-4D97-AF65-F5344CB8AC3E}">
        <p14:creationId xmlns:p14="http://schemas.microsoft.com/office/powerpoint/2010/main" val="25359863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GUID" val="bb71e669-9e73-4f21-9852-c3c451d1030e"/>
  <p:tag name="ARTICULATE_SLIDE_NAV" val="2"/>
  <p:tag name="ARTICULATE_SLIDE_PAUSE" val="0"/>
  <p:tag name="ARTICULATE_NAV_LEVEL" val="2"/>
  <p:tag name="ARTICULATE_PLAYLIST_ID" val="-1"/>
  <p:tag name="ARTICULATE_LOCK_SLIDE"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MhhrOWqv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f6e069df-ee57-4b8e-a789-4bb375546ed9"/>
  <p:tag name="ARTICULATE_SLIDE_NAV" val="10"/>
  <p:tag name="ARTICULATE_SLIDE_PAUSE" val="0"/>
  <p:tag name="ARTICULATE_NAV_LEVEL" val="5"/>
  <p:tag name="ARTICULATE_PLAYLIST_ID" val="-1"/>
  <p:tag name="ARTICULATE_LOCK_SLIDE" val="0"/>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RVku8yt4_files\slide0001_image001.png"/>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7aabf8c6-c616-4224-aeff-af987efd0052"/>
  <p:tag name="ARTICULATE_SLIDE_NAV" val="11"/>
  <p:tag name="ARTICULATE_SLIDE_PAUSE" val="0"/>
  <p:tag name="ARTICULATE_NAV_LEVEL" val="4"/>
  <p:tag name="ARTICULATE_PLAYLIST_ID" val="-1"/>
  <p:tag name="ARTICULATE_LOCK_SLIDE" val="0"/>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AGhOkzM8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a12ab2a-3cb9-41ce-8bf7-18e01eddfb8e"/>
  <p:tag name="ARTICULATE_SLIDE_NAV" val="13"/>
  <p:tag name="ARTICULATE_SLIDE_PAUSE" val="0"/>
  <p:tag name="ARTICULATE_NAV_LEVEL" val="5"/>
  <p:tag name="ARTICULATE_PLAYLIST_ID" val="-1"/>
  <p:tag name="ARTICULATE_LOCK_SLIDE" val="0"/>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JZxW2Xpn_files\slide0001_image001.png"/>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fa12ab2a-3cb9-41ce-8bf7-18e01eddfb8e"/>
  <p:tag name="ARTICULATE_SLIDE_NAV" val="13"/>
  <p:tag name="ARTICULATE_SLIDE_PAUSE" val="0"/>
  <p:tag name="ARTICULATE_NAV_LEVEL" val="5"/>
  <p:tag name="ARTICULATE_PLAYLIST_ID" val="-1"/>
  <p:tag name="ARTICULATE_LOCK_SLIDE" val="0"/>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JZxW2Xpn_files\slide0001_image001.png"/>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b2461c89-148b-4c8a-be79-b74cf424ab70"/>
  <p:tag name="ARTICULATE_SLIDE_NAV" val="15"/>
  <p:tag name="ARTICULATE_SLIDE_PAUSE" val="0"/>
  <p:tag name="ARTICULATE_NAV_LEVEL" val="5"/>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9E04K5OB_files\slide0001_image001.pn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b2461c89-148b-4c8a-be79-b74cf424ab70"/>
  <p:tag name="ARTICULATE_SLIDE_NAV" val="15"/>
  <p:tag name="ARTICULATE_SLIDE_PAUSE" val="0"/>
  <p:tag name="ARTICULATE_NAV_LEVEL" val="5"/>
  <p:tag name="ARTICULATE_PLAYLIST_ID" val="-1"/>
  <p:tag name="ARTICULATE_LOCK_SLIDE" val="0"/>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WKY825bG_files\slide0001_image001.jpg"/>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56122fc0-9d91-498b-a5a0-99e741b09d20"/>
  <p:tag name="ARTICULATE_SLIDE_NAV" val="17"/>
  <p:tag name="ARTICULATE_SLIDE_PAUSE" val="0"/>
  <p:tag name="ARTICULATE_NAV_LEVEL" val="4"/>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Te57P3TO_files\slide0001_image001.jpg"/>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674d50fa-5794-4345-ad9d-ae3af2c858fc"/>
  <p:tag name="ARTICULATE_SLIDE_NAV" val="18"/>
  <p:tag name="ARTICULATE_SLIDE_PAUSE" val="0"/>
  <p:tag name="ARTICULATE_NAV_LEVEL" val="4"/>
  <p:tag name="ARTICULATE_PLAYLIST_ID" val="-1"/>
  <p:tag name="ARTICULATE_LOCK_SLIDE" val="0"/>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lCaaXZoF_files\slide0001_image001.jpg"/>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dc226014-10f7-4ab5-a626-5a92e5e6b698"/>
  <p:tag name="ARTICULATE_TITLE_TAG" val="2.1. HOÀN CẢNH LỊCH SỬ VÀ SỰ CHUYỂN HƯỚNG CHỈ ĐẠO CHIẾN LƯỢC CỦA ĐẢNG (tiếp theo)"/>
  <p:tag name="ARTICULATE_SLIDE_NAV" val="19"/>
  <p:tag name="ARTICULATE_SLIDE_PAUSE" val="0"/>
  <p:tag name="ARTICULATE_NAV_LEVEL" val="4"/>
  <p:tag name="ARTICULATE_PLAYLIST_ID" val="-1"/>
  <p:tag name="ARTICULATE_LOCK_SLID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70d3a5bb-982a-41b8-9dc4-dc6f556ed503"/>
  <p:tag name="ARTICULATE_SLIDE_NAV" val="21"/>
  <p:tag name="ARTICULATE_SLIDE_PAUSE" val="0"/>
  <p:tag name="ARTICULATE_NAV_LEVEL" val="4"/>
  <p:tag name="ARTICULATE_PLAYLIST_ID" val="-1"/>
  <p:tag name="ARTICULATE_LOCK_SLID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289bdf46-60de-4474-8610-73ab9f9d1c0e"/>
  <p:tag name="ARTICULATE_SLIDE_NAV" val="22"/>
  <p:tag name="ARTICULATE_SLIDE_PAUSE" val="0"/>
  <p:tag name="ARTICULATE_NAV_LEVEL" val="4"/>
  <p:tag name="ARTICULATE_PLAYLIST_ID" val="-1"/>
  <p:tag name="ARTICULATE_LOCK_SLIDE" val="0"/>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XBmeRU5F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P5PnJisi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091516a2-a0a0-40dd-8529-aa6ac65d4618"/>
  <p:tag name="ARTICULATE_SLIDE_NAV" val="23"/>
  <p:tag name="ARTICULATE_SLIDE_PAUSE" val="0"/>
  <p:tag name="ARTICULATE_NAV_LEVEL" val="4"/>
  <p:tag name="ARTICULATE_PLAYLIST_ID" val="-1"/>
  <p:tag name="ARTICULATE_LOCK_SLID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091516a2-a0a0-40dd-8529-aa6ac65d4618"/>
  <p:tag name="ARTICULATE_SLIDE_NAV" val="23"/>
  <p:tag name="ARTICULATE_SLIDE_PAUSE" val="0"/>
  <p:tag name="ARTICULATE_NAV_LEVEL" val="4"/>
  <p:tag name="ARTICULATE_PLAYLIST_ID" val="-1"/>
  <p:tag name="ARTICULATE_LOCK_SLIDE" val="0"/>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091516a2-a0a0-40dd-8529-aa6ac65d4618"/>
  <p:tag name="ARTICULATE_SLIDE_NAV" val="23"/>
  <p:tag name="ARTICULATE_SLIDE_PAUSE" val="0"/>
  <p:tag name="ARTICULATE_NAV_LEVEL" val="4"/>
  <p:tag name="ARTICULATE_PLAYLIST_ID" val="-1"/>
  <p:tag name="ARTICULATE_LOCK_SLIDE" val="0"/>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5393ea08-7d22-4337-9f36-254300d24fac"/>
  <p:tag name="ARTICULATE_SLIDE_NAV" val="24"/>
  <p:tag name="ARTICULATE_SLIDE_PAUSE" val="0"/>
  <p:tag name="ARTICULATE_NAV_LEVEL" val="2"/>
  <p:tag name="ARTICULATE_PLAYLIST_ID" val="-1"/>
  <p:tag name="ARTICULATE_LOCK_SLIDE" val="0"/>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5d2d5f3-da34-4419-bea5-5e41dd7b6207"/>
  <p:tag name="ARTICULATE_SLIDE_NAV" val="28"/>
  <p:tag name="ARTICULATE_SLIDE_PAUSE" val="0"/>
  <p:tag name="ARTICULATE_NAV_LEVEL" val="2"/>
  <p:tag name="ARTICULATE_PLAYLIST_ID" val="-1"/>
  <p:tag name="ARTICULATE_LOCK_SLIDE" val="0"/>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b17fb6f0-6646-455c-a688-677fbebd7205"/>
  <p:tag name="ARTICULATE_SLIDE_NAV" val="4"/>
  <p:tag name="ARTICULATE_SLIDE_PAUSE" val="0"/>
  <p:tag name="ARTICULATE_NAV_LEVEL" val="2"/>
  <p:tag name="ARTICULATE_SLIDE_PRESENTER" val="TS. Nguyen Thi Hoan"/>
  <p:tag name="ARTICULATE_SLIDE_PRESENTER_GUID" val="9CDCEB9DD060"/>
  <p:tag name="ARTICULATE_PLAYLIST_ID" val="-1"/>
  <p:tag name="ARTICULATE_LOCK_SLIDE" val="0"/>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FLLsRETK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b5644e7b-bdee-4da1-80b1-950642ccb467"/>
  <p:tag name="ARTICULATE_SLIDE_NAV" val="7"/>
  <p:tag name="ARTICULATE_SLIDE_PAUSE" val="0"/>
  <p:tag name="ARTICULATE_NAV_LEVEL" val="5"/>
  <p:tag name="ARTICULATE_PLAYLIST_ID" val="-1"/>
  <p:tag name="ARTICULATE_LOCK_SLIDE" val="0"/>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lZu15ZCY_files\slide0001_image001.jpg"/>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94fbf238-9236-4a0f-ab0a-fb86c3237f59"/>
  <p:tag name="ARTICULATE_SLIDE_NAV" val="8"/>
  <p:tag name="ARTICULATE_SLIDE_PAUSE" val="0"/>
  <p:tag name="ARTICULATE_NAV_LEVEL" val="5"/>
  <p:tag name="ARTICULATE_PLAYLIST_ID" val="-1"/>
  <p:tag name="ARTICULATE_LOCK_SLIDE" val="0"/>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0ceb14cd-e694-40b1-96ce-8c0caf0b4aa2"/>
  <p:tag name="ARTICULATE_SLIDE_NAV" val="9"/>
  <p:tag name="ARTICULATE_SLIDE_PAUSE" val="0"/>
  <p:tag name="ARTICULATE_NAV_LEVEL" val="5"/>
  <p:tag name="ARTICULATE_PLAYLIST_ID" val="-1"/>
  <p:tag name="ARTICULATE_LOCK_SLIDE"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735</TotalTime>
  <Words>2770</Words>
  <Application>Microsoft Office PowerPoint</Application>
  <PresentationFormat>On-screen Show (4:3)</PresentationFormat>
  <Paragraphs>198</Paragraphs>
  <Slides>26</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.VnTime</vt:lpstr>
      <vt:lpstr>Arial</vt:lpstr>
      <vt:lpstr>Arial </vt:lpstr>
      <vt:lpstr>Calibri</vt:lpstr>
      <vt:lpstr>Franklin Gothic Book</vt:lpstr>
      <vt:lpstr>Perpetua</vt:lpstr>
      <vt:lpstr>Times New Roman</vt:lpstr>
      <vt:lpstr>Wingdings</vt:lpstr>
      <vt:lpstr>Wingdings 2</vt:lpstr>
      <vt:lpstr>Equity</vt:lpstr>
      <vt:lpstr>Chương 2:</vt:lpstr>
      <vt:lpstr>MỤC TIÊU</vt:lpstr>
      <vt:lpstr>NỘI DUNG</vt:lpstr>
      <vt:lpstr>2.1. CHỦ TRƯƠNG ĐẤU TRANH  TỪ NĂM 1930 ĐẾN NĂM 1939 </vt:lpstr>
      <vt:lpstr>2.1.1 Trong những năm 1930 – 1935  </vt:lpstr>
      <vt:lpstr>2.1.1 Trong những năm 1930 – 1935  </vt:lpstr>
      <vt:lpstr>2.1.1 Trong những năm 1930 – 1935  </vt:lpstr>
      <vt:lpstr>2.1.1 Trong những năm 1930 – 1935 </vt:lpstr>
      <vt:lpstr>2.1.2 Trong những năm 1936 – 1939 </vt:lpstr>
      <vt:lpstr>2.1.2.2 Chủ trương và nhận thức mới của Đảng </vt:lpstr>
      <vt:lpstr>PowerPoint Presentation</vt:lpstr>
      <vt:lpstr>2.1.2 Trong những năm 1936 – 1939 </vt:lpstr>
      <vt:lpstr>2.1.2 Trong những năm 1936 – 1939 </vt:lpstr>
      <vt:lpstr>2.2. CHỦ TRƯƠNG ĐẤU TRANH  TỪ NĂM 1939 ĐẾN NĂM 1945 </vt:lpstr>
      <vt:lpstr>2.2. CHỦ TRƯƠNG ĐẤU TRANH TỪ NĂM 1939 ĐẾN NĂM 1945 </vt:lpstr>
      <vt:lpstr>2.2.1 Hoàn cảnh lịch sử và sự chuyển hướng  chỉ đạo chiến lược của Đảng </vt:lpstr>
      <vt:lpstr>2.2.1 Hoàn cảnh lịch sử và sự chuyển hướng chỉ đạo chiến lược của Đảng </vt:lpstr>
      <vt:lpstr>2.2.1 Hoàn cảnh lịch sử và sự chuyển hướng  chỉ đạo chiến lược của Đảng </vt:lpstr>
      <vt:lpstr>2.2.2 Chủ trương phát động Tổng khởi nghĩa giành chính quyền </vt:lpstr>
      <vt:lpstr>2.2.2 Chủ trương phát động Tổng khởi nghĩa giành chính quyền </vt:lpstr>
      <vt:lpstr>2.2.2 Chủ trương phát động Tổng khởi nghĩa giành chính quyền </vt:lpstr>
      <vt:lpstr>2.2.2.3 Kết quả, ý nghĩa, nguyên nhân thắng lợi và bài học kinh nghiệm của cuộc Cách mạng Tháng Tám </vt:lpstr>
      <vt:lpstr>2.2.2.3 Kết quả, ý nghĩa, nguyên nhân thắng lợi và bài học kinh nghiệm của cuộc Cách mạng Tháng Tám </vt:lpstr>
      <vt:lpstr>2.2.2.3 Kết quả, ý nghĩa, nguyên nhân thắng lợi và bài học kinh nghiệm của cuộc Cách mạng Tháng Tám </vt:lpstr>
      <vt:lpstr>TÓM TẮT NỘI DUNG CHƯƠNG</vt:lpstr>
      <vt:lpstr>CÂU HỎI ÔN TẬP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dc:title>
  <dc:creator>molap</dc:creator>
  <cp:lastModifiedBy>Lê Thuận</cp:lastModifiedBy>
  <cp:revision>44</cp:revision>
  <dcterms:created xsi:type="dcterms:W3CDTF">2016-06-09T07:16:00Z</dcterms:created>
  <dcterms:modified xsi:type="dcterms:W3CDTF">2016-09-14T16:13:09Z</dcterms:modified>
</cp:coreProperties>
</file>