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1" r:id="rId4"/>
    <p:sldId id="268" r:id="rId5"/>
    <p:sldId id="269" r:id="rId6"/>
    <p:sldId id="259" r:id="rId7"/>
    <p:sldId id="260" r:id="rId8"/>
    <p:sldId id="261" r:id="rId9"/>
    <p:sldId id="262" r:id="rId10"/>
    <p:sldId id="264" r:id="rId11"/>
    <p:sldId id="265" r:id="rId12"/>
    <p:sldId id="267" r:id="rId13"/>
    <p:sldId id="263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45DB2-E353-536E-2EDE-B311173D878D}" v="11" dt="2022-09-25T03:01:57.857"/>
    <p1510:client id="{5DFDEC45-3A26-4899-92DB-86749BE5A463}" v="398" dt="2022-09-24T18:13:53.497"/>
    <p1510:client id="{791D1D25-583C-C1A1-2817-65AEF89BCC7E}" v="125" dt="2022-09-25T03:01:48.748"/>
    <p1510:client id="{809DDF90-54DF-4A07-AD93-13A499CB5EA4}" v="1" dt="2022-09-24T17:39:52.756"/>
    <p1510:client id="{955B0D07-84B0-80BB-1A27-521F144B0F86}" v="161" dt="2022-09-24T16:34:17.650"/>
    <p1510:client id="{AC91FC17-77A6-4D07-B7C0-EC156195478D}" v="1" dt="2022-09-24T17:39:47.854"/>
    <p1510:client id="{BCC6B702-6D37-A63F-B5E4-14A5783AD072}" v="6" dt="2022-09-25T02:49:36.637"/>
    <p1510:client id="{D9554A1F-E3A6-4971-96DA-E48DEDE57883}" v="122" dt="2022-09-24T15:55:48.386"/>
    <p1510:client id="{DF6664BF-FC21-F9D5-214A-945F0A756A5F}" v="72" dt="2022-09-24T18:07:02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A3C01-1ECE-48F2-9F38-FBC252CDDE97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AF03D3-A22E-4727-A971-8A18A6DE5997}">
      <dgm:prSet/>
      <dgm:spPr/>
      <dgm:t>
        <a:bodyPr/>
        <a:lstStyle/>
        <a:p>
          <a:r>
            <a:rPr lang="en-GB"/>
            <a:t>React Js ( Frontend ) </a:t>
          </a:r>
          <a:endParaRPr lang="en-US"/>
        </a:p>
      </dgm:t>
    </dgm:pt>
    <dgm:pt modelId="{9B3F6E65-4A43-4E0C-B881-EB0779BAE894}" type="parTrans" cxnId="{9351FF18-C854-4F5C-ACFC-68D8435258DA}">
      <dgm:prSet/>
      <dgm:spPr/>
      <dgm:t>
        <a:bodyPr/>
        <a:lstStyle/>
        <a:p>
          <a:endParaRPr lang="en-US"/>
        </a:p>
      </dgm:t>
    </dgm:pt>
    <dgm:pt modelId="{F76A9F24-0315-47C9-8007-9E22324AF18A}" type="sibTrans" cxnId="{9351FF18-C854-4F5C-ACFC-68D8435258DA}">
      <dgm:prSet/>
      <dgm:spPr/>
      <dgm:t>
        <a:bodyPr/>
        <a:lstStyle/>
        <a:p>
          <a:endParaRPr lang="en-US"/>
        </a:p>
      </dgm:t>
    </dgm:pt>
    <dgm:pt modelId="{BAA12D7F-CE0C-49A8-A792-62262E09B8FF}">
      <dgm:prSet/>
      <dgm:spPr/>
      <dgm:t>
        <a:bodyPr/>
        <a:lstStyle/>
        <a:p>
          <a:r>
            <a:rPr lang="en-GB"/>
            <a:t>Tailwind Css ( Css Prefixer ) </a:t>
          </a:r>
          <a:endParaRPr lang="en-US"/>
        </a:p>
      </dgm:t>
    </dgm:pt>
    <dgm:pt modelId="{842FBCE6-0D7D-4A6F-84F6-CD01C406ABD7}" type="parTrans" cxnId="{F3DB0012-315D-480A-A92B-AC6233967625}">
      <dgm:prSet/>
      <dgm:spPr/>
      <dgm:t>
        <a:bodyPr/>
        <a:lstStyle/>
        <a:p>
          <a:endParaRPr lang="en-US"/>
        </a:p>
      </dgm:t>
    </dgm:pt>
    <dgm:pt modelId="{C2A80989-7B17-4154-9EC1-D497F678FCAB}" type="sibTrans" cxnId="{F3DB0012-315D-480A-A92B-AC6233967625}">
      <dgm:prSet/>
      <dgm:spPr/>
      <dgm:t>
        <a:bodyPr/>
        <a:lstStyle/>
        <a:p>
          <a:endParaRPr lang="en-US"/>
        </a:p>
      </dgm:t>
    </dgm:pt>
    <dgm:pt modelId="{3FCC3A3A-7F3E-4CD5-A3DF-8E91FE54DBEA}">
      <dgm:prSet/>
      <dgm:spPr/>
      <dgm:t>
        <a:bodyPr/>
        <a:lstStyle/>
        <a:p>
          <a:r>
            <a:rPr lang="en-GB"/>
            <a:t>Node Js ( Backend Language )</a:t>
          </a:r>
          <a:endParaRPr lang="en-US"/>
        </a:p>
      </dgm:t>
    </dgm:pt>
    <dgm:pt modelId="{75B418CE-FC14-43FB-9657-A4ACCDD8CDA2}" type="parTrans" cxnId="{88ED88F2-272C-42EE-9253-FCB2FFCFCC22}">
      <dgm:prSet/>
      <dgm:spPr/>
      <dgm:t>
        <a:bodyPr/>
        <a:lstStyle/>
        <a:p>
          <a:endParaRPr lang="en-US"/>
        </a:p>
      </dgm:t>
    </dgm:pt>
    <dgm:pt modelId="{910D2963-8B93-4C18-9FC7-9A9C01AC20D6}" type="sibTrans" cxnId="{88ED88F2-272C-42EE-9253-FCB2FFCFCC22}">
      <dgm:prSet/>
      <dgm:spPr/>
      <dgm:t>
        <a:bodyPr/>
        <a:lstStyle/>
        <a:p>
          <a:endParaRPr lang="en-US"/>
        </a:p>
      </dgm:t>
    </dgm:pt>
    <dgm:pt modelId="{B80BC621-B5AC-44A3-A736-881087BE5079}">
      <dgm:prSet/>
      <dgm:spPr/>
      <dgm:t>
        <a:bodyPr/>
        <a:lstStyle/>
        <a:p>
          <a:r>
            <a:rPr lang="en-GB"/>
            <a:t>MongoDB ( Database System )</a:t>
          </a:r>
          <a:endParaRPr lang="en-US"/>
        </a:p>
      </dgm:t>
    </dgm:pt>
    <dgm:pt modelId="{9843A3E8-BFE9-44E2-9CA2-EA3038FC9491}" type="parTrans" cxnId="{576A3579-F0F3-469D-BFE4-DCC83744AE4A}">
      <dgm:prSet/>
      <dgm:spPr/>
      <dgm:t>
        <a:bodyPr/>
        <a:lstStyle/>
        <a:p>
          <a:endParaRPr lang="en-US"/>
        </a:p>
      </dgm:t>
    </dgm:pt>
    <dgm:pt modelId="{D13E7BA9-D5CC-4E61-9C9A-6B4EAE338775}" type="sibTrans" cxnId="{576A3579-F0F3-469D-BFE4-DCC83744AE4A}">
      <dgm:prSet/>
      <dgm:spPr/>
      <dgm:t>
        <a:bodyPr/>
        <a:lstStyle/>
        <a:p>
          <a:endParaRPr lang="en-US"/>
        </a:p>
      </dgm:t>
    </dgm:pt>
    <dgm:pt modelId="{CC5F1A67-43F6-4E50-A6A9-7BBBA45830DF}" type="pres">
      <dgm:prSet presAssocID="{851A3C01-1ECE-48F2-9F38-FBC252CDDE97}" presName="matrix" presStyleCnt="0">
        <dgm:presLayoutVars>
          <dgm:chMax val="1"/>
          <dgm:dir/>
          <dgm:resizeHandles val="exact"/>
        </dgm:presLayoutVars>
      </dgm:prSet>
      <dgm:spPr/>
    </dgm:pt>
    <dgm:pt modelId="{8D8F164F-43C9-4E4F-AB0C-D4DB2F8186C6}" type="pres">
      <dgm:prSet presAssocID="{851A3C01-1ECE-48F2-9F38-FBC252CDDE97}" presName="diamond" presStyleLbl="bgShp" presStyleIdx="0" presStyleCnt="1"/>
      <dgm:spPr/>
    </dgm:pt>
    <dgm:pt modelId="{10A52F35-5BD2-4051-B372-949751786A29}" type="pres">
      <dgm:prSet presAssocID="{851A3C01-1ECE-48F2-9F38-FBC252CDDE9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BE053B1-DA2F-476E-8803-90509437A359}" type="pres">
      <dgm:prSet presAssocID="{851A3C01-1ECE-48F2-9F38-FBC252CDDE9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FF560F1-32C0-4752-A6AF-B3E99373F540}" type="pres">
      <dgm:prSet presAssocID="{851A3C01-1ECE-48F2-9F38-FBC252CDDE9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0AE9FC1-F2C3-429C-983E-65FDEB26F637}" type="pres">
      <dgm:prSet presAssocID="{851A3C01-1ECE-48F2-9F38-FBC252CDDE9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DB0012-315D-480A-A92B-AC6233967625}" srcId="{851A3C01-1ECE-48F2-9F38-FBC252CDDE97}" destId="{BAA12D7F-CE0C-49A8-A792-62262E09B8FF}" srcOrd="1" destOrd="0" parTransId="{842FBCE6-0D7D-4A6F-84F6-CD01C406ABD7}" sibTransId="{C2A80989-7B17-4154-9EC1-D497F678FCAB}"/>
    <dgm:cxn modelId="{9351FF18-C854-4F5C-ACFC-68D8435258DA}" srcId="{851A3C01-1ECE-48F2-9F38-FBC252CDDE97}" destId="{47AF03D3-A22E-4727-A971-8A18A6DE5997}" srcOrd="0" destOrd="0" parTransId="{9B3F6E65-4A43-4E0C-B881-EB0779BAE894}" sibTransId="{F76A9F24-0315-47C9-8007-9E22324AF18A}"/>
    <dgm:cxn modelId="{41B2FE4A-B5A2-4418-B6F3-319236EF8530}" type="presOf" srcId="{B80BC621-B5AC-44A3-A736-881087BE5079}" destId="{50AE9FC1-F2C3-429C-983E-65FDEB26F637}" srcOrd="0" destOrd="0" presId="urn:microsoft.com/office/officeart/2005/8/layout/matrix3"/>
    <dgm:cxn modelId="{F4398E76-617C-4966-B526-92121C02C916}" type="presOf" srcId="{47AF03D3-A22E-4727-A971-8A18A6DE5997}" destId="{10A52F35-5BD2-4051-B372-949751786A29}" srcOrd="0" destOrd="0" presId="urn:microsoft.com/office/officeart/2005/8/layout/matrix3"/>
    <dgm:cxn modelId="{576A3579-F0F3-469D-BFE4-DCC83744AE4A}" srcId="{851A3C01-1ECE-48F2-9F38-FBC252CDDE97}" destId="{B80BC621-B5AC-44A3-A736-881087BE5079}" srcOrd="3" destOrd="0" parTransId="{9843A3E8-BFE9-44E2-9CA2-EA3038FC9491}" sibTransId="{D13E7BA9-D5CC-4E61-9C9A-6B4EAE338775}"/>
    <dgm:cxn modelId="{1B7C6479-9BAA-4838-96A0-6ABB860606BC}" type="presOf" srcId="{851A3C01-1ECE-48F2-9F38-FBC252CDDE97}" destId="{CC5F1A67-43F6-4E50-A6A9-7BBBA45830DF}" srcOrd="0" destOrd="0" presId="urn:microsoft.com/office/officeart/2005/8/layout/matrix3"/>
    <dgm:cxn modelId="{2350027E-7AEB-4B49-8013-55FC6567C616}" type="presOf" srcId="{3FCC3A3A-7F3E-4CD5-A3DF-8E91FE54DBEA}" destId="{DFF560F1-32C0-4752-A6AF-B3E99373F540}" srcOrd="0" destOrd="0" presId="urn:microsoft.com/office/officeart/2005/8/layout/matrix3"/>
    <dgm:cxn modelId="{B3A3229C-E076-4BBF-A65E-599EA6469881}" type="presOf" srcId="{BAA12D7F-CE0C-49A8-A792-62262E09B8FF}" destId="{CBE053B1-DA2F-476E-8803-90509437A359}" srcOrd="0" destOrd="0" presId="urn:microsoft.com/office/officeart/2005/8/layout/matrix3"/>
    <dgm:cxn modelId="{88ED88F2-272C-42EE-9253-FCB2FFCFCC22}" srcId="{851A3C01-1ECE-48F2-9F38-FBC252CDDE97}" destId="{3FCC3A3A-7F3E-4CD5-A3DF-8E91FE54DBEA}" srcOrd="2" destOrd="0" parTransId="{75B418CE-FC14-43FB-9657-A4ACCDD8CDA2}" sibTransId="{910D2963-8B93-4C18-9FC7-9A9C01AC20D6}"/>
    <dgm:cxn modelId="{5E718DC8-BD8B-4F4B-A587-5A7B903CE345}" type="presParOf" srcId="{CC5F1A67-43F6-4E50-A6A9-7BBBA45830DF}" destId="{8D8F164F-43C9-4E4F-AB0C-D4DB2F8186C6}" srcOrd="0" destOrd="0" presId="urn:microsoft.com/office/officeart/2005/8/layout/matrix3"/>
    <dgm:cxn modelId="{03D3CFAC-9B45-4200-B6B7-00F643DF44EA}" type="presParOf" srcId="{CC5F1A67-43F6-4E50-A6A9-7BBBA45830DF}" destId="{10A52F35-5BD2-4051-B372-949751786A29}" srcOrd="1" destOrd="0" presId="urn:microsoft.com/office/officeart/2005/8/layout/matrix3"/>
    <dgm:cxn modelId="{B89AC20F-F616-4C7D-B1B7-B2B64F1CF9C7}" type="presParOf" srcId="{CC5F1A67-43F6-4E50-A6A9-7BBBA45830DF}" destId="{CBE053B1-DA2F-476E-8803-90509437A359}" srcOrd="2" destOrd="0" presId="urn:microsoft.com/office/officeart/2005/8/layout/matrix3"/>
    <dgm:cxn modelId="{D6F524B2-466E-49A0-89C1-1C50496372B0}" type="presParOf" srcId="{CC5F1A67-43F6-4E50-A6A9-7BBBA45830DF}" destId="{DFF560F1-32C0-4752-A6AF-B3E99373F540}" srcOrd="3" destOrd="0" presId="urn:microsoft.com/office/officeart/2005/8/layout/matrix3"/>
    <dgm:cxn modelId="{9587D07E-4C93-4112-9700-2BBCF357FBF8}" type="presParOf" srcId="{CC5F1A67-43F6-4E50-A6A9-7BBBA45830DF}" destId="{50AE9FC1-F2C3-429C-983E-65FDEB26F6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F164F-43C9-4E4F-AB0C-D4DB2F8186C6}">
      <dsp:nvSpPr>
        <dsp:cNvPr id="0" name=""/>
        <dsp:cNvSpPr/>
      </dsp:nvSpPr>
      <dsp:spPr>
        <a:xfrm>
          <a:off x="324644" y="0"/>
          <a:ext cx="5759450" cy="575945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2F35-5BD2-4051-B372-949751786A29}">
      <dsp:nvSpPr>
        <dsp:cNvPr id="0" name=""/>
        <dsp:cNvSpPr/>
      </dsp:nvSpPr>
      <dsp:spPr>
        <a:xfrm>
          <a:off x="871791" y="547147"/>
          <a:ext cx="2246185" cy="22461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React Js ( Frontend ) </a:t>
          </a:r>
          <a:endParaRPr lang="en-US" sz="3000" kern="1200"/>
        </a:p>
      </dsp:txBody>
      <dsp:txXfrm>
        <a:off x="981441" y="656797"/>
        <a:ext cx="2026885" cy="2026885"/>
      </dsp:txXfrm>
    </dsp:sp>
    <dsp:sp modelId="{CBE053B1-DA2F-476E-8803-90509437A359}">
      <dsp:nvSpPr>
        <dsp:cNvPr id="0" name=""/>
        <dsp:cNvSpPr/>
      </dsp:nvSpPr>
      <dsp:spPr>
        <a:xfrm>
          <a:off x="3290760" y="547147"/>
          <a:ext cx="2246185" cy="22461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Tailwind Css ( Css Prefixer ) </a:t>
          </a:r>
          <a:endParaRPr lang="en-US" sz="3000" kern="1200"/>
        </a:p>
      </dsp:txBody>
      <dsp:txXfrm>
        <a:off x="3400410" y="656797"/>
        <a:ext cx="2026885" cy="2026885"/>
      </dsp:txXfrm>
    </dsp:sp>
    <dsp:sp modelId="{DFF560F1-32C0-4752-A6AF-B3E99373F540}">
      <dsp:nvSpPr>
        <dsp:cNvPr id="0" name=""/>
        <dsp:cNvSpPr/>
      </dsp:nvSpPr>
      <dsp:spPr>
        <a:xfrm>
          <a:off x="871791" y="2966116"/>
          <a:ext cx="2246185" cy="22461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Node Js ( Backend Language )</a:t>
          </a:r>
          <a:endParaRPr lang="en-US" sz="3000" kern="1200"/>
        </a:p>
      </dsp:txBody>
      <dsp:txXfrm>
        <a:off x="981441" y="3075766"/>
        <a:ext cx="2026885" cy="2026885"/>
      </dsp:txXfrm>
    </dsp:sp>
    <dsp:sp modelId="{50AE9FC1-F2C3-429C-983E-65FDEB26F637}">
      <dsp:nvSpPr>
        <dsp:cNvPr id="0" name=""/>
        <dsp:cNvSpPr/>
      </dsp:nvSpPr>
      <dsp:spPr>
        <a:xfrm>
          <a:off x="3290760" y="2966116"/>
          <a:ext cx="2246185" cy="22461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MongoDB ( Database System )</a:t>
          </a:r>
          <a:endParaRPr lang="en-US" sz="3000" kern="1200"/>
        </a:p>
      </dsp:txBody>
      <dsp:txXfrm>
        <a:off x="3400410" y="3075766"/>
        <a:ext cx="2026885" cy="2026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EF6789-4D93-43D8-B60D-0C5DEF3B64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7B4A1-1589-4B83-9C22-DE251D95D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75488-675E-48BA-A9A2-BA0F5A60D82B}" type="datetime1">
              <a:rPr lang="en-GB" smtClean="0"/>
              <a:t>24/09/2022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E724B-3C88-4DC9-855B-56F49D64A6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2BBB-95F1-40A0-9691-67EFE9D0B7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77BD-BE37-474B-8112-471F6F640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0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C9F49-C6C7-4BCF-B5B6-94EE3C9CB663}" type="datetime1">
              <a:rPr lang="en-GB" smtClean="0"/>
              <a:pPr/>
              <a:t>24/09/2022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B474-4500-4CA8-A4FE-2423436EBB0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9654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EB474-4500-4CA8-A4FE-2423436EBB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8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7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7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6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4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2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2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9/24/2022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567972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4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36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38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 rtlCol="0">
            <a:normAutofit/>
          </a:bodyPr>
          <a:lstStyle/>
          <a:p>
            <a:pPr rtl="0"/>
            <a:r>
              <a:rPr lang="en-GB">
                <a:cs typeface="Calibri Light"/>
              </a:rPr>
              <a:t>futsa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/>
              <a:t>A WEB BASED FUTSAL BOOKING SYSTEM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3">
            <a:extLst>
              <a:ext uri="{FF2B5EF4-FFF2-40B4-BE49-F238E27FC236}">
                <a16:creationId xmlns:a16="http://schemas.microsoft.com/office/drawing/2014/main" id="{DFB619BC-10D9-0BE7-B5B6-103BA0B67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94" r="21705" b="-1"/>
          <a:stretch/>
        </p:blipFill>
        <p:spPr>
          <a:xfrm>
            <a:off x="4896763" y="2822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516-B7C4-F7F7-6FAF-AC936A64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Register futsal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B663C7-06CF-71E2-A9D6-074DA118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07" y="1443299"/>
            <a:ext cx="11802218" cy="5147261"/>
          </a:xfrm>
        </p:spPr>
      </p:pic>
    </p:spTree>
    <p:extLst>
      <p:ext uri="{BB962C8B-B14F-4D97-AF65-F5344CB8AC3E}">
        <p14:creationId xmlns:p14="http://schemas.microsoft.com/office/powerpoint/2010/main" val="173837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6DE9-6FA3-DA71-A81B-4C2AF9A5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Admin Dashboard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69934C-18EB-32C8-D960-A25C3F91A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13" y="1380668"/>
            <a:ext cx="11929897" cy="5199452"/>
          </a:xfrm>
        </p:spPr>
      </p:pic>
    </p:spTree>
    <p:extLst>
      <p:ext uri="{BB962C8B-B14F-4D97-AF65-F5344CB8AC3E}">
        <p14:creationId xmlns:p14="http://schemas.microsoft.com/office/powerpoint/2010/main" val="21212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BE12-31EB-A388-CDDA-EAA11B3B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Booking Requests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61C2C9-3B25-7112-6812-82EC2DF8E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38" y="1607404"/>
            <a:ext cx="11734260" cy="4971454"/>
          </a:xfrm>
        </p:spPr>
      </p:pic>
    </p:spTree>
    <p:extLst>
      <p:ext uri="{BB962C8B-B14F-4D97-AF65-F5344CB8AC3E}">
        <p14:creationId xmlns:p14="http://schemas.microsoft.com/office/powerpoint/2010/main" val="233295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61F8-A673-3B24-9EF2-27688E6E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Register new account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DA1B5D-E0F9-4DB9-2F70-F9039A808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60" y="1773596"/>
            <a:ext cx="11296315" cy="4745037"/>
          </a:xfrm>
        </p:spPr>
      </p:pic>
    </p:spTree>
    <p:extLst>
      <p:ext uri="{BB962C8B-B14F-4D97-AF65-F5344CB8AC3E}">
        <p14:creationId xmlns:p14="http://schemas.microsoft.com/office/powerpoint/2010/main" val="158288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EDD1-5222-DE36-509F-C15732E4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4F492D5-A38A-9C1E-73CE-FACEB2340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70" y="1401545"/>
            <a:ext cx="12001634" cy="5262082"/>
          </a:xfrm>
        </p:spPr>
      </p:pic>
    </p:spTree>
    <p:extLst>
      <p:ext uri="{BB962C8B-B14F-4D97-AF65-F5344CB8AC3E}">
        <p14:creationId xmlns:p14="http://schemas.microsoft.com/office/powerpoint/2010/main" val="291477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1B85-7924-1BC4-3155-930A80E9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B003-8F85-EBCD-6E89-0ED999543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56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92A1812-A8A9-FC3B-08F8-0956992DC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208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" name="Picture 4" descr="A picture containing text, yellow, blue&#10;&#10;Description automatically generated">
            <a:extLst>
              <a:ext uri="{FF2B5EF4-FFF2-40B4-BE49-F238E27FC236}">
                <a16:creationId xmlns:a16="http://schemas.microsoft.com/office/drawing/2014/main" id="{DD9DB071-7C24-A3FC-8217-65CEB0651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960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0D4067-2A02-17E1-2E27-05FA0B17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GB" sz="880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68-EAE3-D8DB-556A-7665B0389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69875" indent="-269875"/>
            <a:r>
              <a:rPr lang="en-GB"/>
              <a:t>Amrit Adhikari(19180047)</a:t>
            </a:r>
          </a:p>
          <a:p>
            <a:pPr marL="269875" indent="-269875"/>
            <a:r>
              <a:rPr lang="en-GB"/>
              <a:t>Chiranjibi Ranabhat(19180056)</a:t>
            </a:r>
          </a:p>
          <a:p>
            <a:pPr marL="269875" indent="-269875"/>
            <a:r>
              <a:rPr lang="en-GB"/>
              <a:t>Saroj Aryal(19180076)</a:t>
            </a:r>
          </a:p>
          <a:p>
            <a:pPr marL="269875" indent="-269875"/>
            <a:r>
              <a:rPr lang="en-GB"/>
              <a:t>Suraj Gautam(19180089)</a:t>
            </a:r>
          </a:p>
        </p:txBody>
      </p:sp>
    </p:spTree>
    <p:extLst>
      <p:ext uri="{BB962C8B-B14F-4D97-AF65-F5344CB8AC3E}">
        <p14:creationId xmlns:p14="http://schemas.microsoft.com/office/powerpoint/2010/main" val="350384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649AE-160A-C6A8-8DBF-AC167147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GB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F9ED2-9B8D-CCF1-EA1D-5C022F6AD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20" r="12425" b="6250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4ED9-609A-5C6E-E6FD-E8BD431D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b="1" err="1">
                <a:ea typeface="+mn-lt"/>
                <a:cs typeface="+mn-lt"/>
              </a:rPr>
              <a:t>Futsa</a:t>
            </a:r>
            <a:r>
              <a:rPr lang="en-US">
                <a:ea typeface="+mn-lt"/>
                <a:cs typeface="+mn-lt"/>
              </a:rPr>
              <a:t> is technical way of managing the futsal booking process. It is developed to assist everyone who loves to play futsal and are futsal owners.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55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14C8-9CEE-FF7F-F547-747927F8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6912-BF12-BD5D-AD2D-FD81BBED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/>
              <a:t>Waste of time to reserve futsal with conventional method,</a:t>
            </a:r>
          </a:p>
          <a:p>
            <a:pPr marL="269875" indent="-269875"/>
            <a:r>
              <a:rPr lang="en-US"/>
              <a:t>Difficulty in finding the </a:t>
            </a:r>
            <a:r>
              <a:rPr lang="en-US" err="1"/>
              <a:t>futsals</a:t>
            </a:r>
            <a:r>
              <a:rPr lang="en-US"/>
              <a:t> near your city,</a:t>
            </a:r>
          </a:p>
          <a:p>
            <a:pPr marL="269875" indent="-269875"/>
            <a:r>
              <a:rPr lang="en-US"/>
              <a:t>Conflict may </a:t>
            </a:r>
            <a:r>
              <a:rPr lang="en-US" err="1"/>
              <a:t>araise</a:t>
            </a:r>
            <a:r>
              <a:rPr lang="en-US"/>
              <a:t> when multiple teams arrive at same time,</a:t>
            </a:r>
          </a:p>
          <a:p>
            <a:pPr marL="269875" indent="-269875"/>
            <a:r>
              <a:rPr lang="en-US"/>
              <a:t>Record of booking in log book.</a:t>
            </a:r>
          </a:p>
        </p:txBody>
      </p:sp>
    </p:spTree>
    <p:extLst>
      <p:ext uri="{BB962C8B-B14F-4D97-AF65-F5344CB8AC3E}">
        <p14:creationId xmlns:p14="http://schemas.microsoft.com/office/powerpoint/2010/main" val="89908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885A-9FE5-863B-2CA3-CE76983B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24D0-61A5-E337-E10B-C8E51D4FF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/>
              <a:t>To find the nearby and easily accessible </a:t>
            </a:r>
            <a:r>
              <a:rPr lang="en-US" err="1"/>
              <a:t>futsals</a:t>
            </a:r>
            <a:r>
              <a:rPr lang="en-US"/>
              <a:t>,</a:t>
            </a:r>
          </a:p>
          <a:p>
            <a:pPr marL="269875" indent="-269875"/>
            <a:r>
              <a:rPr lang="en-US"/>
              <a:t>To eradicate complicated phone based booking processes,</a:t>
            </a:r>
          </a:p>
          <a:p>
            <a:pPr marL="269875" indent="-269875"/>
            <a:r>
              <a:rPr lang="en-US"/>
              <a:t>To enable the user to book the playing schedule.</a:t>
            </a:r>
          </a:p>
        </p:txBody>
      </p:sp>
    </p:spTree>
    <p:extLst>
      <p:ext uri="{BB962C8B-B14F-4D97-AF65-F5344CB8AC3E}">
        <p14:creationId xmlns:p14="http://schemas.microsoft.com/office/powerpoint/2010/main" val="212785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B20C7-F412-E7FA-129D-3A1AF961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GB" sz="4200"/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DB69C3-69A6-C8CC-D333-4DAE0085F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339840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55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DBDE-9AEF-C995-93F9-31BAB55C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B9B9F-E2E9-E0A0-E0D6-E9BD3385F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GB"/>
              <a:t>Home page</a:t>
            </a:r>
          </a:p>
          <a:p>
            <a:pPr marL="269875" indent="-269875"/>
            <a:r>
              <a:rPr lang="en-GB"/>
              <a:t>Login page</a:t>
            </a:r>
          </a:p>
          <a:p>
            <a:pPr marL="269875" indent="-269875"/>
            <a:r>
              <a:rPr lang="en-GB"/>
              <a:t>Register page</a:t>
            </a:r>
          </a:p>
          <a:p>
            <a:pPr marL="269875" indent="-269875"/>
            <a:r>
              <a:rPr lang="en-GB"/>
              <a:t>Admin panel</a:t>
            </a:r>
          </a:p>
          <a:p>
            <a:pPr marL="269875" indent="-269875"/>
            <a:r>
              <a:rPr lang="en-GB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7365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98BC-09FD-F2E5-67DC-020E14C3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Home page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C80471B-A76D-C427-3A4E-5A03E92BC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442819"/>
            <a:ext cx="11201400" cy="52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5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7D4-2149-2B9F-CB64-4643D800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 Login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8984A58-0C53-8622-81FD-8CE87F239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415" y="2528887"/>
            <a:ext cx="11213006" cy="3779837"/>
          </a:xfrm>
        </p:spPr>
      </p:pic>
    </p:spTree>
    <p:extLst>
      <p:ext uri="{BB962C8B-B14F-4D97-AF65-F5344CB8AC3E}">
        <p14:creationId xmlns:p14="http://schemas.microsoft.com/office/powerpoint/2010/main" val="1634281656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Widescreen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GlowVTI</vt:lpstr>
      <vt:lpstr>futsa</vt:lpstr>
      <vt:lpstr>Team Members</vt:lpstr>
      <vt:lpstr>Introduction</vt:lpstr>
      <vt:lpstr>Problem Statement</vt:lpstr>
      <vt:lpstr>Objectives</vt:lpstr>
      <vt:lpstr>TECHNOLOGIES USED</vt:lpstr>
      <vt:lpstr>DESIGN OVERVIEW</vt:lpstr>
      <vt:lpstr>Home page</vt:lpstr>
      <vt:lpstr>User Login</vt:lpstr>
      <vt:lpstr>Register futsal</vt:lpstr>
      <vt:lpstr>Admin Dashboard</vt:lpstr>
      <vt:lpstr>Booking Requests</vt:lpstr>
      <vt:lpstr>Register new account</vt:lpstr>
      <vt:lpstr>DATABASE</vt:lpstr>
      <vt:lpstr>Live Demonstration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</cp:revision>
  <dcterms:created xsi:type="dcterms:W3CDTF">2022-09-24T15:49:17Z</dcterms:created>
  <dcterms:modified xsi:type="dcterms:W3CDTF">2022-09-25T03:04:00Z</dcterms:modified>
</cp:coreProperties>
</file>