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2.xml" ContentType="application/vnd.openxmlformats-officedocument.presentationml.comment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7315200" cy="4572000"/>
  <p:notesSz cx="6858000" cy="9144000"/>
  <p:embeddedFontLst>
    <p:embeddedFont>
      <p:font typeface="Cambria Math" panose="02040503050406030204" pitchFamily="18" charset="0"/>
      <p:regular r:id="rId19"/>
    </p:embeddedFont>
    <p:embeddedFont>
      <p:font typeface="Garamond" panose="02020404030301010803" pitchFamily="18" charset="0"/>
      <p:regular r:id="rId20"/>
      <p:bold r:id="rId21"/>
      <p:italic r:id="rId22"/>
      <p:boldItalic r:id="rId23"/>
    </p:embeddedFont>
    <p:embeddedFont>
      <p:font typeface="Roboto" panose="02000000000000000000" pitchFamily="2" charset="0"/>
      <p:regular r:id="rId24"/>
      <p:bold r:id="rId25"/>
      <p:italic r:id="rId26"/>
      <p:boldItalic r:id="rId27"/>
    </p:embeddedFont>
    <p:embeddedFont>
      <p:font typeface="Montserrat ExtraBold" panose="00000900000000000000" pitchFamily="50" charset="0"/>
      <p:bold r:id="rId28"/>
      <p:boldItalic r:id="rId29"/>
    </p:embeddedFont>
    <p:embeddedFont>
      <p:font typeface="Lato" panose="020F0502020204030203" pitchFamily="3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85">
          <p15:clr>
            <a:srgbClr val="A4A3A4"/>
          </p15:clr>
        </p15:guide>
        <p15:guide id="2" pos="421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oro uchiha"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BE1732-97B5-4B45-9E37-3449443A4784}">
  <a:tblStyle styleId="{0EBE1732-97B5-4B45-9E37-3449443A4784}"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366" y="96"/>
      </p:cViewPr>
      <p:guideLst>
        <p:guide orient="horz" pos="2485"/>
        <p:guide pos="4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4-06T02:41:19.613" idx="1">
    <p:pos x="6000" y="0"/>
    <p:text>yesma Pu ko logo 3 dharke type ko huna paryo re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1-03-19T03:37:58.582" idx="2">
    <p:pos x="6000" y="0"/>
    <p:text>https://docs.google.com/presentation/d/15cVTJr2B6oOrkhTvqvndm3164WthTTbcePUgoo6p2jE/edit#slide=id.p16</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rgbClr val="00B050"/>
              </a:buClr>
              <a:buSzPts val="900"/>
              <a:buFont typeface="Noto Sans Symbols"/>
              <a:buChar char="⮚"/>
            </a:pPr>
            <a:r>
              <a:rPr lang="en-US" sz="900">
                <a:solidFill>
                  <a:schemeClr val="lt1"/>
                </a:solidFill>
                <a:latin typeface="Calibri"/>
                <a:ea typeface="Calibri"/>
                <a:cs typeface="Calibri"/>
                <a:sym typeface="Calibri"/>
              </a:rPr>
              <a:t>we evaluate our operator scale out approach with respect to time, load and threshold value</a:t>
            </a:r>
            <a:endParaRPr/>
          </a:p>
          <a:p>
            <a:pPr marL="285750" lvl="0" indent="-228600" algn="l" rtl="0">
              <a:lnSpc>
                <a:spcPct val="100000"/>
              </a:lnSpc>
              <a:spcBef>
                <a:spcPts val="0"/>
              </a:spcBef>
              <a:spcAft>
                <a:spcPts val="0"/>
              </a:spcAft>
              <a:buClr>
                <a:srgbClr val="00B050"/>
              </a:buClr>
              <a:buSzPts val="900"/>
              <a:buFont typeface="Noto Sans Symbols"/>
              <a:buNone/>
            </a:pPr>
            <a:endParaRPr sz="900">
              <a:solidFill>
                <a:srgbClr val="000000"/>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The test cases in our experiments are randomly generated. The followings are the details:</a:t>
            </a:r>
            <a:endParaRPr/>
          </a:p>
          <a:p>
            <a:pPr marL="285750" lvl="0" indent="-228600" algn="l" rtl="0">
              <a:lnSpc>
                <a:spcPct val="100000"/>
              </a:lnSpc>
              <a:spcBef>
                <a:spcPts val="0"/>
              </a:spcBef>
              <a:spcAft>
                <a:spcPts val="0"/>
              </a:spcAft>
              <a:buClr>
                <a:srgbClr val="00B050"/>
              </a:buClr>
              <a:buSzPts val="900"/>
              <a:buFont typeface="Noto Sans Symbols"/>
              <a:buNone/>
            </a:pPr>
            <a:endParaRPr sz="90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Parameters B, W, and D are randomly generated such that they are uniformly distributed within interval of [1, 10], [30, 60], and [40, 50], respectively. [B, W] </a:t>
            </a:r>
            <a:r>
              <a:rPr lang="en-US" sz="900">
                <a:solidFill>
                  <a:schemeClr val="lt1"/>
                </a:solidFill>
                <a:latin typeface="Calibri"/>
                <a:ea typeface="Calibri"/>
                <a:cs typeface="Calibri"/>
                <a:sym typeface="Calibri"/>
              </a:rPr>
              <a:t>The best case execution time and the worst case execution time of task i. </a:t>
            </a:r>
            <a:r>
              <a:rPr lang="en-US" sz="900">
                <a:solidFill>
                  <a:srgbClr val="000000"/>
                </a:solidFill>
                <a:latin typeface="Times New Roman"/>
                <a:ea typeface="Times New Roman"/>
                <a:cs typeface="Times New Roman"/>
                <a:sym typeface="Times New Roman"/>
              </a:rPr>
              <a:t>D </a:t>
            </a:r>
            <a:r>
              <a:rPr lang="en-US" sz="900">
                <a:solidFill>
                  <a:schemeClr val="lt1"/>
                </a:solidFill>
                <a:latin typeface="Calibri"/>
                <a:ea typeface="Calibri"/>
                <a:cs typeface="Calibri"/>
                <a:sym typeface="Calibri"/>
              </a:rPr>
              <a:t>The relative deadline of </a:t>
            </a:r>
            <a:endParaRPr sz="900">
              <a:solidFill>
                <a:srgbClr val="000000"/>
              </a:solidFill>
              <a:latin typeface="Times New Roman"/>
              <a:ea typeface="Times New Roman"/>
              <a:cs typeface="Times New Roman"/>
              <a:sym typeface="Times New Roman"/>
            </a:endParaRPr>
          </a:p>
          <a:p>
            <a:pPr marL="285750" lvl="0" indent="-228600" algn="l" rtl="0">
              <a:lnSpc>
                <a:spcPct val="100000"/>
              </a:lnSpc>
              <a:spcBef>
                <a:spcPts val="0"/>
              </a:spcBef>
              <a:spcAft>
                <a:spcPts val="0"/>
              </a:spcAft>
              <a:buClr>
                <a:srgbClr val="00B050"/>
              </a:buClr>
              <a:buSzPts val="900"/>
              <a:buFont typeface="Noto Sans Symbols"/>
              <a:buNone/>
            </a:pPr>
            <a:endParaRPr sz="900">
              <a:solidFill>
                <a:srgbClr val="000000"/>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The execution time of an operator is assumed to be evenly distributed between interval of [B, W] i.e. f</a:t>
            </a:r>
            <a:r>
              <a:rPr lang="en-US" sz="900" baseline="-250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 = 1 </a:t>
            </a:r>
            <a:r>
              <a:rPr lang="en-US" sz="900" i="0">
                <a:solidFill>
                  <a:srgbClr val="000000"/>
                </a:solidFill>
                <a:latin typeface="Cambria Math"/>
                <a:ea typeface="Cambria Math"/>
                <a:cs typeface="Cambria Math"/>
                <a:sym typeface="Cambria Math"/>
              </a:rPr>
              <a:t>÷</a:t>
            </a:r>
            <a:r>
              <a:rPr lang="en-US" sz="900" b="0" i="0">
                <a:solidFill>
                  <a:srgbClr val="000000"/>
                </a:solidFill>
                <a:latin typeface="Cambria Math"/>
                <a:ea typeface="Cambria Math"/>
                <a:cs typeface="Cambria Math"/>
                <a:sym typeface="Cambria Math"/>
              </a:rPr>
              <a:t> </a:t>
            </a:r>
            <a:r>
              <a:rPr lang="en-US" sz="900">
                <a:solidFill>
                  <a:srgbClr val="000000"/>
                </a:solidFill>
                <a:latin typeface="Times New Roman"/>
                <a:ea typeface="Times New Roman"/>
                <a:cs typeface="Times New Roman"/>
                <a:sym typeface="Times New Roman"/>
              </a:rPr>
              <a:t>(W</a:t>
            </a:r>
            <a:r>
              <a:rPr lang="en-US" sz="900" baseline="-250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 - B</a:t>
            </a:r>
            <a:r>
              <a:rPr lang="en-US" sz="900" baseline="-250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a:t>
            </a:r>
            <a:endParaRPr/>
          </a:p>
          <a:p>
            <a:pPr marL="285750" lvl="0" indent="-228600" algn="l" rtl="0">
              <a:lnSpc>
                <a:spcPct val="100000"/>
              </a:lnSpc>
              <a:spcBef>
                <a:spcPts val="0"/>
              </a:spcBef>
              <a:spcAft>
                <a:spcPts val="0"/>
              </a:spcAft>
              <a:buClr>
                <a:srgbClr val="00B050"/>
              </a:buClr>
              <a:buSzPts val="900"/>
              <a:buFont typeface="Noto Sans Symbols"/>
              <a:buNone/>
            </a:pPr>
            <a:endParaRPr sz="900">
              <a:solidFill>
                <a:srgbClr val="000000"/>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G, L were assumed to be linear functions, i.e. G(t)= -ag*(t - D) in the range of [0, D] and L(t) = al*t. The gradient for G(t) and L(t), i.e.ag and al were randomly chosen from the interval of [4, 10] and [1, 5], respectively.</a:t>
            </a:r>
            <a:endParaRPr/>
          </a:p>
          <a:p>
            <a:pPr marL="285750" lvl="0" indent="-228600" algn="l" rtl="0">
              <a:lnSpc>
                <a:spcPct val="100000"/>
              </a:lnSpc>
              <a:spcBef>
                <a:spcPts val="0"/>
              </a:spcBef>
              <a:spcAft>
                <a:spcPts val="0"/>
              </a:spcAft>
              <a:buClr>
                <a:srgbClr val="00B050"/>
              </a:buClr>
              <a:buSzPts val="900"/>
              <a:buFont typeface="Noto Sans Symbols"/>
              <a:buNone/>
            </a:pPr>
            <a:endParaRPr sz="90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G(t) </a:t>
            </a:r>
            <a:r>
              <a:rPr lang="en-US" sz="900">
                <a:solidFill>
                  <a:schemeClr val="lt1"/>
                </a:solidFill>
                <a:latin typeface="Calibri"/>
                <a:ea typeface="Calibri"/>
                <a:cs typeface="Calibri"/>
                <a:sym typeface="Calibri"/>
              </a:rPr>
              <a:t>The profit TUF, which represents the profit accrued when a task is completed at time t. We assume </a:t>
            </a:r>
            <a:r>
              <a:rPr lang="en-US" sz="900">
                <a:solidFill>
                  <a:srgbClr val="000000"/>
                </a:solidFill>
                <a:latin typeface="Times New Roman"/>
                <a:ea typeface="Times New Roman"/>
                <a:cs typeface="Times New Roman"/>
                <a:sym typeface="Times New Roman"/>
              </a:rPr>
              <a:t>G(t) </a:t>
            </a:r>
            <a:r>
              <a:rPr lang="en-US" sz="900">
                <a:solidFill>
                  <a:schemeClr val="lt1"/>
                </a:solidFill>
                <a:latin typeface="Calibri"/>
                <a:ea typeface="Calibri"/>
                <a:cs typeface="Calibri"/>
                <a:sym typeface="Calibri"/>
              </a:rPr>
              <a:t>is a non-increasing unimodal function before its deadline, i.e. </a:t>
            </a:r>
            <a:r>
              <a:rPr lang="en-US" sz="900">
                <a:solidFill>
                  <a:srgbClr val="000000"/>
                </a:solidFill>
                <a:latin typeface="Times New Roman"/>
                <a:ea typeface="Times New Roman"/>
                <a:cs typeface="Times New Roman"/>
                <a:sym typeface="Times New Roman"/>
              </a:rPr>
              <a:t>G(t’i)&gt;=G(t’j)  </a:t>
            </a:r>
            <a:r>
              <a:rPr lang="en-US" sz="900">
                <a:solidFill>
                  <a:schemeClr val="lt1"/>
                </a:solidFill>
                <a:latin typeface="Calibri"/>
                <a:ea typeface="Calibri"/>
                <a:cs typeface="Calibri"/>
                <a:sym typeface="Calibri"/>
              </a:rPr>
              <a:t> if if t’i&lt;=t’j  and  </a:t>
            </a:r>
            <a:r>
              <a:rPr lang="en-US" sz="900">
                <a:solidFill>
                  <a:srgbClr val="000000"/>
                </a:solidFill>
                <a:latin typeface="Times New Roman"/>
                <a:ea typeface="Times New Roman"/>
                <a:cs typeface="Times New Roman"/>
                <a:sym typeface="Times New Roman"/>
              </a:rPr>
              <a:t>G(t) </a:t>
            </a:r>
            <a:r>
              <a:rPr lang="en-US" sz="900">
                <a:solidFill>
                  <a:schemeClr val="lt1"/>
                </a:solidFill>
                <a:latin typeface="Calibri"/>
                <a:ea typeface="Calibri"/>
                <a:cs typeface="Calibri"/>
                <a:sym typeface="Calibri"/>
              </a:rPr>
              <a:t>= 0 if t &gt;=D;</a:t>
            </a:r>
            <a:endParaRPr/>
          </a:p>
          <a:p>
            <a:pPr marL="285750" marR="0" lvl="0" indent="-228600" algn="l" rtl="0">
              <a:lnSpc>
                <a:spcPct val="100000"/>
              </a:lnSpc>
              <a:spcBef>
                <a:spcPts val="0"/>
              </a:spcBef>
              <a:spcAft>
                <a:spcPts val="0"/>
              </a:spcAft>
              <a:buClr>
                <a:srgbClr val="00B050"/>
              </a:buClr>
              <a:buSzPts val="900"/>
              <a:buFont typeface="Noto Sans Symbols"/>
              <a:buNone/>
            </a:pPr>
            <a:endParaRPr sz="900">
              <a:solidFill>
                <a:schemeClr val="lt1"/>
              </a:solidFill>
              <a:latin typeface="Calibri"/>
              <a:ea typeface="Calibri"/>
              <a:cs typeface="Calibri"/>
              <a:sym typeface="Calibri"/>
            </a:endParaRPr>
          </a:p>
          <a:p>
            <a:pPr marL="285750" marR="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L</a:t>
            </a:r>
            <a:r>
              <a:rPr lang="en-US" sz="900" baseline="-250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 </a:t>
            </a:r>
            <a:r>
              <a:rPr lang="en-US" sz="900">
                <a:solidFill>
                  <a:schemeClr val="lt1"/>
                </a:solidFill>
                <a:latin typeface="Calibri"/>
                <a:ea typeface="Calibri"/>
                <a:cs typeface="Calibri"/>
                <a:sym typeface="Calibri"/>
              </a:rPr>
              <a:t>:The penalty TUF, which represents the penalty, suffered when a task is discarded or aborted or exceeded deadline at time t. We assume </a:t>
            </a:r>
            <a:r>
              <a:rPr lang="en-US" sz="900">
                <a:solidFill>
                  <a:srgbClr val="000000"/>
                </a:solidFill>
                <a:latin typeface="Times New Roman"/>
                <a:ea typeface="Times New Roman"/>
                <a:cs typeface="Times New Roman"/>
                <a:sym typeface="Times New Roman"/>
              </a:rPr>
              <a:t>L</a:t>
            </a:r>
            <a:r>
              <a:rPr lang="en-US" sz="900" baseline="-250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 </a:t>
            </a:r>
            <a:r>
              <a:rPr lang="en-US" sz="900">
                <a:solidFill>
                  <a:schemeClr val="lt1"/>
                </a:solidFill>
                <a:latin typeface="Calibri"/>
                <a:ea typeface="Calibri"/>
                <a:cs typeface="Calibri"/>
                <a:sym typeface="Calibri"/>
              </a:rPr>
              <a:t>is a non-decreasing unimodal function before its deadline, i.e. </a:t>
            </a:r>
            <a:r>
              <a:rPr lang="en-US" sz="900">
                <a:solidFill>
                  <a:srgbClr val="000000"/>
                </a:solidFill>
                <a:latin typeface="Times New Roman"/>
                <a:ea typeface="Times New Roman"/>
                <a:cs typeface="Times New Roman"/>
                <a:sym typeface="Times New Roman"/>
              </a:rPr>
              <a:t>L</a:t>
            </a:r>
            <a:r>
              <a:rPr lang="en-US" sz="900" baseline="-250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(T’i) &lt;=L</a:t>
            </a:r>
            <a:r>
              <a:rPr lang="en-US" sz="900" baseline="-250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(T’j) </a:t>
            </a:r>
            <a:r>
              <a:rPr lang="en-US" sz="900">
                <a:solidFill>
                  <a:schemeClr val="lt1"/>
                </a:solidFill>
                <a:latin typeface="Calibri"/>
                <a:ea typeface="Calibri"/>
                <a:cs typeface="Calibri"/>
                <a:sym typeface="Calibri"/>
              </a:rPr>
              <a:t> if t’i&lt;=t’j , and a task is immediately discarded once it missed its deadline; </a:t>
            </a:r>
            <a:endParaRPr sz="900">
              <a:solidFill>
                <a:srgbClr val="000000"/>
              </a:solidFill>
              <a:latin typeface="Times New Roman"/>
              <a:ea typeface="Times New Roman"/>
              <a:cs typeface="Times New Roman"/>
              <a:sym typeface="Times New Roman"/>
            </a:endParaRPr>
          </a:p>
          <a:p>
            <a:pPr marL="285750" lvl="0" indent="-228600" algn="l" rtl="0">
              <a:lnSpc>
                <a:spcPct val="100000"/>
              </a:lnSpc>
              <a:spcBef>
                <a:spcPts val="0"/>
              </a:spcBef>
              <a:spcAft>
                <a:spcPts val="0"/>
              </a:spcAft>
              <a:buClr>
                <a:srgbClr val="00B050"/>
              </a:buClr>
              <a:buSzPts val="900"/>
              <a:buFont typeface="Noto Sans Symbols"/>
              <a:buNone/>
            </a:pPr>
            <a:endParaRPr sz="900">
              <a:solidFill>
                <a:srgbClr val="000000"/>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Operator execution Task release times intervals follow the exponential distribution with </a:t>
            </a:r>
            <a:r>
              <a:rPr lang="en-US" sz="900" i="0">
                <a:solidFill>
                  <a:srgbClr val="000000"/>
                </a:solidFill>
                <a:latin typeface="Cambria Math"/>
                <a:ea typeface="Cambria Math"/>
                <a:cs typeface="Cambria Math"/>
                <a:sym typeface="Cambria Math"/>
              </a:rPr>
              <a:t>𝜆</a:t>
            </a:r>
            <a:r>
              <a:rPr lang="en-US" sz="900">
                <a:solidFill>
                  <a:srgbClr val="000000"/>
                </a:solidFill>
                <a:latin typeface="Times New Roman"/>
                <a:ea typeface="Times New Roman"/>
                <a:cs typeface="Times New Roman"/>
                <a:sym typeface="Times New Roman"/>
              </a:rPr>
              <a:t> = 5.</a:t>
            </a:r>
            <a:endParaRPr/>
          </a:p>
          <a:p>
            <a:pPr marL="285750" lvl="0" indent="-228600" algn="l" rtl="0">
              <a:lnSpc>
                <a:spcPct val="100000"/>
              </a:lnSpc>
              <a:spcBef>
                <a:spcPts val="0"/>
              </a:spcBef>
              <a:spcAft>
                <a:spcPts val="0"/>
              </a:spcAft>
              <a:buClr>
                <a:srgbClr val="00B050"/>
              </a:buClr>
              <a:buSzPts val="900"/>
              <a:buFont typeface="Noto Sans Symbols"/>
              <a:buNone/>
            </a:pPr>
            <a:endParaRPr sz="900">
              <a:solidFill>
                <a:srgbClr val="000000"/>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The utility threshold </a:t>
            </a:r>
            <a:r>
              <a:rPr lang="en-US" sz="900" i="0">
                <a:solidFill>
                  <a:srgbClr val="000000"/>
                </a:solidFill>
                <a:latin typeface="Cambria Math"/>
                <a:ea typeface="Cambria Math"/>
                <a:cs typeface="Cambria Math"/>
                <a:sym typeface="Cambria Math"/>
              </a:rPr>
              <a:t>𝛿</a:t>
            </a:r>
            <a:r>
              <a:rPr lang="en-US" sz="900">
                <a:solidFill>
                  <a:srgbClr val="000000"/>
                </a:solidFill>
                <a:latin typeface="Times New Roman"/>
                <a:ea typeface="Times New Roman"/>
                <a:cs typeface="Times New Roman"/>
                <a:sym typeface="Times New Roman"/>
              </a:rPr>
              <a:t> is set 13075.579. This is average value of four operators. For each operator we run our experiment 60 times and then take average of generated value. There are four average values, each for one operator. Finally we again take average value of these four operator average value and we get 13075.579.</a:t>
            </a:r>
            <a:endParaRPr/>
          </a:p>
          <a:p>
            <a:pPr marL="285750" lvl="0" indent="-228600" algn="l" rtl="0">
              <a:lnSpc>
                <a:spcPct val="100000"/>
              </a:lnSpc>
              <a:spcBef>
                <a:spcPts val="0"/>
              </a:spcBef>
              <a:spcAft>
                <a:spcPts val="0"/>
              </a:spcAft>
              <a:buClr>
                <a:srgbClr val="00B050"/>
              </a:buClr>
              <a:buSzPts val="900"/>
              <a:buFont typeface="Noto Sans Symbols"/>
              <a:buNone/>
            </a:pPr>
            <a:endParaRPr sz="900">
              <a:solidFill>
                <a:srgbClr val="000000"/>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P</a:t>
            </a:r>
            <a:r>
              <a:rPr lang="en-US" sz="900" baseline="-250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 Size of stream tuples are generated randomly in the range of [128,1024] KB.</a:t>
            </a:r>
            <a:endParaRPr/>
          </a:p>
          <a:p>
            <a:pPr marL="285750" lvl="0" indent="-228600" algn="l" rtl="0">
              <a:lnSpc>
                <a:spcPct val="100000"/>
              </a:lnSpc>
              <a:spcBef>
                <a:spcPts val="0"/>
              </a:spcBef>
              <a:spcAft>
                <a:spcPts val="0"/>
              </a:spcAft>
              <a:buClr>
                <a:srgbClr val="00B050"/>
              </a:buClr>
              <a:buSzPts val="900"/>
              <a:buFont typeface="Noto Sans Symbols"/>
              <a:buNone/>
            </a:pPr>
            <a:endParaRPr sz="900">
              <a:solidFill>
                <a:srgbClr val="000000"/>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c</a:t>
            </a:r>
            <a:r>
              <a:rPr lang="en-US" sz="900" baseline="-250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 Cpu utilization is generated randomly in the range of [0, 1] for task i.</a:t>
            </a:r>
            <a:endParaRPr sz="900">
              <a:solidFill>
                <a:srgbClr val="000000"/>
              </a:solidFill>
              <a:latin typeface="Times New Roman"/>
              <a:ea typeface="Times New Roman"/>
              <a:cs typeface="Times New Roman"/>
              <a:sym typeface="Times New Roman"/>
            </a:endParaRPr>
          </a:p>
          <a:p>
            <a:pPr marL="285750" lvl="0" indent="-228600" algn="l" rtl="0">
              <a:lnSpc>
                <a:spcPct val="100000"/>
              </a:lnSpc>
              <a:spcBef>
                <a:spcPts val="0"/>
              </a:spcBef>
              <a:spcAft>
                <a:spcPts val="0"/>
              </a:spcAft>
              <a:buClr>
                <a:srgbClr val="00B050"/>
              </a:buClr>
              <a:buSzPts val="900"/>
              <a:buFont typeface="Noto Sans Symbols"/>
              <a:buNone/>
            </a:pPr>
            <a:endParaRPr sz="900">
              <a:solidFill>
                <a:srgbClr val="000000"/>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m</a:t>
            </a:r>
            <a:r>
              <a:rPr lang="en-US" sz="900" baseline="-250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 Memory utilization is also generated randomly in the range of [0, 1] for task i.</a:t>
            </a:r>
            <a:endParaRPr/>
          </a:p>
          <a:p>
            <a:pPr marL="285750" lvl="0" indent="-228600" algn="l" rtl="0">
              <a:lnSpc>
                <a:spcPct val="100000"/>
              </a:lnSpc>
              <a:spcBef>
                <a:spcPts val="0"/>
              </a:spcBef>
              <a:spcAft>
                <a:spcPts val="0"/>
              </a:spcAft>
              <a:buClr>
                <a:srgbClr val="00B050"/>
              </a:buClr>
              <a:buSzPts val="900"/>
              <a:buFont typeface="Noto Sans Symbols"/>
              <a:buNone/>
            </a:pPr>
            <a:endParaRPr sz="900">
              <a:solidFill>
                <a:srgbClr val="000000"/>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Each experiment was run 60 times and we report averaged measurements for more accuracy.</a:t>
            </a:r>
            <a:endParaRPr sz="9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p>
        </p:txBody>
      </p:sp>
      <p:sp>
        <p:nvSpPr>
          <p:cNvPr id="249" name="Google Shape;249;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rgbClr val="00B050"/>
              </a:buClr>
              <a:buSzPts val="900"/>
              <a:buFont typeface="Noto Sans Symbols"/>
              <a:buChar char="⮚"/>
            </a:pPr>
            <a:r>
              <a:rPr lang="en-US" sz="900">
                <a:solidFill>
                  <a:schemeClr val="lt1"/>
                </a:solidFill>
                <a:latin typeface="Calibri"/>
                <a:ea typeface="Calibri"/>
                <a:cs typeface="Calibri"/>
                <a:sym typeface="Calibri"/>
              </a:rPr>
              <a:t>we evaluate our operator scale out approach with respect to time, load and threshold value</a:t>
            </a:r>
            <a:endParaRPr/>
          </a:p>
          <a:p>
            <a:pPr marL="285750" lvl="0" indent="-228600" algn="l" rtl="0">
              <a:lnSpc>
                <a:spcPct val="100000"/>
              </a:lnSpc>
              <a:spcBef>
                <a:spcPts val="0"/>
              </a:spcBef>
              <a:spcAft>
                <a:spcPts val="0"/>
              </a:spcAft>
              <a:buClr>
                <a:srgbClr val="00B050"/>
              </a:buClr>
              <a:buSzPts val="900"/>
              <a:buFont typeface="Noto Sans Symbols"/>
              <a:buNone/>
            </a:pPr>
            <a:endParaRPr sz="900">
              <a:solidFill>
                <a:srgbClr val="000000"/>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The test cases in our experiments are randomly generated. The followings are the details:</a:t>
            </a:r>
            <a:endParaRPr/>
          </a:p>
          <a:p>
            <a:pPr marL="285750" lvl="0" indent="-228600" algn="l" rtl="0">
              <a:lnSpc>
                <a:spcPct val="100000"/>
              </a:lnSpc>
              <a:spcBef>
                <a:spcPts val="0"/>
              </a:spcBef>
              <a:spcAft>
                <a:spcPts val="0"/>
              </a:spcAft>
              <a:buClr>
                <a:srgbClr val="00B050"/>
              </a:buClr>
              <a:buSzPts val="900"/>
              <a:buFont typeface="Noto Sans Symbols"/>
              <a:buNone/>
            </a:pPr>
            <a:endParaRPr sz="90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Parameters B, W, and D are randomly generated such that they are uniformly distributed within interval of [1, 10], [30, 60], and [40, 50], respectively. [B, W] </a:t>
            </a:r>
            <a:r>
              <a:rPr lang="en-US" sz="900">
                <a:solidFill>
                  <a:schemeClr val="lt1"/>
                </a:solidFill>
                <a:latin typeface="Calibri"/>
                <a:ea typeface="Calibri"/>
                <a:cs typeface="Calibri"/>
                <a:sym typeface="Calibri"/>
              </a:rPr>
              <a:t>The best case execution time and the worst case execution time of task i. </a:t>
            </a:r>
            <a:r>
              <a:rPr lang="en-US" sz="900">
                <a:solidFill>
                  <a:srgbClr val="000000"/>
                </a:solidFill>
                <a:latin typeface="Times New Roman"/>
                <a:ea typeface="Times New Roman"/>
                <a:cs typeface="Times New Roman"/>
                <a:sym typeface="Times New Roman"/>
              </a:rPr>
              <a:t>D </a:t>
            </a:r>
            <a:r>
              <a:rPr lang="en-US" sz="900">
                <a:solidFill>
                  <a:schemeClr val="lt1"/>
                </a:solidFill>
                <a:latin typeface="Calibri"/>
                <a:ea typeface="Calibri"/>
                <a:cs typeface="Calibri"/>
                <a:sym typeface="Calibri"/>
              </a:rPr>
              <a:t>The relative deadline of </a:t>
            </a:r>
            <a:endParaRPr sz="900">
              <a:solidFill>
                <a:srgbClr val="000000"/>
              </a:solidFill>
              <a:latin typeface="Times New Roman"/>
              <a:ea typeface="Times New Roman"/>
              <a:cs typeface="Times New Roman"/>
              <a:sym typeface="Times New Roman"/>
            </a:endParaRPr>
          </a:p>
          <a:p>
            <a:pPr marL="285750" lvl="0" indent="-228600" algn="l" rtl="0">
              <a:lnSpc>
                <a:spcPct val="100000"/>
              </a:lnSpc>
              <a:spcBef>
                <a:spcPts val="0"/>
              </a:spcBef>
              <a:spcAft>
                <a:spcPts val="0"/>
              </a:spcAft>
              <a:buClr>
                <a:srgbClr val="00B050"/>
              </a:buClr>
              <a:buSzPts val="900"/>
              <a:buFont typeface="Noto Sans Symbols"/>
              <a:buNone/>
            </a:pPr>
            <a:endParaRPr sz="900">
              <a:solidFill>
                <a:srgbClr val="000000"/>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The execution time of an operator is assumed to be evenly distributed between interval of [B, W] i.e. f</a:t>
            </a:r>
            <a:r>
              <a:rPr lang="en-US" sz="900" baseline="-250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 = 1 </a:t>
            </a:r>
            <a:r>
              <a:rPr lang="en-US" sz="900" i="0">
                <a:solidFill>
                  <a:srgbClr val="000000"/>
                </a:solidFill>
                <a:latin typeface="Cambria Math"/>
                <a:ea typeface="Cambria Math"/>
                <a:cs typeface="Cambria Math"/>
                <a:sym typeface="Cambria Math"/>
              </a:rPr>
              <a:t>÷</a:t>
            </a:r>
            <a:r>
              <a:rPr lang="en-US" sz="900" b="0" i="0">
                <a:solidFill>
                  <a:srgbClr val="000000"/>
                </a:solidFill>
                <a:latin typeface="Cambria Math"/>
                <a:ea typeface="Cambria Math"/>
                <a:cs typeface="Cambria Math"/>
                <a:sym typeface="Cambria Math"/>
              </a:rPr>
              <a:t> </a:t>
            </a:r>
            <a:r>
              <a:rPr lang="en-US" sz="900">
                <a:solidFill>
                  <a:srgbClr val="000000"/>
                </a:solidFill>
                <a:latin typeface="Times New Roman"/>
                <a:ea typeface="Times New Roman"/>
                <a:cs typeface="Times New Roman"/>
                <a:sym typeface="Times New Roman"/>
              </a:rPr>
              <a:t>(W</a:t>
            </a:r>
            <a:r>
              <a:rPr lang="en-US" sz="900" baseline="-250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 - B</a:t>
            </a:r>
            <a:r>
              <a:rPr lang="en-US" sz="900" baseline="-250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a:t>
            </a:r>
            <a:endParaRPr/>
          </a:p>
          <a:p>
            <a:pPr marL="285750" lvl="0" indent="-228600" algn="l" rtl="0">
              <a:lnSpc>
                <a:spcPct val="100000"/>
              </a:lnSpc>
              <a:spcBef>
                <a:spcPts val="0"/>
              </a:spcBef>
              <a:spcAft>
                <a:spcPts val="0"/>
              </a:spcAft>
              <a:buClr>
                <a:srgbClr val="00B050"/>
              </a:buClr>
              <a:buSzPts val="900"/>
              <a:buFont typeface="Noto Sans Symbols"/>
              <a:buNone/>
            </a:pPr>
            <a:endParaRPr sz="900">
              <a:solidFill>
                <a:srgbClr val="000000"/>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G, L were assumed to be linear functions, i.e. G(t)= -ag*(t - D) in the range of [0, D] and L(t) = al*t. The gradient for G(t) and L(t), i.e.ag and al were randomly chosen from the interval of [4, 10] and [1, 5], respectively.</a:t>
            </a:r>
            <a:endParaRPr/>
          </a:p>
          <a:p>
            <a:pPr marL="285750" lvl="0" indent="-228600" algn="l" rtl="0">
              <a:lnSpc>
                <a:spcPct val="100000"/>
              </a:lnSpc>
              <a:spcBef>
                <a:spcPts val="0"/>
              </a:spcBef>
              <a:spcAft>
                <a:spcPts val="0"/>
              </a:spcAft>
              <a:buClr>
                <a:srgbClr val="00B050"/>
              </a:buClr>
              <a:buSzPts val="900"/>
              <a:buFont typeface="Noto Sans Symbols"/>
              <a:buNone/>
            </a:pPr>
            <a:endParaRPr sz="90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G(t) </a:t>
            </a:r>
            <a:r>
              <a:rPr lang="en-US" sz="900">
                <a:solidFill>
                  <a:schemeClr val="lt1"/>
                </a:solidFill>
                <a:latin typeface="Calibri"/>
                <a:ea typeface="Calibri"/>
                <a:cs typeface="Calibri"/>
                <a:sym typeface="Calibri"/>
              </a:rPr>
              <a:t>The profit TUF, which represents the profit accrued when a task is completed at time t. We assume </a:t>
            </a:r>
            <a:r>
              <a:rPr lang="en-US" sz="900">
                <a:solidFill>
                  <a:srgbClr val="000000"/>
                </a:solidFill>
                <a:latin typeface="Times New Roman"/>
                <a:ea typeface="Times New Roman"/>
                <a:cs typeface="Times New Roman"/>
                <a:sym typeface="Times New Roman"/>
              </a:rPr>
              <a:t>G(t) </a:t>
            </a:r>
            <a:r>
              <a:rPr lang="en-US" sz="900">
                <a:solidFill>
                  <a:schemeClr val="lt1"/>
                </a:solidFill>
                <a:latin typeface="Calibri"/>
                <a:ea typeface="Calibri"/>
                <a:cs typeface="Calibri"/>
                <a:sym typeface="Calibri"/>
              </a:rPr>
              <a:t>is a non-increasing unimodal function before its deadline, i.e. </a:t>
            </a:r>
            <a:r>
              <a:rPr lang="en-US" sz="900">
                <a:solidFill>
                  <a:srgbClr val="000000"/>
                </a:solidFill>
                <a:latin typeface="Times New Roman"/>
                <a:ea typeface="Times New Roman"/>
                <a:cs typeface="Times New Roman"/>
                <a:sym typeface="Times New Roman"/>
              </a:rPr>
              <a:t>G(t’i)&gt;=G(t’j)  </a:t>
            </a:r>
            <a:r>
              <a:rPr lang="en-US" sz="900">
                <a:solidFill>
                  <a:schemeClr val="lt1"/>
                </a:solidFill>
                <a:latin typeface="Calibri"/>
                <a:ea typeface="Calibri"/>
                <a:cs typeface="Calibri"/>
                <a:sym typeface="Calibri"/>
              </a:rPr>
              <a:t> if if t’i&lt;=t’j  and  </a:t>
            </a:r>
            <a:r>
              <a:rPr lang="en-US" sz="900">
                <a:solidFill>
                  <a:srgbClr val="000000"/>
                </a:solidFill>
                <a:latin typeface="Times New Roman"/>
                <a:ea typeface="Times New Roman"/>
                <a:cs typeface="Times New Roman"/>
                <a:sym typeface="Times New Roman"/>
              </a:rPr>
              <a:t>G(t) </a:t>
            </a:r>
            <a:r>
              <a:rPr lang="en-US" sz="900">
                <a:solidFill>
                  <a:schemeClr val="lt1"/>
                </a:solidFill>
                <a:latin typeface="Calibri"/>
                <a:ea typeface="Calibri"/>
                <a:cs typeface="Calibri"/>
                <a:sym typeface="Calibri"/>
              </a:rPr>
              <a:t>= 0 if t &gt;=D;</a:t>
            </a:r>
            <a:endParaRPr/>
          </a:p>
          <a:p>
            <a:pPr marL="285750" marR="0" lvl="0" indent="-228600" algn="l" rtl="0">
              <a:lnSpc>
                <a:spcPct val="100000"/>
              </a:lnSpc>
              <a:spcBef>
                <a:spcPts val="0"/>
              </a:spcBef>
              <a:spcAft>
                <a:spcPts val="0"/>
              </a:spcAft>
              <a:buClr>
                <a:srgbClr val="00B050"/>
              </a:buClr>
              <a:buSzPts val="900"/>
              <a:buFont typeface="Noto Sans Symbols"/>
              <a:buNone/>
            </a:pPr>
            <a:endParaRPr sz="900">
              <a:solidFill>
                <a:schemeClr val="lt1"/>
              </a:solidFill>
              <a:latin typeface="Calibri"/>
              <a:ea typeface="Calibri"/>
              <a:cs typeface="Calibri"/>
              <a:sym typeface="Calibri"/>
            </a:endParaRPr>
          </a:p>
          <a:p>
            <a:pPr marL="285750" marR="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L</a:t>
            </a:r>
            <a:r>
              <a:rPr lang="en-US" sz="900" baseline="-250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 </a:t>
            </a:r>
            <a:r>
              <a:rPr lang="en-US" sz="900">
                <a:solidFill>
                  <a:schemeClr val="lt1"/>
                </a:solidFill>
                <a:latin typeface="Calibri"/>
                <a:ea typeface="Calibri"/>
                <a:cs typeface="Calibri"/>
                <a:sym typeface="Calibri"/>
              </a:rPr>
              <a:t>:The penalty TUF, which represents the penalty, suffered when a task is discarded or aborted or exceeded deadline at time t. We assume </a:t>
            </a:r>
            <a:r>
              <a:rPr lang="en-US" sz="900">
                <a:solidFill>
                  <a:srgbClr val="000000"/>
                </a:solidFill>
                <a:latin typeface="Times New Roman"/>
                <a:ea typeface="Times New Roman"/>
                <a:cs typeface="Times New Roman"/>
                <a:sym typeface="Times New Roman"/>
              </a:rPr>
              <a:t>L</a:t>
            </a:r>
            <a:r>
              <a:rPr lang="en-US" sz="900" baseline="-250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 </a:t>
            </a:r>
            <a:r>
              <a:rPr lang="en-US" sz="900">
                <a:solidFill>
                  <a:schemeClr val="lt1"/>
                </a:solidFill>
                <a:latin typeface="Calibri"/>
                <a:ea typeface="Calibri"/>
                <a:cs typeface="Calibri"/>
                <a:sym typeface="Calibri"/>
              </a:rPr>
              <a:t>is a non-decreasing unimodal function before its deadline, i.e. </a:t>
            </a:r>
            <a:r>
              <a:rPr lang="en-US" sz="900">
                <a:solidFill>
                  <a:srgbClr val="000000"/>
                </a:solidFill>
                <a:latin typeface="Times New Roman"/>
                <a:ea typeface="Times New Roman"/>
                <a:cs typeface="Times New Roman"/>
                <a:sym typeface="Times New Roman"/>
              </a:rPr>
              <a:t>L</a:t>
            </a:r>
            <a:r>
              <a:rPr lang="en-US" sz="900" baseline="-250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(T’i) &lt;=L</a:t>
            </a:r>
            <a:r>
              <a:rPr lang="en-US" sz="900" baseline="-250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(T’j) </a:t>
            </a:r>
            <a:r>
              <a:rPr lang="en-US" sz="900">
                <a:solidFill>
                  <a:schemeClr val="lt1"/>
                </a:solidFill>
                <a:latin typeface="Calibri"/>
                <a:ea typeface="Calibri"/>
                <a:cs typeface="Calibri"/>
                <a:sym typeface="Calibri"/>
              </a:rPr>
              <a:t> if t’i&lt;=t’j , and a task is immediately discarded once it missed its deadline; </a:t>
            </a:r>
            <a:endParaRPr sz="900">
              <a:solidFill>
                <a:srgbClr val="000000"/>
              </a:solidFill>
              <a:latin typeface="Times New Roman"/>
              <a:ea typeface="Times New Roman"/>
              <a:cs typeface="Times New Roman"/>
              <a:sym typeface="Times New Roman"/>
            </a:endParaRPr>
          </a:p>
          <a:p>
            <a:pPr marL="285750" lvl="0" indent="-228600" algn="l" rtl="0">
              <a:lnSpc>
                <a:spcPct val="100000"/>
              </a:lnSpc>
              <a:spcBef>
                <a:spcPts val="0"/>
              </a:spcBef>
              <a:spcAft>
                <a:spcPts val="0"/>
              </a:spcAft>
              <a:buClr>
                <a:srgbClr val="00B050"/>
              </a:buClr>
              <a:buSzPts val="900"/>
              <a:buFont typeface="Noto Sans Symbols"/>
              <a:buNone/>
            </a:pPr>
            <a:endParaRPr sz="900">
              <a:solidFill>
                <a:srgbClr val="000000"/>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Operator execution Task release times intervals follow the exponential distribution with </a:t>
            </a:r>
            <a:r>
              <a:rPr lang="en-US" sz="900" i="0">
                <a:solidFill>
                  <a:srgbClr val="000000"/>
                </a:solidFill>
                <a:latin typeface="Cambria Math"/>
                <a:ea typeface="Cambria Math"/>
                <a:cs typeface="Cambria Math"/>
                <a:sym typeface="Cambria Math"/>
              </a:rPr>
              <a:t>𝜆</a:t>
            </a:r>
            <a:r>
              <a:rPr lang="en-US" sz="900">
                <a:solidFill>
                  <a:srgbClr val="000000"/>
                </a:solidFill>
                <a:latin typeface="Times New Roman"/>
                <a:ea typeface="Times New Roman"/>
                <a:cs typeface="Times New Roman"/>
                <a:sym typeface="Times New Roman"/>
              </a:rPr>
              <a:t> = 5.</a:t>
            </a:r>
            <a:endParaRPr/>
          </a:p>
          <a:p>
            <a:pPr marL="285750" lvl="0" indent="-228600" algn="l" rtl="0">
              <a:lnSpc>
                <a:spcPct val="100000"/>
              </a:lnSpc>
              <a:spcBef>
                <a:spcPts val="0"/>
              </a:spcBef>
              <a:spcAft>
                <a:spcPts val="0"/>
              </a:spcAft>
              <a:buClr>
                <a:srgbClr val="00B050"/>
              </a:buClr>
              <a:buSzPts val="900"/>
              <a:buFont typeface="Noto Sans Symbols"/>
              <a:buNone/>
            </a:pPr>
            <a:endParaRPr sz="900">
              <a:solidFill>
                <a:srgbClr val="000000"/>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The utility threshold </a:t>
            </a:r>
            <a:r>
              <a:rPr lang="en-US" sz="900" i="0">
                <a:solidFill>
                  <a:srgbClr val="000000"/>
                </a:solidFill>
                <a:latin typeface="Cambria Math"/>
                <a:ea typeface="Cambria Math"/>
                <a:cs typeface="Cambria Math"/>
                <a:sym typeface="Cambria Math"/>
              </a:rPr>
              <a:t>𝛿</a:t>
            </a:r>
            <a:r>
              <a:rPr lang="en-US" sz="900">
                <a:solidFill>
                  <a:srgbClr val="000000"/>
                </a:solidFill>
                <a:latin typeface="Times New Roman"/>
                <a:ea typeface="Times New Roman"/>
                <a:cs typeface="Times New Roman"/>
                <a:sym typeface="Times New Roman"/>
              </a:rPr>
              <a:t> is set 13075.579. This is average value of four operators. For each operator we run our experiment 60 times and then take average of generated value. There are four average values, each for one operator. Finally we again take average value of these four operator average value and we get 13075.579.</a:t>
            </a:r>
            <a:endParaRPr/>
          </a:p>
          <a:p>
            <a:pPr marL="285750" lvl="0" indent="-228600" algn="l" rtl="0">
              <a:lnSpc>
                <a:spcPct val="100000"/>
              </a:lnSpc>
              <a:spcBef>
                <a:spcPts val="0"/>
              </a:spcBef>
              <a:spcAft>
                <a:spcPts val="0"/>
              </a:spcAft>
              <a:buClr>
                <a:srgbClr val="00B050"/>
              </a:buClr>
              <a:buSzPts val="900"/>
              <a:buFont typeface="Noto Sans Symbols"/>
              <a:buNone/>
            </a:pPr>
            <a:endParaRPr sz="900">
              <a:solidFill>
                <a:srgbClr val="000000"/>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P</a:t>
            </a:r>
            <a:r>
              <a:rPr lang="en-US" sz="900" baseline="-250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 Size of stream tuples are generated randomly in the range of [128,1024] KB.</a:t>
            </a:r>
            <a:endParaRPr/>
          </a:p>
          <a:p>
            <a:pPr marL="285750" lvl="0" indent="-228600" algn="l" rtl="0">
              <a:lnSpc>
                <a:spcPct val="100000"/>
              </a:lnSpc>
              <a:spcBef>
                <a:spcPts val="0"/>
              </a:spcBef>
              <a:spcAft>
                <a:spcPts val="0"/>
              </a:spcAft>
              <a:buClr>
                <a:srgbClr val="00B050"/>
              </a:buClr>
              <a:buSzPts val="900"/>
              <a:buFont typeface="Noto Sans Symbols"/>
              <a:buNone/>
            </a:pPr>
            <a:endParaRPr sz="900">
              <a:solidFill>
                <a:srgbClr val="000000"/>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c</a:t>
            </a:r>
            <a:r>
              <a:rPr lang="en-US" sz="900" baseline="-250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 Cpu utilization is generated randomly in the range of [0, 1] for task i.</a:t>
            </a:r>
            <a:endParaRPr sz="900">
              <a:solidFill>
                <a:srgbClr val="000000"/>
              </a:solidFill>
              <a:latin typeface="Times New Roman"/>
              <a:ea typeface="Times New Roman"/>
              <a:cs typeface="Times New Roman"/>
              <a:sym typeface="Times New Roman"/>
            </a:endParaRPr>
          </a:p>
          <a:p>
            <a:pPr marL="285750" lvl="0" indent="-228600" algn="l" rtl="0">
              <a:lnSpc>
                <a:spcPct val="100000"/>
              </a:lnSpc>
              <a:spcBef>
                <a:spcPts val="0"/>
              </a:spcBef>
              <a:spcAft>
                <a:spcPts val="0"/>
              </a:spcAft>
              <a:buClr>
                <a:srgbClr val="00B050"/>
              </a:buClr>
              <a:buSzPts val="900"/>
              <a:buFont typeface="Noto Sans Symbols"/>
              <a:buNone/>
            </a:pPr>
            <a:endParaRPr sz="900">
              <a:solidFill>
                <a:srgbClr val="000000"/>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m</a:t>
            </a:r>
            <a:r>
              <a:rPr lang="en-US" sz="900" baseline="-250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 Memory utilization is also generated randomly in the range of [0, 1] for task i.</a:t>
            </a:r>
            <a:endParaRPr/>
          </a:p>
          <a:p>
            <a:pPr marL="285750" lvl="0" indent="-228600" algn="l" rtl="0">
              <a:lnSpc>
                <a:spcPct val="100000"/>
              </a:lnSpc>
              <a:spcBef>
                <a:spcPts val="0"/>
              </a:spcBef>
              <a:spcAft>
                <a:spcPts val="0"/>
              </a:spcAft>
              <a:buClr>
                <a:srgbClr val="00B050"/>
              </a:buClr>
              <a:buSzPts val="900"/>
              <a:buFont typeface="Noto Sans Symbols"/>
              <a:buNone/>
            </a:pPr>
            <a:endParaRPr sz="900">
              <a:solidFill>
                <a:srgbClr val="000000"/>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Each experiment was run 60 times and we report averaged measurements for more accuracy.</a:t>
            </a:r>
            <a:endParaRPr sz="9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p>
        </p:txBody>
      </p:sp>
      <p:sp>
        <p:nvSpPr>
          <p:cNvPr id="259" name="Google Shape;259;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p1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900" b="0" i="0" u="none" strike="noStrike">
                <a:solidFill>
                  <a:schemeClr val="lt1"/>
                </a:solidFill>
                <a:latin typeface="Calibri"/>
                <a:ea typeface="Calibri"/>
                <a:cs typeface="Calibri"/>
                <a:sym typeface="Calibri"/>
              </a:rPr>
              <a:t>Big data is a fast emerging topic among both industry and academia, it is featured by 3Vs: Volume, Variety and Velocity. Volume is size of data. Variety is different type of data industry generating i.e. structured, semi-structured and unstructured. Velocity is the speed data is generating. The main challenge for big data is that how to extract required information within given time limit.</a:t>
            </a:r>
            <a:endParaRPr/>
          </a:p>
          <a:p>
            <a:pPr marL="0" lvl="0" indent="0" algn="l" rtl="0">
              <a:lnSpc>
                <a:spcPct val="100000"/>
              </a:lnSpc>
              <a:spcBef>
                <a:spcPts val="0"/>
              </a:spcBef>
              <a:spcAft>
                <a:spcPts val="0"/>
              </a:spcAft>
              <a:buSzPts val="1400"/>
              <a:buNone/>
            </a:pPr>
            <a:endParaRPr sz="900" b="0" i="0" u="none" strike="noStrike">
              <a:solidFill>
                <a:schemeClr val="lt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900" b="0" i="0" u="none" strike="noStrike">
                <a:solidFill>
                  <a:schemeClr val="lt1"/>
                </a:solidFill>
                <a:latin typeface="Calibri"/>
                <a:ea typeface="Calibri"/>
                <a:cs typeface="Calibri"/>
                <a:sym typeface="Calibri"/>
              </a:rPr>
              <a:t>Therefore, several big data processing tools emerge, like Hadoop[1] and Storm. Hadoop is mostly used for off-line data processing, whereas Storm is adequate for on-line stream process. Nowadays,more data-intensive applications and technologies require online massive data processing instead of traditional store then-process system with minimum latency.</a:t>
            </a:r>
            <a:endParaRPr/>
          </a:p>
        </p:txBody>
      </p:sp>
      <p:sp>
        <p:nvSpPr>
          <p:cNvPr id="179" name="Google Shape;17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2"/>
          <p:cNvSpPr txBox="1">
            <a:spLocks noGrp="1"/>
          </p:cNvSpPr>
          <p:nvPr>
            <p:ph type="title"/>
          </p:nvPr>
        </p:nvSpPr>
        <p:spPr>
          <a:xfrm>
            <a:off x="777241" y="654755"/>
            <a:ext cx="5760718" cy="86924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dt" idx="10"/>
          </p:nvPr>
        </p:nvSpPr>
        <p:spPr>
          <a:xfrm>
            <a:off x="5206501" y="3979333"/>
            <a:ext cx="960120" cy="18626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777241" y="3979333"/>
            <a:ext cx="4383540" cy="1862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6212341" y="3979333"/>
            <a:ext cx="325618" cy="18626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600"/>
              <a:buFont typeface="Garamond"/>
              <a:buNone/>
              <a:defRPr/>
            </a:lvl1pPr>
            <a:lvl2pPr marL="0" lvl="1" indent="0" algn="r">
              <a:spcBef>
                <a:spcPts val="0"/>
              </a:spcBef>
              <a:spcAft>
                <a:spcPts val="0"/>
              </a:spcAft>
              <a:buClr>
                <a:schemeClr val="dk1"/>
              </a:buClr>
              <a:buSzPts val="600"/>
              <a:buFont typeface="Garamond"/>
              <a:buNone/>
              <a:defRPr/>
            </a:lvl2pPr>
            <a:lvl3pPr marL="0" lvl="2" indent="0" algn="r">
              <a:spcBef>
                <a:spcPts val="0"/>
              </a:spcBef>
              <a:spcAft>
                <a:spcPts val="0"/>
              </a:spcAft>
              <a:buClr>
                <a:schemeClr val="dk1"/>
              </a:buClr>
              <a:buSzPts val="600"/>
              <a:buFont typeface="Garamond"/>
              <a:buNone/>
              <a:defRPr/>
            </a:lvl3pPr>
            <a:lvl4pPr marL="0" lvl="3" indent="0" algn="r">
              <a:spcBef>
                <a:spcPts val="0"/>
              </a:spcBef>
              <a:spcAft>
                <a:spcPts val="0"/>
              </a:spcAft>
              <a:buClr>
                <a:schemeClr val="dk1"/>
              </a:buClr>
              <a:buSzPts val="600"/>
              <a:buFont typeface="Garamond"/>
              <a:buNone/>
              <a:defRPr/>
            </a:lvl4pPr>
            <a:lvl5pPr marL="0" lvl="4" indent="0" algn="r">
              <a:spcBef>
                <a:spcPts val="0"/>
              </a:spcBef>
              <a:spcAft>
                <a:spcPts val="0"/>
              </a:spcAft>
              <a:buClr>
                <a:schemeClr val="dk1"/>
              </a:buClr>
              <a:buSzPts val="600"/>
              <a:buFont typeface="Garamond"/>
              <a:buNone/>
              <a:defRPr/>
            </a:lvl5pPr>
            <a:lvl6pPr marL="0" lvl="5" indent="0" algn="r">
              <a:spcBef>
                <a:spcPts val="0"/>
              </a:spcBef>
              <a:spcAft>
                <a:spcPts val="0"/>
              </a:spcAft>
              <a:buClr>
                <a:schemeClr val="dk1"/>
              </a:buClr>
              <a:buSzPts val="600"/>
              <a:buFont typeface="Garamond"/>
              <a:buNone/>
              <a:defRPr/>
            </a:lvl6pPr>
            <a:lvl7pPr marL="0" lvl="6" indent="0" algn="r">
              <a:spcBef>
                <a:spcPts val="0"/>
              </a:spcBef>
              <a:spcAft>
                <a:spcPts val="0"/>
              </a:spcAft>
              <a:buClr>
                <a:schemeClr val="dk1"/>
              </a:buClr>
              <a:buSzPts val="600"/>
              <a:buFont typeface="Garamond"/>
              <a:buNone/>
              <a:defRPr/>
            </a:lvl7pPr>
            <a:lvl8pPr marL="0" lvl="7" indent="0" algn="r">
              <a:spcBef>
                <a:spcPts val="0"/>
              </a:spcBef>
              <a:spcAft>
                <a:spcPts val="0"/>
              </a:spcAft>
              <a:buClr>
                <a:schemeClr val="dk1"/>
              </a:buClr>
              <a:buSzPts val="600"/>
              <a:buFont typeface="Garamond"/>
              <a:buNone/>
              <a:defRPr/>
            </a:lvl8pPr>
            <a:lvl9pPr marL="0" lvl="8" indent="0" algn="r">
              <a:spcBef>
                <a:spcPts val="0"/>
              </a:spcBef>
              <a:spcAft>
                <a:spcPts val="0"/>
              </a:spcAft>
              <a:buClr>
                <a:schemeClr val="dk1"/>
              </a:buClr>
              <a:buSzPts val="600"/>
              <a:buFont typeface="Garamond"/>
              <a:buNone/>
              <a:defRPr/>
            </a:lvl9pPr>
          </a:lstStyle>
          <a:p>
            <a:pPr marL="0" lvl="0" indent="0" algn="r" rtl="0">
              <a:spcBef>
                <a:spcPts val="0"/>
              </a:spcBef>
              <a:spcAft>
                <a:spcPts val="0"/>
              </a:spcAft>
              <a:buNone/>
            </a:pPr>
            <a:fld id="{00000000-1234-1234-1234-123412341234}" type="slidenum">
              <a:rPr lang="en-US"/>
              <a:t>‹#›</a:t>
            </a:fld>
            <a:endParaRPr/>
          </a:p>
        </p:txBody>
      </p:sp>
      <p:cxnSp>
        <p:nvCxnSpPr>
          <p:cNvPr id="25" name="Google Shape;25;p2"/>
          <p:cNvCxnSpPr/>
          <p:nvPr/>
        </p:nvCxnSpPr>
        <p:spPr>
          <a:xfrm>
            <a:off x="837701" y="1614311"/>
            <a:ext cx="5644379"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777239" y="1255888"/>
            <a:ext cx="3745090" cy="9144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1680"/>
              <a:buFont typeface="Garamond"/>
              <a:buNone/>
              <a:defRPr sz="1679"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a:spLocks noGrp="1"/>
          </p:cNvSpPr>
          <p:nvPr>
            <p:ph type="pic" idx="2"/>
          </p:nvPr>
        </p:nvSpPr>
        <p:spPr>
          <a:xfrm>
            <a:off x="4856899" y="694267"/>
            <a:ext cx="1838008" cy="3183467"/>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spcBef>
                <a:spcPts val="192"/>
              </a:spcBef>
              <a:spcAft>
                <a:spcPts val="0"/>
              </a:spcAft>
              <a:buClr>
                <a:schemeClr val="accent1"/>
              </a:buClr>
              <a:buSzPts val="1104"/>
              <a:buFont typeface="Arial"/>
              <a:buNone/>
              <a:defRPr sz="960" b="0" i="0" u="none" strike="noStrike" cap="none">
                <a:solidFill>
                  <a:srgbClr val="262626"/>
                </a:solidFill>
                <a:latin typeface="Garamond"/>
                <a:ea typeface="Garamond"/>
                <a:cs typeface="Garamond"/>
                <a:sym typeface="Garamond"/>
              </a:defRPr>
            </a:lvl1pPr>
            <a:lvl2pPr marR="0" lvl="1" algn="l" rtl="0">
              <a:spcBef>
                <a:spcPts val="360"/>
              </a:spcBef>
              <a:spcAft>
                <a:spcPts val="0"/>
              </a:spcAft>
              <a:buClr>
                <a:schemeClr val="accent1"/>
              </a:buClr>
              <a:buSzPts val="1104"/>
              <a:buFont typeface="Arial"/>
              <a:buNone/>
              <a:defRPr sz="960" b="0" i="0" u="none" strike="noStrike" cap="none">
                <a:solidFill>
                  <a:srgbClr val="262626"/>
                </a:solidFill>
                <a:latin typeface="Garamond"/>
                <a:ea typeface="Garamond"/>
                <a:cs typeface="Garamond"/>
                <a:sym typeface="Garamond"/>
              </a:defRPr>
            </a:lvl2pPr>
            <a:lvl3pPr marR="0" lvl="2" algn="l" rtl="0">
              <a:spcBef>
                <a:spcPts val="360"/>
              </a:spcBef>
              <a:spcAft>
                <a:spcPts val="0"/>
              </a:spcAft>
              <a:buClr>
                <a:schemeClr val="accent1"/>
              </a:buClr>
              <a:buSzPts val="1104"/>
              <a:buFont typeface="Arial"/>
              <a:buNone/>
              <a:defRPr sz="960" b="0" i="0" u="none" strike="noStrike" cap="none">
                <a:solidFill>
                  <a:srgbClr val="262626"/>
                </a:solidFill>
                <a:latin typeface="Garamond"/>
                <a:ea typeface="Garamond"/>
                <a:cs typeface="Garamond"/>
                <a:sym typeface="Garamond"/>
              </a:defRPr>
            </a:lvl3pPr>
            <a:lvl4pPr marR="0" lvl="3" algn="l" rtl="0">
              <a:spcBef>
                <a:spcPts val="360"/>
              </a:spcBef>
              <a:spcAft>
                <a:spcPts val="0"/>
              </a:spcAft>
              <a:buClr>
                <a:schemeClr val="accent1"/>
              </a:buClr>
              <a:buSzPts val="1104"/>
              <a:buFont typeface="Arial"/>
              <a:buNone/>
              <a:defRPr sz="960" b="0" i="0" u="none" strike="noStrike" cap="none">
                <a:solidFill>
                  <a:srgbClr val="262626"/>
                </a:solidFill>
                <a:latin typeface="Garamond"/>
                <a:ea typeface="Garamond"/>
                <a:cs typeface="Garamond"/>
                <a:sym typeface="Garamond"/>
              </a:defRPr>
            </a:lvl4pPr>
            <a:lvl5pPr marR="0" lvl="4" algn="l" rtl="0">
              <a:spcBef>
                <a:spcPts val="360"/>
              </a:spcBef>
              <a:spcAft>
                <a:spcPts val="0"/>
              </a:spcAft>
              <a:buClr>
                <a:schemeClr val="accent1"/>
              </a:buClr>
              <a:buSzPts val="1104"/>
              <a:buFont typeface="Arial"/>
              <a:buNone/>
              <a:defRPr sz="960" b="0" i="0" u="none" strike="noStrike" cap="none">
                <a:solidFill>
                  <a:srgbClr val="262626"/>
                </a:solidFill>
                <a:latin typeface="Garamond"/>
                <a:ea typeface="Garamond"/>
                <a:cs typeface="Garamond"/>
                <a:sym typeface="Garamond"/>
              </a:defRPr>
            </a:lvl5pPr>
            <a:lvl6pPr marR="0" lvl="5" algn="l" rtl="0">
              <a:spcBef>
                <a:spcPts val="360"/>
              </a:spcBef>
              <a:spcAft>
                <a:spcPts val="0"/>
              </a:spcAft>
              <a:buClr>
                <a:schemeClr val="accent1"/>
              </a:buClr>
              <a:buSzPts val="1104"/>
              <a:buFont typeface="Arial"/>
              <a:buNone/>
              <a:defRPr sz="960" b="0" i="0" u="none" strike="noStrike" cap="none">
                <a:solidFill>
                  <a:srgbClr val="262626"/>
                </a:solidFill>
                <a:latin typeface="Garamond"/>
                <a:ea typeface="Garamond"/>
                <a:cs typeface="Garamond"/>
                <a:sym typeface="Garamond"/>
              </a:defRPr>
            </a:lvl6pPr>
            <a:lvl7pPr marR="0" lvl="6" algn="l" rtl="0">
              <a:spcBef>
                <a:spcPts val="360"/>
              </a:spcBef>
              <a:spcAft>
                <a:spcPts val="0"/>
              </a:spcAft>
              <a:buClr>
                <a:schemeClr val="accent1"/>
              </a:buClr>
              <a:buSzPts val="1104"/>
              <a:buFont typeface="Arial"/>
              <a:buNone/>
              <a:defRPr sz="960" b="0" i="0" u="none" strike="noStrike" cap="none">
                <a:solidFill>
                  <a:srgbClr val="262626"/>
                </a:solidFill>
                <a:latin typeface="Garamond"/>
                <a:ea typeface="Garamond"/>
                <a:cs typeface="Garamond"/>
                <a:sym typeface="Garamond"/>
              </a:defRPr>
            </a:lvl7pPr>
            <a:lvl8pPr marR="0" lvl="7" algn="l" rtl="0">
              <a:spcBef>
                <a:spcPts val="360"/>
              </a:spcBef>
              <a:spcAft>
                <a:spcPts val="0"/>
              </a:spcAft>
              <a:buClr>
                <a:schemeClr val="accent1"/>
              </a:buClr>
              <a:buSzPts val="1104"/>
              <a:buFont typeface="Arial"/>
              <a:buNone/>
              <a:defRPr sz="960" b="0" i="0" u="none" strike="noStrike" cap="none">
                <a:solidFill>
                  <a:srgbClr val="262626"/>
                </a:solidFill>
                <a:latin typeface="Garamond"/>
                <a:ea typeface="Garamond"/>
                <a:cs typeface="Garamond"/>
                <a:sym typeface="Garamond"/>
              </a:defRPr>
            </a:lvl8pPr>
            <a:lvl9pPr marR="0" lvl="8" algn="l" rtl="0">
              <a:spcBef>
                <a:spcPts val="360"/>
              </a:spcBef>
              <a:spcAft>
                <a:spcPts val="360"/>
              </a:spcAft>
              <a:buClr>
                <a:schemeClr val="accent1"/>
              </a:buClr>
              <a:buSzPts val="1104"/>
              <a:buFont typeface="Arial"/>
              <a:buNone/>
              <a:defRPr sz="960" b="0" i="0" u="none" strike="noStrike" cap="none">
                <a:solidFill>
                  <a:srgbClr val="262626"/>
                </a:solidFill>
                <a:latin typeface="Garamond"/>
                <a:ea typeface="Garamond"/>
                <a:cs typeface="Garamond"/>
                <a:sym typeface="Garamond"/>
              </a:defRPr>
            </a:lvl9pPr>
          </a:lstStyle>
          <a:p>
            <a:endParaRPr/>
          </a:p>
        </p:txBody>
      </p:sp>
      <p:sp>
        <p:nvSpPr>
          <p:cNvPr id="88" name="Google Shape;88;p11"/>
          <p:cNvSpPr txBox="1">
            <a:spLocks noGrp="1"/>
          </p:cNvSpPr>
          <p:nvPr>
            <p:ph type="body" idx="1"/>
          </p:nvPr>
        </p:nvSpPr>
        <p:spPr>
          <a:xfrm>
            <a:off x="777239" y="2170288"/>
            <a:ext cx="3745090" cy="1219200"/>
          </a:xfrm>
          <a:prstGeom prst="rect">
            <a:avLst/>
          </a:prstGeom>
          <a:noFill/>
          <a:ln>
            <a:noFill/>
          </a:ln>
        </p:spPr>
        <p:txBody>
          <a:bodyPr spcFirstLastPara="1" wrap="square" lIns="91425" tIns="45700" rIns="91425" bIns="45700" anchor="t" anchorCtr="0">
            <a:normAutofit/>
          </a:bodyPr>
          <a:lstStyle>
            <a:lvl1pPr marL="457200" lvl="0" indent="-228600" algn="ctr">
              <a:spcBef>
                <a:spcPts val="216"/>
              </a:spcBef>
              <a:spcAft>
                <a:spcPts val="0"/>
              </a:spcAft>
              <a:buSzPts val="1242"/>
              <a:buNone/>
              <a:defRPr sz="1080"/>
            </a:lvl1pPr>
            <a:lvl2pPr marL="914400" lvl="1" indent="-228600" algn="l">
              <a:spcBef>
                <a:spcPts val="360"/>
              </a:spcBef>
              <a:spcAft>
                <a:spcPts val="0"/>
              </a:spcAft>
              <a:buSzPts val="828"/>
              <a:buNone/>
              <a:defRPr sz="720"/>
            </a:lvl2pPr>
            <a:lvl3pPr marL="1371600" lvl="2" indent="-228600" algn="l">
              <a:spcBef>
                <a:spcPts val="360"/>
              </a:spcBef>
              <a:spcAft>
                <a:spcPts val="0"/>
              </a:spcAft>
              <a:buSzPts val="690"/>
              <a:buNone/>
              <a:defRPr sz="600"/>
            </a:lvl3pPr>
            <a:lvl4pPr marL="1828800" lvl="3" indent="-228600" algn="l">
              <a:spcBef>
                <a:spcPts val="360"/>
              </a:spcBef>
              <a:spcAft>
                <a:spcPts val="0"/>
              </a:spcAft>
              <a:buSzPts val="621"/>
              <a:buNone/>
              <a:defRPr sz="540"/>
            </a:lvl4pPr>
            <a:lvl5pPr marL="2286000" lvl="4" indent="-228600" algn="l">
              <a:spcBef>
                <a:spcPts val="360"/>
              </a:spcBef>
              <a:spcAft>
                <a:spcPts val="0"/>
              </a:spcAft>
              <a:buSzPts val="621"/>
              <a:buNone/>
              <a:defRPr sz="540"/>
            </a:lvl5pPr>
            <a:lvl6pPr marL="2743200" lvl="5" indent="-228600" algn="l">
              <a:spcBef>
                <a:spcPts val="360"/>
              </a:spcBef>
              <a:spcAft>
                <a:spcPts val="0"/>
              </a:spcAft>
              <a:buSzPts val="621"/>
              <a:buNone/>
              <a:defRPr sz="540"/>
            </a:lvl6pPr>
            <a:lvl7pPr marL="3200400" lvl="6" indent="-228600" algn="l">
              <a:spcBef>
                <a:spcPts val="360"/>
              </a:spcBef>
              <a:spcAft>
                <a:spcPts val="0"/>
              </a:spcAft>
              <a:buSzPts val="621"/>
              <a:buNone/>
              <a:defRPr sz="540"/>
            </a:lvl7pPr>
            <a:lvl8pPr marL="3657600" lvl="7" indent="-228600" algn="l">
              <a:spcBef>
                <a:spcPts val="360"/>
              </a:spcBef>
              <a:spcAft>
                <a:spcPts val="0"/>
              </a:spcAft>
              <a:buSzPts val="621"/>
              <a:buNone/>
              <a:defRPr sz="540"/>
            </a:lvl8pPr>
            <a:lvl9pPr marL="4114800" lvl="8" indent="-228600" algn="l">
              <a:spcBef>
                <a:spcPts val="360"/>
              </a:spcBef>
              <a:spcAft>
                <a:spcPts val="360"/>
              </a:spcAft>
              <a:buSzPts val="621"/>
              <a:buNone/>
              <a:defRPr sz="540"/>
            </a:lvl9pPr>
          </a:lstStyle>
          <a:p>
            <a:endParaRPr/>
          </a:p>
        </p:txBody>
      </p:sp>
      <p:sp>
        <p:nvSpPr>
          <p:cNvPr id="89" name="Google Shape;89;p11"/>
          <p:cNvSpPr txBox="1">
            <a:spLocks noGrp="1"/>
          </p:cNvSpPr>
          <p:nvPr>
            <p:ph type="dt" idx="10"/>
          </p:nvPr>
        </p:nvSpPr>
        <p:spPr>
          <a:xfrm>
            <a:off x="5206501" y="3979333"/>
            <a:ext cx="960120" cy="18626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777241" y="3979333"/>
            <a:ext cx="4383540" cy="1862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6212341" y="3979333"/>
            <a:ext cx="325618" cy="18626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600"/>
              <a:buFont typeface="Garamond"/>
              <a:buNone/>
              <a:defRPr/>
            </a:lvl1pPr>
            <a:lvl2pPr marL="0" lvl="1" indent="0" algn="r">
              <a:spcBef>
                <a:spcPts val="0"/>
              </a:spcBef>
              <a:spcAft>
                <a:spcPts val="0"/>
              </a:spcAft>
              <a:buClr>
                <a:schemeClr val="dk1"/>
              </a:buClr>
              <a:buSzPts val="600"/>
              <a:buFont typeface="Garamond"/>
              <a:buNone/>
              <a:defRPr/>
            </a:lvl2pPr>
            <a:lvl3pPr marL="0" lvl="2" indent="0" algn="r">
              <a:spcBef>
                <a:spcPts val="0"/>
              </a:spcBef>
              <a:spcAft>
                <a:spcPts val="0"/>
              </a:spcAft>
              <a:buClr>
                <a:schemeClr val="dk1"/>
              </a:buClr>
              <a:buSzPts val="600"/>
              <a:buFont typeface="Garamond"/>
              <a:buNone/>
              <a:defRPr/>
            </a:lvl3pPr>
            <a:lvl4pPr marL="0" lvl="3" indent="0" algn="r">
              <a:spcBef>
                <a:spcPts val="0"/>
              </a:spcBef>
              <a:spcAft>
                <a:spcPts val="0"/>
              </a:spcAft>
              <a:buClr>
                <a:schemeClr val="dk1"/>
              </a:buClr>
              <a:buSzPts val="600"/>
              <a:buFont typeface="Garamond"/>
              <a:buNone/>
              <a:defRPr/>
            </a:lvl4pPr>
            <a:lvl5pPr marL="0" lvl="4" indent="0" algn="r">
              <a:spcBef>
                <a:spcPts val="0"/>
              </a:spcBef>
              <a:spcAft>
                <a:spcPts val="0"/>
              </a:spcAft>
              <a:buClr>
                <a:schemeClr val="dk1"/>
              </a:buClr>
              <a:buSzPts val="600"/>
              <a:buFont typeface="Garamond"/>
              <a:buNone/>
              <a:defRPr/>
            </a:lvl5pPr>
            <a:lvl6pPr marL="0" lvl="5" indent="0" algn="r">
              <a:spcBef>
                <a:spcPts val="0"/>
              </a:spcBef>
              <a:spcAft>
                <a:spcPts val="0"/>
              </a:spcAft>
              <a:buClr>
                <a:schemeClr val="dk1"/>
              </a:buClr>
              <a:buSzPts val="600"/>
              <a:buFont typeface="Garamond"/>
              <a:buNone/>
              <a:defRPr/>
            </a:lvl6pPr>
            <a:lvl7pPr marL="0" lvl="6" indent="0" algn="r">
              <a:spcBef>
                <a:spcPts val="0"/>
              </a:spcBef>
              <a:spcAft>
                <a:spcPts val="0"/>
              </a:spcAft>
              <a:buClr>
                <a:schemeClr val="dk1"/>
              </a:buClr>
              <a:buSzPts val="600"/>
              <a:buFont typeface="Garamond"/>
              <a:buNone/>
              <a:defRPr/>
            </a:lvl7pPr>
            <a:lvl8pPr marL="0" lvl="7" indent="0" algn="r">
              <a:spcBef>
                <a:spcPts val="0"/>
              </a:spcBef>
              <a:spcAft>
                <a:spcPts val="0"/>
              </a:spcAft>
              <a:buClr>
                <a:schemeClr val="dk1"/>
              </a:buClr>
              <a:buSzPts val="600"/>
              <a:buFont typeface="Garamond"/>
              <a:buNone/>
              <a:defRPr/>
            </a:lvl8pPr>
            <a:lvl9pPr marL="0" lvl="8" indent="0" algn="r">
              <a:spcBef>
                <a:spcPts val="0"/>
              </a:spcBef>
              <a:spcAft>
                <a:spcPts val="0"/>
              </a:spcAft>
              <a:buClr>
                <a:schemeClr val="dk1"/>
              </a:buClr>
              <a:buSzPts val="600"/>
              <a:buFont typeface="Garamond"/>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a:off x="777240" y="3210277"/>
            <a:ext cx="5765800" cy="377825"/>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1440"/>
              <a:buFont typeface="Garamond"/>
              <a:buNone/>
              <a:defRPr sz="144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a:spLocks noGrp="1"/>
          </p:cNvSpPr>
          <p:nvPr>
            <p:ph type="pic" idx="2"/>
          </p:nvPr>
        </p:nvSpPr>
        <p:spPr>
          <a:xfrm>
            <a:off x="624856" y="694266"/>
            <a:ext cx="6063583" cy="2223913"/>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spcBef>
                <a:spcPts val="192"/>
              </a:spcBef>
              <a:spcAft>
                <a:spcPts val="0"/>
              </a:spcAft>
              <a:buClr>
                <a:schemeClr val="accent1"/>
              </a:buClr>
              <a:buSzPts val="1104"/>
              <a:buFont typeface="Arial"/>
              <a:buNone/>
              <a:defRPr sz="960" b="0" i="0" u="none" strike="noStrike" cap="none">
                <a:solidFill>
                  <a:srgbClr val="262626"/>
                </a:solidFill>
                <a:latin typeface="Garamond"/>
                <a:ea typeface="Garamond"/>
                <a:cs typeface="Garamond"/>
                <a:sym typeface="Garamond"/>
              </a:defRPr>
            </a:lvl1pPr>
            <a:lvl2pPr marR="0" lvl="1" algn="l" rtl="0">
              <a:spcBef>
                <a:spcPts val="360"/>
              </a:spcBef>
              <a:spcAft>
                <a:spcPts val="0"/>
              </a:spcAft>
              <a:buClr>
                <a:schemeClr val="accent1"/>
              </a:buClr>
              <a:buSzPts val="1104"/>
              <a:buFont typeface="Arial"/>
              <a:buNone/>
              <a:defRPr sz="960" b="0" i="0" u="none" strike="noStrike" cap="none">
                <a:solidFill>
                  <a:srgbClr val="262626"/>
                </a:solidFill>
                <a:latin typeface="Garamond"/>
                <a:ea typeface="Garamond"/>
                <a:cs typeface="Garamond"/>
                <a:sym typeface="Garamond"/>
              </a:defRPr>
            </a:lvl2pPr>
            <a:lvl3pPr marR="0" lvl="2" algn="l" rtl="0">
              <a:spcBef>
                <a:spcPts val="360"/>
              </a:spcBef>
              <a:spcAft>
                <a:spcPts val="0"/>
              </a:spcAft>
              <a:buClr>
                <a:schemeClr val="accent1"/>
              </a:buClr>
              <a:buSzPts val="1104"/>
              <a:buFont typeface="Arial"/>
              <a:buNone/>
              <a:defRPr sz="960" b="0" i="0" u="none" strike="noStrike" cap="none">
                <a:solidFill>
                  <a:srgbClr val="262626"/>
                </a:solidFill>
                <a:latin typeface="Garamond"/>
                <a:ea typeface="Garamond"/>
                <a:cs typeface="Garamond"/>
                <a:sym typeface="Garamond"/>
              </a:defRPr>
            </a:lvl3pPr>
            <a:lvl4pPr marR="0" lvl="3" algn="l" rtl="0">
              <a:spcBef>
                <a:spcPts val="360"/>
              </a:spcBef>
              <a:spcAft>
                <a:spcPts val="0"/>
              </a:spcAft>
              <a:buClr>
                <a:schemeClr val="accent1"/>
              </a:buClr>
              <a:buSzPts val="1104"/>
              <a:buFont typeface="Arial"/>
              <a:buNone/>
              <a:defRPr sz="960" b="0" i="0" u="none" strike="noStrike" cap="none">
                <a:solidFill>
                  <a:srgbClr val="262626"/>
                </a:solidFill>
                <a:latin typeface="Garamond"/>
                <a:ea typeface="Garamond"/>
                <a:cs typeface="Garamond"/>
                <a:sym typeface="Garamond"/>
              </a:defRPr>
            </a:lvl4pPr>
            <a:lvl5pPr marR="0" lvl="4" algn="l" rtl="0">
              <a:spcBef>
                <a:spcPts val="360"/>
              </a:spcBef>
              <a:spcAft>
                <a:spcPts val="0"/>
              </a:spcAft>
              <a:buClr>
                <a:schemeClr val="accent1"/>
              </a:buClr>
              <a:buSzPts val="1104"/>
              <a:buFont typeface="Arial"/>
              <a:buNone/>
              <a:defRPr sz="960" b="0" i="0" u="none" strike="noStrike" cap="none">
                <a:solidFill>
                  <a:srgbClr val="262626"/>
                </a:solidFill>
                <a:latin typeface="Garamond"/>
                <a:ea typeface="Garamond"/>
                <a:cs typeface="Garamond"/>
                <a:sym typeface="Garamond"/>
              </a:defRPr>
            </a:lvl5pPr>
            <a:lvl6pPr marR="0" lvl="5" algn="l" rtl="0">
              <a:spcBef>
                <a:spcPts val="360"/>
              </a:spcBef>
              <a:spcAft>
                <a:spcPts val="0"/>
              </a:spcAft>
              <a:buClr>
                <a:schemeClr val="accent1"/>
              </a:buClr>
              <a:buSzPts val="1104"/>
              <a:buFont typeface="Arial"/>
              <a:buNone/>
              <a:defRPr sz="960" b="0" i="0" u="none" strike="noStrike" cap="none">
                <a:solidFill>
                  <a:srgbClr val="262626"/>
                </a:solidFill>
                <a:latin typeface="Garamond"/>
                <a:ea typeface="Garamond"/>
                <a:cs typeface="Garamond"/>
                <a:sym typeface="Garamond"/>
              </a:defRPr>
            </a:lvl6pPr>
            <a:lvl7pPr marR="0" lvl="6" algn="l" rtl="0">
              <a:spcBef>
                <a:spcPts val="360"/>
              </a:spcBef>
              <a:spcAft>
                <a:spcPts val="0"/>
              </a:spcAft>
              <a:buClr>
                <a:schemeClr val="accent1"/>
              </a:buClr>
              <a:buSzPts val="1104"/>
              <a:buFont typeface="Arial"/>
              <a:buNone/>
              <a:defRPr sz="960" b="0" i="0" u="none" strike="noStrike" cap="none">
                <a:solidFill>
                  <a:srgbClr val="262626"/>
                </a:solidFill>
                <a:latin typeface="Garamond"/>
                <a:ea typeface="Garamond"/>
                <a:cs typeface="Garamond"/>
                <a:sym typeface="Garamond"/>
              </a:defRPr>
            </a:lvl7pPr>
            <a:lvl8pPr marR="0" lvl="7" algn="l" rtl="0">
              <a:spcBef>
                <a:spcPts val="360"/>
              </a:spcBef>
              <a:spcAft>
                <a:spcPts val="0"/>
              </a:spcAft>
              <a:buClr>
                <a:schemeClr val="accent1"/>
              </a:buClr>
              <a:buSzPts val="1104"/>
              <a:buFont typeface="Arial"/>
              <a:buNone/>
              <a:defRPr sz="960" b="0" i="0" u="none" strike="noStrike" cap="none">
                <a:solidFill>
                  <a:srgbClr val="262626"/>
                </a:solidFill>
                <a:latin typeface="Garamond"/>
                <a:ea typeface="Garamond"/>
                <a:cs typeface="Garamond"/>
                <a:sym typeface="Garamond"/>
              </a:defRPr>
            </a:lvl8pPr>
            <a:lvl9pPr marR="0" lvl="8" algn="l" rtl="0">
              <a:spcBef>
                <a:spcPts val="360"/>
              </a:spcBef>
              <a:spcAft>
                <a:spcPts val="360"/>
              </a:spcAft>
              <a:buClr>
                <a:schemeClr val="accent1"/>
              </a:buClr>
              <a:buSzPts val="1104"/>
              <a:buFont typeface="Arial"/>
              <a:buNone/>
              <a:defRPr sz="960" b="0" i="0" u="none" strike="noStrike" cap="none">
                <a:solidFill>
                  <a:srgbClr val="262626"/>
                </a:solidFill>
                <a:latin typeface="Garamond"/>
                <a:ea typeface="Garamond"/>
                <a:cs typeface="Garamond"/>
                <a:sym typeface="Garamond"/>
              </a:defRPr>
            </a:lvl9pPr>
          </a:lstStyle>
          <a:p>
            <a:endParaRPr/>
          </a:p>
        </p:txBody>
      </p:sp>
      <p:sp>
        <p:nvSpPr>
          <p:cNvPr id="95" name="Google Shape;95;p12"/>
          <p:cNvSpPr txBox="1">
            <a:spLocks noGrp="1"/>
          </p:cNvSpPr>
          <p:nvPr>
            <p:ph type="body" idx="1"/>
          </p:nvPr>
        </p:nvSpPr>
        <p:spPr>
          <a:xfrm>
            <a:off x="777240" y="3588102"/>
            <a:ext cx="5765800" cy="329141"/>
          </a:xfrm>
          <a:prstGeom prst="rect">
            <a:avLst/>
          </a:prstGeom>
          <a:noFill/>
          <a:ln>
            <a:noFill/>
          </a:ln>
        </p:spPr>
        <p:txBody>
          <a:bodyPr spcFirstLastPara="1" wrap="square" lIns="91425" tIns="45700" rIns="91425" bIns="45700" anchor="t" anchorCtr="0">
            <a:normAutofit/>
          </a:bodyPr>
          <a:lstStyle>
            <a:lvl1pPr marL="457200" lvl="0" indent="-228600" algn="ctr">
              <a:spcBef>
                <a:spcPts val="168"/>
              </a:spcBef>
              <a:spcAft>
                <a:spcPts val="0"/>
              </a:spcAft>
              <a:buSzPts val="966"/>
              <a:buNone/>
              <a:defRPr sz="839"/>
            </a:lvl1pPr>
            <a:lvl2pPr marL="914400" lvl="1" indent="-228600" algn="l">
              <a:spcBef>
                <a:spcPts val="360"/>
              </a:spcBef>
              <a:spcAft>
                <a:spcPts val="0"/>
              </a:spcAft>
              <a:buSzPts val="828"/>
              <a:buNone/>
              <a:defRPr sz="720"/>
            </a:lvl2pPr>
            <a:lvl3pPr marL="1371600" lvl="2" indent="-228600" algn="l">
              <a:spcBef>
                <a:spcPts val="360"/>
              </a:spcBef>
              <a:spcAft>
                <a:spcPts val="0"/>
              </a:spcAft>
              <a:buSzPts val="690"/>
              <a:buNone/>
              <a:defRPr sz="600"/>
            </a:lvl3pPr>
            <a:lvl4pPr marL="1828800" lvl="3" indent="-228600" algn="l">
              <a:spcBef>
                <a:spcPts val="360"/>
              </a:spcBef>
              <a:spcAft>
                <a:spcPts val="0"/>
              </a:spcAft>
              <a:buSzPts val="621"/>
              <a:buNone/>
              <a:defRPr sz="540"/>
            </a:lvl4pPr>
            <a:lvl5pPr marL="2286000" lvl="4" indent="-228600" algn="l">
              <a:spcBef>
                <a:spcPts val="360"/>
              </a:spcBef>
              <a:spcAft>
                <a:spcPts val="0"/>
              </a:spcAft>
              <a:buSzPts val="621"/>
              <a:buNone/>
              <a:defRPr sz="540"/>
            </a:lvl5pPr>
            <a:lvl6pPr marL="2743200" lvl="5" indent="-228600" algn="l">
              <a:spcBef>
                <a:spcPts val="360"/>
              </a:spcBef>
              <a:spcAft>
                <a:spcPts val="0"/>
              </a:spcAft>
              <a:buSzPts val="621"/>
              <a:buNone/>
              <a:defRPr sz="540"/>
            </a:lvl6pPr>
            <a:lvl7pPr marL="3200400" lvl="6" indent="-228600" algn="l">
              <a:spcBef>
                <a:spcPts val="360"/>
              </a:spcBef>
              <a:spcAft>
                <a:spcPts val="0"/>
              </a:spcAft>
              <a:buSzPts val="621"/>
              <a:buNone/>
              <a:defRPr sz="540"/>
            </a:lvl7pPr>
            <a:lvl8pPr marL="3657600" lvl="7" indent="-228600" algn="l">
              <a:spcBef>
                <a:spcPts val="360"/>
              </a:spcBef>
              <a:spcAft>
                <a:spcPts val="0"/>
              </a:spcAft>
              <a:buSzPts val="621"/>
              <a:buNone/>
              <a:defRPr sz="540"/>
            </a:lvl8pPr>
            <a:lvl9pPr marL="4114800" lvl="8" indent="-228600" algn="l">
              <a:spcBef>
                <a:spcPts val="360"/>
              </a:spcBef>
              <a:spcAft>
                <a:spcPts val="360"/>
              </a:spcAft>
              <a:buSzPts val="621"/>
              <a:buNone/>
              <a:defRPr sz="540"/>
            </a:lvl9pPr>
          </a:lstStyle>
          <a:p>
            <a:endParaRPr/>
          </a:p>
        </p:txBody>
      </p:sp>
      <p:sp>
        <p:nvSpPr>
          <p:cNvPr id="96" name="Google Shape;96;p12"/>
          <p:cNvSpPr txBox="1">
            <a:spLocks noGrp="1"/>
          </p:cNvSpPr>
          <p:nvPr>
            <p:ph type="dt" idx="10"/>
          </p:nvPr>
        </p:nvSpPr>
        <p:spPr>
          <a:xfrm>
            <a:off x="5206501" y="3979333"/>
            <a:ext cx="960120" cy="18626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ftr" idx="11"/>
          </p:nvPr>
        </p:nvSpPr>
        <p:spPr>
          <a:xfrm>
            <a:off x="777241" y="3979333"/>
            <a:ext cx="4383540" cy="1862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sldNum" idx="12"/>
          </p:nvPr>
        </p:nvSpPr>
        <p:spPr>
          <a:xfrm>
            <a:off x="6212341" y="3979333"/>
            <a:ext cx="325618" cy="18626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600"/>
              <a:buFont typeface="Garamond"/>
              <a:buNone/>
              <a:defRPr/>
            </a:lvl1pPr>
            <a:lvl2pPr marL="0" lvl="1" indent="0" algn="r">
              <a:spcBef>
                <a:spcPts val="0"/>
              </a:spcBef>
              <a:spcAft>
                <a:spcPts val="0"/>
              </a:spcAft>
              <a:buClr>
                <a:schemeClr val="dk1"/>
              </a:buClr>
              <a:buSzPts val="600"/>
              <a:buFont typeface="Garamond"/>
              <a:buNone/>
              <a:defRPr/>
            </a:lvl2pPr>
            <a:lvl3pPr marL="0" lvl="2" indent="0" algn="r">
              <a:spcBef>
                <a:spcPts val="0"/>
              </a:spcBef>
              <a:spcAft>
                <a:spcPts val="0"/>
              </a:spcAft>
              <a:buClr>
                <a:schemeClr val="dk1"/>
              </a:buClr>
              <a:buSzPts val="600"/>
              <a:buFont typeface="Garamond"/>
              <a:buNone/>
              <a:defRPr/>
            </a:lvl3pPr>
            <a:lvl4pPr marL="0" lvl="3" indent="0" algn="r">
              <a:spcBef>
                <a:spcPts val="0"/>
              </a:spcBef>
              <a:spcAft>
                <a:spcPts val="0"/>
              </a:spcAft>
              <a:buClr>
                <a:schemeClr val="dk1"/>
              </a:buClr>
              <a:buSzPts val="600"/>
              <a:buFont typeface="Garamond"/>
              <a:buNone/>
              <a:defRPr/>
            </a:lvl4pPr>
            <a:lvl5pPr marL="0" lvl="4" indent="0" algn="r">
              <a:spcBef>
                <a:spcPts val="0"/>
              </a:spcBef>
              <a:spcAft>
                <a:spcPts val="0"/>
              </a:spcAft>
              <a:buClr>
                <a:schemeClr val="dk1"/>
              </a:buClr>
              <a:buSzPts val="600"/>
              <a:buFont typeface="Garamond"/>
              <a:buNone/>
              <a:defRPr/>
            </a:lvl5pPr>
            <a:lvl6pPr marL="0" lvl="5" indent="0" algn="r">
              <a:spcBef>
                <a:spcPts val="0"/>
              </a:spcBef>
              <a:spcAft>
                <a:spcPts val="0"/>
              </a:spcAft>
              <a:buClr>
                <a:schemeClr val="dk1"/>
              </a:buClr>
              <a:buSzPts val="600"/>
              <a:buFont typeface="Garamond"/>
              <a:buNone/>
              <a:defRPr/>
            </a:lvl6pPr>
            <a:lvl7pPr marL="0" lvl="6" indent="0" algn="r">
              <a:spcBef>
                <a:spcPts val="0"/>
              </a:spcBef>
              <a:spcAft>
                <a:spcPts val="0"/>
              </a:spcAft>
              <a:buClr>
                <a:schemeClr val="dk1"/>
              </a:buClr>
              <a:buSzPts val="600"/>
              <a:buFont typeface="Garamond"/>
              <a:buNone/>
              <a:defRPr/>
            </a:lvl7pPr>
            <a:lvl8pPr marL="0" lvl="7" indent="0" algn="r">
              <a:spcBef>
                <a:spcPts val="0"/>
              </a:spcBef>
              <a:spcAft>
                <a:spcPts val="0"/>
              </a:spcAft>
              <a:buClr>
                <a:schemeClr val="dk1"/>
              </a:buClr>
              <a:buSzPts val="600"/>
              <a:buFont typeface="Garamond"/>
              <a:buNone/>
              <a:defRPr/>
            </a:lvl8pPr>
            <a:lvl9pPr marL="0" lvl="8" indent="0" algn="r">
              <a:spcBef>
                <a:spcPts val="0"/>
              </a:spcBef>
              <a:spcAft>
                <a:spcPts val="0"/>
              </a:spcAft>
              <a:buClr>
                <a:schemeClr val="dk1"/>
              </a:buClr>
              <a:buSzPts val="600"/>
              <a:buFont typeface="Garamond"/>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782321" y="654755"/>
            <a:ext cx="5755639" cy="1969912"/>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920"/>
              <a:buFont typeface="Garamond"/>
              <a:buNone/>
              <a:defRPr sz="192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3"/>
          <p:cNvSpPr txBox="1">
            <a:spLocks noGrp="1"/>
          </p:cNvSpPr>
          <p:nvPr>
            <p:ph type="body" idx="1"/>
          </p:nvPr>
        </p:nvSpPr>
        <p:spPr>
          <a:xfrm>
            <a:off x="782321" y="2895600"/>
            <a:ext cx="5755639" cy="1021645"/>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380"/>
              <a:buNone/>
              <a:defRPr sz="1200">
                <a:solidFill>
                  <a:schemeClr val="dk1"/>
                </a:solidFill>
              </a:defRPr>
            </a:lvl1pPr>
            <a:lvl2pPr marL="914400" lvl="1" indent="-228600" algn="l">
              <a:spcBef>
                <a:spcPts val="360"/>
              </a:spcBef>
              <a:spcAft>
                <a:spcPts val="0"/>
              </a:spcAft>
              <a:buSzPts val="1242"/>
              <a:buNone/>
              <a:defRPr sz="1080">
                <a:solidFill>
                  <a:srgbClr val="888888"/>
                </a:solidFill>
              </a:defRPr>
            </a:lvl2pPr>
            <a:lvl3pPr marL="1371600" lvl="2" indent="-228600" algn="l">
              <a:spcBef>
                <a:spcPts val="360"/>
              </a:spcBef>
              <a:spcAft>
                <a:spcPts val="0"/>
              </a:spcAft>
              <a:buSzPts val="1104"/>
              <a:buNone/>
              <a:defRPr sz="960">
                <a:solidFill>
                  <a:srgbClr val="888888"/>
                </a:solidFill>
              </a:defRPr>
            </a:lvl3pPr>
            <a:lvl4pPr marL="1828800" lvl="3" indent="-228600" algn="l">
              <a:spcBef>
                <a:spcPts val="360"/>
              </a:spcBef>
              <a:spcAft>
                <a:spcPts val="0"/>
              </a:spcAft>
              <a:buSzPts val="966"/>
              <a:buNone/>
              <a:defRPr sz="839">
                <a:solidFill>
                  <a:srgbClr val="888888"/>
                </a:solidFill>
              </a:defRPr>
            </a:lvl4pPr>
            <a:lvl5pPr marL="2286000" lvl="4" indent="-228600" algn="l">
              <a:spcBef>
                <a:spcPts val="360"/>
              </a:spcBef>
              <a:spcAft>
                <a:spcPts val="0"/>
              </a:spcAft>
              <a:buSzPts val="966"/>
              <a:buNone/>
              <a:defRPr sz="839">
                <a:solidFill>
                  <a:srgbClr val="888888"/>
                </a:solidFill>
              </a:defRPr>
            </a:lvl5pPr>
            <a:lvl6pPr marL="2743200" lvl="5" indent="-228600" algn="l">
              <a:spcBef>
                <a:spcPts val="360"/>
              </a:spcBef>
              <a:spcAft>
                <a:spcPts val="0"/>
              </a:spcAft>
              <a:buSzPts val="966"/>
              <a:buNone/>
              <a:defRPr sz="839">
                <a:solidFill>
                  <a:srgbClr val="888888"/>
                </a:solidFill>
              </a:defRPr>
            </a:lvl6pPr>
            <a:lvl7pPr marL="3200400" lvl="6" indent="-228600" algn="l">
              <a:spcBef>
                <a:spcPts val="360"/>
              </a:spcBef>
              <a:spcAft>
                <a:spcPts val="0"/>
              </a:spcAft>
              <a:buSzPts val="966"/>
              <a:buNone/>
              <a:defRPr sz="839">
                <a:solidFill>
                  <a:srgbClr val="888888"/>
                </a:solidFill>
              </a:defRPr>
            </a:lvl7pPr>
            <a:lvl8pPr marL="3657600" lvl="7" indent="-228600" algn="l">
              <a:spcBef>
                <a:spcPts val="360"/>
              </a:spcBef>
              <a:spcAft>
                <a:spcPts val="0"/>
              </a:spcAft>
              <a:buSzPts val="966"/>
              <a:buNone/>
              <a:defRPr sz="839">
                <a:solidFill>
                  <a:srgbClr val="888888"/>
                </a:solidFill>
              </a:defRPr>
            </a:lvl8pPr>
            <a:lvl9pPr marL="4114800" lvl="8" indent="-228600" algn="l">
              <a:spcBef>
                <a:spcPts val="360"/>
              </a:spcBef>
              <a:spcAft>
                <a:spcPts val="360"/>
              </a:spcAft>
              <a:buSzPts val="966"/>
              <a:buNone/>
              <a:defRPr sz="839">
                <a:solidFill>
                  <a:srgbClr val="888888"/>
                </a:solidFill>
              </a:defRPr>
            </a:lvl9pPr>
          </a:lstStyle>
          <a:p>
            <a:endParaRPr/>
          </a:p>
        </p:txBody>
      </p:sp>
      <p:sp>
        <p:nvSpPr>
          <p:cNvPr id="102" name="Google Shape;102;p13"/>
          <p:cNvSpPr txBox="1">
            <a:spLocks noGrp="1"/>
          </p:cNvSpPr>
          <p:nvPr>
            <p:ph type="dt" idx="10"/>
          </p:nvPr>
        </p:nvSpPr>
        <p:spPr>
          <a:xfrm>
            <a:off x="5206501" y="3979333"/>
            <a:ext cx="960120" cy="18626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3"/>
          <p:cNvSpPr txBox="1">
            <a:spLocks noGrp="1"/>
          </p:cNvSpPr>
          <p:nvPr>
            <p:ph type="ftr" idx="11"/>
          </p:nvPr>
        </p:nvSpPr>
        <p:spPr>
          <a:xfrm>
            <a:off x="777241" y="3979333"/>
            <a:ext cx="4383540" cy="1862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3"/>
          <p:cNvSpPr txBox="1">
            <a:spLocks noGrp="1"/>
          </p:cNvSpPr>
          <p:nvPr>
            <p:ph type="sldNum" idx="12"/>
          </p:nvPr>
        </p:nvSpPr>
        <p:spPr>
          <a:xfrm>
            <a:off x="6212341" y="3979333"/>
            <a:ext cx="325618" cy="18626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600"/>
              <a:buFont typeface="Garamond"/>
              <a:buNone/>
              <a:defRPr/>
            </a:lvl1pPr>
            <a:lvl2pPr marL="0" lvl="1" indent="0" algn="r">
              <a:spcBef>
                <a:spcPts val="0"/>
              </a:spcBef>
              <a:spcAft>
                <a:spcPts val="0"/>
              </a:spcAft>
              <a:buClr>
                <a:schemeClr val="dk1"/>
              </a:buClr>
              <a:buSzPts val="600"/>
              <a:buFont typeface="Garamond"/>
              <a:buNone/>
              <a:defRPr/>
            </a:lvl2pPr>
            <a:lvl3pPr marL="0" lvl="2" indent="0" algn="r">
              <a:spcBef>
                <a:spcPts val="0"/>
              </a:spcBef>
              <a:spcAft>
                <a:spcPts val="0"/>
              </a:spcAft>
              <a:buClr>
                <a:schemeClr val="dk1"/>
              </a:buClr>
              <a:buSzPts val="600"/>
              <a:buFont typeface="Garamond"/>
              <a:buNone/>
              <a:defRPr/>
            </a:lvl3pPr>
            <a:lvl4pPr marL="0" lvl="3" indent="0" algn="r">
              <a:spcBef>
                <a:spcPts val="0"/>
              </a:spcBef>
              <a:spcAft>
                <a:spcPts val="0"/>
              </a:spcAft>
              <a:buClr>
                <a:schemeClr val="dk1"/>
              </a:buClr>
              <a:buSzPts val="600"/>
              <a:buFont typeface="Garamond"/>
              <a:buNone/>
              <a:defRPr/>
            </a:lvl4pPr>
            <a:lvl5pPr marL="0" lvl="4" indent="0" algn="r">
              <a:spcBef>
                <a:spcPts val="0"/>
              </a:spcBef>
              <a:spcAft>
                <a:spcPts val="0"/>
              </a:spcAft>
              <a:buClr>
                <a:schemeClr val="dk1"/>
              </a:buClr>
              <a:buSzPts val="600"/>
              <a:buFont typeface="Garamond"/>
              <a:buNone/>
              <a:defRPr/>
            </a:lvl5pPr>
            <a:lvl6pPr marL="0" lvl="5" indent="0" algn="r">
              <a:spcBef>
                <a:spcPts val="0"/>
              </a:spcBef>
              <a:spcAft>
                <a:spcPts val="0"/>
              </a:spcAft>
              <a:buClr>
                <a:schemeClr val="dk1"/>
              </a:buClr>
              <a:buSzPts val="600"/>
              <a:buFont typeface="Garamond"/>
              <a:buNone/>
              <a:defRPr/>
            </a:lvl6pPr>
            <a:lvl7pPr marL="0" lvl="6" indent="0" algn="r">
              <a:spcBef>
                <a:spcPts val="0"/>
              </a:spcBef>
              <a:spcAft>
                <a:spcPts val="0"/>
              </a:spcAft>
              <a:buClr>
                <a:schemeClr val="dk1"/>
              </a:buClr>
              <a:buSzPts val="600"/>
              <a:buFont typeface="Garamond"/>
              <a:buNone/>
              <a:defRPr/>
            </a:lvl7pPr>
            <a:lvl8pPr marL="0" lvl="7" indent="0" algn="r">
              <a:spcBef>
                <a:spcPts val="0"/>
              </a:spcBef>
              <a:spcAft>
                <a:spcPts val="0"/>
              </a:spcAft>
              <a:buClr>
                <a:schemeClr val="dk1"/>
              </a:buClr>
              <a:buSzPts val="600"/>
              <a:buFont typeface="Garamond"/>
              <a:buNone/>
              <a:defRPr/>
            </a:lvl8pPr>
            <a:lvl9pPr marL="0" lvl="8" indent="0" algn="r">
              <a:spcBef>
                <a:spcPts val="0"/>
              </a:spcBef>
              <a:spcAft>
                <a:spcPts val="0"/>
              </a:spcAft>
              <a:buClr>
                <a:schemeClr val="dk1"/>
              </a:buClr>
              <a:buSzPts val="600"/>
              <a:buFont typeface="Garamond"/>
              <a:buNone/>
              <a:defRPr/>
            </a:lvl9pPr>
          </a:lstStyle>
          <a:p>
            <a:pPr marL="0" lvl="0" indent="0" algn="r" rtl="0">
              <a:spcBef>
                <a:spcPts val="0"/>
              </a:spcBef>
              <a:spcAft>
                <a:spcPts val="0"/>
              </a:spcAft>
              <a:buNone/>
            </a:pPr>
            <a:fld id="{00000000-1234-1234-1234-123412341234}" type="slidenum">
              <a:rPr lang="en-US"/>
              <a:t>‹#›</a:t>
            </a:fld>
            <a:endParaRPr/>
          </a:p>
        </p:txBody>
      </p:sp>
      <p:cxnSp>
        <p:nvCxnSpPr>
          <p:cNvPr id="105" name="Google Shape;105;p13"/>
          <p:cNvCxnSpPr/>
          <p:nvPr/>
        </p:nvCxnSpPr>
        <p:spPr>
          <a:xfrm>
            <a:off x="837701" y="2760133"/>
            <a:ext cx="5644379"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867728" y="654755"/>
            <a:ext cx="5577839" cy="158044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920"/>
              <a:buFont typeface="Garamond"/>
              <a:buNone/>
              <a:defRPr sz="192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4"/>
          <p:cNvSpPr txBox="1">
            <a:spLocks noGrp="1"/>
          </p:cNvSpPr>
          <p:nvPr>
            <p:ph type="body" idx="1"/>
          </p:nvPr>
        </p:nvSpPr>
        <p:spPr>
          <a:xfrm>
            <a:off x="1004887" y="2235200"/>
            <a:ext cx="5303521" cy="389467"/>
          </a:xfrm>
          <a:prstGeom prst="rect">
            <a:avLst/>
          </a:prstGeom>
          <a:noFill/>
          <a:ln>
            <a:noFill/>
          </a:ln>
        </p:spPr>
        <p:txBody>
          <a:bodyPr spcFirstLastPara="1" wrap="square" lIns="91425" tIns="45700" rIns="91425" bIns="45700" anchor="ctr" anchorCtr="0">
            <a:normAutofit/>
          </a:bodyPr>
          <a:lstStyle>
            <a:lvl1pPr marL="457200" lvl="0" indent="-228600" algn="r">
              <a:spcBef>
                <a:spcPts val="240"/>
              </a:spcBef>
              <a:spcAft>
                <a:spcPts val="0"/>
              </a:spcAft>
              <a:buSzPts val="1380"/>
              <a:buFont typeface="Garamond"/>
              <a:buNone/>
              <a:defRPr sz="1200"/>
            </a:lvl1pPr>
            <a:lvl2pPr marL="914400" lvl="1" indent="-228600" algn="l">
              <a:spcBef>
                <a:spcPts val="360"/>
              </a:spcBef>
              <a:spcAft>
                <a:spcPts val="0"/>
              </a:spcAft>
              <a:buSzPts val="1380"/>
              <a:buFont typeface="Garamond"/>
              <a:buNone/>
              <a:defRPr/>
            </a:lvl2pPr>
            <a:lvl3pPr marL="1371600" lvl="2" indent="-228600" algn="l">
              <a:spcBef>
                <a:spcPts val="360"/>
              </a:spcBef>
              <a:spcAft>
                <a:spcPts val="0"/>
              </a:spcAft>
              <a:buSzPts val="1242"/>
              <a:buFont typeface="Garamond"/>
              <a:buNone/>
              <a:defRPr/>
            </a:lvl3pPr>
            <a:lvl4pPr marL="1828800" lvl="3" indent="-228600" algn="l">
              <a:spcBef>
                <a:spcPts val="360"/>
              </a:spcBef>
              <a:spcAft>
                <a:spcPts val="0"/>
              </a:spcAft>
              <a:buSzPts val="1104"/>
              <a:buFont typeface="Garamond"/>
              <a:buNone/>
              <a:defRPr/>
            </a:lvl4pPr>
            <a:lvl5pPr marL="2286000" lvl="4" indent="-228600" algn="l">
              <a:spcBef>
                <a:spcPts val="360"/>
              </a:spcBef>
              <a:spcAft>
                <a:spcPts val="0"/>
              </a:spcAft>
              <a:buSzPts val="966"/>
              <a:buFont typeface="Garamond"/>
              <a:buNone/>
              <a:defRPr/>
            </a:lvl5pPr>
            <a:lvl6pPr marL="2743200" lvl="5" indent="-360045" algn="l">
              <a:spcBef>
                <a:spcPts val="360"/>
              </a:spcBef>
              <a:spcAft>
                <a:spcPts val="0"/>
              </a:spcAft>
              <a:buSzPts val="2070"/>
              <a:buChar char="•"/>
              <a:defRPr/>
            </a:lvl6pPr>
            <a:lvl7pPr marL="3200400" lvl="6" indent="-360045" algn="l">
              <a:spcBef>
                <a:spcPts val="360"/>
              </a:spcBef>
              <a:spcAft>
                <a:spcPts val="0"/>
              </a:spcAft>
              <a:buSzPts val="2070"/>
              <a:buChar char="•"/>
              <a:defRPr/>
            </a:lvl7pPr>
            <a:lvl8pPr marL="3657600" lvl="7" indent="-360045" algn="l">
              <a:spcBef>
                <a:spcPts val="360"/>
              </a:spcBef>
              <a:spcAft>
                <a:spcPts val="0"/>
              </a:spcAft>
              <a:buSzPts val="2070"/>
              <a:buChar char="•"/>
              <a:defRPr/>
            </a:lvl8pPr>
            <a:lvl9pPr marL="4114800" lvl="8" indent="-360045" algn="l">
              <a:spcBef>
                <a:spcPts val="360"/>
              </a:spcBef>
              <a:spcAft>
                <a:spcPts val="360"/>
              </a:spcAft>
              <a:buSzPts val="2070"/>
              <a:buChar char="•"/>
              <a:defRPr/>
            </a:lvl9pPr>
          </a:lstStyle>
          <a:p>
            <a:endParaRPr/>
          </a:p>
        </p:txBody>
      </p:sp>
      <p:sp>
        <p:nvSpPr>
          <p:cNvPr id="109" name="Google Shape;109;p14"/>
          <p:cNvSpPr txBox="1">
            <a:spLocks noGrp="1"/>
          </p:cNvSpPr>
          <p:nvPr>
            <p:ph type="body" idx="2"/>
          </p:nvPr>
        </p:nvSpPr>
        <p:spPr>
          <a:xfrm>
            <a:off x="777240" y="2895600"/>
            <a:ext cx="5765800" cy="1021645"/>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380"/>
              <a:buNone/>
              <a:defRPr sz="1200">
                <a:solidFill>
                  <a:schemeClr val="dk1"/>
                </a:solidFill>
              </a:defRPr>
            </a:lvl1pPr>
            <a:lvl2pPr marL="914400" lvl="1" indent="-228600" algn="l">
              <a:spcBef>
                <a:spcPts val="360"/>
              </a:spcBef>
              <a:spcAft>
                <a:spcPts val="0"/>
              </a:spcAft>
              <a:buSzPts val="1242"/>
              <a:buNone/>
              <a:defRPr sz="1080">
                <a:solidFill>
                  <a:srgbClr val="888888"/>
                </a:solidFill>
              </a:defRPr>
            </a:lvl2pPr>
            <a:lvl3pPr marL="1371600" lvl="2" indent="-228600" algn="l">
              <a:spcBef>
                <a:spcPts val="360"/>
              </a:spcBef>
              <a:spcAft>
                <a:spcPts val="0"/>
              </a:spcAft>
              <a:buSzPts val="1104"/>
              <a:buNone/>
              <a:defRPr sz="960">
                <a:solidFill>
                  <a:srgbClr val="888888"/>
                </a:solidFill>
              </a:defRPr>
            </a:lvl3pPr>
            <a:lvl4pPr marL="1828800" lvl="3" indent="-228600" algn="l">
              <a:spcBef>
                <a:spcPts val="360"/>
              </a:spcBef>
              <a:spcAft>
                <a:spcPts val="0"/>
              </a:spcAft>
              <a:buSzPts val="966"/>
              <a:buNone/>
              <a:defRPr sz="839">
                <a:solidFill>
                  <a:srgbClr val="888888"/>
                </a:solidFill>
              </a:defRPr>
            </a:lvl4pPr>
            <a:lvl5pPr marL="2286000" lvl="4" indent="-228600" algn="l">
              <a:spcBef>
                <a:spcPts val="360"/>
              </a:spcBef>
              <a:spcAft>
                <a:spcPts val="0"/>
              </a:spcAft>
              <a:buSzPts val="966"/>
              <a:buNone/>
              <a:defRPr sz="839">
                <a:solidFill>
                  <a:srgbClr val="888888"/>
                </a:solidFill>
              </a:defRPr>
            </a:lvl5pPr>
            <a:lvl6pPr marL="2743200" lvl="5" indent="-228600" algn="l">
              <a:spcBef>
                <a:spcPts val="360"/>
              </a:spcBef>
              <a:spcAft>
                <a:spcPts val="0"/>
              </a:spcAft>
              <a:buSzPts val="966"/>
              <a:buNone/>
              <a:defRPr sz="839">
                <a:solidFill>
                  <a:srgbClr val="888888"/>
                </a:solidFill>
              </a:defRPr>
            </a:lvl6pPr>
            <a:lvl7pPr marL="3200400" lvl="6" indent="-228600" algn="l">
              <a:spcBef>
                <a:spcPts val="360"/>
              </a:spcBef>
              <a:spcAft>
                <a:spcPts val="0"/>
              </a:spcAft>
              <a:buSzPts val="966"/>
              <a:buNone/>
              <a:defRPr sz="839">
                <a:solidFill>
                  <a:srgbClr val="888888"/>
                </a:solidFill>
              </a:defRPr>
            </a:lvl7pPr>
            <a:lvl8pPr marL="3657600" lvl="7" indent="-228600" algn="l">
              <a:spcBef>
                <a:spcPts val="360"/>
              </a:spcBef>
              <a:spcAft>
                <a:spcPts val="0"/>
              </a:spcAft>
              <a:buSzPts val="966"/>
              <a:buNone/>
              <a:defRPr sz="839">
                <a:solidFill>
                  <a:srgbClr val="888888"/>
                </a:solidFill>
              </a:defRPr>
            </a:lvl8pPr>
            <a:lvl9pPr marL="4114800" lvl="8" indent="-228600" algn="l">
              <a:spcBef>
                <a:spcPts val="360"/>
              </a:spcBef>
              <a:spcAft>
                <a:spcPts val="360"/>
              </a:spcAft>
              <a:buSzPts val="966"/>
              <a:buNone/>
              <a:defRPr sz="839">
                <a:solidFill>
                  <a:srgbClr val="888888"/>
                </a:solidFill>
              </a:defRPr>
            </a:lvl9pPr>
          </a:lstStyle>
          <a:p>
            <a:endParaRPr/>
          </a:p>
        </p:txBody>
      </p:sp>
      <p:sp>
        <p:nvSpPr>
          <p:cNvPr id="110" name="Google Shape;110;p14"/>
          <p:cNvSpPr txBox="1">
            <a:spLocks noGrp="1"/>
          </p:cNvSpPr>
          <p:nvPr>
            <p:ph type="dt" idx="10"/>
          </p:nvPr>
        </p:nvSpPr>
        <p:spPr>
          <a:xfrm>
            <a:off x="5206501" y="3979333"/>
            <a:ext cx="960120" cy="18626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4"/>
          <p:cNvSpPr txBox="1">
            <a:spLocks noGrp="1"/>
          </p:cNvSpPr>
          <p:nvPr>
            <p:ph type="ftr" idx="11"/>
          </p:nvPr>
        </p:nvSpPr>
        <p:spPr>
          <a:xfrm>
            <a:off x="777241" y="3979333"/>
            <a:ext cx="4383540" cy="1862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4"/>
          <p:cNvSpPr txBox="1">
            <a:spLocks noGrp="1"/>
          </p:cNvSpPr>
          <p:nvPr>
            <p:ph type="sldNum" idx="12"/>
          </p:nvPr>
        </p:nvSpPr>
        <p:spPr>
          <a:xfrm>
            <a:off x="6212341" y="3979333"/>
            <a:ext cx="325618" cy="18626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600"/>
              <a:buFont typeface="Garamond"/>
              <a:buNone/>
              <a:defRPr/>
            </a:lvl1pPr>
            <a:lvl2pPr marL="0" lvl="1" indent="0" algn="r">
              <a:spcBef>
                <a:spcPts val="0"/>
              </a:spcBef>
              <a:spcAft>
                <a:spcPts val="0"/>
              </a:spcAft>
              <a:buClr>
                <a:schemeClr val="dk1"/>
              </a:buClr>
              <a:buSzPts val="600"/>
              <a:buFont typeface="Garamond"/>
              <a:buNone/>
              <a:defRPr/>
            </a:lvl2pPr>
            <a:lvl3pPr marL="0" lvl="2" indent="0" algn="r">
              <a:spcBef>
                <a:spcPts val="0"/>
              </a:spcBef>
              <a:spcAft>
                <a:spcPts val="0"/>
              </a:spcAft>
              <a:buClr>
                <a:schemeClr val="dk1"/>
              </a:buClr>
              <a:buSzPts val="600"/>
              <a:buFont typeface="Garamond"/>
              <a:buNone/>
              <a:defRPr/>
            </a:lvl3pPr>
            <a:lvl4pPr marL="0" lvl="3" indent="0" algn="r">
              <a:spcBef>
                <a:spcPts val="0"/>
              </a:spcBef>
              <a:spcAft>
                <a:spcPts val="0"/>
              </a:spcAft>
              <a:buClr>
                <a:schemeClr val="dk1"/>
              </a:buClr>
              <a:buSzPts val="600"/>
              <a:buFont typeface="Garamond"/>
              <a:buNone/>
              <a:defRPr/>
            </a:lvl4pPr>
            <a:lvl5pPr marL="0" lvl="4" indent="0" algn="r">
              <a:spcBef>
                <a:spcPts val="0"/>
              </a:spcBef>
              <a:spcAft>
                <a:spcPts val="0"/>
              </a:spcAft>
              <a:buClr>
                <a:schemeClr val="dk1"/>
              </a:buClr>
              <a:buSzPts val="600"/>
              <a:buFont typeface="Garamond"/>
              <a:buNone/>
              <a:defRPr/>
            </a:lvl5pPr>
            <a:lvl6pPr marL="0" lvl="5" indent="0" algn="r">
              <a:spcBef>
                <a:spcPts val="0"/>
              </a:spcBef>
              <a:spcAft>
                <a:spcPts val="0"/>
              </a:spcAft>
              <a:buClr>
                <a:schemeClr val="dk1"/>
              </a:buClr>
              <a:buSzPts val="600"/>
              <a:buFont typeface="Garamond"/>
              <a:buNone/>
              <a:defRPr/>
            </a:lvl6pPr>
            <a:lvl7pPr marL="0" lvl="6" indent="0" algn="r">
              <a:spcBef>
                <a:spcPts val="0"/>
              </a:spcBef>
              <a:spcAft>
                <a:spcPts val="0"/>
              </a:spcAft>
              <a:buClr>
                <a:schemeClr val="dk1"/>
              </a:buClr>
              <a:buSzPts val="600"/>
              <a:buFont typeface="Garamond"/>
              <a:buNone/>
              <a:defRPr/>
            </a:lvl7pPr>
            <a:lvl8pPr marL="0" lvl="7" indent="0" algn="r">
              <a:spcBef>
                <a:spcPts val="0"/>
              </a:spcBef>
              <a:spcAft>
                <a:spcPts val="0"/>
              </a:spcAft>
              <a:buClr>
                <a:schemeClr val="dk1"/>
              </a:buClr>
              <a:buSzPts val="600"/>
              <a:buFont typeface="Garamond"/>
              <a:buNone/>
              <a:defRPr/>
            </a:lvl8pPr>
            <a:lvl9pPr marL="0" lvl="8" indent="0" algn="r">
              <a:spcBef>
                <a:spcPts val="0"/>
              </a:spcBef>
              <a:spcAft>
                <a:spcPts val="0"/>
              </a:spcAft>
              <a:buClr>
                <a:schemeClr val="dk1"/>
              </a:buClr>
              <a:buSzPts val="600"/>
              <a:buFont typeface="Garamond"/>
              <a:buNone/>
              <a:defRPr/>
            </a:lvl9pPr>
          </a:lstStyle>
          <a:p>
            <a:pPr marL="0" lvl="0" indent="0" algn="r" rtl="0">
              <a:spcBef>
                <a:spcPts val="0"/>
              </a:spcBef>
              <a:spcAft>
                <a:spcPts val="0"/>
              </a:spcAft>
              <a:buNone/>
            </a:pPr>
            <a:fld id="{00000000-1234-1234-1234-123412341234}" type="slidenum">
              <a:rPr lang="en-US"/>
              <a:t>‹#›</a:t>
            </a:fld>
            <a:endParaRPr/>
          </a:p>
        </p:txBody>
      </p:sp>
      <p:sp>
        <p:nvSpPr>
          <p:cNvPr id="113" name="Google Shape;113;p14"/>
          <p:cNvSpPr txBox="1"/>
          <p:nvPr/>
        </p:nvSpPr>
        <p:spPr>
          <a:xfrm>
            <a:off x="517208" y="586641"/>
            <a:ext cx="365760" cy="389851"/>
          </a:xfrm>
          <a:prstGeom prst="rect">
            <a:avLst/>
          </a:prstGeom>
          <a:noFill/>
          <a:ln>
            <a:noFill/>
          </a:ln>
        </p:spPr>
        <p:txBody>
          <a:bodyPr spcFirstLastPara="1" wrap="square" lIns="54850" tIns="27425" rIns="54850" bIns="27425" anchor="ctr" anchorCtr="0">
            <a:noAutofit/>
          </a:bodyPr>
          <a:lstStyle/>
          <a:p>
            <a:pPr marL="0" marR="0" lvl="0" indent="0" algn="l" rtl="0">
              <a:spcBef>
                <a:spcPts val="0"/>
              </a:spcBef>
              <a:spcAft>
                <a:spcPts val="0"/>
              </a:spcAft>
              <a:buNone/>
            </a:pPr>
            <a:r>
              <a:rPr lang="en-US" sz="4800">
                <a:solidFill>
                  <a:schemeClr val="dk1"/>
                </a:solidFill>
                <a:latin typeface="Garamond"/>
                <a:ea typeface="Garamond"/>
                <a:cs typeface="Garamond"/>
                <a:sym typeface="Garamond"/>
              </a:rPr>
              <a:t>“</a:t>
            </a:r>
            <a:endParaRPr/>
          </a:p>
        </p:txBody>
      </p:sp>
      <p:sp>
        <p:nvSpPr>
          <p:cNvPr id="114" name="Google Shape;114;p14"/>
          <p:cNvSpPr txBox="1"/>
          <p:nvPr/>
        </p:nvSpPr>
        <p:spPr>
          <a:xfrm>
            <a:off x="6360160" y="1885247"/>
            <a:ext cx="365760" cy="389851"/>
          </a:xfrm>
          <a:prstGeom prst="rect">
            <a:avLst/>
          </a:prstGeom>
          <a:noFill/>
          <a:ln>
            <a:noFill/>
          </a:ln>
        </p:spPr>
        <p:txBody>
          <a:bodyPr spcFirstLastPara="1" wrap="square" lIns="54850" tIns="27425" rIns="54850" bIns="27425" anchor="ctr" anchorCtr="0">
            <a:noAutofit/>
          </a:bodyPr>
          <a:lstStyle/>
          <a:p>
            <a:pPr marL="0" marR="0" lvl="0" indent="0" algn="r" rtl="0">
              <a:spcBef>
                <a:spcPts val="0"/>
              </a:spcBef>
              <a:spcAft>
                <a:spcPts val="0"/>
              </a:spcAft>
              <a:buNone/>
            </a:pPr>
            <a:r>
              <a:rPr lang="en-US" sz="4800">
                <a:solidFill>
                  <a:schemeClr val="dk1"/>
                </a:solidFill>
                <a:latin typeface="Garamond"/>
                <a:ea typeface="Garamond"/>
                <a:cs typeface="Garamond"/>
                <a:sym typeface="Garamond"/>
              </a:rPr>
              <a:t>”</a:t>
            </a:r>
            <a:endParaRPr/>
          </a:p>
        </p:txBody>
      </p:sp>
      <p:cxnSp>
        <p:nvCxnSpPr>
          <p:cNvPr id="115" name="Google Shape;115;p14"/>
          <p:cNvCxnSpPr/>
          <p:nvPr/>
        </p:nvCxnSpPr>
        <p:spPr>
          <a:xfrm>
            <a:off x="837701" y="2760133"/>
            <a:ext cx="5644379"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777241" y="2205721"/>
            <a:ext cx="5765801" cy="979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1920"/>
              <a:buFont typeface="Garamond"/>
              <a:buNone/>
              <a:defRPr sz="192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5"/>
          <p:cNvSpPr txBox="1">
            <a:spLocks noGrp="1"/>
          </p:cNvSpPr>
          <p:nvPr>
            <p:ph type="body" idx="1"/>
          </p:nvPr>
        </p:nvSpPr>
        <p:spPr>
          <a:xfrm>
            <a:off x="777241" y="3184921"/>
            <a:ext cx="5765801" cy="573600"/>
          </a:xfrm>
          <a:prstGeom prst="rect">
            <a:avLst/>
          </a:prstGeom>
          <a:noFill/>
          <a:ln>
            <a:noFill/>
          </a:ln>
        </p:spPr>
        <p:txBody>
          <a:bodyPr spcFirstLastPara="1" wrap="square" lIns="91425" tIns="45700" rIns="91425" bIns="45700" anchor="t" anchorCtr="0">
            <a:normAutofit/>
          </a:bodyPr>
          <a:lstStyle>
            <a:lvl1pPr marL="457200" lvl="0" indent="-228600" algn="l">
              <a:spcBef>
                <a:spcPts val="240"/>
              </a:spcBef>
              <a:spcAft>
                <a:spcPts val="0"/>
              </a:spcAft>
              <a:buSzPts val="1380"/>
              <a:buNone/>
              <a:defRPr sz="1200">
                <a:solidFill>
                  <a:schemeClr val="dk1"/>
                </a:solidFill>
              </a:defRPr>
            </a:lvl1pPr>
            <a:lvl2pPr marL="914400" lvl="1" indent="-228600" algn="l">
              <a:spcBef>
                <a:spcPts val="360"/>
              </a:spcBef>
              <a:spcAft>
                <a:spcPts val="0"/>
              </a:spcAft>
              <a:buSzPts val="1242"/>
              <a:buNone/>
              <a:defRPr sz="1080">
                <a:solidFill>
                  <a:srgbClr val="888888"/>
                </a:solidFill>
              </a:defRPr>
            </a:lvl2pPr>
            <a:lvl3pPr marL="1371600" lvl="2" indent="-228600" algn="l">
              <a:spcBef>
                <a:spcPts val="360"/>
              </a:spcBef>
              <a:spcAft>
                <a:spcPts val="0"/>
              </a:spcAft>
              <a:buSzPts val="1104"/>
              <a:buNone/>
              <a:defRPr sz="960">
                <a:solidFill>
                  <a:srgbClr val="888888"/>
                </a:solidFill>
              </a:defRPr>
            </a:lvl3pPr>
            <a:lvl4pPr marL="1828800" lvl="3" indent="-228600" algn="l">
              <a:spcBef>
                <a:spcPts val="360"/>
              </a:spcBef>
              <a:spcAft>
                <a:spcPts val="0"/>
              </a:spcAft>
              <a:buSzPts val="966"/>
              <a:buNone/>
              <a:defRPr sz="839">
                <a:solidFill>
                  <a:srgbClr val="888888"/>
                </a:solidFill>
              </a:defRPr>
            </a:lvl4pPr>
            <a:lvl5pPr marL="2286000" lvl="4" indent="-228600" algn="l">
              <a:spcBef>
                <a:spcPts val="360"/>
              </a:spcBef>
              <a:spcAft>
                <a:spcPts val="0"/>
              </a:spcAft>
              <a:buSzPts val="966"/>
              <a:buNone/>
              <a:defRPr sz="839">
                <a:solidFill>
                  <a:srgbClr val="888888"/>
                </a:solidFill>
              </a:defRPr>
            </a:lvl5pPr>
            <a:lvl6pPr marL="2743200" lvl="5" indent="-228600" algn="l">
              <a:spcBef>
                <a:spcPts val="360"/>
              </a:spcBef>
              <a:spcAft>
                <a:spcPts val="0"/>
              </a:spcAft>
              <a:buSzPts val="966"/>
              <a:buNone/>
              <a:defRPr sz="839">
                <a:solidFill>
                  <a:srgbClr val="888888"/>
                </a:solidFill>
              </a:defRPr>
            </a:lvl6pPr>
            <a:lvl7pPr marL="3200400" lvl="6" indent="-228600" algn="l">
              <a:spcBef>
                <a:spcPts val="360"/>
              </a:spcBef>
              <a:spcAft>
                <a:spcPts val="0"/>
              </a:spcAft>
              <a:buSzPts val="966"/>
              <a:buNone/>
              <a:defRPr sz="839">
                <a:solidFill>
                  <a:srgbClr val="888888"/>
                </a:solidFill>
              </a:defRPr>
            </a:lvl7pPr>
            <a:lvl8pPr marL="3657600" lvl="7" indent="-228600" algn="l">
              <a:spcBef>
                <a:spcPts val="360"/>
              </a:spcBef>
              <a:spcAft>
                <a:spcPts val="0"/>
              </a:spcAft>
              <a:buSzPts val="966"/>
              <a:buNone/>
              <a:defRPr sz="839">
                <a:solidFill>
                  <a:srgbClr val="888888"/>
                </a:solidFill>
              </a:defRPr>
            </a:lvl8pPr>
            <a:lvl9pPr marL="4114800" lvl="8" indent="-228600" algn="l">
              <a:spcBef>
                <a:spcPts val="360"/>
              </a:spcBef>
              <a:spcAft>
                <a:spcPts val="360"/>
              </a:spcAft>
              <a:buSzPts val="966"/>
              <a:buNone/>
              <a:defRPr sz="839">
                <a:solidFill>
                  <a:srgbClr val="888888"/>
                </a:solidFill>
              </a:defRPr>
            </a:lvl9pPr>
          </a:lstStyle>
          <a:p>
            <a:endParaRPr/>
          </a:p>
        </p:txBody>
      </p:sp>
      <p:sp>
        <p:nvSpPr>
          <p:cNvPr id="119" name="Google Shape;119;p15"/>
          <p:cNvSpPr txBox="1">
            <a:spLocks noGrp="1"/>
          </p:cNvSpPr>
          <p:nvPr>
            <p:ph type="dt" idx="10"/>
          </p:nvPr>
        </p:nvSpPr>
        <p:spPr>
          <a:xfrm>
            <a:off x="5206501" y="3979333"/>
            <a:ext cx="960120" cy="18626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5"/>
          <p:cNvSpPr txBox="1">
            <a:spLocks noGrp="1"/>
          </p:cNvSpPr>
          <p:nvPr>
            <p:ph type="ftr" idx="11"/>
          </p:nvPr>
        </p:nvSpPr>
        <p:spPr>
          <a:xfrm>
            <a:off x="777241" y="3979333"/>
            <a:ext cx="4383540" cy="1862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5"/>
          <p:cNvSpPr txBox="1">
            <a:spLocks noGrp="1"/>
          </p:cNvSpPr>
          <p:nvPr>
            <p:ph type="sldNum" idx="12"/>
          </p:nvPr>
        </p:nvSpPr>
        <p:spPr>
          <a:xfrm>
            <a:off x="6212341" y="3979333"/>
            <a:ext cx="325618" cy="18626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600"/>
              <a:buFont typeface="Garamond"/>
              <a:buNone/>
              <a:defRPr/>
            </a:lvl1pPr>
            <a:lvl2pPr marL="0" lvl="1" indent="0" algn="r">
              <a:spcBef>
                <a:spcPts val="0"/>
              </a:spcBef>
              <a:spcAft>
                <a:spcPts val="0"/>
              </a:spcAft>
              <a:buClr>
                <a:schemeClr val="dk1"/>
              </a:buClr>
              <a:buSzPts val="600"/>
              <a:buFont typeface="Garamond"/>
              <a:buNone/>
              <a:defRPr/>
            </a:lvl2pPr>
            <a:lvl3pPr marL="0" lvl="2" indent="0" algn="r">
              <a:spcBef>
                <a:spcPts val="0"/>
              </a:spcBef>
              <a:spcAft>
                <a:spcPts val="0"/>
              </a:spcAft>
              <a:buClr>
                <a:schemeClr val="dk1"/>
              </a:buClr>
              <a:buSzPts val="600"/>
              <a:buFont typeface="Garamond"/>
              <a:buNone/>
              <a:defRPr/>
            </a:lvl3pPr>
            <a:lvl4pPr marL="0" lvl="3" indent="0" algn="r">
              <a:spcBef>
                <a:spcPts val="0"/>
              </a:spcBef>
              <a:spcAft>
                <a:spcPts val="0"/>
              </a:spcAft>
              <a:buClr>
                <a:schemeClr val="dk1"/>
              </a:buClr>
              <a:buSzPts val="600"/>
              <a:buFont typeface="Garamond"/>
              <a:buNone/>
              <a:defRPr/>
            </a:lvl4pPr>
            <a:lvl5pPr marL="0" lvl="4" indent="0" algn="r">
              <a:spcBef>
                <a:spcPts val="0"/>
              </a:spcBef>
              <a:spcAft>
                <a:spcPts val="0"/>
              </a:spcAft>
              <a:buClr>
                <a:schemeClr val="dk1"/>
              </a:buClr>
              <a:buSzPts val="600"/>
              <a:buFont typeface="Garamond"/>
              <a:buNone/>
              <a:defRPr/>
            </a:lvl5pPr>
            <a:lvl6pPr marL="0" lvl="5" indent="0" algn="r">
              <a:spcBef>
                <a:spcPts val="0"/>
              </a:spcBef>
              <a:spcAft>
                <a:spcPts val="0"/>
              </a:spcAft>
              <a:buClr>
                <a:schemeClr val="dk1"/>
              </a:buClr>
              <a:buSzPts val="600"/>
              <a:buFont typeface="Garamond"/>
              <a:buNone/>
              <a:defRPr/>
            </a:lvl6pPr>
            <a:lvl7pPr marL="0" lvl="6" indent="0" algn="r">
              <a:spcBef>
                <a:spcPts val="0"/>
              </a:spcBef>
              <a:spcAft>
                <a:spcPts val="0"/>
              </a:spcAft>
              <a:buClr>
                <a:schemeClr val="dk1"/>
              </a:buClr>
              <a:buSzPts val="600"/>
              <a:buFont typeface="Garamond"/>
              <a:buNone/>
              <a:defRPr/>
            </a:lvl7pPr>
            <a:lvl8pPr marL="0" lvl="7" indent="0" algn="r">
              <a:spcBef>
                <a:spcPts val="0"/>
              </a:spcBef>
              <a:spcAft>
                <a:spcPts val="0"/>
              </a:spcAft>
              <a:buClr>
                <a:schemeClr val="dk1"/>
              </a:buClr>
              <a:buSzPts val="600"/>
              <a:buFont typeface="Garamond"/>
              <a:buNone/>
              <a:defRPr/>
            </a:lvl8pPr>
            <a:lvl9pPr marL="0" lvl="8" indent="0" algn="r">
              <a:spcBef>
                <a:spcPts val="0"/>
              </a:spcBef>
              <a:spcAft>
                <a:spcPts val="0"/>
              </a:spcAft>
              <a:buClr>
                <a:schemeClr val="dk1"/>
              </a:buClr>
              <a:buSzPts val="600"/>
              <a:buFont typeface="Garamond"/>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2"/>
        <p:cNvGrpSpPr/>
        <p:nvPr/>
      </p:nvGrpSpPr>
      <p:grpSpPr>
        <a:xfrm>
          <a:off x="0" y="0"/>
          <a:ext cx="0" cy="0"/>
          <a:chOff x="0" y="0"/>
          <a:chExt cx="0" cy="0"/>
        </a:xfrm>
      </p:grpSpPr>
      <p:sp>
        <p:nvSpPr>
          <p:cNvPr id="123" name="Google Shape;123;p16"/>
          <p:cNvSpPr txBox="1">
            <a:spLocks noGrp="1"/>
          </p:cNvSpPr>
          <p:nvPr>
            <p:ph type="title"/>
          </p:nvPr>
        </p:nvSpPr>
        <p:spPr>
          <a:xfrm>
            <a:off x="867728" y="654755"/>
            <a:ext cx="5577839" cy="149577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920"/>
              <a:buFont typeface="Garamond"/>
              <a:buNone/>
              <a:defRPr sz="192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6"/>
          <p:cNvSpPr txBox="1">
            <a:spLocks noGrp="1"/>
          </p:cNvSpPr>
          <p:nvPr>
            <p:ph type="body" idx="1"/>
          </p:nvPr>
        </p:nvSpPr>
        <p:spPr>
          <a:xfrm>
            <a:off x="777241" y="2426208"/>
            <a:ext cx="5765801" cy="591312"/>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1656"/>
              <a:buNone/>
              <a:defRPr sz="1440">
                <a:solidFill>
                  <a:schemeClr val="dk1"/>
                </a:solidFill>
              </a:defRPr>
            </a:lvl1pPr>
            <a:lvl2pPr marL="914400" lvl="1" indent="-228600" algn="l">
              <a:spcBef>
                <a:spcPts val="360"/>
              </a:spcBef>
              <a:spcAft>
                <a:spcPts val="0"/>
              </a:spcAft>
              <a:buSzPts val="1242"/>
              <a:buNone/>
              <a:defRPr sz="1080">
                <a:solidFill>
                  <a:srgbClr val="888888"/>
                </a:solidFill>
              </a:defRPr>
            </a:lvl2pPr>
            <a:lvl3pPr marL="1371600" lvl="2" indent="-228600" algn="l">
              <a:spcBef>
                <a:spcPts val="360"/>
              </a:spcBef>
              <a:spcAft>
                <a:spcPts val="0"/>
              </a:spcAft>
              <a:buSzPts val="1104"/>
              <a:buNone/>
              <a:defRPr sz="960">
                <a:solidFill>
                  <a:srgbClr val="888888"/>
                </a:solidFill>
              </a:defRPr>
            </a:lvl3pPr>
            <a:lvl4pPr marL="1828800" lvl="3" indent="-228600" algn="l">
              <a:spcBef>
                <a:spcPts val="360"/>
              </a:spcBef>
              <a:spcAft>
                <a:spcPts val="0"/>
              </a:spcAft>
              <a:buSzPts val="966"/>
              <a:buNone/>
              <a:defRPr sz="839">
                <a:solidFill>
                  <a:srgbClr val="888888"/>
                </a:solidFill>
              </a:defRPr>
            </a:lvl4pPr>
            <a:lvl5pPr marL="2286000" lvl="4" indent="-228600" algn="l">
              <a:spcBef>
                <a:spcPts val="360"/>
              </a:spcBef>
              <a:spcAft>
                <a:spcPts val="0"/>
              </a:spcAft>
              <a:buSzPts val="966"/>
              <a:buNone/>
              <a:defRPr sz="839">
                <a:solidFill>
                  <a:srgbClr val="888888"/>
                </a:solidFill>
              </a:defRPr>
            </a:lvl5pPr>
            <a:lvl6pPr marL="2743200" lvl="5" indent="-228600" algn="l">
              <a:spcBef>
                <a:spcPts val="360"/>
              </a:spcBef>
              <a:spcAft>
                <a:spcPts val="0"/>
              </a:spcAft>
              <a:buSzPts val="966"/>
              <a:buNone/>
              <a:defRPr sz="839">
                <a:solidFill>
                  <a:srgbClr val="888888"/>
                </a:solidFill>
              </a:defRPr>
            </a:lvl6pPr>
            <a:lvl7pPr marL="3200400" lvl="6" indent="-228600" algn="l">
              <a:spcBef>
                <a:spcPts val="360"/>
              </a:spcBef>
              <a:spcAft>
                <a:spcPts val="0"/>
              </a:spcAft>
              <a:buSzPts val="966"/>
              <a:buNone/>
              <a:defRPr sz="839">
                <a:solidFill>
                  <a:srgbClr val="888888"/>
                </a:solidFill>
              </a:defRPr>
            </a:lvl7pPr>
            <a:lvl8pPr marL="3657600" lvl="7" indent="-228600" algn="l">
              <a:spcBef>
                <a:spcPts val="360"/>
              </a:spcBef>
              <a:spcAft>
                <a:spcPts val="0"/>
              </a:spcAft>
              <a:buSzPts val="966"/>
              <a:buNone/>
              <a:defRPr sz="839">
                <a:solidFill>
                  <a:srgbClr val="888888"/>
                </a:solidFill>
              </a:defRPr>
            </a:lvl8pPr>
            <a:lvl9pPr marL="4114800" lvl="8" indent="-228600" algn="l">
              <a:spcBef>
                <a:spcPts val="360"/>
              </a:spcBef>
              <a:spcAft>
                <a:spcPts val="360"/>
              </a:spcAft>
              <a:buSzPts val="966"/>
              <a:buNone/>
              <a:defRPr sz="839">
                <a:solidFill>
                  <a:srgbClr val="888888"/>
                </a:solidFill>
              </a:defRPr>
            </a:lvl9pPr>
          </a:lstStyle>
          <a:p>
            <a:endParaRPr/>
          </a:p>
        </p:txBody>
      </p:sp>
      <p:sp>
        <p:nvSpPr>
          <p:cNvPr id="125" name="Google Shape;125;p16"/>
          <p:cNvSpPr txBox="1">
            <a:spLocks noGrp="1"/>
          </p:cNvSpPr>
          <p:nvPr>
            <p:ph type="body" idx="2"/>
          </p:nvPr>
        </p:nvSpPr>
        <p:spPr>
          <a:xfrm>
            <a:off x="777241" y="3019778"/>
            <a:ext cx="5765801" cy="897467"/>
          </a:xfrm>
          <a:prstGeom prst="rect">
            <a:avLst/>
          </a:prstGeom>
          <a:noFill/>
          <a:ln>
            <a:noFill/>
          </a:ln>
        </p:spPr>
        <p:txBody>
          <a:bodyPr spcFirstLastPara="1" wrap="square" lIns="91425" tIns="45700" rIns="91425" bIns="45700" anchor="t" anchorCtr="0">
            <a:normAutofit/>
          </a:bodyPr>
          <a:lstStyle>
            <a:lvl1pPr marL="457200" lvl="0" indent="-228600" algn="l">
              <a:spcBef>
                <a:spcPts val="216"/>
              </a:spcBef>
              <a:spcAft>
                <a:spcPts val="0"/>
              </a:spcAft>
              <a:buSzPts val="1242"/>
              <a:buNone/>
              <a:defRPr sz="1080">
                <a:solidFill>
                  <a:schemeClr val="dk1"/>
                </a:solidFill>
              </a:defRPr>
            </a:lvl1pPr>
            <a:lvl2pPr marL="914400" lvl="1" indent="-228600" algn="l">
              <a:spcBef>
                <a:spcPts val="360"/>
              </a:spcBef>
              <a:spcAft>
                <a:spcPts val="0"/>
              </a:spcAft>
              <a:buSzPts val="1242"/>
              <a:buNone/>
              <a:defRPr sz="1080">
                <a:solidFill>
                  <a:srgbClr val="888888"/>
                </a:solidFill>
              </a:defRPr>
            </a:lvl2pPr>
            <a:lvl3pPr marL="1371600" lvl="2" indent="-228600" algn="l">
              <a:spcBef>
                <a:spcPts val="360"/>
              </a:spcBef>
              <a:spcAft>
                <a:spcPts val="0"/>
              </a:spcAft>
              <a:buSzPts val="1104"/>
              <a:buNone/>
              <a:defRPr sz="960">
                <a:solidFill>
                  <a:srgbClr val="888888"/>
                </a:solidFill>
              </a:defRPr>
            </a:lvl3pPr>
            <a:lvl4pPr marL="1828800" lvl="3" indent="-228600" algn="l">
              <a:spcBef>
                <a:spcPts val="360"/>
              </a:spcBef>
              <a:spcAft>
                <a:spcPts val="0"/>
              </a:spcAft>
              <a:buSzPts val="966"/>
              <a:buNone/>
              <a:defRPr sz="839">
                <a:solidFill>
                  <a:srgbClr val="888888"/>
                </a:solidFill>
              </a:defRPr>
            </a:lvl4pPr>
            <a:lvl5pPr marL="2286000" lvl="4" indent="-228600" algn="l">
              <a:spcBef>
                <a:spcPts val="360"/>
              </a:spcBef>
              <a:spcAft>
                <a:spcPts val="0"/>
              </a:spcAft>
              <a:buSzPts val="966"/>
              <a:buNone/>
              <a:defRPr sz="839">
                <a:solidFill>
                  <a:srgbClr val="888888"/>
                </a:solidFill>
              </a:defRPr>
            </a:lvl5pPr>
            <a:lvl6pPr marL="2743200" lvl="5" indent="-228600" algn="l">
              <a:spcBef>
                <a:spcPts val="360"/>
              </a:spcBef>
              <a:spcAft>
                <a:spcPts val="0"/>
              </a:spcAft>
              <a:buSzPts val="966"/>
              <a:buNone/>
              <a:defRPr sz="839">
                <a:solidFill>
                  <a:srgbClr val="888888"/>
                </a:solidFill>
              </a:defRPr>
            </a:lvl6pPr>
            <a:lvl7pPr marL="3200400" lvl="6" indent="-228600" algn="l">
              <a:spcBef>
                <a:spcPts val="360"/>
              </a:spcBef>
              <a:spcAft>
                <a:spcPts val="0"/>
              </a:spcAft>
              <a:buSzPts val="966"/>
              <a:buNone/>
              <a:defRPr sz="839">
                <a:solidFill>
                  <a:srgbClr val="888888"/>
                </a:solidFill>
              </a:defRPr>
            </a:lvl7pPr>
            <a:lvl8pPr marL="3657600" lvl="7" indent="-228600" algn="l">
              <a:spcBef>
                <a:spcPts val="360"/>
              </a:spcBef>
              <a:spcAft>
                <a:spcPts val="0"/>
              </a:spcAft>
              <a:buSzPts val="966"/>
              <a:buNone/>
              <a:defRPr sz="839">
                <a:solidFill>
                  <a:srgbClr val="888888"/>
                </a:solidFill>
              </a:defRPr>
            </a:lvl8pPr>
            <a:lvl9pPr marL="4114800" lvl="8" indent="-228600" algn="l">
              <a:spcBef>
                <a:spcPts val="360"/>
              </a:spcBef>
              <a:spcAft>
                <a:spcPts val="360"/>
              </a:spcAft>
              <a:buSzPts val="966"/>
              <a:buNone/>
              <a:defRPr sz="839">
                <a:solidFill>
                  <a:srgbClr val="888888"/>
                </a:solidFill>
              </a:defRPr>
            </a:lvl9pPr>
          </a:lstStyle>
          <a:p>
            <a:endParaRPr/>
          </a:p>
        </p:txBody>
      </p:sp>
      <p:sp>
        <p:nvSpPr>
          <p:cNvPr id="126" name="Google Shape;126;p16"/>
          <p:cNvSpPr txBox="1">
            <a:spLocks noGrp="1"/>
          </p:cNvSpPr>
          <p:nvPr>
            <p:ph type="dt" idx="10"/>
          </p:nvPr>
        </p:nvSpPr>
        <p:spPr>
          <a:xfrm>
            <a:off x="5206501" y="3979333"/>
            <a:ext cx="960120" cy="18626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6"/>
          <p:cNvSpPr txBox="1">
            <a:spLocks noGrp="1"/>
          </p:cNvSpPr>
          <p:nvPr>
            <p:ph type="ftr" idx="11"/>
          </p:nvPr>
        </p:nvSpPr>
        <p:spPr>
          <a:xfrm>
            <a:off x="777241" y="3979333"/>
            <a:ext cx="4383540" cy="1862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6"/>
          <p:cNvSpPr txBox="1">
            <a:spLocks noGrp="1"/>
          </p:cNvSpPr>
          <p:nvPr>
            <p:ph type="sldNum" idx="12"/>
          </p:nvPr>
        </p:nvSpPr>
        <p:spPr>
          <a:xfrm>
            <a:off x="6212341" y="3979333"/>
            <a:ext cx="325618" cy="18626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600"/>
              <a:buFont typeface="Garamond"/>
              <a:buNone/>
              <a:defRPr/>
            </a:lvl1pPr>
            <a:lvl2pPr marL="0" lvl="1" indent="0" algn="r">
              <a:spcBef>
                <a:spcPts val="0"/>
              </a:spcBef>
              <a:spcAft>
                <a:spcPts val="0"/>
              </a:spcAft>
              <a:buClr>
                <a:schemeClr val="dk1"/>
              </a:buClr>
              <a:buSzPts val="600"/>
              <a:buFont typeface="Garamond"/>
              <a:buNone/>
              <a:defRPr/>
            </a:lvl2pPr>
            <a:lvl3pPr marL="0" lvl="2" indent="0" algn="r">
              <a:spcBef>
                <a:spcPts val="0"/>
              </a:spcBef>
              <a:spcAft>
                <a:spcPts val="0"/>
              </a:spcAft>
              <a:buClr>
                <a:schemeClr val="dk1"/>
              </a:buClr>
              <a:buSzPts val="600"/>
              <a:buFont typeface="Garamond"/>
              <a:buNone/>
              <a:defRPr/>
            </a:lvl3pPr>
            <a:lvl4pPr marL="0" lvl="3" indent="0" algn="r">
              <a:spcBef>
                <a:spcPts val="0"/>
              </a:spcBef>
              <a:spcAft>
                <a:spcPts val="0"/>
              </a:spcAft>
              <a:buClr>
                <a:schemeClr val="dk1"/>
              </a:buClr>
              <a:buSzPts val="600"/>
              <a:buFont typeface="Garamond"/>
              <a:buNone/>
              <a:defRPr/>
            </a:lvl4pPr>
            <a:lvl5pPr marL="0" lvl="4" indent="0" algn="r">
              <a:spcBef>
                <a:spcPts val="0"/>
              </a:spcBef>
              <a:spcAft>
                <a:spcPts val="0"/>
              </a:spcAft>
              <a:buClr>
                <a:schemeClr val="dk1"/>
              </a:buClr>
              <a:buSzPts val="600"/>
              <a:buFont typeface="Garamond"/>
              <a:buNone/>
              <a:defRPr/>
            </a:lvl5pPr>
            <a:lvl6pPr marL="0" lvl="5" indent="0" algn="r">
              <a:spcBef>
                <a:spcPts val="0"/>
              </a:spcBef>
              <a:spcAft>
                <a:spcPts val="0"/>
              </a:spcAft>
              <a:buClr>
                <a:schemeClr val="dk1"/>
              </a:buClr>
              <a:buSzPts val="600"/>
              <a:buFont typeface="Garamond"/>
              <a:buNone/>
              <a:defRPr/>
            </a:lvl6pPr>
            <a:lvl7pPr marL="0" lvl="6" indent="0" algn="r">
              <a:spcBef>
                <a:spcPts val="0"/>
              </a:spcBef>
              <a:spcAft>
                <a:spcPts val="0"/>
              </a:spcAft>
              <a:buClr>
                <a:schemeClr val="dk1"/>
              </a:buClr>
              <a:buSzPts val="600"/>
              <a:buFont typeface="Garamond"/>
              <a:buNone/>
              <a:defRPr/>
            </a:lvl7pPr>
            <a:lvl8pPr marL="0" lvl="7" indent="0" algn="r">
              <a:spcBef>
                <a:spcPts val="0"/>
              </a:spcBef>
              <a:spcAft>
                <a:spcPts val="0"/>
              </a:spcAft>
              <a:buClr>
                <a:schemeClr val="dk1"/>
              </a:buClr>
              <a:buSzPts val="600"/>
              <a:buFont typeface="Garamond"/>
              <a:buNone/>
              <a:defRPr/>
            </a:lvl8pPr>
            <a:lvl9pPr marL="0" lvl="8" indent="0" algn="r">
              <a:spcBef>
                <a:spcPts val="0"/>
              </a:spcBef>
              <a:spcAft>
                <a:spcPts val="0"/>
              </a:spcAft>
              <a:buClr>
                <a:schemeClr val="dk1"/>
              </a:buClr>
              <a:buSzPts val="600"/>
              <a:buFont typeface="Garamond"/>
              <a:buNone/>
              <a:defRPr/>
            </a:lvl9pPr>
          </a:lstStyle>
          <a:p>
            <a:pPr marL="0" lvl="0" indent="0" algn="r" rtl="0">
              <a:spcBef>
                <a:spcPts val="0"/>
              </a:spcBef>
              <a:spcAft>
                <a:spcPts val="0"/>
              </a:spcAft>
              <a:buNone/>
            </a:pPr>
            <a:fld id="{00000000-1234-1234-1234-123412341234}" type="slidenum">
              <a:rPr lang="en-US"/>
              <a:t>‹#›</a:t>
            </a:fld>
            <a:endParaRPr/>
          </a:p>
        </p:txBody>
      </p:sp>
      <p:sp>
        <p:nvSpPr>
          <p:cNvPr id="129" name="Google Shape;129;p16"/>
          <p:cNvSpPr txBox="1"/>
          <p:nvPr/>
        </p:nvSpPr>
        <p:spPr>
          <a:xfrm>
            <a:off x="517208" y="586641"/>
            <a:ext cx="365760" cy="389851"/>
          </a:xfrm>
          <a:prstGeom prst="rect">
            <a:avLst/>
          </a:prstGeom>
          <a:noFill/>
          <a:ln>
            <a:noFill/>
          </a:ln>
        </p:spPr>
        <p:txBody>
          <a:bodyPr spcFirstLastPara="1" wrap="square" lIns="54850" tIns="27425" rIns="54850" bIns="27425" anchor="ctr" anchorCtr="0">
            <a:noAutofit/>
          </a:bodyPr>
          <a:lstStyle/>
          <a:p>
            <a:pPr marL="0" marR="0" lvl="0" indent="0" algn="l" rtl="0">
              <a:spcBef>
                <a:spcPts val="0"/>
              </a:spcBef>
              <a:spcAft>
                <a:spcPts val="0"/>
              </a:spcAft>
              <a:buNone/>
            </a:pPr>
            <a:r>
              <a:rPr lang="en-US" sz="4800">
                <a:solidFill>
                  <a:schemeClr val="dk1"/>
                </a:solidFill>
                <a:latin typeface="Garamond"/>
                <a:ea typeface="Garamond"/>
                <a:cs typeface="Garamond"/>
                <a:sym typeface="Garamond"/>
              </a:rPr>
              <a:t>“</a:t>
            </a:r>
            <a:endParaRPr/>
          </a:p>
        </p:txBody>
      </p:sp>
      <p:sp>
        <p:nvSpPr>
          <p:cNvPr id="130" name="Google Shape;130;p16"/>
          <p:cNvSpPr txBox="1"/>
          <p:nvPr/>
        </p:nvSpPr>
        <p:spPr>
          <a:xfrm>
            <a:off x="6360160" y="1732841"/>
            <a:ext cx="365760" cy="389851"/>
          </a:xfrm>
          <a:prstGeom prst="rect">
            <a:avLst/>
          </a:prstGeom>
          <a:noFill/>
          <a:ln>
            <a:noFill/>
          </a:ln>
        </p:spPr>
        <p:txBody>
          <a:bodyPr spcFirstLastPara="1" wrap="square" lIns="54850" tIns="27425" rIns="54850" bIns="27425" anchor="ctr" anchorCtr="0">
            <a:noAutofit/>
          </a:bodyPr>
          <a:lstStyle/>
          <a:p>
            <a:pPr marL="0" marR="0" lvl="0" indent="0" algn="r" rtl="0">
              <a:spcBef>
                <a:spcPts val="0"/>
              </a:spcBef>
              <a:spcAft>
                <a:spcPts val="0"/>
              </a:spcAft>
              <a:buNone/>
            </a:pPr>
            <a:r>
              <a:rPr lang="en-US" sz="4800">
                <a:solidFill>
                  <a:schemeClr val="dk1"/>
                </a:solidFill>
                <a:latin typeface="Garamond"/>
                <a:ea typeface="Garamond"/>
                <a:cs typeface="Garamond"/>
                <a:sym typeface="Garamond"/>
              </a:rPr>
              <a:t>”</a:t>
            </a:r>
            <a:endParaRPr/>
          </a:p>
        </p:txBody>
      </p:sp>
      <p:cxnSp>
        <p:nvCxnSpPr>
          <p:cNvPr id="131" name="Google Shape;131;p16"/>
          <p:cNvCxnSpPr/>
          <p:nvPr/>
        </p:nvCxnSpPr>
        <p:spPr>
          <a:xfrm>
            <a:off x="837701" y="2286000"/>
            <a:ext cx="5644379"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77240" y="654755"/>
            <a:ext cx="5765800" cy="149577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264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7"/>
          <p:cNvSpPr txBox="1">
            <a:spLocks noGrp="1"/>
          </p:cNvSpPr>
          <p:nvPr>
            <p:ph type="body" idx="1"/>
          </p:nvPr>
        </p:nvSpPr>
        <p:spPr>
          <a:xfrm>
            <a:off x="777241" y="2420112"/>
            <a:ext cx="5765801" cy="560832"/>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1932"/>
              <a:buNone/>
              <a:defRPr sz="1679">
                <a:solidFill>
                  <a:schemeClr val="dk1"/>
                </a:solidFill>
              </a:defRPr>
            </a:lvl1pPr>
            <a:lvl2pPr marL="914400" lvl="1" indent="-228600" algn="l">
              <a:spcBef>
                <a:spcPts val="360"/>
              </a:spcBef>
              <a:spcAft>
                <a:spcPts val="0"/>
              </a:spcAft>
              <a:buSzPts val="1242"/>
              <a:buNone/>
              <a:defRPr sz="1080">
                <a:solidFill>
                  <a:srgbClr val="888888"/>
                </a:solidFill>
              </a:defRPr>
            </a:lvl2pPr>
            <a:lvl3pPr marL="1371600" lvl="2" indent="-228600" algn="l">
              <a:spcBef>
                <a:spcPts val="360"/>
              </a:spcBef>
              <a:spcAft>
                <a:spcPts val="0"/>
              </a:spcAft>
              <a:buSzPts val="1104"/>
              <a:buNone/>
              <a:defRPr sz="960">
                <a:solidFill>
                  <a:srgbClr val="888888"/>
                </a:solidFill>
              </a:defRPr>
            </a:lvl3pPr>
            <a:lvl4pPr marL="1828800" lvl="3" indent="-228600" algn="l">
              <a:spcBef>
                <a:spcPts val="360"/>
              </a:spcBef>
              <a:spcAft>
                <a:spcPts val="0"/>
              </a:spcAft>
              <a:buSzPts val="966"/>
              <a:buNone/>
              <a:defRPr sz="839">
                <a:solidFill>
                  <a:srgbClr val="888888"/>
                </a:solidFill>
              </a:defRPr>
            </a:lvl4pPr>
            <a:lvl5pPr marL="2286000" lvl="4" indent="-228600" algn="l">
              <a:spcBef>
                <a:spcPts val="360"/>
              </a:spcBef>
              <a:spcAft>
                <a:spcPts val="0"/>
              </a:spcAft>
              <a:buSzPts val="966"/>
              <a:buNone/>
              <a:defRPr sz="839">
                <a:solidFill>
                  <a:srgbClr val="888888"/>
                </a:solidFill>
              </a:defRPr>
            </a:lvl5pPr>
            <a:lvl6pPr marL="2743200" lvl="5" indent="-228600" algn="l">
              <a:spcBef>
                <a:spcPts val="360"/>
              </a:spcBef>
              <a:spcAft>
                <a:spcPts val="0"/>
              </a:spcAft>
              <a:buSzPts val="966"/>
              <a:buNone/>
              <a:defRPr sz="839">
                <a:solidFill>
                  <a:srgbClr val="888888"/>
                </a:solidFill>
              </a:defRPr>
            </a:lvl6pPr>
            <a:lvl7pPr marL="3200400" lvl="6" indent="-228600" algn="l">
              <a:spcBef>
                <a:spcPts val="360"/>
              </a:spcBef>
              <a:spcAft>
                <a:spcPts val="0"/>
              </a:spcAft>
              <a:buSzPts val="966"/>
              <a:buNone/>
              <a:defRPr sz="839">
                <a:solidFill>
                  <a:srgbClr val="888888"/>
                </a:solidFill>
              </a:defRPr>
            </a:lvl7pPr>
            <a:lvl8pPr marL="3657600" lvl="7" indent="-228600" algn="l">
              <a:spcBef>
                <a:spcPts val="360"/>
              </a:spcBef>
              <a:spcAft>
                <a:spcPts val="0"/>
              </a:spcAft>
              <a:buSzPts val="966"/>
              <a:buNone/>
              <a:defRPr sz="839">
                <a:solidFill>
                  <a:srgbClr val="888888"/>
                </a:solidFill>
              </a:defRPr>
            </a:lvl8pPr>
            <a:lvl9pPr marL="4114800" lvl="8" indent="-228600" algn="l">
              <a:spcBef>
                <a:spcPts val="360"/>
              </a:spcBef>
              <a:spcAft>
                <a:spcPts val="360"/>
              </a:spcAft>
              <a:buSzPts val="966"/>
              <a:buNone/>
              <a:defRPr sz="839">
                <a:solidFill>
                  <a:srgbClr val="888888"/>
                </a:solidFill>
              </a:defRPr>
            </a:lvl9pPr>
          </a:lstStyle>
          <a:p>
            <a:endParaRPr/>
          </a:p>
        </p:txBody>
      </p:sp>
      <p:sp>
        <p:nvSpPr>
          <p:cNvPr id="135" name="Google Shape;135;p17"/>
          <p:cNvSpPr txBox="1">
            <a:spLocks noGrp="1"/>
          </p:cNvSpPr>
          <p:nvPr>
            <p:ph type="body" idx="2"/>
          </p:nvPr>
        </p:nvSpPr>
        <p:spPr>
          <a:xfrm>
            <a:off x="777240" y="2980266"/>
            <a:ext cx="5765802" cy="936978"/>
          </a:xfrm>
          <a:prstGeom prst="rect">
            <a:avLst/>
          </a:prstGeom>
          <a:noFill/>
          <a:ln>
            <a:noFill/>
          </a:ln>
        </p:spPr>
        <p:txBody>
          <a:bodyPr spcFirstLastPara="1" wrap="square" lIns="91425" tIns="45700" rIns="91425" bIns="45700" anchor="t" anchorCtr="0">
            <a:normAutofit/>
          </a:bodyPr>
          <a:lstStyle>
            <a:lvl1pPr marL="457200" lvl="0" indent="-228600" algn="l">
              <a:spcBef>
                <a:spcPts val="216"/>
              </a:spcBef>
              <a:spcAft>
                <a:spcPts val="0"/>
              </a:spcAft>
              <a:buSzPts val="1242"/>
              <a:buNone/>
              <a:defRPr sz="1080">
                <a:solidFill>
                  <a:schemeClr val="dk1"/>
                </a:solidFill>
              </a:defRPr>
            </a:lvl1pPr>
            <a:lvl2pPr marL="914400" lvl="1" indent="-228600" algn="l">
              <a:spcBef>
                <a:spcPts val="360"/>
              </a:spcBef>
              <a:spcAft>
                <a:spcPts val="0"/>
              </a:spcAft>
              <a:buSzPts val="1242"/>
              <a:buNone/>
              <a:defRPr sz="1080">
                <a:solidFill>
                  <a:srgbClr val="888888"/>
                </a:solidFill>
              </a:defRPr>
            </a:lvl2pPr>
            <a:lvl3pPr marL="1371600" lvl="2" indent="-228600" algn="l">
              <a:spcBef>
                <a:spcPts val="360"/>
              </a:spcBef>
              <a:spcAft>
                <a:spcPts val="0"/>
              </a:spcAft>
              <a:buSzPts val="1104"/>
              <a:buNone/>
              <a:defRPr sz="960">
                <a:solidFill>
                  <a:srgbClr val="888888"/>
                </a:solidFill>
              </a:defRPr>
            </a:lvl3pPr>
            <a:lvl4pPr marL="1828800" lvl="3" indent="-228600" algn="l">
              <a:spcBef>
                <a:spcPts val="360"/>
              </a:spcBef>
              <a:spcAft>
                <a:spcPts val="0"/>
              </a:spcAft>
              <a:buSzPts val="966"/>
              <a:buNone/>
              <a:defRPr sz="839">
                <a:solidFill>
                  <a:srgbClr val="888888"/>
                </a:solidFill>
              </a:defRPr>
            </a:lvl4pPr>
            <a:lvl5pPr marL="2286000" lvl="4" indent="-228600" algn="l">
              <a:spcBef>
                <a:spcPts val="360"/>
              </a:spcBef>
              <a:spcAft>
                <a:spcPts val="0"/>
              </a:spcAft>
              <a:buSzPts val="966"/>
              <a:buNone/>
              <a:defRPr sz="839">
                <a:solidFill>
                  <a:srgbClr val="888888"/>
                </a:solidFill>
              </a:defRPr>
            </a:lvl5pPr>
            <a:lvl6pPr marL="2743200" lvl="5" indent="-228600" algn="l">
              <a:spcBef>
                <a:spcPts val="360"/>
              </a:spcBef>
              <a:spcAft>
                <a:spcPts val="0"/>
              </a:spcAft>
              <a:buSzPts val="966"/>
              <a:buNone/>
              <a:defRPr sz="839">
                <a:solidFill>
                  <a:srgbClr val="888888"/>
                </a:solidFill>
              </a:defRPr>
            </a:lvl6pPr>
            <a:lvl7pPr marL="3200400" lvl="6" indent="-228600" algn="l">
              <a:spcBef>
                <a:spcPts val="360"/>
              </a:spcBef>
              <a:spcAft>
                <a:spcPts val="0"/>
              </a:spcAft>
              <a:buSzPts val="966"/>
              <a:buNone/>
              <a:defRPr sz="839">
                <a:solidFill>
                  <a:srgbClr val="888888"/>
                </a:solidFill>
              </a:defRPr>
            </a:lvl7pPr>
            <a:lvl8pPr marL="3657600" lvl="7" indent="-228600" algn="l">
              <a:spcBef>
                <a:spcPts val="360"/>
              </a:spcBef>
              <a:spcAft>
                <a:spcPts val="0"/>
              </a:spcAft>
              <a:buSzPts val="966"/>
              <a:buNone/>
              <a:defRPr sz="839">
                <a:solidFill>
                  <a:srgbClr val="888888"/>
                </a:solidFill>
              </a:defRPr>
            </a:lvl8pPr>
            <a:lvl9pPr marL="4114800" lvl="8" indent="-228600" algn="l">
              <a:spcBef>
                <a:spcPts val="360"/>
              </a:spcBef>
              <a:spcAft>
                <a:spcPts val="360"/>
              </a:spcAft>
              <a:buSzPts val="966"/>
              <a:buNone/>
              <a:defRPr sz="839">
                <a:solidFill>
                  <a:srgbClr val="888888"/>
                </a:solidFill>
              </a:defRPr>
            </a:lvl9pPr>
          </a:lstStyle>
          <a:p>
            <a:endParaRPr/>
          </a:p>
        </p:txBody>
      </p:sp>
      <p:sp>
        <p:nvSpPr>
          <p:cNvPr id="136" name="Google Shape;136;p17"/>
          <p:cNvSpPr txBox="1">
            <a:spLocks noGrp="1"/>
          </p:cNvSpPr>
          <p:nvPr>
            <p:ph type="dt" idx="10"/>
          </p:nvPr>
        </p:nvSpPr>
        <p:spPr>
          <a:xfrm>
            <a:off x="5206501" y="3979333"/>
            <a:ext cx="960120" cy="18626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777241" y="3979333"/>
            <a:ext cx="4383540" cy="1862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6212341" y="3979333"/>
            <a:ext cx="325618" cy="18626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600"/>
              <a:buFont typeface="Garamond"/>
              <a:buNone/>
              <a:defRPr/>
            </a:lvl1pPr>
            <a:lvl2pPr marL="0" lvl="1" indent="0" algn="r">
              <a:spcBef>
                <a:spcPts val="0"/>
              </a:spcBef>
              <a:spcAft>
                <a:spcPts val="0"/>
              </a:spcAft>
              <a:buClr>
                <a:schemeClr val="dk1"/>
              </a:buClr>
              <a:buSzPts val="600"/>
              <a:buFont typeface="Garamond"/>
              <a:buNone/>
              <a:defRPr/>
            </a:lvl2pPr>
            <a:lvl3pPr marL="0" lvl="2" indent="0" algn="r">
              <a:spcBef>
                <a:spcPts val="0"/>
              </a:spcBef>
              <a:spcAft>
                <a:spcPts val="0"/>
              </a:spcAft>
              <a:buClr>
                <a:schemeClr val="dk1"/>
              </a:buClr>
              <a:buSzPts val="600"/>
              <a:buFont typeface="Garamond"/>
              <a:buNone/>
              <a:defRPr/>
            </a:lvl3pPr>
            <a:lvl4pPr marL="0" lvl="3" indent="0" algn="r">
              <a:spcBef>
                <a:spcPts val="0"/>
              </a:spcBef>
              <a:spcAft>
                <a:spcPts val="0"/>
              </a:spcAft>
              <a:buClr>
                <a:schemeClr val="dk1"/>
              </a:buClr>
              <a:buSzPts val="600"/>
              <a:buFont typeface="Garamond"/>
              <a:buNone/>
              <a:defRPr/>
            </a:lvl4pPr>
            <a:lvl5pPr marL="0" lvl="4" indent="0" algn="r">
              <a:spcBef>
                <a:spcPts val="0"/>
              </a:spcBef>
              <a:spcAft>
                <a:spcPts val="0"/>
              </a:spcAft>
              <a:buClr>
                <a:schemeClr val="dk1"/>
              </a:buClr>
              <a:buSzPts val="600"/>
              <a:buFont typeface="Garamond"/>
              <a:buNone/>
              <a:defRPr/>
            </a:lvl5pPr>
            <a:lvl6pPr marL="0" lvl="5" indent="0" algn="r">
              <a:spcBef>
                <a:spcPts val="0"/>
              </a:spcBef>
              <a:spcAft>
                <a:spcPts val="0"/>
              </a:spcAft>
              <a:buClr>
                <a:schemeClr val="dk1"/>
              </a:buClr>
              <a:buSzPts val="600"/>
              <a:buFont typeface="Garamond"/>
              <a:buNone/>
              <a:defRPr/>
            </a:lvl6pPr>
            <a:lvl7pPr marL="0" lvl="6" indent="0" algn="r">
              <a:spcBef>
                <a:spcPts val="0"/>
              </a:spcBef>
              <a:spcAft>
                <a:spcPts val="0"/>
              </a:spcAft>
              <a:buClr>
                <a:schemeClr val="dk1"/>
              </a:buClr>
              <a:buSzPts val="600"/>
              <a:buFont typeface="Garamond"/>
              <a:buNone/>
              <a:defRPr/>
            </a:lvl7pPr>
            <a:lvl8pPr marL="0" lvl="7" indent="0" algn="r">
              <a:spcBef>
                <a:spcPts val="0"/>
              </a:spcBef>
              <a:spcAft>
                <a:spcPts val="0"/>
              </a:spcAft>
              <a:buClr>
                <a:schemeClr val="dk1"/>
              </a:buClr>
              <a:buSzPts val="600"/>
              <a:buFont typeface="Garamond"/>
              <a:buNone/>
              <a:defRPr/>
            </a:lvl8pPr>
            <a:lvl9pPr marL="0" lvl="8" indent="0" algn="r">
              <a:spcBef>
                <a:spcPts val="0"/>
              </a:spcBef>
              <a:spcAft>
                <a:spcPts val="0"/>
              </a:spcAft>
              <a:buClr>
                <a:schemeClr val="dk1"/>
              </a:buClr>
              <a:buSzPts val="600"/>
              <a:buFont typeface="Garamond"/>
              <a:buNone/>
              <a:defRPr/>
            </a:lvl9pPr>
          </a:lstStyle>
          <a:p>
            <a:pPr marL="0" lvl="0" indent="0" algn="r" rtl="0">
              <a:spcBef>
                <a:spcPts val="0"/>
              </a:spcBef>
              <a:spcAft>
                <a:spcPts val="0"/>
              </a:spcAft>
              <a:buNone/>
            </a:pPr>
            <a:fld id="{00000000-1234-1234-1234-123412341234}" type="slidenum">
              <a:rPr lang="en-US"/>
              <a:t>‹#›</a:t>
            </a:fld>
            <a:endParaRPr/>
          </a:p>
        </p:txBody>
      </p:sp>
      <p:cxnSp>
        <p:nvCxnSpPr>
          <p:cNvPr id="139" name="Google Shape;139;p17"/>
          <p:cNvCxnSpPr/>
          <p:nvPr/>
        </p:nvCxnSpPr>
        <p:spPr>
          <a:xfrm>
            <a:off x="837701" y="2286000"/>
            <a:ext cx="5644379"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777241" y="654755"/>
            <a:ext cx="5760718" cy="86924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264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body" idx="1"/>
          </p:nvPr>
        </p:nvSpPr>
        <p:spPr>
          <a:xfrm rot="5400000">
            <a:off x="2551287" y="-69426"/>
            <a:ext cx="2212624" cy="576071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360"/>
              </a:spcBef>
              <a:spcAft>
                <a:spcPts val="0"/>
              </a:spcAft>
              <a:buSzPts val="2070"/>
              <a:buChar char="•"/>
              <a:defRPr/>
            </a:lvl2pPr>
            <a:lvl3pPr marL="1371600" lvl="2" indent="-360044" algn="l">
              <a:spcBef>
                <a:spcPts val="360"/>
              </a:spcBef>
              <a:spcAft>
                <a:spcPts val="0"/>
              </a:spcAft>
              <a:buSzPts val="2070"/>
              <a:buChar char="•"/>
              <a:defRPr/>
            </a:lvl3pPr>
            <a:lvl4pPr marL="1828800" lvl="3" indent="-360044" algn="l">
              <a:spcBef>
                <a:spcPts val="360"/>
              </a:spcBef>
              <a:spcAft>
                <a:spcPts val="0"/>
              </a:spcAft>
              <a:buSzPts val="2070"/>
              <a:buChar char="•"/>
              <a:defRPr/>
            </a:lvl4pPr>
            <a:lvl5pPr marL="2286000" lvl="4" indent="-360045" algn="l">
              <a:spcBef>
                <a:spcPts val="360"/>
              </a:spcBef>
              <a:spcAft>
                <a:spcPts val="0"/>
              </a:spcAft>
              <a:buSzPts val="2070"/>
              <a:buChar char="•"/>
              <a:defRPr/>
            </a:lvl5pPr>
            <a:lvl6pPr marL="2743200" lvl="5" indent="-360045" algn="l">
              <a:spcBef>
                <a:spcPts val="360"/>
              </a:spcBef>
              <a:spcAft>
                <a:spcPts val="0"/>
              </a:spcAft>
              <a:buSzPts val="2070"/>
              <a:buChar char="•"/>
              <a:defRPr/>
            </a:lvl6pPr>
            <a:lvl7pPr marL="3200400" lvl="6" indent="-360045" algn="l">
              <a:spcBef>
                <a:spcPts val="360"/>
              </a:spcBef>
              <a:spcAft>
                <a:spcPts val="0"/>
              </a:spcAft>
              <a:buSzPts val="2070"/>
              <a:buChar char="•"/>
              <a:defRPr/>
            </a:lvl7pPr>
            <a:lvl8pPr marL="3657600" lvl="7" indent="-360045" algn="l">
              <a:spcBef>
                <a:spcPts val="360"/>
              </a:spcBef>
              <a:spcAft>
                <a:spcPts val="0"/>
              </a:spcAft>
              <a:buSzPts val="2070"/>
              <a:buChar char="•"/>
              <a:defRPr/>
            </a:lvl8pPr>
            <a:lvl9pPr marL="4114800" lvl="8" indent="-360045" algn="l">
              <a:spcBef>
                <a:spcPts val="360"/>
              </a:spcBef>
              <a:spcAft>
                <a:spcPts val="360"/>
              </a:spcAft>
              <a:buSzPts val="2070"/>
              <a:buChar char="•"/>
              <a:defRPr/>
            </a:lvl9pPr>
          </a:lstStyle>
          <a:p>
            <a:endParaRPr/>
          </a:p>
        </p:txBody>
      </p:sp>
      <p:sp>
        <p:nvSpPr>
          <p:cNvPr id="143" name="Google Shape;143;p18"/>
          <p:cNvSpPr txBox="1">
            <a:spLocks noGrp="1"/>
          </p:cNvSpPr>
          <p:nvPr>
            <p:ph type="dt" idx="10"/>
          </p:nvPr>
        </p:nvSpPr>
        <p:spPr>
          <a:xfrm>
            <a:off x="5206501" y="3979333"/>
            <a:ext cx="960120" cy="18626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8"/>
          <p:cNvSpPr txBox="1">
            <a:spLocks noGrp="1"/>
          </p:cNvSpPr>
          <p:nvPr>
            <p:ph type="ftr" idx="11"/>
          </p:nvPr>
        </p:nvSpPr>
        <p:spPr>
          <a:xfrm>
            <a:off x="777241" y="3979333"/>
            <a:ext cx="4383540" cy="1862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8"/>
          <p:cNvSpPr txBox="1">
            <a:spLocks noGrp="1"/>
          </p:cNvSpPr>
          <p:nvPr>
            <p:ph type="sldNum" idx="12"/>
          </p:nvPr>
        </p:nvSpPr>
        <p:spPr>
          <a:xfrm>
            <a:off x="6212341" y="3979333"/>
            <a:ext cx="325618" cy="18626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600"/>
              <a:buFont typeface="Garamond"/>
              <a:buNone/>
              <a:defRPr/>
            </a:lvl1pPr>
            <a:lvl2pPr marL="0" lvl="1" indent="0" algn="r">
              <a:spcBef>
                <a:spcPts val="0"/>
              </a:spcBef>
              <a:spcAft>
                <a:spcPts val="0"/>
              </a:spcAft>
              <a:buClr>
                <a:schemeClr val="dk1"/>
              </a:buClr>
              <a:buSzPts val="600"/>
              <a:buFont typeface="Garamond"/>
              <a:buNone/>
              <a:defRPr/>
            </a:lvl2pPr>
            <a:lvl3pPr marL="0" lvl="2" indent="0" algn="r">
              <a:spcBef>
                <a:spcPts val="0"/>
              </a:spcBef>
              <a:spcAft>
                <a:spcPts val="0"/>
              </a:spcAft>
              <a:buClr>
                <a:schemeClr val="dk1"/>
              </a:buClr>
              <a:buSzPts val="600"/>
              <a:buFont typeface="Garamond"/>
              <a:buNone/>
              <a:defRPr/>
            </a:lvl3pPr>
            <a:lvl4pPr marL="0" lvl="3" indent="0" algn="r">
              <a:spcBef>
                <a:spcPts val="0"/>
              </a:spcBef>
              <a:spcAft>
                <a:spcPts val="0"/>
              </a:spcAft>
              <a:buClr>
                <a:schemeClr val="dk1"/>
              </a:buClr>
              <a:buSzPts val="600"/>
              <a:buFont typeface="Garamond"/>
              <a:buNone/>
              <a:defRPr/>
            </a:lvl4pPr>
            <a:lvl5pPr marL="0" lvl="4" indent="0" algn="r">
              <a:spcBef>
                <a:spcPts val="0"/>
              </a:spcBef>
              <a:spcAft>
                <a:spcPts val="0"/>
              </a:spcAft>
              <a:buClr>
                <a:schemeClr val="dk1"/>
              </a:buClr>
              <a:buSzPts val="600"/>
              <a:buFont typeface="Garamond"/>
              <a:buNone/>
              <a:defRPr/>
            </a:lvl5pPr>
            <a:lvl6pPr marL="0" lvl="5" indent="0" algn="r">
              <a:spcBef>
                <a:spcPts val="0"/>
              </a:spcBef>
              <a:spcAft>
                <a:spcPts val="0"/>
              </a:spcAft>
              <a:buClr>
                <a:schemeClr val="dk1"/>
              </a:buClr>
              <a:buSzPts val="600"/>
              <a:buFont typeface="Garamond"/>
              <a:buNone/>
              <a:defRPr/>
            </a:lvl6pPr>
            <a:lvl7pPr marL="0" lvl="6" indent="0" algn="r">
              <a:spcBef>
                <a:spcPts val="0"/>
              </a:spcBef>
              <a:spcAft>
                <a:spcPts val="0"/>
              </a:spcAft>
              <a:buClr>
                <a:schemeClr val="dk1"/>
              </a:buClr>
              <a:buSzPts val="600"/>
              <a:buFont typeface="Garamond"/>
              <a:buNone/>
              <a:defRPr/>
            </a:lvl7pPr>
            <a:lvl8pPr marL="0" lvl="7" indent="0" algn="r">
              <a:spcBef>
                <a:spcPts val="0"/>
              </a:spcBef>
              <a:spcAft>
                <a:spcPts val="0"/>
              </a:spcAft>
              <a:buClr>
                <a:schemeClr val="dk1"/>
              </a:buClr>
              <a:buSzPts val="600"/>
              <a:buFont typeface="Garamond"/>
              <a:buNone/>
              <a:defRPr/>
            </a:lvl8pPr>
            <a:lvl9pPr marL="0" lvl="8" indent="0" algn="r">
              <a:spcBef>
                <a:spcPts val="0"/>
              </a:spcBef>
              <a:spcAft>
                <a:spcPts val="0"/>
              </a:spcAft>
              <a:buClr>
                <a:schemeClr val="dk1"/>
              </a:buClr>
              <a:buSzPts val="600"/>
              <a:buFont typeface="Garamond"/>
              <a:buNone/>
              <a:defRPr/>
            </a:lvl9pPr>
          </a:lstStyle>
          <a:p>
            <a:pPr marL="0" lvl="0" indent="0" algn="r" rtl="0">
              <a:spcBef>
                <a:spcPts val="0"/>
              </a:spcBef>
              <a:spcAft>
                <a:spcPts val="0"/>
              </a:spcAft>
              <a:buNone/>
            </a:pPr>
            <a:fld id="{00000000-1234-1234-1234-123412341234}" type="slidenum">
              <a:rPr lang="en-US"/>
              <a:t>‹#›</a:t>
            </a:fld>
            <a:endParaRPr/>
          </a:p>
        </p:txBody>
      </p:sp>
      <p:cxnSp>
        <p:nvCxnSpPr>
          <p:cNvPr id="146" name="Google Shape;146;p18"/>
          <p:cNvCxnSpPr/>
          <p:nvPr/>
        </p:nvCxnSpPr>
        <p:spPr>
          <a:xfrm>
            <a:off x="837701" y="1614311"/>
            <a:ext cx="5644379"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rot="5400000">
            <a:off x="4335638" y="1718730"/>
            <a:ext cx="3262490" cy="113453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9"/>
          <p:cNvSpPr txBox="1">
            <a:spLocks noGrp="1"/>
          </p:cNvSpPr>
          <p:nvPr>
            <p:ph type="body" idx="1"/>
          </p:nvPr>
        </p:nvSpPr>
        <p:spPr>
          <a:xfrm rot="5400000">
            <a:off x="1375902" y="56092"/>
            <a:ext cx="3262489" cy="445981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360"/>
              </a:spcBef>
              <a:spcAft>
                <a:spcPts val="0"/>
              </a:spcAft>
              <a:buSzPts val="2070"/>
              <a:buChar char="•"/>
              <a:defRPr/>
            </a:lvl2pPr>
            <a:lvl3pPr marL="1371600" lvl="2" indent="-360044" algn="l">
              <a:spcBef>
                <a:spcPts val="360"/>
              </a:spcBef>
              <a:spcAft>
                <a:spcPts val="0"/>
              </a:spcAft>
              <a:buSzPts val="2070"/>
              <a:buChar char="•"/>
              <a:defRPr/>
            </a:lvl3pPr>
            <a:lvl4pPr marL="1828800" lvl="3" indent="-360044" algn="l">
              <a:spcBef>
                <a:spcPts val="360"/>
              </a:spcBef>
              <a:spcAft>
                <a:spcPts val="0"/>
              </a:spcAft>
              <a:buSzPts val="2070"/>
              <a:buChar char="•"/>
              <a:defRPr/>
            </a:lvl4pPr>
            <a:lvl5pPr marL="2286000" lvl="4" indent="-360045" algn="l">
              <a:spcBef>
                <a:spcPts val="360"/>
              </a:spcBef>
              <a:spcAft>
                <a:spcPts val="0"/>
              </a:spcAft>
              <a:buSzPts val="2070"/>
              <a:buChar char="•"/>
              <a:defRPr/>
            </a:lvl5pPr>
            <a:lvl6pPr marL="2743200" lvl="5" indent="-360045" algn="l">
              <a:spcBef>
                <a:spcPts val="360"/>
              </a:spcBef>
              <a:spcAft>
                <a:spcPts val="0"/>
              </a:spcAft>
              <a:buSzPts val="2070"/>
              <a:buChar char="•"/>
              <a:defRPr/>
            </a:lvl6pPr>
            <a:lvl7pPr marL="3200400" lvl="6" indent="-360045" algn="l">
              <a:spcBef>
                <a:spcPts val="360"/>
              </a:spcBef>
              <a:spcAft>
                <a:spcPts val="0"/>
              </a:spcAft>
              <a:buSzPts val="2070"/>
              <a:buChar char="•"/>
              <a:defRPr/>
            </a:lvl7pPr>
            <a:lvl8pPr marL="3657600" lvl="7" indent="-360045" algn="l">
              <a:spcBef>
                <a:spcPts val="360"/>
              </a:spcBef>
              <a:spcAft>
                <a:spcPts val="0"/>
              </a:spcAft>
              <a:buSzPts val="2070"/>
              <a:buChar char="•"/>
              <a:defRPr/>
            </a:lvl8pPr>
            <a:lvl9pPr marL="4114800" lvl="8" indent="-360045" algn="l">
              <a:spcBef>
                <a:spcPts val="360"/>
              </a:spcBef>
              <a:spcAft>
                <a:spcPts val="360"/>
              </a:spcAft>
              <a:buSzPts val="2070"/>
              <a:buChar char="•"/>
              <a:defRPr/>
            </a:lvl9pPr>
          </a:lstStyle>
          <a:p>
            <a:endParaRPr/>
          </a:p>
        </p:txBody>
      </p:sp>
      <p:sp>
        <p:nvSpPr>
          <p:cNvPr id="150" name="Google Shape;150;p19"/>
          <p:cNvSpPr txBox="1">
            <a:spLocks noGrp="1"/>
          </p:cNvSpPr>
          <p:nvPr>
            <p:ph type="dt" idx="10"/>
          </p:nvPr>
        </p:nvSpPr>
        <p:spPr>
          <a:xfrm>
            <a:off x="5206501" y="3979333"/>
            <a:ext cx="960120" cy="18626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9"/>
          <p:cNvSpPr txBox="1">
            <a:spLocks noGrp="1"/>
          </p:cNvSpPr>
          <p:nvPr>
            <p:ph type="ftr" idx="11"/>
          </p:nvPr>
        </p:nvSpPr>
        <p:spPr>
          <a:xfrm>
            <a:off x="777241" y="3979333"/>
            <a:ext cx="4383540" cy="1862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9"/>
          <p:cNvSpPr txBox="1">
            <a:spLocks noGrp="1"/>
          </p:cNvSpPr>
          <p:nvPr>
            <p:ph type="sldNum" idx="12"/>
          </p:nvPr>
        </p:nvSpPr>
        <p:spPr>
          <a:xfrm>
            <a:off x="6212341" y="3979333"/>
            <a:ext cx="325618" cy="18626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600"/>
              <a:buFont typeface="Garamond"/>
              <a:buNone/>
              <a:defRPr/>
            </a:lvl1pPr>
            <a:lvl2pPr marL="0" lvl="1" indent="0" algn="r">
              <a:spcBef>
                <a:spcPts val="0"/>
              </a:spcBef>
              <a:spcAft>
                <a:spcPts val="0"/>
              </a:spcAft>
              <a:buClr>
                <a:schemeClr val="dk1"/>
              </a:buClr>
              <a:buSzPts val="600"/>
              <a:buFont typeface="Garamond"/>
              <a:buNone/>
              <a:defRPr/>
            </a:lvl2pPr>
            <a:lvl3pPr marL="0" lvl="2" indent="0" algn="r">
              <a:spcBef>
                <a:spcPts val="0"/>
              </a:spcBef>
              <a:spcAft>
                <a:spcPts val="0"/>
              </a:spcAft>
              <a:buClr>
                <a:schemeClr val="dk1"/>
              </a:buClr>
              <a:buSzPts val="600"/>
              <a:buFont typeface="Garamond"/>
              <a:buNone/>
              <a:defRPr/>
            </a:lvl3pPr>
            <a:lvl4pPr marL="0" lvl="3" indent="0" algn="r">
              <a:spcBef>
                <a:spcPts val="0"/>
              </a:spcBef>
              <a:spcAft>
                <a:spcPts val="0"/>
              </a:spcAft>
              <a:buClr>
                <a:schemeClr val="dk1"/>
              </a:buClr>
              <a:buSzPts val="600"/>
              <a:buFont typeface="Garamond"/>
              <a:buNone/>
              <a:defRPr/>
            </a:lvl4pPr>
            <a:lvl5pPr marL="0" lvl="4" indent="0" algn="r">
              <a:spcBef>
                <a:spcPts val="0"/>
              </a:spcBef>
              <a:spcAft>
                <a:spcPts val="0"/>
              </a:spcAft>
              <a:buClr>
                <a:schemeClr val="dk1"/>
              </a:buClr>
              <a:buSzPts val="600"/>
              <a:buFont typeface="Garamond"/>
              <a:buNone/>
              <a:defRPr/>
            </a:lvl5pPr>
            <a:lvl6pPr marL="0" lvl="5" indent="0" algn="r">
              <a:spcBef>
                <a:spcPts val="0"/>
              </a:spcBef>
              <a:spcAft>
                <a:spcPts val="0"/>
              </a:spcAft>
              <a:buClr>
                <a:schemeClr val="dk1"/>
              </a:buClr>
              <a:buSzPts val="600"/>
              <a:buFont typeface="Garamond"/>
              <a:buNone/>
              <a:defRPr/>
            </a:lvl6pPr>
            <a:lvl7pPr marL="0" lvl="6" indent="0" algn="r">
              <a:spcBef>
                <a:spcPts val="0"/>
              </a:spcBef>
              <a:spcAft>
                <a:spcPts val="0"/>
              </a:spcAft>
              <a:buClr>
                <a:schemeClr val="dk1"/>
              </a:buClr>
              <a:buSzPts val="600"/>
              <a:buFont typeface="Garamond"/>
              <a:buNone/>
              <a:defRPr/>
            </a:lvl7pPr>
            <a:lvl8pPr marL="0" lvl="7" indent="0" algn="r">
              <a:spcBef>
                <a:spcPts val="0"/>
              </a:spcBef>
              <a:spcAft>
                <a:spcPts val="0"/>
              </a:spcAft>
              <a:buClr>
                <a:schemeClr val="dk1"/>
              </a:buClr>
              <a:buSzPts val="600"/>
              <a:buFont typeface="Garamond"/>
              <a:buNone/>
              <a:defRPr/>
            </a:lvl8pPr>
            <a:lvl9pPr marL="0" lvl="8" indent="0" algn="r">
              <a:spcBef>
                <a:spcPts val="0"/>
              </a:spcBef>
              <a:spcAft>
                <a:spcPts val="0"/>
              </a:spcAft>
              <a:buClr>
                <a:schemeClr val="dk1"/>
              </a:buClr>
              <a:buSzPts val="600"/>
              <a:buFont typeface="Garamond"/>
              <a:buNone/>
              <a:defRPr/>
            </a:lvl9pPr>
          </a:lstStyle>
          <a:p>
            <a:pPr marL="0" lvl="0" indent="0" algn="r" rtl="0">
              <a:spcBef>
                <a:spcPts val="0"/>
              </a:spcBef>
              <a:spcAft>
                <a:spcPts val="0"/>
              </a:spcAft>
              <a:buNone/>
            </a:pPr>
            <a:fld id="{00000000-1234-1234-1234-123412341234}" type="slidenum">
              <a:rPr lang="en-US"/>
              <a:t>‹#›</a:t>
            </a:fld>
            <a:endParaRPr/>
          </a:p>
        </p:txBody>
      </p:sp>
      <p:cxnSp>
        <p:nvCxnSpPr>
          <p:cNvPr id="153" name="Google Shape;153;p19"/>
          <p:cNvCxnSpPr/>
          <p:nvPr/>
        </p:nvCxnSpPr>
        <p:spPr>
          <a:xfrm>
            <a:off x="5318334" y="660400"/>
            <a:ext cx="0" cy="32512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og indholdsobjekt">
  <p:cSld name="Titel og indholdsobjekt">
    <p:spTree>
      <p:nvGrpSpPr>
        <p:cNvPr id="1" name="Shape 26"/>
        <p:cNvGrpSpPr/>
        <p:nvPr/>
      </p:nvGrpSpPr>
      <p:grpSpPr>
        <a:xfrm>
          <a:off x="0" y="0"/>
          <a:ext cx="0" cy="0"/>
          <a:chOff x="0" y="0"/>
          <a:chExt cx="0" cy="0"/>
        </a:xfrm>
      </p:grpSpPr>
      <p:sp>
        <p:nvSpPr>
          <p:cNvPr id="27" name="Google Shape;27;p3"/>
          <p:cNvSpPr txBox="1">
            <a:spLocks noGrp="1"/>
          </p:cNvSpPr>
          <p:nvPr>
            <p:ph type="body" idx="1"/>
          </p:nvPr>
        </p:nvSpPr>
        <p:spPr>
          <a:xfrm>
            <a:off x="365760" y="977902"/>
            <a:ext cx="6583800" cy="3125400"/>
          </a:xfrm>
          <a:prstGeom prst="rect">
            <a:avLst/>
          </a:prstGeom>
          <a:noFill/>
          <a:ln>
            <a:noFill/>
          </a:ln>
        </p:spPr>
        <p:txBody>
          <a:bodyPr spcFirstLastPara="1" wrap="square" lIns="67900" tIns="33950" rIns="67900" bIns="33950" anchor="t" anchorCtr="0">
            <a:normAutofit/>
          </a:bodyPr>
          <a:lstStyle>
            <a:lvl1pPr marL="457200" lvl="0" indent="-330200" algn="l">
              <a:lnSpc>
                <a:spcPct val="100000"/>
              </a:lnSpc>
              <a:spcBef>
                <a:spcPts val="320"/>
              </a:spcBef>
              <a:spcAft>
                <a:spcPts val="0"/>
              </a:spcAft>
              <a:buClr>
                <a:srgbClr val="1F88C8"/>
              </a:buClr>
              <a:buSzPts val="1600"/>
              <a:buFont typeface="Noto Sans Symbols"/>
              <a:buChar char="❑"/>
              <a:defRPr sz="1600">
                <a:solidFill>
                  <a:srgbClr val="FFFFFF"/>
                </a:solidFill>
                <a:latin typeface="Times New Roman"/>
                <a:ea typeface="Times New Roman"/>
                <a:cs typeface="Times New Roman"/>
                <a:sym typeface="Times New Roman"/>
              </a:defRPr>
            </a:lvl1pPr>
            <a:lvl2pPr marL="914400" lvl="1" indent="-317500" algn="l">
              <a:lnSpc>
                <a:spcPct val="100000"/>
              </a:lnSpc>
              <a:spcBef>
                <a:spcPts val="280"/>
              </a:spcBef>
              <a:spcAft>
                <a:spcPts val="0"/>
              </a:spcAft>
              <a:buClr>
                <a:srgbClr val="00B050"/>
              </a:buClr>
              <a:buSzPts val="1400"/>
              <a:buFont typeface="Noto Sans Symbols"/>
              <a:buChar char="⮚"/>
              <a:defRPr sz="1400">
                <a:solidFill>
                  <a:srgbClr val="FFFFFF"/>
                </a:solidFill>
                <a:latin typeface="Times New Roman"/>
                <a:ea typeface="Times New Roman"/>
                <a:cs typeface="Times New Roman"/>
                <a:sym typeface="Times New Roman"/>
              </a:defRPr>
            </a:lvl2pPr>
            <a:lvl3pPr marL="1371600" lvl="2" indent="-304800" algn="l">
              <a:lnSpc>
                <a:spcPct val="100000"/>
              </a:lnSpc>
              <a:spcBef>
                <a:spcPts val="240"/>
              </a:spcBef>
              <a:spcAft>
                <a:spcPts val="0"/>
              </a:spcAft>
              <a:buClr>
                <a:srgbClr val="00B050"/>
              </a:buClr>
              <a:buSzPts val="1200"/>
              <a:buFont typeface="Noto Sans Symbols"/>
              <a:buChar char="⮚"/>
              <a:defRPr sz="1200">
                <a:solidFill>
                  <a:schemeClr val="accent2"/>
                </a:solidFill>
                <a:latin typeface="Times New Roman"/>
                <a:ea typeface="Times New Roman"/>
                <a:cs typeface="Times New Roman"/>
                <a:sym typeface="Times New Roman"/>
              </a:defRPr>
            </a:lvl3pPr>
            <a:lvl4pPr marL="1828800" lvl="3" indent="-298450" algn="l">
              <a:lnSpc>
                <a:spcPct val="100000"/>
              </a:lnSpc>
              <a:spcBef>
                <a:spcPts val="220"/>
              </a:spcBef>
              <a:spcAft>
                <a:spcPts val="0"/>
              </a:spcAft>
              <a:buClr>
                <a:srgbClr val="00B050"/>
              </a:buClr>
              <a:buSzPts val="1100"/>
              <a:buFont typeface="Noto Sans Symbols"/>
              <a:buChar char="⮚"/>
              <a:defRPr sz="1100">
                <a:solidFill>
                  <a:srgbClr val="92D050"/>
                </a:solidFill>
                <a:latin typeface="Times New Roman"/>
                <a:ea typeface="Times New Roman"/>
                <a:cs typeface="Times New Roman"/>
                <a:sym typeface="Times New Roman"/>
              </a:defRPr>
            </a:lvl4pPr>
            <a:lvl5pPr marL="2286000" lvl="4" indent="-292100" algn="l">
              <a:lnSpc>
                <a:spcPct val="100000"/>
              </a:lnSpc>
              <a:spcBef>
                <a:spcPts val="200"/>
              </a:spcBef>
              <a:spcAft>
                <a:spcPts val="0"/>
              </a:spcAft>
              <a:buClr>
                <a:srgbClr val="00B050"/>
              </a:buClr>
              <a:buSzPts val="1000"/>
              <a:buFont typeface="Noto Sans Symbols"/>
              <a:buChar char="⮚"/>
              <a:defRPr sz="1000">
                <a:solidFill>
                  <a:srgbClr val="F50736"/>
                </a:solidFill>
                <a:latin typeface="Times New Roman"/>
                <a:ea typeface="Times New Roman"/>
                <a:cs typeface="Times New Roman"/>
                <a:sym typeface="Times New Roman"/>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
        <p:nvSpPr>
          <p:cNvPr id="28" name="Google Shape;28;p3"/>
          <p:cNvSpPr txBox="1">
            <a:spLocks noGrp="1"/>
          </p:cNvSpPr>
          <p:nvPr>
            <p:ph type="body" idx="2"/>
          </p:nvPr>
        </p:nvSpPr>
        <p:spPr>
          <a:xfrm>
            <a:off x="0" y="64875"/>
            <a:ext cx="5191800" cy="239100"/>
          </a:xfrm>
          <a:prstGeom prst="rect">
            <a:avLst/>
          </a:prstGeom>
          <a:noFill/>
          <a:ln>
            <a:noFill/>
          </a:ln>
        </p:spPr>
        <p:txBody>
          <a:bodyPr spcFirstLastPara="1" wrap="square" lIns="67900" tIns="33950" rIns="67900" bIns="33950" anchor="b" anchorCtr="0">
            <a:normAutofit/>
          </a:bodyPr>
          <a:lstStyle>
            <a:lvl1pPr marL="457200" lvl="0" indent="-228600" algn="l">
              <a:lnSpc>
                <a:spcPct val="100000"/>
              </a:lnSpc>
              <a:spcBef>
                <a:spcPts val="380"/>
              </a:spcBef>
              <a:spcAft>
                <a:spcPts val="0"/>
              </a:spcAft>
              <a:buClr>
                <a:srgbClr val="FFFFFF"/>
              </a:buClr>
              <a:buSzPts val="1900"/>
              <a:buNone/>
              <a:defRPr sz="1900" b="1">
                <a:solidFill>
                  <a:srgbClr val="FFFFFF"/>
                </a:solidFill>
                <a:latin typeface="Times New Roman"/>
                <a:ea typeface="Times New Roman"/>
                <a:cs typeface="Times New Roman"/>
                <a:sym typeface="Times New Roman"/>
              </a:defRPr>
            </a:lvl1pPr>
            <a:lvl2pPr marL="914400" lvl="1" indent="-228600" algn="l">
              <a:lnSpc>
                <a:spcPct val="100000"/>
              </a:lnSpc>
              <a:spcBef>
                <a:spcPts val="280"/>
              </a:spcBef>
              <a:spcAft>
                <a:spcPts val="0"/>
              </a:spcAft>
              <a:buClr>
                <a:schemeClr val="lt1"/>
              </a:buClr>
              <a:buSzPts val="1400"/>
              <a:buNone/>
              <a:defRPr sz="1400" b="1"/>
            </a:lvl2pPr>
            <a:lvl3pPr marL="1371600" lvl="2" indent="-228600" algn="l">
              <a:lnSpc>
                <a:spcPct val="100000"/>
              </a:lnSpc>
              <a:spcBef>
                <a:spcPts val="260"/>
              </a:spcBef>
              <a:spcAft>
                <a:spcPts val="0"/>
              </a:spcAft>
              <a:buClr>
                <a:schemeClr val="lt1"/>
              </a:buClr>
              <a:buSzPts val="1300"/>
              <a:buNone/>
              <a:defRPr sz="1300" b="1"/>
            </a:lvl3pPr>
            <a:lvl4pPr marL="1828800" lvl="3" indent="-228600" algn="l">
              <a:lnSpc>
                <a:spcPct val="100000"/>
              </a:lnSpc>
              <a:spcBef>
                <a:spcPts val="240"/>
              </a:spcBef>
              <a:spcAft>
                <a:spcPts val="0"/>
              </a:spcAft>
              <a:buClr>
                <a:schemeClr val="lt1"/>
              </a:buClr>
              <a:buSzPts val="1200"/>
              <a:buNone/>
              <a:defRPr sz="1200" b="1"/>
            </a:lvl4pPr>
            <a:lvl5pPr marL="2286000" lvl="4" indent="-228600" algn="l">
              <a:lnSpc>
                <a:spcPct val="100000"/>
              </a:lnSpc>
              <a:spcBef>
                <a:spcPts val="240"/>
              </a:spcBef>
              <a:spcAft>
                <a:spcPts val="0"/>
              </a:spcAft>
              <a:buClr>
                <a:schemeClr val="lt1"/>
              </a:buClr>
              <a:buSzPts val="1200"/>
              <a:buNone/>
              <a:defRPr sz="1200" b="1"/>
            </a:lvl5pPr>
            <a:lvl6pPr marL="2743200" lvl="5" indent="-228600" algn="l">
              <a:lnSpc>
                <a:spcPct val="100000"/>
              </a:lnSpc>
              <a:spcBef>
                <a:spcPts val="240"/>
              </a:spcBef>
              <a:spcAft>
                <a:spcPts val="0"/>
              </a:spcAft>
              <a:buClr>
                <a:schemeClr val="lt1"/>
              </a:buClr>
              <a:buSzPts val="1200"/>
              <a:buNone/>
              <a:defRPr sz="1200" b="1"/>
            </a:lvl6pPr>
            <a:lvl7pPr marL="3200400" lvl="6" indent="-228600" algn="l">
              <a:lnSpc>
                <a:spcPct val="100000"/>
              </a:lnSpc>
              <a:spcBef>
                <a:spcPts val="240"/>
              </a:spcBef>
              <a:spcAft>
                <a:spcPts val="0"/>
              </a:spcAft>
              <a:buClr>
                <a:schemeClr val="lt1"/>
              </a:buClr>
              <a:buSzPts val="1200"/>
              <a:buNone/>
              <a:defRPr sz="1200" b="1"/>
            </a:lvl7pPr>
            <a:lvl8pPr marL="3657600" lvl="7" indent="-228600" algn="l">
              <a:lnSpc>
                <a:spcPct val="100000"/>
              </a:lnSpc>
              <a:spcBef>
                <a:spcPts val="240"/>
              </a:spcBef>
              <a:spcAft>
                <a:spcPts val="0"/>
              </a:spcAft>
              <a:buClr>
                <a:schemeClr val="lt1"/>
              </a:buClr>
              <a:buSzPts val="1200"/>
              <a:buNone/>
              <a:defRPr sz="1200" b="1"/>
            </a:lvl8pPr>
            <a:lvl9pPr marL="4114800" lvl="8" indent="-228600" algn="l">
              <a:lnSpc>
                <a:spcPct val="100000"/>
              </a:lnSpc>
              <a:spcBef>
                <a:spcPts val="240"/>
              </a:spcBef>
              <a:spcAft>
                <a:spcPts val="0"/>
              </a:spcAft>
              <a:buClr>
                <a:schemeClr val="lt1"/>
              </a:buClr>
              <a:buSzPts val="1200"/>
              <a:buNone/>
              <a:defRPr sz="1200" b="1"/>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5206501" y="3979333"/>
            <a:ext cx="960120" cy="18626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777241" y="3979333"/>
            <a:ext cx="4383540" cy="1862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212341" y="3979333"/>
            <a:ext cx="325618" cy="18626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600"/>
              <a:buFont typeface="Garamond"/>
              <a:buNone/>
              <a:defRPr/>
            </a:lvl1pPr>
            <a:lvl2pPr marL="0" lvl="1" indent="0" algn="r">
              <a:spcBef>
                <a:spcPts val="0"/>
              </a:spcBef>
              <a:spcAft>
                <a:spcPts val="0"/>
              </a:spcAft>
              <a:buClr>
                <a:schemeClr val="dk1"/>
              </a:buClr>
              <a:buSzPts val="600"/>
              <a:buFont typeface="Garamond"/>
              <a:buNone/>
              <a:defRPr/>
            </a:lvl2pPr>
            <a:lvl3pPr marL="0" lvl="2" indent="0" algn="r">
              <a:spcBef>
                <a:spcPts val="0"/>
              </a:spcBef>
              <a:spcAft>
                <a:spcPts val="0"/>
              </a:spcAft>
              <a:buClr>
                <a:schemeClr val="dk1"/>
              </a:buClr>
              <a:buSzPts val="600"/>
              <a:buFont typeface="Garamond"/>
              <a:buNone/>
              <a:defRPr/>
            </a:lvl3pPr>
            <a:lvl4pPr marL="0" lvl="3" indent="0" algn="r">
              <a:spcBef>
                <a:spcPts val="0"/>
              </a:spcBef>
              <a:spcAft>
                <a:spcPts val="0"/>
              </a:spcAft>
              <a:buClr>
                <a:schemeClr val="dk1"/>
              </a:buClr>
              <a:buSzPts val="600"/>
              <a:buFont typeface="Garamond"/>
              <a:buNone/>
              <a:defRPr/>
            </a:lvl4pPr>
            <a:lvl5pPr marL="0" lvl="4" indent="0" algn="r">
              <a:spcBef>
                <a:spcPts val="0"/>
              </a:spcBef>
              <a:spcAft>
                <a:spcPts val="0"/>
              </a:spcAft>
              <a:buClr>
                <a:schemeClr val="dk1"/>
              </a:buClr>
              <a:buSzPts val="600"/>
              <a:buFont typeface="Garamond"/>
              <a:buNone/>
              <a:defRPr/>
            </a:lvl5pPr>
            <a:lvl6pPr marL="0" lvl="5" indent="0" algn="r">
              <a:spcBef>
                <a:spcPts val="0"/>
              </a:spcBef>
              <a:spcAft>
                <a:spcPts val="0"/>
              </a:spcAft>
              <a:buClr>
                <a:schemeClr val="dk1"/>
              </a:buClr>
              <a:buSzPts val="600"/>
              <a:buFont typeface="Garamond"/>
              <a:buNone/>
              <a:defRPr/>
            </a:lvl6pPr>
            <a:lvl7pPr marL="0" lvl="6" indent="0" algn="r">
              <a:spcBef>
                <a:spcPts val="0"/>
              </a:spcBef>
              <a:spcAft>
                <a:spcPts val="0"/>
              </a:spcAft>
              <a:buClr>
                <a:schemeClr val="dk1"/>
              </a:buClr>
              <a:buSzPts val="600"/>
              <a:buFont typeface="Garamond"/>
              <a:buNone/>
              <a:defRPr/>
            </a:lvl7pPr>
            <a:lvl8pPr marL="0" lvl="7" indent="0" algn="r">
              <a:spcBef>
                <a:spcPts val="0"/>
              </a:spcBef>
              <a:spcAft>
                <a:spcPts val="0"/>
              </a:spcAft>
              <a:buClr>
                <a:schemeClr val="dk1"/>
              </a:buClr>
              <a:buSzPts val="600"/>
              <a:buFont typeface="Garamond"/>
              <a:buNone/>
              <a:defRPr/>
            </a:lvl8pPr>
            <a:lvl9pPr marL="0" lvl="8" indent="0" algn="r">
              <a:spcBef>
                <a:spcPts val="0"/>
              </a:spcBef>
              <a:spcAft>
                <a:spcPts val="0"/>
              </a:spcAft>
              <a:buClr>
                <a:schemeClr val="dk1"/>
              </a:buClr>
              <a:buSzPts val="600"/>
              <a:buFont typeface="Garamond"/>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3"/>
        <p:cNvGrpSpPr/>
        <p:nvPr/>
      </p:nvGrpSpPr>
      <p:grpSpPr>
        <a:xfrm>
          <a:off x="0" y="0"/>
          <a:ext cx="0" cy="0"/>
          <a:chOff x="0" y="0"/>
          <a:chExt cx="0" cy="0"/>
        </a:xfrm>
      </p:grpSpPr>
      <p:grpSp>
        <p:nvGrpSpPr>
          <p:cNvPr id="34" name="Google Shape;34;p5"/>
          <p:cNvGrpSpPr/>
          <p:nvPr/>
        </p:nvGrpSpPr>
        <p:grpSpPr>
          <a:xfrm>
            <a:off x="-10160" y="0"/>
            <a:ext cx="7338696" cy="4570809"/>
            <a:chOff x="-16934" y="0"/>
            <a:chExt cx="12231160" cy="6856214"/>
          </a:xfrm>
        </p:grpSpPr>
        <p:pic>
          <p:nvPicPr>
            <p:cNvPr id="35" name="Google Shape;35;p5"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36" name="Google Shape;36;p5"/>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 name="Google Shape;37;p5"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38" name="Google Shape;38;p5"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39" name="Google Shape;39;p5"/>
          <p:cNvSpPr txBox="1">
            <a:spLocks noGrp="1"/>
          </p:cNvSpPr>
          <p:nvPr>
            <p:ph type="ctrTitle"/>
          </p:nvPr>
        </p:nvSpPr>
        <p:spPr>
          <a:xfrm>
            <a:off x="1615439" y="1247421"/>
            <a:ext cx="4089401" cy="1010355"/>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3240"/>
              <a:buFont typeface="Garamond"/>
              <a:buNone/>
              <a:defRPr sz="324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ubTitle" idx="1"/>
          </p:nvPr>
        </p:nvSpPr>
        <p:spPr>
          <a:xfrm>
            <a:off x="1615439" y="2438398"/>
            <a:ext cx="4089401" cy="880535"/>
          </a:xfrm>
          <a:prstGeom prst="rect">
            <a:avLst/>
          </a:prstGeom>
          <a:noFill/>
          <a:ln>
            <a:noFill/>
          </a:ln>
        </p:spPr>
        <p:txBody>
          <a:bodyPr spcFirstLastPara="1" wrap="square" lIns="91425" tIns="45700" rIns="91425" bIns="45700" anchor="t" anchorCtr="0">
            <a:normAutofit/>
          </a:bodyPr>
          <a:lstStyle>
            <a:lvl1pPr lvl="0" algn="ctr">
              <a:spcBef>
                <a:spcPts val="252"/>
              </a:spcBef>
              <a:spcAft>
                <a:spcPts val="0"/>
              </a:spcAft>
              <a:buSzPts val="1449"/>
              <a:buNone/>
              <a:defRPr sz="1260">
                <a:solidFill>
                  <a:schemeClr val="dk1"/>
                </a:solidFill>
              </a:defRPr>
            </a:lvl1pPr>
            <a:lvl2pPr lvl="1" algn="ctr">
              <a:spcBef>
                <a:spcPts val="360"/>
              </a:spcBef>
              <a:spcAft>
                <a:spcPts val="0"/>
              </a:spcAft>
              <a:buSzPts val="1380"/>
              <a:buNone/>
              <a:defRPr>
                <a:solidFill>
                  <a:srgbClr val="888888"/>
                </a:solidFill>
              </a:defRPr>
            </a:lvl2pPr>
            <a:lvl3pPr lvl="2" algn="ctr">
              <a:spcBef>
                <a:spcPts val="360"/>
              </a:spcBef>
              <a:spcAft>
                <a:spcPts val="0"/>
              </a:spcAft>
              <a:buSzPts val="1242"/>
              <a:buNone/>
              <a:defRPr>
                <a:solidFill>
                  <a:srgbClr val="888888"/>
                </a:solidFill>
              </a:defRPr>
            </a:lvl3pPr>
            <a:lvl4pPr lvl="3" algn="ctr">
              <a:spcBef>
                <a:spcPts val="360"/>
              </a:spcBef>
              <a:spcAft>
                <a:spcPts val="0"/>
              </a:spcAft>
              <a:buSzPts val="1104"/>
              <a:buNone/>
              <a:defRPr>
                <a:solidFill>
                  <a:srgbClr val="888888"/>
                </a:solidFill>
              </a:defRPr>
            </a:lvl4pPr>
            <a:lvl5pPr lvl="4" algn="ctr">
              <a:spcBef>
                <a:spcPts val="360"/>
              </a:spcBef>
              <a:spcAft>
                <a:spcPts val="0"/>
              </a:spcAft>
              <a:buSzPts val="966"/>
              <a:buNone/>
              <a:defRPr>
                <a:solidFill>
                  <a:srgbClr val="888888"/>
                </a:solidFill>
              </a:defRPr>
            </a:lvl5pPr>
            <a:lvl6pPr lvl="5" algn="ctr">
              <a:spcBef>
                <a:spcPts val="360"/>
              </a:spcBef>
              <a:spcAft>
                <a:spcPts val="0"/>
              </a:spcAft>
              <a:buSzPts val="966"/>
              <a:buNone/>
              <a:defRPr>
                <a:solidFill>
                  <a:srgbClr val="888888"/>
                </a:solidFill>
              </a:defRPr>
            </a:lvl6pPr>
            <a:lvl7pPr lvl="6" algn="ctr">
              <a:spcBef>
                <a:spcPts val="360"/>
              </a:spcBef>
              <a:spcAft>
                <a:spcPts val="0"/>
              </a:spcAft>
              <a:buSzPts val="966"/>
              <a:buNone/>
              <a:defRPr>
                <a:solidFill>
                  <a:srgbClr val="888888"/>
                </a:solidFill>
              </a:defRPr>
            </a:lvl7pPr>
            <a:lvl8pPr lvl="7" algn="ctr">
              <a:spcBef>
                <a:spcPts val="360"/>
              </a:spcBef>
              <a:spcAft>
                <a:spcPts val="0"/>
              </a:spcAft>
              <a:buSzPts val="966"/>
              <a:buNone/>
              <a:defRPr>
                <a:solidFill>
                  <a:srgbClr val="888888"/>
                </a:solidFill>
              </a:defRPr>
            </a:lvl8pPr>
            <a:lvl9pPr lvl="8" algn="ctr">
              <a:spcBef>
                <a:spcPts val="360"/>
              </a:spcBef>
              <a:spcAft>
                <a:spcPts val="360"/>
              </a:spcAft>
              <a:buSzPts val="966"/>
              <a:buNone/>
              <a:defRPr>
                <a:solidFill>
                  <a:srgbClr val="888888"/>
                </a:solidFill>
              </a:defRPr>
            </a:lvl9pPr>
          </a:lstStyle>
          <a:p>
            <a:endParaRPr/>
          </a:p>
        </p:txBody>
      </p:sp>
      <p:sp>
        <p:nvSpPr>
          <p:cNvPr id="41" name="Google Shape;41;p5"/>
          <p:cNvSpPr txBox="1">
            <a:spLocks noGrp="1"/>
          </p:cNvSpPr>
          <p:nvPr>
            <p:ph type="dt" idx="10"/>
          </p:nvPr>
        </p:nvSpPr>
        <p:spPr>
          <a:xfrm>
            <a:off x="4789940" y="3358442"/>
            <a:ext cx="538480" cy="18626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1615439" y="3358442"/>
            <a:ext cx="3128781" cy="1862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5374140" y="3358442"/>
            <a:ext cx="330700" cy="18626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600"/>
              <a:buFont typeface="Garamond"/>
              <a:buNone/>
              <a:defRPr/>
            </a:lvl1pPr>
            <a:lvl2pPr marL="0" lvl="1" indent="0" algn="r">
              <a:spcBef>
                <a:spcPts val="0"/>
              </a:spcBef>
              <a:spcAft>
                <a:spcPts val="0"/>
              </a:spcAft>
              <a:buClr>
                <a:schemeClr val="dk1"/>
              </a:buClr>
              <a:buSzPts val="600"/>
              <a:buFont typeface="Garamond"/>
              <a:buNone/>
              <a:defRPr/>
            </a:lvl2pPr>
            <a:lvl3pPr marL="0" lvl="2" indent="0" algn="r">
              <a:spcBef>
                <a:spcPts val="0"/>
              </a:spcBef>
              <a:spcAft>
                <a:spcPts val="0"/>
              </a:spcAft>
              <a:buClr>
                <a:schemeClr val="dk1"/>
              </a:buClr>
              <a:buSzPts val="600"/>
              <a:buFont typeface="Garamond"/>
              <a:buNone/>
              <a:defRPr/>
            </a:lvl3pPr>
            <a:lvl4pPr marL="0" lvl="3" indent="0" algn="r">
              <a:spcBef>
                <a:spcPts val="0"/>
              </a:spcBef>
              <a:spcAft>
                <a:spcPts val="0"/>
              </a:spcAft>
              <a:buClr>
                <a:schemeClr val="dk1"/>
              </a:buClr>
              <a:buSzPts val="600"/>
              <a:buFont typeface="Garamond"/>
              <a:buNone/>
              <a:defRPr/>
            </a:lvl4pPr>
            <a:lvl5pPr marL="0" lvl="4" indent="0" algn="r">
              <a:spcBef>
                <a:spcPts val="0"/>
              </a:spcBef>
              <a:spcAft>
                <a:spcPts val="0"/>
              </a:spcAft>
              <a:buClr>
                <a:schemeClr val="dk1"/>
              </a:buClr>
              <a:buSzPts val="600"/>
              <a:buFont typeface="Garamond"/>
              <a:buNone/>
              <a:defRPr/>
            </a:lvl5pPr>
            <a:lvl6pPr marL="0" lvl="5" indent="0" algn="r">
              <a:spcBef>
                <a:spcPts val="0"/>
              </a:spcBef>
              <a:spcAft>
                <a:spcPts val="0"/>
              </a:spcAft>
              <a:buClr>
                <a:schemeClr val="dk1"/>
              </a:buClr>
              <a:buSzPts val="600"/>
              <a:buFont typeface="Garamond"/>
              <a:buNone/>
              <a:defRPr/>
            </a:lvl6pPr>
            <a:lvl7pPr marL="0" lvl="6" indent="0" algn="r">
              <a:spcBef>
                <a:spcPts val="0"/>
              </a:spcBef>
              <a:spcAft>
                <a:spcPts val="0"/>
              </a:spcAft>
              <a:buClr>
                <a:schemeClr val="dk1"/>
              </a:buClr>
              <a:buSzPts val="600"/>
              <a:buFont typeface="Garamond"/>
              <a:buNone/>
              <a:defRPr/>
            </a:lvl7pPr>
            <a:lvl8pPr marL="0" lvl="7" indent="0" algn="r">
              <a:spcBef>
                <a:spcPts val="0"/>
              </a:spcBef>
              <a:spcAft>
                <a:spcPts val="0"/>
              </a:spcAft>
              <a:buClr>
                <a:schemeClr val="dk1"/>
              </a:buClr>
              <a:buSzPts val="600"/>
              <a:buFont typeface="Garamond"/>
              <a:buNone/>
              <a:defRPr/>
            </a:lvl8pPr>
            <a:lvl9pPr marL="0" lvl="8" indent="0" algn="r">
              <a:spcBef>
                <a:spcPts val="0"/>
              </a:spcBef>
              <a:spcAft>
                <a:spcPts val="0"/>
              </a:spcAft>
              <a:buClr>
                <a:schemeClr val="dk1"/>
              </a:buClr>
              <a:buSzPts val="600"/>
              <a:buFont typeface="Garamond"/>
              <a:buNone/>
              <a:defRPr/>
            </a:lvl9pPr>
          </a:lstStyle>
          <a:p>
            <a:pPr marL="0" lvl="0" indent="0" algn="r" rtl="0">
              <a:spcBef>
                <a:spcPts val="0"/>
              </a:spcBef>
              <a:spcAft>
                <a:spcPts val="0"/>
              </a:spcAft>
              <a:buNone/>
            </a:pPr>
            <a:fld id="{00000000-1234-1234-1234-123412341234}" type="slidenum">
              <a:rPr lang="en-US"/>
              <a:t>‹#›</a:t>
            </a:fld>
            <a:endParaRPr/>
          </a:p>
        </p:txBody>
      </p:sp>
      <p:cxnSp>
        <p:nvCxnSpPr>
          <p:cNvPr id="44" name="Google Shape;44;p5"/>
          <p:cNvCxnSpPr/>
          <p:nvPr/>
        </p:nvCxnSpPr>
        <p:spPr>
          <a:xfrm>
            <a:off x="1615439" y="2348087"/>
            <a:ext cx="4089401"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cxnSp>
        <p:nvCxnSpPr>
          <p:cNvPr id="46" name="Google Shape;46;p6"/>
          <p:cNvCxnSpPr/>
          <p:nvPr/>
        </p:nvCxnSpPr>
        <p:spPr>
          <a:xfrm>
            <a:off x="837701" y="1614311"/>
            <a:ext cx="5644379" cy="0"/>
          </a:xfrm>
          <a:prstGeom prst="straightConnector1">
            <a:avLst/>
          </a:prstGeom>
          <a:noFill/>
          <a:ln w="15875" cap="flat" cmpd="sng">
            <a:solidFill>
              <a:schemeClr val="accent1"/>
            </a:solidFill>
            <a:prstDash val="solid"/>
            <a:round/>
            <a:headEnd type="none" w="sm" len="sm"/>
            <a:tailEnd type="none" w="sm" len="sm"/>
          </a:ln>
        </p:spPr>
      </p:cxnSp>
      <p:sp>
        <p:nvSpPr>
          <p:cNvPr id="47" name="Google Shape;47;p6"/>
          <p:cNvSpPr txBox="1">
            <a:spLocks noGrp="1"/>
          </p:cNvSpPr>
          <p:nvPr>
            <p:ph type="title"/>
          </p:nvPr>
        </p:nvSpPr>
        <p:spPr>
          <a:xfrm>
            <a:off x="777241" y="654755"/>
            <a:ext cx="5760718" cy="86924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body" idx="1"/>
          </p:nvPr>
        </p:nvSpPr>
        <p:spPr>
          <a:xfrm>
            <a:off x="777240" y="1704621"/>
            <a:ext cx="5760718" cy="2212624"/>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360"/>
              </a:spcBef>
              <a:spcAft>
                <a:spcPts val="0"/>
              </a:spcAft>
              <a:buSzPts val="2070"/>
              <a:buChar char="•"/>
              <a:defRPr/>
            </a:lvl2pPr>
            <a:lvl3pPr marL="1371600" lvl="2" indent="-360044" algn="l">
              <a:spcBef>
                <a:spcPts val="360"/>
              </a:spcBef>
              <a:spcAft>
                <a:spcPts val="0"/>
              </a:spcAft>
              <a:buSzPts val="2070"/>
              <a:buChar char="•"/>
              <a:defRPr/>
            </a:lvl3pPr>
            <a:lvl4pPr marL="1828800" lvl="3" indent="-360044" algn="l">
              <a:spcBef>
                <a:spcPts val="360"/>
              </a:spcBef>
              <a:spcAft>
                <a:spcPts val="0"/>
              </a:spcAft>
              <a:buSzPts val="2070"/>
              <a:buChar char="•"/>
              <a:defRPr/>
            </a:lvl4pPr>
            <a:lvl5pPr marL="2286000" lvl="4" indent="-360045" algn="l">
              <a:spcBef>
                <a:spcPts val="360"/>
              </a:spcBef>
              <a:spcAft>
                <a:spcPts val="0"/>
              </a:spcAft>
              <a:buSzPts val="2070"/>
              <a:buChar char="•"/>
              <a:defRPr/>
            </a:lvl5pPr>
            <a:lvl6pPr marL="2743200" lvl="5" indent="-360045" algn="l">
              <a:spcBef>
                <a:spcPts val="360"/>
              </a:spcBef>
              <a:spcAft>
                <a:spcPts val="0"/>
              </a:spcAft>
              <a:buSzPts val="2070"/>
              <a:buChar char="•"/>
              <a:defRPr/>
            </a:lvl6pPr>
            <a:lvl7pPr marL="3200400" lvl="6" indent="-360045" algn="l">
              <a:spcBef>
                <a:spcPts val="360"/>
              </a:spcBef>
              <a:spcAft>
                <a:spcPts val="0"/>
              </a:spcAft>
              <a:buSzPts val="2070"/>
              <a:buChar char="•"/>
              <a:defRPr/>
            </a:lvl7pPr>
            <a:lvl8pPr marL="3657600" lvl="7" indent="-360045" algn="l">
              <a:spcBef>
                <a:spcPts val="360"/>
              </a:spcBef>
              <a:spcAft>
                <a:spcPts val="0"/>
              </a:spcAft>
              <a:buSzPts val="2070"/>
              <a:buChar char="•"/>
              <a:defRPr/>
            </a:lvl8pPr>
            <a:lvl9pPr marL="4114800" lvl="8" indent="-360045" algn="l">
              <a:spcBef>
                <a:spcPts val="360"/>
              </a:spcBef>
              <a:spcAft>
                <a:spcPts val="360"/>
              </a:spcAft>
              <a:buSzPts val="2070"/>
              <a:buChar char="•"/>
              <a:defRPr/>
            </a:lvl9pPr>
          </a:lstStyle>
          <a:p>
            <a:endParaRPr/>
          </a:p>
        </p:txBody>
      </p:sp>
      <p:sp>
        <p:nvSpPr>
          <p:cNvPr id="49" name="Google Shape;49;p6"/>
          <p:cNvSpPr txBox="1">
            <a:spLocks noGrp="1"/>
          </p:cNvSpPr>
          <p:nvPr>
            <p:ph type="dt" idx="10"/>
          </p:nvPr>
        </p:nvSpPr>
        <p:spPr>
          <a:xfrm>
            <a:off x="5206501" y="3979333"/>
            <a:ext cx="960120" cy="18626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777241" y="3979333"/>
            <a:ext cx="4383540" cy="1862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6212341" y="3979333"/>
            <a:ext cx="325618" cy="18626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600"/>
              <a:buFont typeface="Garamond"/>
              <a:buNone/>
              <a:defRPr/>
            </a:lvl1pPr>
            <a:lvl2pPr marL="0" lvl="1" indent="0" algn="r">
              <a:spcBef>
                <a:spcPts val="0"/>
              </a:spcBef>
              <a:spcAft>
                <a:spcPts val="0"/>
              </a:spcAft>
              <a:buClr>
                <a:schemeClr val="dk1"/>
              </a:buClr>
              <a:buSzPts val="600"/>
              <a:buFont typeface="Garamond"/>
              <a:buNone/>
              <a:defRPr/>
            </a:lvl2pPr>
            <a:lvl3pPr marL="0" lvl="2" indent="0" algn="r">
              <a:spcBef>
                <a:spcPts val="0"/>
              </a:spcBef>
              <a:spcAft>
                <a:spcPts val="0"/>
              </a:spcAft>
              <a:buClr>
                <a:schemeClr val="dk1"/>
              </a:buClr>
              <a:buSzPts val="600"/>
              <a:buFont typeface="Garamond"/>
              <a:buNone/>
              <a:defRPr/>
            </a:lvl3pPr>
            <a:lvl4pPr marL="0" lvl="3" indent="0" algn="r">
              <a:spcBef>
                <a:spcPts val="0"/>
              </a:spcBef>
              <a:spcAft>
                <a:spcPts val="0"/>
              </a:spcAft>
              <a:buClr>
                <a:schemeClr val="dk1"/>
              </a:buClr>
              <a:buSzPts val="600"/>
              <a:buFont typeface="Garamond"/>
              <a:buNone/>
              <a:defRPr/>
            </a:lvl4pPr>
            <a:lvl5pPr marL="0" lvl="4" indent="0" algn="r">
              <a:spcBef>
                <a:spcPts val="0"/>
              </a:spcBef>
              <a:spcAft>
                <a:spcPts val="0"/>
              </a:spcAft>
              <a:buClr>
                <a:schemeClr val="dk1"/>
              </a:buClr>
              <a:buSzPts val="600"/>
              <a:buFont typeface="Garamond"/>
              <a:buNone/>
              <a:defRPr/>
            </a:lvl5pPr>
            <a:lvl6pPr marL="0" lvl="5" indent="0" algn="r">
              <a:spcBef>
                <a:spcPts val="0"/>
              </a:spcBef>
              <a:spcAft>
                <a:spcPts val="0"/>
              </a:spcAft>
              <a:buClr>
                <a:schemeClr val="dk1"/>
              </a:buClr>
              <a:buSzPts val="600"/>
              <a:buFont typeface="Garamond"/>
              <a:buNone/>
              <a:defRPr/>
            </a:lvl6pPr>
            <a:lvl7pPr marL="0" lvl="6" indent="0" algn="r">
              <a:spcBef>
                <a:spcPts val="0"/>
              </a:spcBef>
              <a:spcAft>
                <a:spcPts val="0"/>
              </a:spcAft>
              <a:buClr>
                <a:schemeClr val="dk1"/>
              </a:buClr>
              <a:buSzPts val="600"/>
              <a:buFont typeface="Garamond"/>
              <a:buNone/>
              <a:defRPr/>
            </a:lvl7pPr>
            <a:lvl8pPr marL="0" lvl="7" indent="0" algn="r">
              <a:spcBef>
                <a:spcPts val="0"/>
              </a:spcBef>
              <a:spcAft>
                <a:spcPts val="0"/>
              </a:spcAft>
              <a:buClr>
                <a:schemeClr val="dk1"/>
              </a:buClr>
              <a:buSzPts val="600"/>
              <a:buFont typeface="Garamond"/>
              <a:buNone/>
              <a:defRPr/>
            </a:lvl8pPr>
            <a:lvl9pPr marL="0" lvl="8" indent="0" algn="r">
              <a:spcBef>
                <a:spcPts val="0"/>
              </a:spcBef>
              <a:spcAft>
                <a:spcPts val="0"/>
              </a:spcAft>
              <a:buClr>
                <a:schemeClr val="dk1"/>
              </a:buClr>
              <a:buSzPts val="600"/>
              <a:buFont typeface="Garamond"/>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1209041" y="1168404"/>
            <a:ext cx="4895213" cy="1215009"/>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640"/>
              <a:buFont typeface="Garamond"/>
              <a:buNone/>
              <a:defRPr sz="264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1209040" y="2564034"/>
            <a:ext cx="4895214" cy="636365"/>
          </a:xfrm>
          <a:prstGeom prst="rect">
            <a:avLst/>
          </a:prstGeom>
          <a:noFill/>
          <a:ln>
            <a:noFill/>
          </a:ln>
        </p:spPr>
        <p:txBody>
          <a:bodyPr spcFirstLastPara="1" wrap="square" lIns="91425" tIns="45700" rIns="91425" bIns="45700" anchor="t" anchorCtr="0">
            <a:normAutofit/>
          </a:bodyPr>
          <a:lstStyle>
            <a:lvl1pPr marL="457200" lvl="0" indent="-228600" algn="ctr">
              <a:spcBef>
                <a:spcPts val="288"/>
              </a:spcBef>
              <a:spcAft>
                <a:spcPts val="0"/>
              </a:spcAft>
              <a:buSzPts val="1656"/>
              <a:buNone/>
              <a:defRPr sz="1440">
                <a:solidFill>
                  <a:schemeClr val="dk1"/>
                </a:solidFill>
              </a:defRPr>
            </a:lvl1pPr>
            <a:lvl2pPr marL="914400" lvl="1" indent="-228600" algn="l">
              <a:spcBef>
                <a:spcPts val="360"/>
              </a:spcBef>
              <a:spcAft>
                <a:spcPts val="0"/>
              </a:spcAft>
              <a:buSzPts val="1242"/>
              <a:buNone/>
              <a:defRPr sz="1080">
                <a:solidFill>
                  <a:srgbClr val="888888"/>
                </a:solidFill>
              </a:defRPr>
            </a:lvl2pPr>
            <a:lvl3pPr marL="1371600" lvl="2" indent="-228600" algn="l">
              <a:spcBef>
                <a:spcPts val="360"/>
              </a:spcBef>
              <a:spcAft>
                <a:spcPts val="0"/>
              </a:spcAft>
              <a:buSzPts val="1104"/>
              <a:buNone/>
              <a:defRPr sz="960">
                <a:solidFill>
                  <a:srgbClr val="888888"/>
                </a:solidFill>
              </a:defRPr>
            </a:lvl3pPr>
            <a:lvl4pPr marL="1828800" lvl="3" indent="-228600" algn="l">
              <a:spcBef>
                <a:spcPts val="360"/>
              </a:spcBef>
              <a:spcAft>
                <a:spcPts val="0"/>
              </a:spcAft>
              <a:buSzPts val="966"/>
              <a:buNone/>
              <a:defRPr sz="839">
                <a:solidFill>
                  <a:srgbClr val="888888"/>
                </a:solidFill>
              </a:defRPr>
            </a:lvl4pPr>
            <a:lvl5pPr marL="2286000" lvl="4" indent="-228600" algn="l">
              <a:spcBef>
                <a:spcPts val="360"/>
              </a:spcBef>
              <a:spcAft>
                <a:spcPts val="0"/>
              </a:spcAft>
              <a:buSzPts val="966"/>
              <a:buNone/>
              <a:defRPr sz="839">
                <a:solidFill>
                  <a:srgbClr val="888888"/>
                </a:solidFill>
              </a:defRPr>
            </a:lvl5pPr>
            <a:lvl6pPr marL="2743200" lvl="5" indent="-228600" algn="l">
              <a:spcBef>
                <a:spcPts val="360"/>
              </a:spcBef>
              <a:spcAft>
                <a:spcPts val="0"/>
              </a:spcAft>
              <a:buSzPts val="966"/>
              <a:buNone/>
              <a:defRPr sz="839">
                <a:solidFill>
                  <a:srgbClr val="888888"/>
                </a:solidFill>
              </a:defRPr>
            </a:lvl6pPr>
            <a:lvl7pPr marL="3200400" lvl="6" indent="-228600" algn="l">
              <a:spcBef>
                <a:spcPts val="360"/>
              </a:spcBef>
              <a:spcAft>
                <a:spcPts val="0"/>
              </a:spcAft>
              <a:buSzPts val="966"/>
              <a:buNone/>
              <a:defRPr sz="839">
                <a:solidFill>
                  <a:srgbClr val="888888"/>
                </a:solidFill>
              </a:defRPr>
            </a:lvl7pPr>
            <a:lvl8pPr marL="3657600" lvl="7" indent="-228600" algn="l">
              <a:spcBef>
                <a:spcPts val="360"/>
              </a:spcBef>
              <a:spcAft>
                <a:spcPts val="0"/>
              </a:spcAft>
              <a:buSzPts val="966"/>
              <a:buNone/>
              <a:defRPr sz="839">
                <a:solidFill>
                  <a:srgbClr val="888888"/>
                </a:solidFill>
              </a:defRPr>
            </a:lvl8pPr>
            <a:lvl9pPr marL="4114800" lvl="8" indent="-228600" algn="l">
              <a:spcBef>
                <a:spcPts val="360"/>
              </a:spcBef>
              <a:spcAft>
                <a:spcPts val="360"/>
              </a:spcAft>
              <a:buSzPts val="966"/>
              <a:buNone/>
              <a:defRPr sz="839">
                <a:solidFill>
                  <a:srgbClr val="888888"/>
                </a:solidFill>
              </a:defRPr>
            </a:lvl9pPr>
          </a:lstStyle>
          <a:p>
            <a:endParaRPr/>
          </a:p>
        </p:txBody>
      </p:sp>
      <p:sp>
        <p:nvSpPr>
          <p:cNvPr id="55" name="Google Shape;55;p7"/>
          <p:cNvSpPr txBox="1">
            <a:spLocks noGrp="1"/>
          </p:cNvSpPr>
          <p:nvPr>
            <p:ph type="dt" idx="10"/>
          </p:nvPr>
        </p:nvSpPr>
        <p:spPr>
          <a:xfrm>
            <a:off x="5206501" y="3979333"/>
            <a:ext cx="960120" cy="18626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777241" y="3979333"/>
            <a:ext cx="4383540" cy="1862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6212341" y="3979333"/>
            <a:ext cx="325618" cy="18626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600"/>
              <a:buFont typeface="Garamond"/>
              <a:buNone/>
              <a:defRPr/>
            </a:lvl1pPr>
            <a:lvl2pPr marL="0" lvl="1" indent="0" algn="r">
              <a:spcBef>
                <a:spcPts val="0"/>
              </a:spcBef>
              <a:spcAft>
                <a:spcPts val="0"/>
              </a:spcAft>
              <a:buClr>
                <a:schemeClr val="dk1"/>
              </a:buClr>
              <a:buSzPts val="600"/>
              <a:buFont typeface="Garamond"/>
              <a:buNone/>
              <a:defRPr/>
            </a:lvl2pPr>
            <a:lvl3pPr marL="0" lvl="2" indent="0" algn="r">
              <a:spcBef>
                <a:spcPts val="0"/>
              </a:spcBef>
              <a:spcAft>
                <a:spcPts val="0"/>
              </a:spcAft>
              <a:buClr>
                <a:schemeClr val="dk1"/>
              </a:buClr>
              <a:buSzPts val="600"/>
              <a:buFont typeface="Garamond"/>
              <a:buNone/>
              <a:defRPr/>
            </a:lvl3pPr>
            <a:lvl4pPr marL="0" lvl="3" indent="0" algn="r">
              <a:spcBef>
                <a:spcPts val="0"/>
              </a:spcBef>
              <a:spcAft>
                <a:spcPts val="0"/>
              </a:spcAft>
              <a:buClr>
                <a:schemeClr val="dk1"/>
              </a:buClr>
              <a:buSzPts val="600"/>
              <a:buFont typeface="Garamond"/>
              <a:buNone/>
              <a:defRPr/>
            </a:lvl4pPr>
            <a:lvl5pPr marL="0" lvl="4" indent="0" algn="r">
              <a:spcBef>
                <a:spcPts val="0"/>
              </a:spcBef>
              <a:spcAft>
                <a:spcPts val="0"/>
              </a:spcAft>
              <a:buClr>
                <a:schemeClr val="dk1"/>
              </a:buClr>
              <a:buSzPts val="600"/>
              <a:buFont typeface="Garamond"/>
              <a:buNone/>
              <a:defRPr/>
            </a:lvl5pPr>
            <a:lvl6pPr marL="0" lvl="5" indent="0" algn="r">
              <a:spcBef>
                <a:spcPts val="0"/>
              </a:spcBef>
              <a:spcAft>
                <a:spcPts val="0"/>
              </a:spcAft>
              <a:buClr>
                <a:schemeClr val="dk1"/>
              </a:buClr>
              <a:buSzPts val="600"/>
              <a:buFont typeface="Garamond"/>
              <a:buNone/>
              <a:defRPr/>
            </a:lvl6pPr>
            <a:lvl7pPr marL="0" lvl="6" indent="0" algn="r">
              <a:spcBef>
                <a:spcPts val="0"/>
              </a:spcBef>
              <a:spcAft>
                <a:spcPts val="0"/>
              </a:spcAft>
              <a:buClr>
                <a:schemeClr val="dk1"/>
              </a:buClr>
              <a:buSzPts val="600"/>
              <a:buFont typeface="Garamond"/>
              <a:buNone/>
              <a:defRPr/>
            </a:lvl7pPr>
            <a:lvl8pPr marL="0" lvl="7" indent="0" algn="r">
              <a:spcBef>
                <a:spcPts val="0"/>
              </a:spcBef>
              <a:spcAft>
                <a:spcPts val="0"/>
              </a:spcAft>
              <a:buClr>
                <a:schemeClr val="dk1"/>
              </a:buClr>
              <a:buSzPts val="600"/>
              <a:buFont typeface="Garamond"/>
              <a:buNone/>
              <a:defRPr/>
            </a:lvl8pPr>
            <a:lvl9pPr marL="0" lvl="8" indent="0" algn="r">
              <a:spcBef>
                <a:spcPts val="0"/>
              </a:spcBef>
              <a:spcAft>
                <a:spcPts val="0"/>
              </a:spcAft>
              <a:buClr>
                <a:schemeClr val="dk1"/>
              </a:buClr>
              <a:buSzPts val="600"/>
              <a:buFont typeface="Garamond"/>
              <a:buNone/>
              <a:defRPr/>
            </a:lvl9pPr>
          </a:lstStyle>
          <a:p>
            <a:pPr marL="0" lvl="0" indent="0" algn="r" rtl="0">
              <a:spcBef>
                <a:spcPts val="0"/>
              </a:spcBef>
              <a:spcAft>
                <a:spcPts val="0"/>
              </a:spcAft>
              <a:buNone/>
            </a:pPr>
            <a:fld id="{00000000-1234-1234-1234-123412341234}" type="slidenum">
              <a:rPr lang="en-US"/>
              <a:t>‹#›</a:t>
            </a:fld>
            <a:endParaRPr/>
          </a:p>
        </p:txBody>
      </p:sp>
      <p:cxnSp>
        <p:nvCxnSpPr>
          <p:cNvPr id="58" name="Google Shape;58;p7"/>
          <p:cNvCxnSpPr/>
          <p:nvPr/>
        </p:nvCxnSpPr>
        <p:spPr>
          <a:xfrm>
            <a:off x="1207634" y="2473723"/>
            <a:ext cx="489802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cxnSp>
        <p:nvCxnSpPr>
          <p:cNvPr id="60" name="Google Shape;60;p8"/>
          <p:cNvCxnSpPr/>
          <p:nvPr/>
        </p:nvCxnSpPr>
        <p:spPr>
          <a:xfrm>
            <a:off x="837701" y="1614311"/>
            <a:ext cx="5644379" cy="0"/>
          </a:xfrm>
          <a:prstGeom prst="straightConnector1">
            <a:avLst/>
          </a:prstGeom>
          <a:noFill/>
          <a:ln w="15875" cap="flat" cmpd="sng">
            <a:solidFill>
              <a:schemeClr val="accent1"/>
            </a:solidFill>
            <a:prstDash val="solid"/>
            <a:round/>
            <a:headEnd type="none" w="sm" len="sm"/>
            <a:tailEnd type="none" w="sm" len="sm"/>
          </a:ln>
        </p:spPr>
      </p:cxnSp>
      <p:sp>
        <p:nvSpPr>
          <p:cNvPr id="61" name="Google Shape;61;p8"/>
          <p:cNvSpPr txBox="1">
            <a:spLocks noGrp="1"/>
          </p:cNvSpPr>
          <p:nvPr>
            <p:ph type="title"/>
          </p:nvPr>
        </p:nvSpPr>
        <p:spPr>
          <a:xfrm>
            <a:off x="777241" y="654755"/>
            <a:ext cx="5760718" cy="86924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body" idx="1"/>
          </p:nvPr>
        </p:nvSpPr>
        <p:spPr>
          <a:xfrm>
            <a:off x="779069" y="1706880"/>
            <a:ext cx="2830982" cy="2206752"/>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360"/>
              </a:spcBef>
              <a:spcAft>
                <a:spcPts val="0"/>
              </a:spcAft>
              <a:buSzPts val="2070"/>
              <a:buChar char="•"/>
              <a:defRPr/>
            </a:lvl2pPr>
            <a:lvl3pPr marL="1371600" lvl="2" indent="-360044" algn="l">
              <a:spcBef>
                <a:spcPts val="360"/>
              </a:spcBef>
              <a:spcAft>
                <a:spcPts val="0"/>
              </a:spcAft>
              <a:buSzPts val="2070"/>
              <a:buChar char="•"/>
              <a:defRPr/>
            </a:lvl3pPr>
            <a:lvl4pPr marL="1828800" lvl="3" indent="-360044" algn="l">
              <a:spcBef>
                <a:spcPts val="360"/>
              </a:spcBef>
              <a:spcAft>
                <a:spcPts val="0"/>
              </a:spcAft>
              <a:buSzPts val="2070"/>
              <a:buChar char="•"/>
              <a:defRPr/>
            </a:lvl4pPr>
            <a:lvl5pPr marL="2286000" lvl="4" indent="-360045" algn="l">
              <a:spcBef>
                <a:spcPts val="360"/>
              </a:spcBef>
              <a:spcAft>
                <a:spcPts val="0"/>
              </a:spcAft>
              <a:buSzPts val="2070"/>
              <a:buChar char="•"/>
              <a:defRPr/>
            </a:lvl5pPr>
            <a:lvl6pPr marL="2743200" lvl="5" indent="-360045" algn="l">
              <a:spcBef>
                <a:spcPts val="360"/>
              </a:spcBef>
              <a:spcAft>
                <a:spcPts val="0"/>
              </a:spcAft>
              <a:buSzPts val="2070"/>
              <a:buChar char="•"/>
              <a:defRPr/>
            </a:lvl6pPr>
            <a:lvl7pPr marL="3200400" lvl="6" indent="-360045" algn="l">
              <a:spcBef>
                <a:spcPts val="360"/>
              </a:spcBef>
              <a:spcAft>
                <a:spcPts val="0"/>
              </a:spcAft>
              <a:buSzPts val="2070"/>
              <a:buChar char="•"/>
              <a:defRPr/>
            </a:lvl7pPr>
            <a:lvl8pPr marL="3657600" lvl="7" indent="-360045" algn="l">
              <a:spcBef>
                <a:spcPts val="360"/>
              </a:spcBef>
              <a:spcAft>
                <a:spcPts val="0"/>
              </a:spcAft>
              <a:buSzPts val="2070"/>
              <a:buChar char="•"/>
              <a:defRPr/>
            </a:lvl8pPr>
            <a:lvl9pPr marL="4114800" lvl="8" indent="-360045" algn="l">
              <a:spcBef>
                <a:spcPts val="360"/>
              </a:spcBef>
              <a:spcAft>
                <a:spcPts val="360"/>
              </a:spcAft>
              <a:buSzPts val="2070"/>
              <a:buChar char="•"/>
              <a:defRPr/>
            </a:lvl9pPr>
          </a:lstStyle>
          <a:p>
            <a:endParaRPr/>
          </a:p>
        </p:txBody>
      </p:sp>
      <p:sp>
        <p:nvSpPr>
          <p:cNvPr id="63" name="Google Shape;63;p8"/>
          <p:cNvSpPr txBox="1">
            <a:spLocks noGrp="1"/>
          </p:cNvSpPr>
          <p:nvPr>
            <p:ph type="body" idx="2"/>
          </p:nvPr>
        </p:nvSpPr>
        <p:spPr>
          <a:xfrm>
            <a:off x="3708807" y="1706880"/>
            <a:ext cx="2830982" cy="2206752"/>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360"/>
              </a:spcBef>
              <a:spcAft>
                <a:spcPts val="0"/>
              </a:spcAft>
              <a:buSzPts val="2070"/>
              <a:buChar char="•"/>
              <a:defRPr/>
            </a:lvl2pPr>
            <a:lvl3pPr marL="1371600" lvl="2" indent="-360044" algn="l">
              <a:spcBef>
                <a:spcPts val="360"/>
              </a:spcBef>
              <a:spcAft>
                <a:spcPts val="0"/>
              </a:spcAft>
              <a:buSzPts val="2070"/>
              <a:buChar char="•"/>
              <a:defRPr/>
            </a:lvl3pPr>
            <a:lvl4pPr marL="1828800" lvl="3" indent="-360044" algn="l">
              <a:spcBef>
                <a:spcPts val="360"/>
              </a:spcBef>
              <a:spcAft>
                <a:spcPts val="0"/>
              </a:spcAft>
              <a:buSzPts val="2070"/>
              <a:buChar char="•"/>
              <a:defRPr/>
            </a:lvl4pPr>
            <a:lvl5pPr marL="2286000" lvl="4" indent="-360045" algn="l">
              <a:spcBef>
                <a:spcPts val="360"/>
              </a:spcBef>
              <a:spcAft>
                <a:spcPts val="0"/>
              </a:spcAft>
              <a:buSzPts val="2070"/>
              <a:buChar char="•"/>
              <a:defRPr/>
            </a:lvl5pPr>
            <a:lvl6pPr marL="2743200" lvl="5" indent="-360045" algn="l">
              <a:spcBef>
                <a:spcPts val="360"/>
              </a:spcBef>
              <a:spcAft>
                <a:spcPts val="0"/>
              </a:spcAft>
              <a:buSzPts val="2070"/>
              <a:buChar char="•"/>
              <a:defRPr/>
            </a:lvl6pPr>
            <a:lvl7pPr marL="3200400" lvl="6" indent="-360045" algn="l">
              <a:spcBef>
                <a:spcPts val="360"/>
              </a:spcBef>
              <a:spcAft>
                <a:spcPts val="0"/>
              </a:spcAft>
              <a:buSzPts val="2070"/>
              <a:buChar char="•"/>
              <a:defRPr/>
            </a:lvl7pPr>
            <a:lvl8pPr marL="3657600" lvl="7" indent="-360045" algn="l">
              <a:spcBef>
                <a:spcPts val="360"/>
              </a:spcBef>
              <a:spcAft>
                <a:spcPts val="0"/>
              </a:spcAft>
              <a:buSzPts val="2070"/>
              <a:buChar char="•"/>
              <a:defRPr/>
            </a:lvl8pPr>
            <a:lvl9pPr marL="4114800" lvl="8" indent="-360045" algn="l">
              <a:spcBef>
                <a:spcPts val="360"/>
              </a:spcBef>
              <a:spcAft>
                <a:spcPts val="360"/>
              </a:spcAft>
              <a:buSzPts val="2070"/>
              <a:buChar char="•"/>
              <a:defRPr/>
            </a:lvl9pPr>
          </a:lstStyle>
          <a:p>
            <a:endParaRPr/>
          </a:p>
        </p:txBody>
      </p:sp>
      <p:sp>
        <p:nvSpPr>
          <p:cNvPr id="64" name="Google Shape;64;p8"/>
          <p:cNvSpPr txBox="1">
            <a:spLocks noGrp="1"/>
          </p:cNvSpPr>
          <p:nvPr>
            <p:ph type="dt" idx="10"/>
          </p:nvPr>
        </p:nvSpPr>
        <p:spPr>
          <a:xfrm>
            <a:off x="5206501" y="3979333"/>
            <a:ext cx="960120" cy="18626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777241" y="3979333"/>
            <a:ext cx="4383540" cy="1862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6212341" y="3979333"/>
            <a:ext cx="325618" cy="18626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600"/>
              <a:buFont typeface="Garamond"/>
              <a:buNone/>
              <a:defRPr/>
            </a:lvl1pPr>
            <a:lvl2pPr marL="0" lvl="1" indent="0" algn="r">
              <a:spcBef>
                <a:spcPts val="0"/>
              </a:spcBef>
              <a:spcAft>
                <a:spcPts val="0"/>
              </a:spcAft>
              <a:buClr>
                <a:schemeClr val="dk1"/>
              </a:buClr>
              <a:buSzPts val="600"/>
              <a:buFont typeface="Garamond"/>
              <a:buNone/>
              <a:defRPr/>
            </a:lvl2pPr>
            <a:lvl3pPr marL="0" lvl="2" indent="0" algn="r">
              <a:spcBef>
                <a:spcPts val="0"/>
              </a:spcBef>
              <a:spcAft>
                <a:spcPts val="0"/>
              </a:spcAft>
              <a:buClr>
                <a:schemeClr val="dk1"/>
              </a:buClr>
              <a:buSzPts val="600"/>
              <a:buFont typeface="Garamond"/>
              <a:buNone/>
              <a:defRPr/>
            </a:lvl3pPr>
            <a:lvl4pPr marL="0" lvl="3" indent="0" algn="r">
              <a:spcBef>
                <a:spcPts val="0"/>
              </a:spcBef>
              <a:spcAft>
                <a:spcPts val="0"/>
              </a:spcAft>
              <a:buClr>
                <a:schemeClr val="dk1"/>
              </a:buClr>
              <a:buSzPts val="600"/>
              <a:buFont typeface="Garamond"/>
              <a:buNone/>
              <a:defRPr/>
            </a:lvl4pPr>
            <a:lvl5pPr marL="0" lvl="4" indent="0" algn="r">
              <a:spcBef>
                <a:spcPts val="0"/>
              </a:spcBef>
              <a:spcAft>
                <a:spcPts val="0"/>
              </a:spcAft>
              <a:buClr>
                <a:schemeClr val="dk1"/>
              </a:buClr>
              <a:buSzPts val="600"/>
              <a:buFont typeface="Garamond"/>
              <a:buNone/>
              <a:defRPr/>
            </a:lvl5pPr>
            <a:lvl6pPr marL="0" lvl="5" indent="0" algn="r">
              <a:spcBef>
                <a:spcPts val="0"/>
              </a:spcBef>
              <a:spcAft>
                <a:spcPts val="0"/>
              </a:spcAft>
              <a:buClr>
                <a:schemeClr val="dk1"/>
              </a:buClr>
              <a:buSzPts val="600"/>
              <a:buFont typeface="Garamond"/>
              <a:buNone/>
              <a:defRPr/>
            </a:lvl6pPr>
            <a:lvl7pPr marL="0" lvl="6" indent="0" algn="r">
              <a:spcBef>
                <a:spcPts val="0"/>
              </a:spcBef>
              <a:spcAft>
                <a:spcPts val="0"/>
              </a:spcAft>
              <a:buClr>
                <a:schemeClr val="dk1"/>
              </a:buClr>
              <a:buSzPts val="600"/>
              <a:buFont typeface="Garamond"/>
              <a:buNone/>
              <a:defRPr/>
            </a:lvl7pPr>
            <a:lvl8pPr marL="0" lvl="7" indent="0" algn="r">
              <a:spcBef>
                <a:spcPts val="0"/>
              </a:spcBef>
              <a:spcAft>
                <a:spcPts val="0"/>
              </a:spcAft>
              <a:buClr>
                <a:schemeClr val="dk1"/>
              </a:buClr>
              <a:buSzPts val="600"/>
              <a:buFont typeface="Garamond"/>
              <a:buNone/>
              <a:defRPr/>
            </a:lvl8pPr>
            <a:lvl9pPr marL="0" lvl="8" indent="0" algn="r">
              <a:spcBef>
                <a:spcPts val="0"/>
              </a:spcBef>
              <a:spcAft>
                <a:spcPts val="0"/>
              </a:spcAft>
              <a:buClr>
                <a:schemeClr val="dk1"/>
              </a:buClr>
              <a:buSzPts val="600"/>
              <a:buFont typeface="Garamond"/>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777241" y="654755"/>
            <a:ext cx="5760718" cy="86924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264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777240" y="1772355"/>
            <a:ext cx="2830982" cy="384175"/>
          </a:xfrm>
          <a:prstGeom prst="rect">
            <a:avLst/>
          </a:prstGeom>
          <a:noFill/>
          <a:ln>
            <a:noFill/>
          </a:ln>
        </p:spPr>
        <p:txBody>
          <a:bodyPr spcFirstLastPara="1" wrap="square" lIns="91425" tIns="45700" rIns="91425" bIns="45700" anchor="b" anchorCtr="0">
            <a:noAutofit/>
          </a:bodyPr>
          <a:lstStyle>
            <a:lvl1pPr marL="457200" lvl="0" indent="-228600" algn="l">
              <a:spcBef>
                <a:spcPts val="403"/>
              </a:spcBef>
              <a:spcAft>
                <a:spcPts val="0"/>
              </a:spcAft>
              <a:buSzPts val="1932"/>
              <a:buNone/>
              <a:defRPr sz="1679" b="0">
                <a:solidFill>
                  <a:schemeClr val="accent1"/>
                </a:solidFill>
              </a:defRPr>
            </a:lvl1pPr>
            <a:lvl2pPr marL="914400" lvl="1" indent="-228600" algn="l">
              <a:spcBef>
                <a:spcPts val="360"/>
              </a:spcBef>
              <a:spcAft>
                <a:spcPts val="0"/>
              </a:spcAft>
              <a:buSzPts val="1380"/>
              <a:buNone/>
              <a:defRPr sz="1200" b="1"/>
            </a:lvl2pPr>
            <a:lvl3pPr marL="1371600" lvl="2" indent="-228600" algn="l">
              <a:spcBef>
                <a:spcPts val="360"/>
              </a:spcBef>
              <a:spcAft>
                <a:spcPts val="0"/>
              </a:spcAft>
              <a:buSzPts val="1242"/>
              <a:buNone/>
              <a:defRPr sz="1080" b="1"/>
            </a:lvl3pPr>
            <a:lvl4pPr marL="1828800" lvl="3" indent="-228600" algn="l">
              <a:spcBef>
                <a:spcPts val="360"/>
              </a:spcBef>
              <a:spcAft>
                <a:spcPts val="0"/>
              </a:spcAft>
              <a:buSzPts val="1104"/>
              <a:buNone/>
              <a:defRPr sz="960" b="1"/>
            </a:lvl4pPr>
            <a:lvl5pPr marL="2286000" lvl="4" indent="-228600" algn="l">
              <a:spcBef>
                <a:spcPts val="360"/>
              </a:spcBef>
              <a:spcAft>
                <a:spcPts val="0"/>
              </a:spcAft>
              <a:buSzPts val="1104"/>
              <a:buNone/>
              <a:defRPr sz="960" b="1"/>
            </a:lvl5pPr>
            <a:lvl6pPr marL="2743200" lvl="5" indent="-228600" algn="l">
              <a:spcBef>
                <a:spcPts val="360"/>
              </a:spcBef>
              <a:spcAft>
                <a:spcPts val="0"/>
              </a:spcAft>
              <a:buSzPts val="1104"/>
              <a:buNone/>
              <a:defRPr sz="960" b="1"/>
            </a:lvl6pPr>
            <a:lvl7pPr marL="3200400" lvl="6" indent="-228600" algn="l">
              <a:spcBef>
                <a:spcPts val="360"/>
              </a:spcBef>
              <a:spcAft>
                <a:spcPts val="0"/>
              </a:spcAft>
              <a:buSzPts val="1104"/>
              <a:buNone/>
              <a:defRPr sz="960" b="1"/>
            </a:lvl7pPr>
            <a:lvl8pPr marL="3657600" lvl="7" indent="-228600" algn="l">
              <a:spcBef>
                <a:spcPts val="360"/>
              </a:spcBef>
              <a:spcAft>
                <a:spcPts val="0"/>
              </a:spcAft>
              <a:buSzPts val="1104"/>
              <a:buNone/>
              <a:defRPr sz="960" b="1"/>
            </a:lvl8pPr>
            <a:lvl9pPr marL="4114800" lvl="8" indent="-228600" algn="l">
              <a:spcBef>
                <a:spcPts val="360"/>
              </a:spcBef>
              <a:spcAft>
                <a:spcPts val="360"/>
              </a:spcAft>
              <a:buSzPts val="1104"/>
              <a:buNone/>
              <a:defRPr sz="960" b="1"/>
            </a:lvl9pPr>
          </a:lstStyle>
          <a:p>
            <a:endParaRPr/>
          </a:p>
        </p:txBody>
      </p:sp>
      <p:sp>
        <p:nvSpPr>
          <p:cNvPr id="70" name="Google Shape;70;p9"/>
          <p:cNvSpPr txBox="1">
            <a:spLocks noGrp="1"/>
          </p:cNvSpPr>
          <p:nvPr>
            <p:ph type="body" idx="2"/>
          </p:nvPr>
        </p:nvSpPr>
        <p:spPr>
          <a:xfrm>
            <a:off x="777240" y="2162175"/>
            <a:ext cx="2830982" cy="1755070"/>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360"/>
              </a:spcBef>
              <a:spcAft>
                <a:spcPts val="0"/>
              </a:spcAft>
              <a:buSzPts val="2070"/>
              <a:buChar char="•"/>
              <a:defRPr/>
            </a:lvl2pPr>
            <a:lvl3pPr marL="1371600" lvl="2" indent="-360044" algn="l">
              <a:spcBef>
                <a:spcPts val="360"/>
              </a:spcBef>
              <a:spcAft>
                <a:spcPts val="0"/>
              </a:spcAft>
              <a:buSzPts val="2070"/>
              <a:buChar char="•"/>
              <a:defRPr/>
            </a:lvl3pPr>
            <a:lvl4pPr marL="1828800" lvl="3" indent="-360044" algn="l">
              <a:spcBef>
                <a:spcPts val="360"/>
              </a:spcBef>
              <a:spcAft>
                <a:spcPts val="0"/>
              </a:spcAft>
              <a:buSzPts val="2070"/>
              <a:buChar char="•"/>
              <a:defRPr/>
            </a:lvl4pPr>
            <a:lvl5pPr marL="2286000" lvl="4" indent="-360045" algn="l">
              <a:spcBef>
                <a:spcPts val="360"/>
              </a:spcBef>
              <a:spcAft>
                <a:spcPts val="0"/>
              </a:spcAft>
              <a:buSzPts val="2070"/>
              <a:buChar char="•"/>
              <a:defRPr/>
            </a:lvl5pPr>
            <a:lvl6pPr marL="2743200" lvl="5" indent="-360045" algn="l">
              <a:spcBef>
                <a:spcPts val="360"/>
              </a:spcBef>
              <a:spcAft>
                <a:spcPts val="0"/>
              </a:spcAft>
              <a:buSzPts val="2070"/>
              <a:buChar char="•"/>
              <a:defRPr/>
            </a:lvl6pPr>
            <a:lvl7pPr marL="3200400" lvl="6" indent="-360045" algn="l">
              <a:spcBef>
                <a:spcPts val="360"/>
              </a:spcBef>
              <a:spcAft>
                <a:spcPts val="0"/>
              </a:spcAft>
              <a:buSzPts val="2070"/>
              <a:buChar char="•"/>
              <a:defRPr/>
            </a:lvl7pPr>
            <a:lvl8pPr marL="3657600" lvl="7" indent="-360045" algn="l">
              <a:spcBef>
                <a:spcPts val="360"/>
              </a:spcBef>
              <a:spcAft>
                <a:spcPts val="0"/>
              </a:spcAft>
              <a:buSzPts val="2070"/>
              <a:buChar char="•"/>
              <a:defRPr/>
            </a:lvl8pPr>
            <a:lvl9pPr marL="4114800" lvl="8" indent="-360045" algn="l">
              <a:spcBef>
                <a:spcPts val="360"/>
              </a:spcBef>
              <a:spcAft>
                <a:spcPts val="360"/>
              </a:spcAft>
              <a:buSzPts val="2070"/>
              <a:buChar char="•"/>
              <a:defRPr/>
            </a:lvl9pPr>
          </a:lstStyle>
          <a:p>
            <a:endParaRPr/>
          </a:p>
        </p:txBody>
      </p:sp>
      <p:sp>
        <p:nvSpPr>
          <p:cNvPr id="71" name="Google Shape;71;p9"/>
          <p:cNvSpPr txBox="1">
            <a:spLocks noGrp="1"/>
          </p:cNvSpPr>
          <p:nvPr>
            <p:ph type="body" idx="3"/>
          </p:nvPr>
        </p:nvSpPr>
        <p:spPr>
          <a:xfrm>
            <a:off x="3708402" y="1772355"/>
            <a:ext cx="2830982" cy="384175"/>
          </a:xfrm>
          <a:prstGeom prst="rect">
            <a:avLst/>
          </a:prstGeom>
          <a:noFill/>
          <a:ln>
            <a:noFill/>
          </a:ln>
        </p:spPr>
        <p:txBody>
          <a:bodyPr spcFirstLastPara="1" wrap="square" lIns="91425" tIns="45700" rIns="91425" bIns="45700" anchor="b" anchorCtr="0">
            <a:noAutofit/>
          </a:bodyPr>
          <a:lstStyle>
            <a:lvl1pPr marL="457200" lvl="0" indent="-228600" algn="l">
              <a:spcBef>
                <a:spcPts val="403"/>
              </a:spcBef>
              <a:spcAft>
                <a:spcPts val="0"/>
              </a:spcAft>
              <a:buSzPts val="1932"/>
              <a:buNone/>
              <a:defRPr sz="1679" b="0">
                <a:solidFill>
                  <a:schemeClr val="accent1"/>
                </a:solidFill>
              </a:defRPr>
            </a:lvl1pPr>
            <a:lvl2pPr marL="914400" lvl="1" indent="-228600" algn="l">
              <a:spcBef>
                <a:spcPts val="360"/>
              </a:spcBef>
              <a:spcAft>
                <a:spcPts val="0"/>
              </a:spcAft>
              <a:buSzPts val="1380"/>
              <a:buNone/>
              <a:defRPr sz="1200" b="1"/>
            </a:lvl2pPr>
            <a:lvl3pPr marL="1371600" lvl="2" indent="-228600" algn="l">
              <a:spcBef>
                <a:spcPts val="360"/>
              </a:spcBef>
              <a:spcAft>
                <a:spcPts val="0"/>
              </a:spcAft>
              <a:buSzPts val="1242"/>
              <a:buNone/>
              <a:defRPr sz="1080" b="1"/>
            </a:lvl3pPr>
            <a:lvl4pPr marL="1828800" lvl="3" indent="-228600" algn="l">
              <a:spcBef>
                <a:spcPts val="360"/>
              </a:spcBef>
              <a:spcAft>
                <a:spcPts val="0"/>
              </a:spcAft>
              <a:buSzPts val="1104"/>
              <a:buNone/>
              <a:defRPr sz="960" b="1"/>
            </a:lvl4pPr>
            <a:lvl5pPr marL="2286000" lvl="4" indent="-228600" algn="l">
              <a:spcBef>
                <a:spcPts val="360"/>
              </a:spcBef>
              <a:spcAft>
                <a:spcPts val="0"/>
              </a:spcAft>
              <a:buSzPts val="1104"/>
              <a:buNone/>
              <a:defRPr sz="960" b="1"/>
            </a:lvl5pPr>
            <a:lvl6pPr marL="2743200" lvl="5" indent="-228600" algn="l">
              <a:spcBef>
                <a:spcPts val="360"/>
              </a:spcBef>
              <a:spcAft>
                <a:spcPts val="0"/>
              </a:spcAft>
              <a:buSzPts val="1104"/>
              <a:buNone/>
              <a:defRPr sz="960" b="1"/>
            </a:lvl6pPr>
            <a:lvl7pPr marL="3200400" lvl="6" indent="-228600" algn="l">
              <a:spcBef>
                <a:spcPts val="360"/>
              </a:spcBef>
              <a:spcAft>
                <a:spcPts val="0"/>
              </a:spcAft>
              <a:buSzPts val="1104"/>
              <a:buNone/>
              <a:defRPr sz="960" b="1"/>
            </a:lvl7pPr>
            <a:lvl8pPr marL="3657600" lvl="7" indent="-228600" algn="l">
              <a:spcBef>
                <a:spcPts val="360"/>
              </a:spcBef>
              <a:spcAft>
                <a:spcPts val="0"/>
              </a:spcAft>
              <a:buSzPts val="1104"/>
              <a:buNone/>
              <a:defRPr sz="960" b="1"/>
            </a:lvl8pPr>
            <a:lvl9pPr marL="4114800" lvl="8" indent="-228600" algn="l">
              <a:spcBef>
                <a:spcPts val="360"/>
              </a:spcBef>
              <a:spcAft>
                <a:spcPts val="360"/>
              </a:spcAft>
              <a:buSzPts val="1104"/>
              <a:buNone/>
              <a:defRPr sz="960" b="1"/>
            </a:lvl9pPr>
          </a:lstStyle>
          <a:p>
            <a:endParaRPr/>
          </a:p>
        </p:txBody>
      </p:sp>
      <p:sp>
        <p:nvSpPr>
          <p:cNvPr id="72" name="Google Shape;72;p9"/>
          <p:cNvSpPr txBox="1">
            <a:spLocks noGrp="1"/>
          </p:cNvSpPr>
          <p:nvPr>
            <p:ph type="body" idx="4"/>
          </p:nvPr>
        </p:nvSpPr>
        <p:spPr>
          <a:xfrm>
            <a:off x="3708402" y="2162175"/>
            <a:ext cx="2830982" cy="1755070"/>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360"/>
              </a:spcBef>
              <a:spcAft>
                <a:spcPts val="0"/>
              </a:spcAft>
              <a:buSzPts val="2070"/>
              <a:buChar char="•"/>
              <a:defRPr/>
            </a:lvl2pPr>
            <a:lvl3pPr marL="1371600" lvl="2" indent="-360044" algn="l">
              <a:spcBef>
                <a:spcPts val="360"/>
              </a:spcBef>
              <a:spcAft>
                <a:spcPts val="0"/>
              </a:spcAft>
              <a:buSzPts val="2070"/>
              <a:buChar char="•"/>
              <a:defRPr/>
            </a:lvl3pPr>
            <a:lvl4pPr marL="1828800" lvl="3" indent="-360044" algn="l">
              <a:spcBef>
                <a:spcPts val="360"/>
              </a:spcBef>
              <a:spcAft>
                <a:spcPts val="0"/>
              </a:spcAft>
              <a:buSzPts val="2070"/>
              <a:buChar char="•"/>
              <a:defRPr/>
            </a:lvl4pPr>
            <a:lvl5pPr marL="2286000" lvl="4" indent="-360045" algn="l">
              <a:spcBef>
                <a:spcPts val="360"/>
              </a:spcBef>
              <a:spcAft>
                <a:spcPts val="0"/>
              </a:spcAft>
              <a:buSzPts val="2070"/>
              <a:buChar char="•"/>
              <a:defRPr/>
            </a:lvl5pPr>
            <a:lvl6pPr marL="2743200" lvl="5" indent="-360045" algn="l">
              <a:spcBef>
                <a:spcPts val="360"/>
              </a:spcBef>
              <a:spcAft>
                <a:spcPts val="0"/>
              </a:spcAft>
              <a:buSzPts val="2070"/>
              <a:buChar char="•"/>
              <a:defRPr/>
            </a:lvl6pPr>
            <a:lvl7pPr marL="3200400" lvl="6" indent="-360045" algn="l">
              <a:spcBef>
                <a:spcPts val="360"/>
              </a:spcBef>
              <a:spcAft>
                <a:spcPts val="0"/>
              </a:spcAft>
              <a:buSzPts val="2070"/>
              <a:buChar char="•"/>
              <a:defRPr/>
            </a:lvl7pPr>
            <a:lvl8pPr marL="3657600" lvl="7" indent="-360045" algn="l">
              <a:spcBef>
                <a:spcPts val="360"/>
              </a:spcBef>
              <a:spcAft>
                <a:spcPts val="0"/>
              </a:spcAft>
              <a:buSzPts val="2070"/>
              <a:buChar char="•"/>
              <a:defRPr/>
            </a:lvl8pPr>
            <a:lvl9pPr marL="4114800" lvl="8" indent="-360045" algn="l">
              <a:spcBef>
                <a:spcPts val="360"/>
              </a:spcBef>
              <a:spcAft>
                <a:spcPts val="360"/>
              </a:spcAft>
              <a:buSzPts val="2070"/>
              <a:buChar char="•"/>
              <a:defRPr/>
            </a:lvl9pPr>
          </a:lstStyle>
          <a:p>
            <a:endParaRPr/>
          </a:p>
        </p:txBody>
      </p:sp>
      <p:sp>
        <p:nvSpPr>
          <p:cNvPr id="73" name="Google Shape;73;p9"/>
          <p:cNvSpPr txBox="1">
            <a:spLocks noGrp="1"/>
          </p:cNvSpPr>
          <p:nvPr>
            <p:ph type="dt" idx="10"/>
          </p:nvPr>
        </p:nvSpPr>
        <p:spPr>
          <a:xfrm>
            <a:off x="5206501" y="3979333"/>
            <a:ext cx="960120" cy="18626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ftr" idx="11"/>
          </p:nvPr>
        </p:nvSpPr>
        <p:spPr>
          <a:xfrm>
            <a:off x="777241" y="3979333"/>
            <a:ext cx="4383540" cy="1862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6212341" y="3979333"/>
            <a:ext cx="325618" cy="18626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600"/>
              <a:buFont typeface="Garamond"/>
              <a:buNone/>
              <a:defRPr/>
            </a:lvl1pPr>
            <a:lvl2pPr marL="0" lvl="1" indent="0" algn="r">
              <a:spcBef>
                <a:spcPts val="0"/>
              </a:spcBef>
              <a:spcAft>
                <a:spcPts val="0"/>
              </a:spcAft>
              <a:buClr>
                <a:schemeClr val="dk1"/>
              </a:buClr>
              <a:buSzPts val="600"/>
              <a:buFont typeface="Garamond"/>
              <a:buNone/>
              <a:defRPr/>
            </a:lvl2pPr>
            <a:lvl3pPr marL="0" lvl="2" indent="0" algn="r">
              <a:spcBef>
                <a:spcPts val="0"/>
              </a:spcBef>
              <a:spcAft>
                <a:spcPts val="0"/>
              </a:spcAft>
              <a:buClr>
                <a:schemeClr val="dk1"/>
              </a:buClr>
              <a:buSzPts val="600"/>
              <a:buFont typeface="Garamond"/>
              <a:buNone/>
              <a:defRPr/>
            </a:lvl3pPr>
            <a:lvl4pPr marL="0" lvl="3" indent="0" algn="r">
              <a:spcBef>
                <a:spcPts val="0"/>
              </a:spcBef>
              <a:spcAft>
                <a:spcPts val="0"/>
              </a:spcAft>
              <a:buClr>
                <a:schemeClr val="dk1"/>
              </a:buClr>
              <a:buSzPts val="600"/>
              <a:buFont typeface="Garamond"/>
              <a:buNone/>
              <a:defRPr/>
            </a:lvl4pPr>
            <a:lvl5pPr marL="0" lvl="4" indent="0" algn="r">
              <a:spcBef>
                <a:spcPts val="0"/>
              </a:spcBef>
              <a:spcAft>
                <a:spcPts val="0"/>
              </a:spcAft>
              <a:buClr>
                <a:schemeClr val="dk1"/>
              </a:buClr>
              <a:buSzPts val="600"/>
              <a:buFont typeface="Garamond"/>
              <a:buNone/>
              <a:defRPr/>
            </a:lvl5pPr>
            <a:lvl6pPr marL="0" lvl="5" indent="0" algn="r">
              <a:spcBef>
                <a:spcPts val="0"/>
              </a:spcBef>
              <a:spcAft>
                <a:spcPts val="0"/>
              </a:spcAft>
              <a:buClr>
                <a:schemeClr val="dk1"/>
              </a:buClr>
              <a:buSzPts val="600"/>
              <a:buFont typeface="Garamond"/>
              <a:buNone/>
              <a:defRPr/>
            </a:lvl6pPr>
            <a:lvl7pPr marL="0" lvl="6" indent="0" algn="r">
              <a:spcBef>
                <a:spcPts val="0"/>
              </a:spcBef>
              <a:spcAft>
                <a:spcPts val="0"/>
              </a:spcAft>
              <a:buClr>
                <a:schemeClr val="dk1"/>
              </a:buClr>
              <a:buSzPts val="600"/>
              <a:buFont typeface="Garamond"/>
              <a:buNone/>
              <a:defRPr/>
            </a:lvl7pPr>
            <a:lvl8pPr marL="0" lvl="7" indent="0" algn="r">
              <a:spcBef>
                <a:spcPts val="0"/>
              </a:spcBef>
              <a:spcAft>
                <a:spcPts val="0"/>
              </a:spcAft>
              <a:buClr>
                <a:schemeClr val="dk1"/>
              </a:buClr>
              <a:buSzPts val="600"/>
              <a:buFont typeface="Garamond"/>
              <a:buNone/>
              <a:defRPr/>
            </a:lvl8pPr>
            <a:lvl9pPr marL="0" lvl="8" indent="0" algn="r">
              <a:spcBef>
                <a:spcPts val="0"/>
              </a:spcBef>
              <a:spcAft>
                <a:spcPts val="0"/>
              </a:spcAft>
              <a:buClr>
                <a:schemeClr val="dk1"/>
              </a:buClr>
              <a:buSzPts val="600"/>
              <a:buFont typeface="Garamond"/>
              <a:buNone/>
              <a:defRPr/>
            </a:lvl9pPr>
          </a:lstStyle>
          <a:p>
            <a:pPr marL="0" lvl="0" indent="0" algn="r" rtl="0">
              <a:spcBef>
                <a:spcPts val="0"/>
              </a:spcBef>
              <a:spcAft>
                <a:spcPts val="0"/>
              </a:spcAft>
              <a:buNone/>
            </a:pPr>
            <a:fld id="{00000000-1234-1234-1234-123412341234}" type="slidenum">
              <a:rPr lang="en-US"/>
              <a:t>‹#›</a:t>
            </a:fld>
            <a:endParaRPr/>
          </a:p>
        </p:txBody>
      </p:sp>
      <p:cxnSp>
        <p:nvCxnSpPr>
          <p:cNvPr id="76" name="Google Shape;76;p9"/>
          <p:cNvCxnSpPr/>
          <p:nvPr/>
        </p:nvCxnSpPr>
        <p:spPr>
          <a:xfrm>
            <a:off x="837701" y="1614311"/>
            <a:ext cx="5644379"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776287" y="925689"/>
            <a:ext cx="2231073" cy="9144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1440"/>
              <a:buFont typeface="Garamond"/>
              <a:buNone/>
              <a:defRPr sz="144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body" idx="1"/>
          </p:nvPr>
        </p:nvSpPr>
        <p:spPr>
          <a:xfrm>
            <a:off x="3251201" y="654754"/>
            <a:ext cx="3281680" cy="3262490"/>
          </a:xfrm>
          <a:prstGeom prst="rect">
            <a:avLst/>
          </a:prstGeom>
          <a:noFill/>
          <a:ln>
            <a:noFill/>
          </a:ln>
        </p:spPr>
        <p:txBody>
          <a:bodyPr spcFirstLastPara="1" wrap="square" lIns="91425" tIns="45700" rIns="91425" bIns="45700" anchor="ctr" anchorCtr="0">
            <a:normAutofit/>
          </a:bodyPr>
          <a:lstStyle>
            <a:lvl1pPr marL="457200" lvl="0" indent="-360045" algn="l">
              <a:spcBef>
                <a:spcPts val="360"/>
              </a:spcBef>
              <a:spcAft>
                <a:spcPts val="0"/>
              </a:spcAft>
              <a:buSzPts val="2070"/>
              <a:buChar char="•"/>
              <a:defRPr/>
            </a:lvl1pPr>
            <a:lvl2pPr marL="914400" lvl="1" indent="-360044" algn="l">
              <a:spcBef>
                <a:spcPts val="360"/>
              </a:spcBef>
              <a:spcAft>
                <a:spcPts val="0"/>
              </a:spcAft>
              <a:buSzPts val="2070"/>
              <a:buChar char="•"/>
              <a:defRPr/>
            </a:lvl2pPr>
            <a:lvl3pPr marL="1371600" lvl="2" indent="-360044" algn="l">
              <a:spcBef>
                <a:spcPts val="360"/>
              </a:spcBef>
              <a:spcAft>
                <a:spcPts val="0"/>
              </a:spcAft>
              <a:buSzPts val="2070"/>
              <a:buChar char="•"/>
              <a:defRPr/>
            </a:lvl3pPr>
            <a:lvl4pPr marL="1828800" lvl="3" indent="-360044" algn="l">
              <a:spcBef>
                <a:spcPts val="360"/>
              </a:spcBef>
              <a:spcAft>
                <a:spcPts val="0"/>
              </a:spcAft>
              <a:buSzPts val="2070"/>
              <a:buChar char="•"/>
              <a:defRPr/>
            </a:lvl4pPr>
            <a:lvl5pPr marL="2286000" lvl="4" indent="-360045" algn="l">
              <a:spcBef>
                <a:spcPts val="360"/>
              </a:spcBef>
              <a:spcAft>
                <a:spcPts val="0"/>
              </a:spcAft>
              <a:buSzPts val="2070"/>
              <a:buChar char="•"/>
              <a:defRPr/>
            </a:lvl5pPr>
            <a:lvl6pPr marL="2743200" lvl="5" indent="-360045" algn="l">
              <a:spcBef>
                <a:spcPts val="360"/>
              </a:spcBef>
              <a:spcAft>
                <a:spcPts val="0"/>
              </a:spcAft>
              <a:buSzPts val="2070"/>
              <a:buChar char="•"/>
              <a:defRPr/>
            </a:lvl6pPr>
            <a:lvl7pPr marL="3200400" lvl="6" indent="-360045" algn="l">
              <a:spcBef>
                <a:spcPts val="360"/>
              </a:spcBef>
              <a:spcAft>
                <a:spcPts val="0"/>
              </a:spcAft>
              <a:buSzPts val="2070"/>
              <a:buChar char="•"/>
              <a:defRPr/>
            </a:lvl7pPr>
            <a:lvl8pPr marL="3657600" lvl="7" indent="-360045" algn="l">
              <a:spcBef>
                <a:spcPts val="360"/>
              </a:spcBef>
              <a:spcAft>
                <a:spcPts val="0"/>
              </a:spcAft>
              <a:buSzPts val="2070"/>
              <a:buChar char="•"/>
              <a:defRPr/>
            </a:lvl8pPr>
            <a:lvl9pPr marL="4114800" lvl="8" indent="-360045" algn="l">
              <a:spcBef>
                <a:spcPts val="360"/>
              </a:spcBef>
              <a:spcAft>
                <a:spcPts val="360"/>
              </a:spcAft>
              <a:buSzPts val="2070"/>
              <a:buChar char="•"/>
              <a:defRPr/>
            </a:lvl9pPr>
          </a:lstStyle>
          <a:p>
            <a:endParaRPr/>
          </a:p>
        </p:txBody>
      </p:sp>
      <p:sp>
        <p:nvSpPr>
          <p:cNvPr id="80" name="Google Shape;80;p10"/>
          <p:cNvSpPr txBox="1">
            <a:spLocks noGrp="1"/>
          </p:cNvSpPr>
          <p:nvPr>
            <p:ph type="body" idx="2"/>
          </p:nvPr>
        </p:nvSpPr>
        <p:spPr>
          <a:xfrm>
            <a:off x="776287" y="2020710"/>
            <a:ext cx="2231073" cy="1625603"/>
          </a:xfrm>
          <a:prstGeom prst="rect">
            <a:avLst/>
          </a:prstGeom>
          <a:noFill/>
          <a:ln>
            <a:noFill/>
          </a:ln>
        </p:spPr>
        <p:txBody>
          <a:bodyPr spcFirstLastPara="1" wrap="square" lIns="91425" tIns="45700" rIns="91425" bIns="45700" anchor="t" anchorCtr="0">
            <a:normAutofit/>
          </a:bodyPr>
          <a:lstStyle>
            <a:lvl1pPr marL="457200" lvl="0" indent="-228600" algn="ctr">
              <a:spcBef>
                <a:spcPts val="192"/>
              </a:spcBef>
              <a:spcAft>
                <a:spcPts val="0"/>
              </a:spcAft>
              <a:buSzPts val="1104"/>
              <a:buNone/>
              <a:defRPr sz="960"/>
            </a:lvl1pPr>
            <a:lvl2pPr marL="914400" lvl="1" indent="-228600" algn="l">
              <a:spcBef>
                <a:spcPts val="360"/>
              </a:spcBef>
              <a:spcAft>
                <a:spcPts val="0"/>
              </a:spcAft>
              <a:buSzPts val="828"/>
              <a:buNone/>
              <a:defRPr sz="720"/>
            </a:lvl2pPr>
            <a:lvl3pPr marL="1371600" lvl="2" indent="-228600" algn="l">
              <a:spcBef>
                <a:spcPts val="360"/>
              </a:spcBef>
              <a:spcAft>
                <a:spcPts val="0"/>
              </a:spcAft>
              <a:buSzPts val="690"/>
              <a:buNone/>
              <a:defRPr sz="600"/>
            </a:lvl3pPr>
            <a:lvl4pPr marL="1828800" lvl="3" indent="-228600" algn="l">
              <a:spcBef>
                <a:spcPts val="360"/>
              </a:spcBef>
              <a:spcAft>
                <a:spcPts val="0"/>
              </a:spcAft>
              <a:buSzPts val="621"/>
              <a:buNone/>
              <a:defRPr sz="540"/>
            </a:lvl4pPr>
            <a:lvl5pPr marL="2286000" lvl="4" indent="-228600" algn="l">
              <a:spcBef>
                <a:spcPts val="360"/>
              </a:spcBef>
              <a:spcAft>
                <a:spcPts val="0"/>
              </a:spcAft>
              <a:buSzPts val="621"/>
              <a:buNone/>
              <a:defRPr sz="540"/>
            </a:lvl5pPr>
            <a:lvl6pPr marL="2743200" lvl="5" indent="-228600" algn="l">
              <a:spcBef>
                <a:spcPts val="360"/>
              </a:spcBef>
              <a:spcAft>
                <a:spcPts val="0"/>
              </a:spcAft>
              <a:buSzPts val="621"/>
              <a:buNone/>
              <a:defRPr sz="540"/>
            </a:lvl6pPr>
            <a:lvl7pPr marL="3200400" lvl="6" indent="-228600" algn="l">
              <a:spcBef>
                <a:spcPts val="360"/>
              </a:spcBef>
              <a:spcAft>
                <a:spcPts val="0"/>
              </a:spcAft>
              <a:buSzPts val="621"/>
              <a:buNone/>
              <a:defRPr sz="540"/>
            </a:lvl7pPr>
            <a:lvl8pPr marL="3657600" lvl="7" indent="-228600" algn="l">
              <a:spcBef>
                <a:spcPts val="360"/>
              </a:spcBef>
              <a:spcAft>
                <a:spcPts val="0"/>
              </a:spcAft>
              <a:buSzPts val="621"/>
              <a:buNone/>
              <a:defRPr sz="540"/>
            </a:lvl8pPr>
            <a:lvl9pPr marL="4114800" lvl="8" indent="-228600" algn="l">
              <a:spcBef>
                <a:spcPts val="360"/>
              </a:spcBef>
              <a:spcAft>
                <a:spcPts val="360"/>
              </a:spcAft>
              <a:buSzPts val="621"/>
              <a:buNone/>
              <a:defRPr sz="540"/>
            </a:lvl9pPr>
          </a:lstStyle>
          <a:p>
            <a:endParaRPr/>
          </a:p>
        </p:txBody>
      </p:sp>
      <p:sp>
        <p:nvSpPr>
          <p:cNvPr id="81" name="Google Shape;81;p10"/>
          <p:cNvSpPr txBox="1">
            <a:spLocks noGrp="1"/>
          </p:cNvSpPr>
          <p:nvPr>
            <p:ph type="dt" idx="10"/>
          </p:nvPr>
        </p:nvSpPr>
        <p:spPr>
          <a:xfrm>
            <a:off x="5206501" y="3979333"/>
            <a:ext cx="960120" cy="18626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ftr" idx="11"/>
          </p:nvPr>
        </p:nvSpPr>
        <p:spPr>
          <a:xfrm>
            <a:off x="777241" y="3979333"/>
            <a:ext cx="4383540" cy="1862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sldNum" idx="12"/>
          </p:nvPr>
        </p:nvSpPr>
        <p:spPr>
          <a:xfrm>
            <a:off x="6212341" y="3979333"/>
            <a:ext cx="325618" cy="18626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600"/>
              <a:buFont typeface="Garamond"/>
              <a:buNone/>
              <a:defRPr/>
            </a:lvl1pPr>
            <a:lvl2pPr marL="0" lvl="1" indent="0" algn="r">
              <a:spcBef>
                <a:spcPts val="0"/>
              </a:spcBef>
              <a:spcAft>
                <a:spcPts val="0"/>
              </a:spcAft>
              <a:buClr>
                <a:schemeClr val="dk1"/>
              </a:buClr>
              <a:buSzPts val="600"/>
              <a:buFont typeface="Garamond"/>
              <a:buNone/>
              <a:defRPr/>
            </a:lvl2pPr>
            <a:lvl3pPr marL="0" lvl="2" indent="0" algn="r">
              <a:spcBef>
                <a:spcPts val="0"/>
              </a:spcBef>
              <a:spcAft>
                <a:spcPts val="0"/>
              </a:spcAft>
              <a:buClr>
                <a:schemeClr val="dk1"/>
              </a:buClr>
              <a:buSzPts val="600"/>
              <a:buFont typeface="Garamond"/>
              <a:buNone/>
              <a:defRPr/>
            </a:lvl3pPr>
            <a:lvl4pPr marL="0" lvl="3" indent="0" algn="r">
              <a:spcBef>
                <a:spcPts val="0"/>
              </a:spcBef>
              <a:spcAft>
                <a:spcPts val="0"/>
              </a:spcAft>
              <a:buClr>
                <a:schemeClr val="dk1"/>
              </a:buClr>
              <a:buSzPts val="600"/>
              <a:buFont typeface="Garamond"/>
              <a:buNone/>
              <a:defRPr/>
            </a:lvl4pPr>
            <a:lvl5pPr marL="0" lvl="4" indent="0" algn="r">
              <a:spcBef>
                <a:spcPts val="0"/>
              </a:spcBef>
              <a:spcAft>
                <a:spcPts val="0"/>
              </a:spcAft>
              <a:buClr>
                <a:schemeClr val="dk1"/>
              </a:buClr>
              <a:buSzPts val="600"/>
              <a:buFont typeface="Garamond"/>
              <a:buNone/>
              <a:defRPr/>
            </a:lvl5pPr>
            <a:lvl6pPr marL="0" lvl="5" indent="0" algn="r">
              <a:spcBef>
                <a:spcPts val="0"/>
              </a:spcBef>
              <a:spcAft>
                <a:spcPts val="0"/>
              </a:spcAft>
              <a:buClr>
                <a:schemeClr val="dk1"/>
              </a:buClr>
              <a:buSzPts val="600"/>
              <a:buFont typeface="Garamond"/>
              <a:buNone/>
              <a:defRPr/>
            </a:lvl6pPr>
            <a:lvl7pPr marL="0" lvl="6" indent="0" algn="r">
              <a:spcBef>
                <a:spcPts val="0"/>
              </a:spcBef>
              <a:spcAft>
                <a:spcPts val="0"/>
              </a:spcAft>
              <a:buClr>
                <a:schemeClr val="dk1"/>
              </a:buClr>
              <a:buSzPts val="600"/>
              <a:buFont typeface="Garamond"/>
              <a:buNone/>
              <a:defRPr/>
            </a:lvl7pPr>
            <a:lvl8pPr marL="0" lvl="7" indent="0" algn="r">
              <a:spcBef>
                <a:spcPts val="0"/>
              </a:spcBef>
              <a:spcAft>
                <a:spcPts val="0"/>
              </a:spcAft>
              <a:buClr>
                <a:schemeClr val="dk1"/>
              </a:buClr>
              <a:buSzPts val="600"/>
              <a:buFont typeface="Garamond"/>
              <a:buNone/>
              <a:defRPr/>
            </a:lvl8pPr>
            <a:lvl9pPr marL="0" lvl="8" indent="0" algn="r">
              <a:spcBef>
                <a:spcPts val="0"/>
              </a:spcBef>
              <a:spcAft>
                <a:spcPts val="0"/>
              </a:spcAft>
              <a:buClr>
                <a:schemeClr val="dk1"/>
              </a:buClr>
              <a:buSzPts val="600"/>
              <a:buFont typeface="Garamond"/>
              <a:buNone/>
              <a:defRPr/>
            </a:lvl9pPr>
          </a:lstStyle>
          <a:p>
            <a:pPr marL="0" lvl="0" indent="0" algn="r" rtl="0">
              <a:spcBef>
                <a:spcPts val="0"/>
              </a:spcBef>
              <a:spcAft>
                <a:spcPts val="0"/>
              </a:spcAft>
              <a:buNone/>
            </a:pPr>
            <a:fld id="{00000000-1234-1234-1234-123412341234}" type="slidenum">
              <a:rPr lang="en-US"/>
              <a:t>‹#›</a:t>
            </a:fld>
            <a:endParaRPr/>
          </a:p>
        </p:txBody>
      </p:sp>
      <p:cxnSp>
        <p:nvCxnSpPr>
          <p:cNvPr id="84" name="Google Shape;84;p10"/>
          <p:cNvCxnSpPr/>
          <p:nvPr/>
        </p:nvCxnSpPr>
        <p:spPr>
          <a:xfrm>
            <a:off x="837701" y="1941689"/>
            <a:ext cx="2108699"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0">
            <a:alphaModFix/>
          </a:blip>
          <a:stretch>
            <a:fillRect/>
          </a:stretch>
        </a:blip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9442" y="0"/>
            <a:ext cx="7337977" cy="4570809"/>
            <a:chOff x="-15736" y="0"/>
            <a:chExt cx="12229962" cy="6856214"/>
          </a:xfrm>
        </p:grpSpPr>
        <p:pic>
          <p:nvPicPr>
            <p:cNvPr id="11" name="Google Shape;11;p1" descr="HD-PanelContent.png"/>
            <p:cNvPicPr preferRelativeResize="0"/>
            <p:nvPr/>
          </p:nvPicPr>
          <p:blipFill rotWithShape="1">
            <a:blip r:embed="rId21">
              <a:alphaModFix/>
            </a:blip>
            <a:srcRect/>
            <a:stretch/>
          </p:blipFill>
          <p:spPr>
            <a:xfrm>
              <a:off x="0" y="0"/>
              <a:ext cx="12188825" cy="6856214"/>
            </a:xfrm>
            <a:prstGeom prst="rect">
              <a:avLst/>
            </a:prstGeom>
            <a:noFill/>
            <a:ln>
              <a:noFill/>
            </a:ln>
          </p:spPr>
        </p:pic>
        <p:sp>
          <p:nvSpPr>
            <p:cNvPr id="12" name="Google Shape;12;p1"/>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1" descr="HDRibbonContent-UniformTrim.png"/>
            <p:cNvPicPr preferRelativeResize="0"/>
            <p:nvPr/>
          </p:nvPicPr>
          <p:blipFill rotWithShape="1">
            <a:blip r:embed="rId22">
              <a:alphaModFix/>
            </a:blip>
            <a:srcRect/>
            <a:stretch/>
          </p:blipFill>
          <p:spPr>
            <a:xfrm>
              <a:off x="-15736" y="3153832"/>
              <a:ext cx="777240" cy="606425"/>
            </a:xfrm>
            <a:prstGeom prst="rect">
              <a:avLst/>
            </a:prstGeom>
            <a:noFill/>
            <a:ln>
              <a:noFill/>
            </a:ln>
          </p:spPr>
        </p:pic>
        <p:pic>
          <p:nvPicPr>
            <p:cNvPr id="14" name="Google Shape;14;p1" descr="HDRibbonContent-UniformTrim.png"/>
            <p:cNvPicPr preferRelativeResize="0"/>
            <p:nvPr/>
          </p:nvPicPr>
          <p:blipFill rotWithShape="1">
            <a:blip r:embed="rId22">
              <a:alphaModFix/>
            </a:blip>
            <a:srcRect/>
            <a:stretch/>
          </p:blipFill>
          <p:spPr>
            <a:xfrm>
              <a:off x="11436986" y="3153832"/>
              <a:ext cx="777240" cy="606425"/>
            </a:xfrm>
            <a:prstGeom prst="rect">
              <a:avLst/>
            </a:prstGeom>
            <a:noFill/>
            <a:ln>
              <a:noFill/>
            </a:ln>
          </p:spPr>
        </p:pic>
      </p:grpSp>
      <p:sp>
        <p:nvSpPr>
          <p:cNvPr id="15" name="Google Shape;15;p1"/>
          <p:cNvSpPr txBox="1">
            <a:spLocks noGrp="1"/>
          </p:cNvSpPr>
          <p:nvPr>
            <p:ph type="title"/>
          </p:nvPr>
        </p:nvSpPr>
        <p:spPr>
          <a:xfrm>
            <a:off x="777241" y="654755"/>
            <a:ext cx="5760718" cy="869245"/>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rgbClr val="262626"/>
              </a:buClr>
              <a:buSzPts val="2640"/>
              <a:buFont typeface="Garamond"/>
              <a:buNone/>
              <a:defRPr sz="264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 name="Google Shape;16;p1"/>
          <p:cNvSpPr txBox="1">
            <a:spLocks noGrp="1"/>
          </p:cNvSpPr>
          <p:nvPr>
            <p:ph type="body" idx="1"/>
          </p:nvPr>
        </p:nvSpPr>
        <p:spPr>
          <a:xfrm>
            <a:off x="777240" y="1704621"/>
            <a:ext cx="5760718" cy="2212624"/>
          </a:xfrm>
          <a:prstGeom prst="rect">
            <a:avLst/>
          </a:prstGeom>
          <a:noFill/>
          <a:ln>
            <a:noFill/>
          </a:ln>
        </p:spPr>
        <p:txBody>
          <a:bodyPr spcFirstLastPara="1" wrap="square" lIns="91425" tIns="45700" rIns="91425" bIns="45700" anchor="t" anchorCtr="0">
            <a:normAutofit/>
          </a:bodyPr>
          <a:lstStyle>
            <a:lvl1pPr marL="457200" marR="0" lvl="0" indent="-333756" algn="l" rtl="0">
              <a:spcBef>
                <a:spcPts val="288"/>
              </a:spcBef>
              <a:spcAft>
                <a:spcPts val="0"/>
              </a:spcAft>
              <a:buClr>
                <a:schemeClr val="accent1"/>
              </a:buClr>
              <a:buSzPts val="1656"/>
              <a:buFont typeface="Arial"/>
              <a:buChar char="•"/>
              <a:defRPr sz="1440" b="0" i="0" u="none" strike="noStrike" cap="none">
                <a:solidFill>
                  <a:srgbClr val="262626"/>
                </a:solidFill>
                <a:latin typeface="Garamond"/>
                <a:ea typeface="Garamond"/>
                <a:cs typeface="Garamond"/>
                <a:sym typeface="Garamond"/>
              </a:defRPr>
            </a:lvl1pPr>
            <a:lvl2pPr marL="914400" marR="0" lvl="1" indent="-316230" algn="l" rtl="0">
              <a:spcBef>
                <a:spcPts val="360"/>
              </a:spcBef>
              <a:spcAft>
                <a:spcPts val="0"/>
              </a:spcAft>
              <a:buClr>
                <a:schemeClr val="accent1"/>
              </a:buClr>
              <a:buSzPts val="1380"/>
              <a:buFont typeface="Arial"/>
              <a:buChar char="•"/>
              <a:defRPr sz="1200" b="0" i="0" u="none" strike="noStrike" cap="none">
                <a:solidFill>
                  <a:srgbClr val="262626"/>
                </a:solidFill>
                <a:latin typeface="Garamond"/>
                <a:ea typeface="Garamond"/>
                <a:cs typeface="Garamond"/>
                <a:sym typeface="Garamond"/>
              </a:defRPr>
            </a:lvl2pPr>
            <a:lvl3pPr marL="1371600" marR="0" lvl="2" indent="-307467" algn="l" rtl="0">
              <a:spcBef>
                <a:spcPts val="360"/>
              </a:spcBef>
              <a:spcAft>
                <a:spcPts val="0"/>
              </a:spcAft>
              <a:buClr>
                <a:schemeClr val="accent1"/>
              </a:buClr>
              <a:buSzPts val="1242"/>
              <a:buFont typeface="Arial"/>
              <a:buChar char="•"/>
              <a:defRPr sz="1080" b="0" i="0" u="none" strike="noStrike" cap="none">
                <a:solidFill>
                  <a:srgbClr val="262626"/>
                </a:solidFill>
                <a:latin typeface="Garamond"/>
                <a:ea typeface="Garamond"/>
                <a:cs typeface="Garamond"/>
                <a:sym typeface="Garamond"/>
              </a:defRPr>
            </a:lvl3pPr>
            <a:lvl4pPr marL="1828800" marR="0" lvl="3" indent="-298703" algn="l" rtl="0">
              <a:spcBef>
                <a:spcPts val="360"/>
              </a:spcBef>
              <a:spcAft>
                <a:spcPts val="0"/>
              </a:spcAft>
              <a:buClr>
                <a:schemeClr val="accent1"/>
              </a:buClr>
              <a:buSzPts val="1104"/>
              <a:buFont typeface="Arial"/>
              <a:buChar char="•"/>
              <a:defRPr sz="960" b="0" i="0" u="none" strike="noStrike" cap="none">
                <a:solidFill>
                  <a:srgbClr val="262626"/>
                </a:solidFill>
                <a:latin typeface="Garamond"/>
                <a:ea typeface="Garamond"/>
                <a:cs typeface="Garamond"/>
                <a:sym typeface="Garamond"/>
              </a:defRPr>
            </a:lvl4pPr>
            <a:lvl5pPr marL="2286000" marR="0" lvl="4" indent="-289941" algn="l" rtl="0">
              <a:spcBef>
                <a:spcPts val="360"/>
              </a:spcBef>
              <a:spcAft>
                <a:spcPts val="0"/>
              </a:spcAft>
              <a:buClr>
                <a:schemeClr val="accent1"/>
              </a:buClr>
              <a:buSzPts val="966"/>
              <a:buFont typeface="Arial"/>
              <a:buChar char="•"/>
              <a:defRPr sz="839" b="0" i="0" u="none" strike="noStrike" cap="none">
                <a:solidFill>
                  <a:srgbClr val="262626"/>
                </a:solidFill>
                <a:latin typeface="Garamond"/>
                <a:ea typeface="Garamond"/>
                <a:cs typeface="Garamond"/>
                <a:sym typeface="Garamond"/>
              </a:defRPr>
            </a:lvl5pPr>
            <a:lvl6pPr marL="2743200" marR="0" lvl="5" indent="-289941" algn="l" rtl="0">
              <a:spcBef>
                <a:spcPts val="360"/>
              </a:spcBef>
              <a:spcAft>
                <a:spcPts val="0"/>
              </a:spcAft>
              <a:buClr>
                <a:schemeClr val="accent1"/>
              </a:buClr>
              <a:buSzPts val="966"/>
              <a:buFont typeface="Arial"/>
              <a:buChar char="•"/>
              <a:defRPr sz="839" b="0" i="0" u="none" strike="noStrike" cap="none">
                <a:solidFill>
                  <a:srgbClr val="262626"/>
                </a:solidFill>
                <a:latin typeface="Garamond"/>
                <a:ea typeface="Garamond"/>
                <a:cs typeface="Garamond"/>
                <a:sym typeface="Garamond"/>
              </a:defRPr>
            </a:lvl6pPr>
            <a:lvl7pPr marL="3200400" marR="0" lvl="6" indent="-289941" algn="l" rtl="0">
              <a:spcBef>
                <a:spcPts val="360"/>
              </a:spcBef>
              <a:spcAft>
                <a:spcPts val="0"/>
              </a:spcAft>
              <a:buClr>
                <a:schemeClr val="accent1"/>
              </a:buClr>
              <a:buSzPts val="966"/>
              <a:buFont typeface="Arial"/>
              <a:buChar char="•"/>
              <a:defRPr sz="839" b="0" i="0" u="none" strike="noStrike" cap="none">
                <a:solidFill>
                  <a:srgbClr val="262626"/>
                </a:solidFill>
                <a:latin typeface="Garamond"/>
                <a:ea typeface="Garamond"/>
                <a:cs typeface="Garamond"/>
                <a:sym typeface="Garamond"/>
              </a:defRPr>
            </a:lvl7pPr>
            <a:lvl8pPr marL="3657600" marR="0" lvl="7" indent="-289940" algn="l" rtl="0">
              <a:spcBef>
                <a:spcPts val="360"/>
              </a:spcBef>
              <a:spcAft>
                <a:spcPts val="0"/>
              </a:spcAft>
              <a:buClr>
                <a:schemeClr val="accent1"/>
              </a:buClr>
              <a:buSzPts val="966"/>
              <a:buFont typeface="Arial"/>
              <a:buChar char="•"/>
              <a:defRPr sz="839" b="0" i="0" u="none" strike="noStrike" cap="none">
                <a:solidFill>
                  <a:srgbClr val="262626"/>
                </a:solidFill>
                <a:latin typeface="Garamond"/>
                <a:ea typeface="Garamond"/>
                <a:cs typeface="Garamond"/>
                <a:sym typeface="Garamond"/>
              </a:defRPr>
            </a:lvl8pPr>
            <a:lvl9pPr marL="4114800" marR="0" lvl="8" indent="-289940" algn="l" rtl="0">
              <a:spcBef>
                <a:spcPts val="360"/>
              </a:spcBef>
              <a:spcAft>
                <a:spcPts val="360"/>
              </a:spcAft>
              <a:buClr>
                <a:schemeClr val="accent1"/>
              </a:buClr>
              <a:buSzPts val="966"/>
              <a:buFont typeface="Arial"/>
              <a:buChar char="•"/>
              <a:defRPr sz="839" b="0" i="0" u="none" strike="noStrike" cap="none">
                <a:solidFill>
                  <a:srgbClr val="262626"/>
                </a:solidFill>
                <a:latin typeface="Garamond"/>
                <a:ea typeface="Garamond"/>
                <a:cs typeface="Garamond"/>
                <a:sym typeface="Garamond"/>
              </a:defRPr>
            </a:lvl9pPr>
          </a:lstStyle>
          <a:p>
            <a:endParaRPr/>
          </a:p>
        </p:txBody>
      </p:sp>
      <p:sp>
        <p:nvSpPr>
          <p:cNvPr id="17" name="Google Shape;17;p1"/>
          <p:cNvSpPr txBox="1">
            <a:spLocks noGrp="1"/>
          </p:cNvSpPr>
          <p:nvPr>
            <p:ph type="dt" idx="10"/>
          </p:nvPr>
        </p:nvSpPr>
        <p:spPr>
          <a:xfrm>
            <a:off x="5206501" y="3979333"/>
            <a:ext cx="960120" cy="186267"/>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6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8" name="Google Shape;18;p1"/>
          <p:cNvSpPr txBox="1">
            <a:spLocks noGrp="1"/>
          </p:cNvSpPr>
          <p:nvPr>
            <p:ph type="ftr" idx="11"/>
          </p:nvPr>
        </p:nvSpPr>
        <p:spPr>
          <a:xfrm>
            <a:off x="777241" y="3979333"/>
            <a:ext cx="4383540" cy="18626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6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9" name="Google Shape;19;p1"/>
          <p:cNvSpPr txBox="1">
            <a:spLocks noGrp="1"/>
          </p:cNvSpPr>
          <p:nvPr>
            <p:ph type="sldNum" idx="12"/>
          </p:nvPr>
        </p:nvSpPr>
        <p:spPr>
          <a:xfrm>
            <a:off x="6212341" y="3979333"/>
            <a:ext cx="325618" cy="18626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dk1"/>
              </a:buClr>
              <a:buSzPts val="600"/>
              <a:buFont typeface="Garamond"/>
              <a:buNone/>
              <a:defRPr sz="600" b="0" i="0" u="none" strike="noStrike" cap="none">
                <a:solidFill>
                  <a:schemeClr val="dk1"/>
                </a:solidFill>
                <a:latin typeface="Garamond"/>
                <a:ea typeface="Garamond"/>
                <a:cs typeface="Garamond"/>
                <a:sym typeface="Garamond"/>
              </a:defRPr>
            </a:lvl1pPr>
            <a:lvl2pPr marL="0" marR="0" lvl="1" indent="0" algn="r" rtl="0">
              <a:spcBef>
                <a:spcPts val="0"/>
              </a:spcBef>
              <a:spcAft>
                <a:spcPts val="0"/>
              </a:spcAft>
              <a:buClr>
                <a:schemeClr val="dk1"/>
              </a:buClr>
              <a:buSzPts val="600"/>
              <a:buFont typeface="Garamond"/>
              <a:buNone/>
              <a:defRPr sz="600" b="0" i="0" u="none" strike="noStrike" cap="none">
                <a:solidFill>
                  <a:schemeClr val="dk1"/>
                </a:solidFill>
                <a:latin typeface="Garamond"/>
                <a:ea typeface="Garamond"/>
                <a:cs typeface="Garamond"/>
                <a:sym typeface="Garamond"/>
              </a:defRPr>
            </a:lvl2pPr>
            <a:lvl3pPr marL="0" marR="0" lvl="2" indent="0" algn="r" rtl="0">
              <a:spcBef>
                <a:spcPts val="0"/>
              </a:spcBef>
              <a:spcAft>
                <a:spcPts val="0"/>
              </a:spcAft>
              <a:buClr>
                <a:schemeClr val="dk1"/>
              </a:buClr>
              <a:buSzPts val="600"/>
              <a:buFont typeface="Garamond"/>
              <a:buNone/>
              <a:defRPr sz="600" b="0" i="0" u="none" strike="noStrike" cap="none">
                <a:solidFill>
                  <a:schemeClr val="dk1"/>
                </a:solidFill>
                <a:latin typeface="Garamond"/>
                <a:ea typeface="Garamond"/>
                <a:cs typeface="Garamond"/>
                <a:sym typeface="Garamond"/>
              </a:defRPr>
            </a:lvl3pPr>
            <a:lvl4pPr marL="0" marR="0" lvl="3" indent="0" algn="r" rtl="0">
              <a:spcBef>
                <a:spcPts val="0"/>
              </a:spcBef>
              <a:spcAft>
                <a:spcPts val="0"/>
              </a:spcAft>
              <a:buClr>
                <a:schemeClr val="dk1"/>
              </a:buClr>
              <a:buSzPts val="600"/>
              <a:buFont typeface="Garamond"/>
              <a:buNone/>
              <a:defRPr sz="600" b="0" i="0" u="none" strike="noStrike" cap="none">
                <a:solidFill>
                  <a:schemeClr val="dk1"/>
                </a:solidFill>
                <a:latin typeface="Garamond"/>
                <a:ea typeface="Garamond"/>
                <a:cs typeface="Garamond"/>
                <a:sym typeface="Garamond"/>
              </a:defRPr>
            </a:lvl4pPr>
            <a:lvl5pPr marL="0" marR="0" lvl="4" indent="0" algn="r" rtl="0">
              <a:spcBef>
                <a:spcPts val="0"/>
              </a:spcBef>
              <a:spcAft>
                <a:spcPts val="0"/>
              </a:spcAft>
              <a:buClr>
                <a:schemeClr val="dk1"/>
              </a:buClr>
              <a:buSzPts val="600"/>
              <a:buFont typeface="Garamond"/>
              <a:buNone/>
              <a:defRPr sz="600" b="0" i="0" u="none" strike="noStrike" cap="none">
                <a:solidFill>
                  <a:schemeClr val="dk1"/>
                </a:solidFill>
                <a:latin typeface="Garamond"/>
                <a:ea typeface="Garamond"/>
                <a:cs typeface="Garamond"/>
                <a:sym typeface="Garamond"/>
              </a:defRPr>
            </a:lvl5pPr>
            <a:lvl6pPr marL="0" marR="0" lvl="5" indent="0" algn="r" rtl="0">
              <a:spcBef>
                <a:spcPts val="0"/>
              </a:spcBef>
              <a:spcAft>
                <a:spcPts val="0"/>
              </a:spcAft>
              <a:buClr>
                <a:schemeClr val="dk1"/>
              </a:buClr>
              <a:buSzPts val="600"/>
              <a:buFont typeface="Garamond"/>
              <a:buNone/>
              <a:defRPr sz="600" b="0" i="0" u="none" strike="noStrike" cap="none">
                <a:solidFill>
                  <a:schemeClr val="dk1"/>
                </a:solidFill>
                <a:latin typeface="Garamond"/>
                <a:ea typeface="Garamond"/>
                <a:cs typeface="Garamond"/>
                <a:sym typeface="Garamond"/>
              </a:defRPr>
            </a:lvl6pPr>
            <a:lvl7pPr marL="0" marR="0" lvl="6" indent="0" algn="r" rtl="0">
              <a:spcBef>
                <a:spcPts val="0"/>
              </a:spcBef>
              <a:spcAft>
                <a:spcPts val="0"/>
              </a:spcAft>
              <a:buClr>
                <a:schemeClr val="dk1"/>
              </a:buClr>
              <a:buSzPts val="600"/>
              <a:buFont typeface="Garamond"/>
              <a:buNone/>
              <a:defRPr sz="600" b="0" i="0" u="none" strike="noStrike" cap="none">
                <a:solidFill>
                  <a:schemeClr val="dk1"/>
                </a:solidFill>
                <a:latin typeface="Garamond"/>
                <a:ea typeface="Garamond"/>
                <a:cs typeface="Garamond"/>
                <a:sym typeface="Garamond"/>
              </a:defRPr>
            </a:lvl7pPr>
            <a:lvl8pPr marL="0" marR="0" lvl="7" indent="0" algn="r" rtl="0">
              <a:spcBef>
                <a:spcPts val="0"/>
              </a:spcBef>
              <a:spcAft>
                <a:spcPts val="0"/>
              </a:spcAft>
              <a:buClr>
                <a:schemeClr val="dk1"/>
              </a:buClr>
              <a:buSzPts val="600"/>
              <a:buFont typeface="Garamond"/>
              <a:buNone/>
              <a:defRPr sz="600" b="0" i="0" u="none" strike="noStrike" cap="none">
                <a:solidFill>
                  <a:schemeClr val="dk1"/>
                </a:solidFill>
                <a:latin typeface="Garamond"/>
                <a:ea typeface="Garamond"/>
                <a:cs typeface="Garamond"/>
                <a:sym typeface="Garamond"/>
              </a:defRPr>
            </a:lvl8pPr>
            <a:lvl9pPr marL="0" marR="0" lvl="8" indent="0" algn="r" rtl="0">
              <a:spcBef>
                <a:spcPts val="0"/>
              </a:spcBef>
              <a:spcAft>
                <a:spcPts val="0"/>
              </a:spcAft>
              <a:buClr>
                <a:schemeClr val="dk1"/>
              </a:buClr>
              <a:buSzPts val="600"/>
              <a:buFont typeface="Garamond"/>
              <a:buNone/>
              <a:defRPr sz="6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mc:AlternateContent xmlns:mc="http://schemas.openxmlformats.org/markup-compatibility/2006" xmlns:p14="http://schemas.microsoft.com/office/powerpoint/2010/main">
    <mc:Choice Requires="p14">
      <p:transition spd="slow">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utbox.co/" TargetMode="External"/><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uml.org/" TargetMode="External"/><Relationship Id="rId5" Type="http://schemas.openxmlformats.org/officeDocument/2006/relationships/hyperlink" Target="https://www.fifa.com/futsal/" TargetMode="External"/><Relationship Id="rId4" Type="http://schemas.openxmlformats.org/officeDocument/2006/relationships/hyperlink" Target="https://www.draw.io/"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comments" Target="../comments/commen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
        <p:cNvGrpSpPr/>
        <p:nvPr/>
      </p:nvGrpSpPr>
      <p:grpSpPr>
        <a:xfrm>
          <a:off x="0" y="0"/>
          <a:ext cx="0" cy="0"/>
          <a:chOff x="0" y="0"/>
          <a:chExt cx="0" cy="0"/>
        </a:xfrm>
      </p:grpSpPr>
      <p:sp>
        <p:nvSpPr>
          <p:cNvPr id="158" name="Google Shape;158;p20"/>
          <p:cNvSpPr/>
          <p:nvPr/>
        </p:nvSpPr>
        <p:spPr>
          <a:xfrm>
            <a:off x="415292" y="3909486"/>
            <a:ext cx="5695950" cy="23918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2"/>
              </a:solidFill>
              <a:latin typeface="Times New Roman"/>
              <a:ea typeface="Times New Roman"/>
              <a:cs typeface="Times New Roman"/>
              <a:sym typeface="Times New Roman"/>
            </a:endParaRPr>
          </a:p>
        </p:txBody>
      </p:sp>
      <p:sp>
        <p:nvSpPr>
          <p:cNvPr id="159" name="Google Shape;159;p20"/>
          <p:cNvSpPr txBox="1"/>
          <p:nvPr/>
        </p:nvSpPr>
        <p:spPr>
          <a:xfrm>
            <a:off x="604139" y="3288624"/>
            <a:ext cx="6217500" cy="781500"/>
          </a:xfrm>
          <a:prstGeom prst="rect">
            <a:avLst/>
          </a:prstGeom>
          <a:noFill/>
          <a:ln>
            <a:noFill/>
          </a:ln>
        </p:spPr>
        <p:txBody>
          <a:bodyPr spcFirstLastPara="1" wrap="square" lIns="0" tIns="33950" rIns="0" bIns="33950" anchor="ctr" anchorCtr="0">
            <a:noAutofit/>
          </a:bodyPr>
          <a:lstStyle/>
          <a:p>
            <a:pPr marL="0" marR="0" lvl="0" indent="0" algn="l" rtl="0">
              <a:lnSpc>
                <a:spcPct val="95000"/>
              </a:lnSpc>
              <a:spcBef>
                <a:spcPts val="0"/>
              </a:spcBef>
              <a:spcAft>
                <a:spcPts val="0"/>
              </a:spcAft>
              <a:buClr>
                <a:srgbClr val="000000"/>
              </a:buClr>
              <a:buSzPts val="1800"/>
              <a:buFont typeface="Arial"/>
              <a:buNone/>
            </a:pPr>
            <a:r>
              <a:rPr lang="en-US" sz="2200" b="1" i="0" u="none" strike="noStrike" cap="none" dirty="0">
                <a:solidFill>
                  <a:schemeClr val="dk1"/>
                </a:solidFill>
                <a:latin typeface="Times New Roman"/>
                <a:ea typeface="Times New Roman"/>
                <a:cs typeface="Times New Roman"/>
                <a:sym typeface="Times New Roman"/>
              </a:rPr>
              <a:t>Supervised by</a:t>
            </a:r>
            <a:r>
              <a:rPr lang="en-US" sz="2100" b="1" i="0" u="none" strike="noStrike" cap="none" dirty="0">
                <a:solidFill>
                  <a:schemeClr val="dk1"/>
                </a:solidFill>
                <a:latin typeface="Times New Roman"/>
                <a:ea typeface="Times New Roman"/>
                <a:cs typeface="Times New Roman"/>
                <a:sym typeface="Times New Roman"/>
              </a:rPr>
              <a:t>                                        </a:t>
            </a:r>
            <a:r>
              <a:rPr lang="en-US" sz="2100" b="1" i="0" u="none" strike="noStrike" cap="none" dirty="0" smtClean="0">
                <a:solidFill>
                  <a:schemeClr val="dk1"/>
                </a:solidFill>
                <a:latin typeface="Times New Roman"/>
                <a:ea typeface="Times New Roman"/>
                <a:cs typeface="Times New Roman"/>
                <a:sym typeface="Times New Roman"/>
              </a:rPr>
              <a:t>Members</a:t>
            </a:r>
            <a:endParaRPr sz="1700" b="1" i="0" u="none" strike="noStrike" cap="none" dirty="0">
              <a:solidFill>
                <a:schemeClr val="dk1"/>
              </a:solidFill>
              <a:latin typeface="Times New Roman"/>
              <a:ea typeface="Times New Roman"/>
              <a:cs typeface="Times New Roman"/>
              <a:sym typeface="Times New Roman"/>
            </a:endParaRPr>
          </a:p>
          <a:p>
            <a:pPr marL="0" marR="0" lvl="0" indent="0" algn="l" rtl="0">
              <a:lnSpc>
                <a:spcPct val="95000"/>
              </a:lnSpc>
              <a:spcBef>
                <a:spcPts val="0"/>
              </a:spcBef>
              <a:spcAft>
                <a:spcPts val="0"/>
              </a:spcAft>
              <a:buClr>
                <a:srgbClr val="000000"/>
              </a:buClr>
              <a:buSzPts val="1800"/>
              <a:buFont typeface="Arial"/>
              <a:buNone/>
            </a:pPr>
            <a:r>
              <a:rPr lang="en-US" sz="1500" dirty="0" smtClean="0">
                <a:solidFill>
                  <a:schemeClr val="dk1"/>
                </a:solidFill>
                <a:latin typeface="Lato"/>
                <a:ea typeface="Lato"/>
                <a:cs typeface="Lato"/>
                <a:sym typeface="Lato"/>
              </a:rPr>
              <a:t>        Mohammad</a:t>
            </a:r>
            <a:r>
              <a:rPr lang="en-US" sz="1500" b="0" i="0" u="none" strike="noStrike" cap="none" dirty="0" smtClean="0">
                <a:solidFill>
                  <a:schemeClr val="dk1"/>
                </a:solidFill>
                <a:latin typeface="Lato"/>
                <a:ea typeface="Lato"/>
                <a:cs typeface="Lato"/>
                <a:sym typeface="Lato"/>
              </a:rPr>
              <a:t> </a:t>
            </a:r>
            <a:r>
              <a:rPr lang="en-US" sz="1500" b="0" i="0" u="none" strike="noStrike" cap="none" dirty="0">
                <a:solidFill>
                  <a:schemeClr val="dk1"/>
                </a:solidFill>
                <a:latin typeface="Lato"/>
                <a:ea typeface="Lato"/>
                <a:cs typeface="Lato"/>
                <a:sym typeface="Lato"/>
              </a:rPr>
              <a:t>Sir	                                                  </a:t>
            </a:r>
            <a:r>
              <a:rPr lang="en-US" sz="1500" b="0" i="0" u="none" strike="noStrike" cap="none" dirty="0" smtClean="0">
                <a:solidFill>
                  <a:schemeClr val="dk1"/>
                </a:solidFill>
                <a:latin typeface="Lato"/>
                <a:ea typeface="Lato"/>
                <a:cs typeface="Lato"/>
                <a:sym typeface="Lato"/>
              </a:rPr>
              <a:t>  </a:t>
            </a:r>
            <a:r>
              <a:rPr lang="en-US" sz="1100" b="0" i="0" u="none" strike="noStrike" cap="none" dirty="0" smtClean="0">
                <a:solidFill>
                  <a:schemeClr val="dk1"/>
                </a:solidFill>
                <a:latin typeface="Lato"/>
                <a:ea typeface="Lato"/>
                <a:cs typeface="Lato"/>
                <a:sym typeface="Lato"/>
              </a:rPr>
              <a:t>Saroj </a:t>
            </a:r>
            <a:r>
              <a:rPr lang="en-US" sz="1100" b="0" i="0" u="none" strike="noStrike" cap="none" dirty="0" err="1">
                <a:solidFill>
                  <a:schemeClr val="dk1"/>
                </a:solidFill>
                <a:latin typeface="Lato"/>
                <a:ea typeface="Lato"/>
                <a:cs typeface="Lato"/>
                <a:sym typeface="Lato"/>
              </a:rPr>
              <a:t>Poudel</a:t>
            </a:r>
            <a:r>
              <a:rPr lang="en-US" sz="1100" b="0" i="0" u="none" strike="noStrike" cap="none" dirty="0">
                <a:solidFill>
                  <a:schemeClr val="dk1"/>
                </a:solidFill>
                <a:latin typeface="Lato"/>
                <a:ea typeface="Lato"/>
                <a:cs typeface="Lato"/>
                <a:sym typeface="Lato"/>
              </a:rPr>
              <a:t>        [</a:t>
            </a:r>
            <a:r>
              <a:rPr lang="en-US" sz="1100" b="0" i="0" u="none" strike="noStrike" cap="none" dirty="0" smtClean="0">
                <a:solidFill>
                  <a:schemeClr val="dk1"/>
                </a:solidFill>
                <a:latin typeface="Lato"/>
                <a:ea typeface="Lato"/>
                <a:cs typeface="Lato"/>
                <a:sym typeface="Lato"/>
              </a:rPr>
              <a:t>19180080]</a:t>
            </a:r>
            <a:endParaRPr sz="1100" b="0" i="0" u="none" strike="noStrike" cap="none" dirty="0" smtClean="0">
              <a:solidFill>
                <a:schemeClr val="dk1"/>
              </a:solidFill>
              <a:latin typeface="Lato"/>
              <a:ea typeface="Lato"/>
              <a:cs typeface="Lato"/>
              <a:sym typeface="Lato"/>
            </a:endParaRPr>
          </a:p>
          <a:p>
            <a:pPr marL="0" marR="0" lvl="0" indent="0" algn="r" rtl="0">
              <a:lnSpc>
                <a:spcPct val="95000"/>
              </a:lnSpc>
              <a:spcBef>
                <a:spcPts val="0"/>
              </a:spcBef>
              <a:spcAft>
                <a:spcPts val="0"/>
              </a:spcAft>
              <a:buClr>
                <a:srgbClr val="000000"/>
              </a:buClr>
              <a:buSzPts val="1800"/>
              <a:buFont typeface="Arial"/>
              <a:buNone/>
            </a:pPr>
            <a:r>
              <a:rPr lang="en-US" sz="1100" b="0" i="0" u="none" strike="noStrike" cap="none" dirty="0" err="1" smtClean="0">
                <a:solidFill>
                  <a:schemeClr val="dk1"/>
                </a:solidFill>
                <a:latin typeface="Lato"/>
                <a:ea typeface="Lato"/>
                <a:cs typeface="Lato"/>
                <a:sym typeface="Lato"/>
              </a:rPr>
              <a:t>Sandesh</a:t>
            </a:r>
            <a:r>
              <a:rPr lang="en-US" sz="1100" b="0" i="0" u="none" strike="noStrike" cap="none" dirty="0" smtClean="0">
                <a:solidFill>
                  <a:schemeClr val="dk1"/>
                </a:solidFill>
                <a:latin typeface="Lato"/>
                <a:ea typeface="Lato"/>
                <a:cs typeface="Lato"/>
                <a:sym typeface="Lato"/>
              </a:rPr>
              <a:t> </a:t>
            </a:r>
            <a:r>
              <a:rPr lang="en-US" sz="1100" b="0" i="0" u="none" strike="noStrike" cap="none" dirty="0" err="1" smtClean="0">
                <a:solidFill>
                  <a:schemeClr val="dk1"/>
                </a:solidFill>
                <a:latin typeface="Lato"/>
                <a:ea typeface="Lato"/>
                <a:cs typeface="Lato"/>
                <a:sym typeface="Lato"/>
              </a:rPr>
              <a:t>Thapa</a:t>
            </a:r>
            <a:r>
              <a:rPr lang="en-US" sz="1100" b="0" i="0" u="none" strike="noStrike" cap="none" dirty="0" smtClean="0">
                <a:solidFill>
                  <a:schemeClr val="dk1"/>
                </a:solidFill>
                <a:latin typeface="Lato"/>
                <a:ea typeface="Lato"/>
                <a:cs typeface="Lato"/>
                <a:sym typeface="Lato"/>
              </a:rPr>
              <a:t>   [19180076]</a:t>
            </a:r>
            <a:endParaRPr sz="1100" b="0" i="0" u="none" strike="noStrike" cap="none" dirty="0" smtClean="0">
              <a:solidFill>
                <a:schemeClr val="dk1"/>
              </a:solidFill>
              <a:latin typeface="Lato"/>
              <a:ea typeface="Lato"/>
              <a:cs typeface="Lato"/>
              <a:sym typeface="Lato"/>
            </a:endParaRPr>
          </a:p>
          <a:p>
            <a:pPr marL="0" marR="0" lvl="0" indent="0" algn="r" rtl="0">
              <a:lnSpc>
                <a:spcPct val="95000"/>
              </a:lnSpc>
              <a:spcBef>
                <a:spcPts val="0"/>
              </a:spcBef>
              <a:spcAft>
                <a:spcPts val="0"/>
              </a:spcAft>
              <a:buClr>
                <a:srgbClr val="000000"/>
              </a:buClr>
              <a:buSzPts val="1800"/>
              <a:buFont typeface="Arial"/>
              <a:buNone/>
            </a:pPr>
            <a:r>
              <a:rPr lang="en-US" sz="1100" b="0" i="0" u="none" strike="noStrike" cap="none" dirty="0" smtClean="0">
                <a:solidFill>
                  <a:schemeClr val="dk1"/>
                </a:solidFill>
                <a:latin typeface="Lato"/>
                <a:ea typeface="Lato"/>
                <a:cs typeface="Lato"/>
                <a:sym typeface="Lato"/>
              </a:rPr>
              <a:t>				Saroj Aryal          [19180079]</a:t>
            </a:r>
            <a:endParaRPr sz="1100" b="0" i="0" u="none" strike="noStrike" cap="none" dirty="0" smtClean="0">
              <a:solidFill>
                <a:schemeClr val="dk1"/>
              </a:solidFill>
              <a:latin typeface="Lato"/>
              <a:ea typeface="Lato"/>
              <a:cs typeface="Lato"/>
              <a:sym typeface="Lato"/>
            </a:endParaRPr>
          </a:p>
          <a:p>
            <a:pPr marL="0" marR="0" lvl="0" indent="0" algn="r" rtl="0">
              <a:lnSpc>
                <a:spcPct val="95000"/>
              </a:lnSpc>
              <a:spcBef>
                <a:spcPts val="0"/>
              </a:spcBef>
              <a:spcAft>
                <a:spcPts val="0"/>
              </a:spcAft>
              <a:buClr>
                <a:srgbClr val="000000"/>
              </a:buClr>
              <a:buSzPts val="1800"/>
              <a:buFont typeface="Arial"/>
              <a:buNone/>
            </a:pPr>
            <a:r>
              <a:rPr lang="en-US" sz="1100" b="0" i="0" u="none" strike="noStrike" cap="none" dirty="0">
                <a:solidFill>
                  <a:schemeClr val="dk1"/>
                </a:solidFill>
                <a:latin typeface="Lato"/>
                <a:ea typeface="Lato"/>
                <a:cs typeface="Lato"/>
                <a:sym typeface="Lato"/>
              </a:rPr>
              <a:t>				</a:t>
            </a:r>
            <a:r>
              <a:rPr lang="en-US" sz="1100" b="0" i="0" u="none" strike="noStrike" cap="none" dirty="0" smtClean="0">
                <a:solidFill>
                  <a:schemeClr val="dk1"/>
                </a:solidFill>
                <a:latin typeface="Lato"/>
                <a:ea typeface="Lato"/>
                <a:cs typeface="Lato"/>
                <a:sym typeface="Lato"/>
              </a:rPr>
              <a:t> </a:t>
            </a:r>
            <a:r>
              <a:rPr lang="en-US" sz="1100" b="0" i="0" u="none" strike="noStrike" cap="none" dirty="0" err="1">
                <a:solidFill>
                  <a:schemeClr val="dk1"/>
                </a:solidFill>
                <a:latin typeface="Lato"/>
                <a:ea typeface="Lato"/>
                <a:cs typeface="Lato"/>
                <a:sym typeface="Lato"/>
              </a:rPr>
              <a:t>Rikesh</a:t>
            </a:r>
            <a:r>
              <a:rPr lang="en-US" sz="1100" b="0" i="0" u="none" strike="noStrike" cap="none" dirty="0">
                <a:solidFill>
                  <a:schemeClr val="dk1"/>
                </a:solidFill>
                <a:latin typeface="Lato"/>
                <a:ea typeface="Lato"/>
                <a:cs typeface="Lato"/>
                <a:sym typeface="Lato"/>
              </a:rPr>
              <a:t> </a:t>
            </a:r>
            <a:r>
              <a:rPr lang="en-US" sz="1100" b="0" i="0" u="none" strike="noStrike" cap="none" dirty="0" err="1">
                <a:solidFill>
                  <a:schemeClr val="dk1"/>
                </a:solidFill>
                <a:latin typeface="Lato"/>
                <a:ea typeface="Lato"/>
                <a:cs typeface="Lato"/>
                <a:sym typeface="Lato"/>
              </a:rPr>
              <a:t>Baniya</a:t>
            </a:r>
            <a:r>
              <a:rPr lang="en-US" sz="1100" b="0" i="0" u="none" strike="noStrike" cap="none" dirty="0">
                <a:solidFill>
                  <a:schemeClr val="dk1"/>
                </a:solidFill>
                <a:latin typeface="Lato"/>
                <a:ea typeface="Lato"/>
                <a:cs typeface="Lato"/>
                <a:sym typeface="Lato"/>
              </a:rPr>
              <a:t>     [19180070]</a:t>
            </a:r>
            <a:endParaRPr sz="1100" b="0" i="0" u="none" strike="noStrike" cap="none" dirty="0">
              <a:solidFill>
                <a:schemeClr val="dk1"/>
              </a:solidFill>
              <a:latin typeface="Lato"/>
              <a:ea typeface="Lato"/>
              <a:cs typeface="Lato"/>
              <a:sym typeface="Lato"/>
            </a:endParaRPr>
          </a:p>
          <a:p>
            <a:pPr marL="0" marR="0" lvl="0" indent="0" algn="l" rtl="0">
              <a:lnSpc>
                <a:spcPct val="95000"/>
              </a:lnSpc>
              <a:spcBef>
                <a:spcPts val="0"/>
              </a:spcBef>
              <a:spcAft>
                <a:spcPts val="0"/>
              </a:spcAft>
              <a:buClr>
                <a:srgbClr val="000000"/>
              </a:buClr>
              <a:buSzPts val="1800"/>
              <a:buFont typeface="Arial"/>
              <a:buNone/>
            </a:pPr>
            <a:endParaRPr sz="1200" b="1" i="0" u="none" strike="noStrike" cap="none" dirty="0">
              <a:solidFill>
                <a:schemeClr val="dk1"/>
              </a:solidFill>
              <a:latin typeface="Times New Roman"/>
              <a:ea typeface="Times New Roman"/>
              <a:cs typeface="Times New Roman"/>
              <a:sym typeface="Times New Roman"/>
            </a:endParaRPr>
          </a:p>
          <a:p>
            <a:pPr marL="0" marR="0" lvl="0" indent="0" algn="l" rtl="0">
              <a:lnSpc>
                <a:spcPct val="95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	</a:t>
            </a:r>
            <a:endParaRPr sz="1400" b="1" i="0" u="none" strike="noStrike" cap="none" dirty="0">
              <a:solidFill>
                <a:schemeClr val="dk1"/>
              </a:solidFill>
              <a:latin typeface="Times New Roman"/>
              <a:ea typeface="Times New Roman"/>
              <a:cs typeface="Times New Roman"/>
              <a:sym typeface="Times New Roman"/>
            </a:endParaRPr>
          </a:p>
        </p:txBody>
      </p:sp>
      <p:sp>
        <p:nvSpPr>
          <p:cNvPr id="160" name="Google Shape;160;p20"/>
          <p:cNvSpPr txBox="1">
            <a:spLocks noGrp="1"/>
          </p:cNvSpPr>
          <p:nvPr>
            <p:ph type="title"/>
          </p:nvPr>
        </p:nvSpPr>
        <p:spPr>
          <a:xfrm>
            <a:off x="636917" y="1826436"/>
            <a:ext cx="5252700" cy="886800"/>
          </a:xfrm>
          <a:prstGeom prst="rect">
            <a:avLst/>
          </a:prstGeom>
          <a:noFill/>
          <a:ln>
            <a:noFill/>
          </a:ln>
          <a:effectLst>
            <a:outerShdw blurRad="214313" dist="28575" dir="10200000" algn="bl" rotWithShape="0">
              <a:srgbClr val="0000FF">
                <a:alpha val="63921"/>
              </a:srgbClr>
            </a:outerShdw>
            <a:reflection stA="0" dist="38100" dir="5400000" fadeDir="5400012" sy="-100000" algn="bl" rotWithShape="0"/>
          </a:effectLst>
        </p:spPr>
        <p:txBody>
          <a:bodyPr spcFirstLastPara="1" wrap="square" lIns="75850" tIns="75850" rIns="75850" bIns="75850" anchor="t" anchorCtr="0">
            <a:noAutofit/>
          </a:bodyPr>
          <a:lstStyle/>
          <a:p>
            <a:pPr marL="457200" lvl="0" indent="457200" algn="l" rtl="0">
              <a:spcBef>
                <a:spcPts val="0"/>
              </a:spcBef>
              <a:spcAft>
                <a:spcPts val="0"/>
              </a:spcAft>
              <a:buClr>
                <a:schemeClr val="dk1"/>
              </a:buClr>
              <a:buSzPts val="990"/>
              <a:buFont typeface="Montserrat ExtraBold"/>
              <a:buNone/>
            </a:pPr>
            <a:r>
              <a:rPr lang="en-US" sz="5030" b="0">
                <a:solidFill>
                  <a:schemeClr val="dk1"/>
                </a:solidFill>
                <a:latin typeface="Montserrat ExtraBold"/>
                <a:ea typeface="Montserrat ExtraBold"/>
                <a:cs typeface="Montserrat ExtraBold"/>
                <a:sym typeface="Montserrat ExtraBold"/>
              </a:rPr>
              <a:t>  			</a:t>
            </a:r>
            <a:endParaRPr sz="5030">
              <a:solidFill>
                <a:schemeClr val="dk1"/>
              </a:solidFill>
              <a:latin typeface="Montserrat ExtraBold"/>
              <a:ea typeface="Montserrat ExtraBold"/>
              <a:cs typeface="Montserrat ExtraBold"/>
              <a:sym typeface="Montserrat ExtraBold"/>
            </a:endParaRPr>
          </a:p>
        </p:txBody>
      </p:sp>
      <p:pic>
        <p:nvPicPr>
          <p:cNvPr id="161" name="Google Shape;161;p20"/>
          <p:cNvPicPr preferRelativeResize="0"/>
          <p:nvPr/>
        </p:nvPicPr>
        <p:blipFill rotWithShape="1">
          <a:blip r:embed="rId4">
            <a:alphaModFix amt="94000"/>
          </a:blip>
          <a:srcRect/>
          <a:stretch/>
        </p:blipFill>
        <p:spPr>
          <a:xfrm>
            <a:off x="5545575" y="465826"/>
            <a:ext cx="1056000" cy="1056050"/>
          </a:xfrm>
          <a:prstGeom prst="rect">
            <a:avLst/>
          </a:prstGeom>
          <a:noFill/>
          <a:ln>
            <a:noFill/>
          </a:ln>
        </p:spPr>
      </p:pic>
      <p:sp>
        <p:nvSpPr>
          <p:cNvPr id="162" name="Google Shape;162;p20"/>
          <p:cNvSpPr/>
          <p:nvPr/>
        </p:nvSpPr>
        <p:spPr>
          <a:xfrm>
            <a:off x="2596800" y="1629800"/>
            <a:ext cx="2488200" cy="886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300" b="1" i="0" u="none" strike="noStrike" cap="none">
                <a:solidFill>
                  <a:srgbClr val="262626"/>
                </a:solidFill>
                <a:latin typeface="Garamond"/>
                <a:ea typeface="Garamond"/>
                <a:cs typeface="Garamond"/>
                <a:sym typeface="Garamond"/>
              </a:rPr>
              <a:t>FUTSA</a:t>
            </a:r>
            <a:endParaRPr sz="4300" b="1" i="0" u="none" strike="noStrike" cap="none">
              <a:solidFill>
                <a:srgbClr val="262626"/>
              </a:solidFill>
              <a:latin typeface="Garamond"/>
              <a:ea typeface="Garamond"/>
              <a:cs typeface="Garamond"/>
              <a:sym typeface="Garamond"/>
            </a:endParaRPr>
          </a:p>
        </p:txBody>
      </p:sp>
      <p:sp>
        <p:nvSpPr>
          <p:cNvPr id="163" name="Google Shape;163;p20"/>
          <p:cNvSpPr txBox="1"/>
          <p:nvPr/>
        </p:nvSpPr>
        <p:spPr>
          <a:xfrm>
            <a:off x="2105426" y="2376869"/>
            <a:ext cx="3528756" cy="369332"/>
          </a:xfrm>
          <a:prstGeom prst="rect">
            <a:avLst/>
          </a:prstGeom>
          <a:blipFill rotWithShape="1">
            <a:blip r:embed="rId5">
              <a:alphaModFix/>
            </a:blip>
            <a:tile tx="0" ty="0" sx="100000" sy="100000" flip="none" algn="tl"/>
          </a:blipFill>
          <a:ln>
            <a:noFill/>
          </a:ln>
          <a:effectLst>
            <a:outerShdw blurRad="38100" dist="25400" dir="5400000" rotWithShape="0">
              <a:srgbClr val="000000">
                <a:alpha val="6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lt1"/>
                </a:solidFill>
                <a:latin typeface="Garamond"/>
                <a:ea typeface="Garamond"/>
                <a:cs typeface="Garamond"/>
                <a:sym typeface="Garamond"/>
              </a:rPr>
              <a:t>A FUTSAL BOOKING SYSTEM</a:t>
            </a:r>
            <a:endParaRPr sz="1800" b="1">
              <a:solidFill>
                <a:schemeClr val="lt1"/>
              </a:solidFill>
              <a:latin typeface="Garamond"/>
              <a:ea typeface="Garamond"/>
              <a:cs typeface="Garamond"/>
              <a:sym typeface="Garamond"/>
            </a:endParaRPr>
          </a:p>
        </p:txBody>
      </p:sp>
      <p:pic>
        <p:nvPicPr>
          <p:cNvPr id="164" name="Google Shape;164;p20" descr="C:\Users\Bheeshma\Desktop\Pokhara_University_logo.jpg.200x200_q85.jpg"/>
          <p:cNvPicPr preferRelativeResize="0"/>
          <p:nvPr/>
        </p:nvPicPr>
        <p:blipFill>
          <a:blip r:embed="rId6">
            <a:alphaModFix amt="98000"/>
          </a:blip>
          <a:stretch>
            <a:fillRect/>
          </a:stretch>
        </p:blipFill>
        <p:spPr>
          <a:xfrm>
            <a:off x="905825" y="563850"/>
            <a:ext cx="886778" cy="886800"/>
          </a:xfrm>
          <a:prstGeom prst="rect">
            <a:avLst/>
          </a:prstGeom>
          <a:noFill/>
          <a:ln>
            <a:noFill/>
          </a:ln>
        </p:spPr>
      </p:pic>
      <p:cxnSp>
        <p:nvCxnSpPr>
          <p:cNvPr id="165" name="Google Shape;165;p20"/>
          <p:cNvCxnSpPr/>
          <p:nvPr/>
        </p:nvCxnSpPr>
        <p:spPr>
          <a:xfrm flipH="1">
            <a:off x="3768250" y="519900"/>
            <a:ext cx="19500" cy="974700"/>
          </a:xfrm>
          <a:prstGeom prst="straightConnector1">
            <a:avLst/>
          </a:prstGeom>
          <a:noFill/>
          <a:ln w="9525" cap="flat" cmpd="sng">
            <a:solidFill>
              <a:schemeClr val="dk2"/>
            </a:solidFill>
            <a:prstDash val="solid"/>
            <a:round/>
            <a:headEnd type="none" w="med" len="med"/>
            <a:tailEnd type="none" w="med" len="med"/>
          </a:ln>
        </p:spPr>
      </p:cxnSp>
      <p:cxnSp>
        <p:nvCxnSpPr>
          <p:cNvPr id="166" name="Google Shape;166;p20"/>
          <p:cNvCxnSpPr/>
          <p:nvPr/>
        </p:nvCxnSpPr>
        <p:spPr>
          <a:xfrm>
            <a:off x="3935750" y="705100"/>
            <a:ext cx="0" cy="663000"/>
          </a:xfrm>
          <a:prstGeom prst="straightConnector1">
            <a:avLst/>
          </a:prstGeom>
          <a:noFill/>
          <a:ln w="9525" cap="flat" cmpd="sng">
            <a:solidFill>
              <a:schemeClr val="dk2"/>
            </a:solidFill>
            <a:prstDash val="solid"/>
            <a:round/>
            <a:headEnd type="none" w="med" len="med"/>
            <a:tailEnd type="none" w="med" len="med"/>
          </a:ln>
        </p:spPr>
      </p:cxnSp>
      <p:cxnSp>
        <p:nvCxnSpPr>
          <p:cNvPr id="167" name="Google Shape;167;p20"/>
          <p:cNvCxnSpPr/>
          <p:nvPr/>
        </p:nvCxnSpPr>
        <p:spPr>
          <a:xfrm>
            <a:off x="3620250" y="664225"/>
            <a:ext cx="0" cy="663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title" idx="4294967295"/>
          </p:nvPr>
        </p:nvSpPr>
        <p:spPr>
          <a:xfrm>
            <a:off x="424873" y="506510"/>
            <a:ext cx="5886450" cy="376238"/>
          </a:xfrm>
          <a:prstGeom prst="rect">
            <a:avLst/>
          </a:prstGeom>
          <a:noFill/>
          <a:ln>
            <a:noFill/>
          </a:ln>
        </p:spPr>
        <p:txBody>
          <a:bodyPr spcFirstLastPara="1" wrap="square" lIns="67900" tIns="33950" rIns="67900" bIns="33950" anchor="t" anchorCtr="0">
            <a:noAutofit/>
          </a:bodyPr>
          <a:lstStyle/>
          <a:p>
            <a:pPr marL="0" lvl="0" indent="0" algn="l" rtl="0">
              <a:lnSpc>
                <a:spcPct val="100000"/>
              </a:lnSpc>
              <a:spcBef>
                <a:spcPts val="0"/>
              </a:spcBef>
              <a:spcAft>
                <a:spcPts val="0"/>
              </a:spcAft>
              <a:buClr>
                <a:schemeClr val="dk1"/>
              </a:buClr>
              <a:buSzPts val="1400"/>
              <a:buFont typeface="Times New Roman"/>
              <a:buNone/>
            </a:pPr>
            <a:r>
              <a:rPr lang="en-US" sz="3200" b="1">
                <a:solidFill>
                  <a:schemeClr val="dk1"/>
                </a:solidFill>
                <a:latin typeface="Times New Roman"/>
                <a:ea typeface="Times New Roman"/>
                <a:cs typeface="Times New Roman"/>
                <a:sym typeface="Times New Roman"/>
              </a:rPr>
              <a:t>Budget</a:t>
            </a:r>
            <a:endParaRPr sz="3200" b="1">
              <a:solidFill>
                <a:schemeClr val="dk1"/>
              </a:solidFill>
              <a:latin typeface="Times New Roman"/>
              <a:ea typeface="Times New Roman"/>
              <a:cs typeface="Times New Roman"/>
              <a:sym typeface="Times New Roman"/>
            </a:endParaRPr>
          </a:p>
        </p:txBody>
      </p:sp>
      <p:graphicFrame>
        <p:nvGraphicFramePr>
          <p:cNvPr id="243" name="Google Shape;243;p29"/>
          <p:cNvGraphicFramePr/>
          <p:nvPr/>
        </p:nvGraphicFramePr>
        <p:xfrm>
          <a:off x="572655" y="1268778"/>
          <a:ext cx="6179150" cy="1736650"/>
        </p:xfrm>
        <a:graphic>
          <a:graphicData uri="http://schemas.openxmlformats.org/drawingml/2006/table">
            <a:tbl>
              <a:tblPr>
                <a:noFill/>
                <a:tableStyleId>{0EBE1732-97B5-4B45-9E37-3449443A4784}</a:tableStyleId>
              </a:tblPr>
              <a:tblGrid>
                <a:gridCol w="3041750">
                  <a:extLst>
                    <a:ext uri="{9D8B030D-6E8A-4147-A177-3AD203B41FA5}">
                      <a16:colId xmlns:a16="http://schemas.microsoft.com/office/drawing/2014/main" val="20000"/>
                    </a:ext>
                  </a:extLst>
                </a:gridCol>
                <a:gridCol w="3137400">
                  <a:extLst>
                    <a:ext uri="{9D8B030D-6E8A-4147-A177-3AD203B41FA5}">
                      <a16:colId xmlns:a16="http://schemas.microsoft.com/office/drawing/2014/main" val="20001"/>
                    </a:ext>
                  </a:extLst>
                </a:gridCol>
              </a:tblGrid>
              <a:tr h="314675">
                <a:tc>
                  <a:txBody>
                    <a:bodyPr/>
                    <a:lstStyle/>
                    <a:p>
                      <a:pPr marL="0" marR="0" lvl="0" indent="0" algn="l" rtl="0">
                        <a:spcBef>
                          <a:spcPts val="0"/>
                        </a:spcBef>
                        <a:spcAft>
                          <a:spcPts val="0"/>
                        </a:spcAft>
                        <a:buClr>
                          <a:schemeClr val="dk1"/>
                        </a:buClr>
                        <a:buSzPts val="1000"/>
                        <a:buFont typeface="Times New Roman"/>
                        <a:buNone/>
                      </a:pPr>
                      <a:r>
                        <a:rPr lang="en-US" sz="1000" b="1" u="none" strike="noStrike" cap="none">
                          <a:latin typeface="Times New Roman"/>
                          <a:ea typeface="Times New Roman"/>
                          <a:cs typeface="Times New Roman"/>
                          <a:sym typeface="Times New Roman"/>
                        </a:rPr>
                        <a:t>Purpose</a:t>
                      </a:r>
                      <a:endParaRPr sz="1000" b="1" u="none" strike="noStrike" cap="none">
                        <a:latin typeface="Times New Roman"/>
                        <a:ea typeface="Times New Roman"/>
                        <a:cs typeface="Times New Roman"/>
                        <a:sym typeface="Times New Roman"/>
                      </a:endParaRPr>
                    </a:p>
                  </a:txBody>
                  <a:tcPr marL="57275" marR="57275" marT="57275" marB="57275"/>
                </a:tc>
                <a:tc>
                  <a:txBody>
                    <a:bodyPr/>
                    <a:lstStyle/>
                    <a:p>
                      <a:pPr marL="0" marR="0" lvl="0" indent="0" algn="l" rtl="0">
                        <a:spcBef>
                          <a:spcPts val="0"/>
                        </a:spcBef>
                        <a:spcAft>
                          <a:spcPts val="0"/>
                        </a:spcAft>
                        <a:buClr>
                          <a:schemeClr val="dk1"/>
                        </a:buClr>
                        <a:buSzPts val="1200"/>
                        <a:buFont typeface="Times New Roman"/>
                        <a:buNone/>
                      </a:pPr>
                      <a:r>
                        <a:rPr lang="en-US" sz="1200" b="1" u="none" strike="noStrike" cap="none">
                          <a:latin typeface="Times New Roman"/>
                          <a:ea typeface="Times New Roman"/>
                          <a:cs typeface="Times New Roman"/>
                          <a:sym typeface="Times New Roman"/>
                        </a:rPr>
                        <a:t>Expected Expenses (approx.)</a:t>
                      </a:r>
                      <a:endParaRPr sz="1200" b="1" u="none" strike="noStrike" cap="none">
                        <a:latin typeface="Times New Roman"/>
                        <a:ea typeface="Times New Roman"/>
                        <a:cs typeface="Times New Roman"/>
                        <a:sym typeface="Times New Roman"/>
                      </a:endParaRPr>
                    </a:p>
                  </a:txBody>
                  <a:tcPr marL="57275" marR="57275" marT="57275" marB="57275"/>
                </a:tc>
                <a:extLst>
                  <a:ext uri="{0D108BD9-81ED-4DB2-BD59-A6C34878D82A}">
                    <a16:rowId xmlns:a16="http://schemas.microsoft.com/office/drawing/2014/main" val="10000"/>
                  </a:ext>
                </a:extLst>
              </a:tr>
              <a:tr h="279050">
                <a:tc>
                  <a:txBody>
                    <a:bodyPr/>
                    <a:lstStyle/>
                    <a:p>
                      <a:pPr marL="0" marR="0" lvl="0" indent="0" algn="l" rtl="0">
                        <a:spcBef>
                          <a:spcPts val="0"/>
                        </a:spcBef>
                        <a:spcAft>
                          <a:spcPts val="0"/>
                        </a:spcAft>
                        <a:buClr>
                          <a:schemeClr val="dk1"/>
                        </a:buClr>
                        <a:buSzPts val="1000"/>
                        <a:buFont typeface="Times New Roman"/>
                        <a:buNone/>
                      </a:pPr>
                      <a:r>
                        <a:rPr lang="en-US" sz="1000" u="none" strike="noStrike" cap="none">
                          <a:latin typeface="Times New Roman"/>
                          <a:ea typeface="Times New Roman"/>
                          <a:cs typeface="Times New Roman"/>
                          <a:sym typeface="Times New Roman"/>
                        </a:rPr>
                        <a:t>Design</a:t>
                      </a:r>
                      <a:endParaRPr sz="1000" u="none" strike="noStrike" cap="none">
                        <a:latin typeface="Times New Roman"/>
                        <a:ea typeface="Times New Roman"/>
                        <a:cs typeface="Times New Roman"/>
                        <a:sym typeface="Times New Roman"/>
                      </a:endParaRPr>
                    </a:p>
                  </a:txBody>
                  <a:tcPr marL="57275" marR="57275" marT="57275" marB="57275"/>
                </a:tc>
                <a:tc>
                  <a:txBody>
                    <a:bodyPr/>
                    <a:lstStyle/>
                    <a:p>
                      <a:pPr marL="0" marR="0" lvl="0" indent="0" algn="l" rtl="0">
                        <a:spcBef>
                          <a:spcPts val="0"/>
                        </a:spcBef>
                        <a:spcAft>
                          <a:spcPts val="0"/>
                        </a:spcAft>
                        <a:buClr>
                          <a:schemeClr val="dk1"/>
                        </a:buClr>
                        <a:buSzPts val="1000"/>
                        <a:buFont typeface="Times New Roman"/>
                        <a:buNone/>
                      </a:pPr>
                      <a:r>
                        <a:rPr lang="en-US" sz="1000" u="none" strike="noStrike" cap="none">
                          <a:latin typeface="Times New Roman"/>
                          <a:ea typeface="Times New Roman"/>
                          <a:cs typeface="Times New Roman"/>
                          <a:sym typeface="Times New Roman"/>
                        </a:rPr>
                        <a:t>Rs. 40,000/-</a:t>
                      </a:r>
                      <a:endParaRPr sz="1000" u="none" strike="noStrike" cap="none">
                        <a:latin typeface="Times New Roman"/>
                        <a:ea typeface="Times New Roman"/>
                        <a:cs typeface="Times New Roman"/>
                        <a:sym typeface="Times New Roman"/>
                      </a:endParaRPr>
                    </a:p>
                  </a:txBody>
                  <a:tcPr marL="57275" marR="57275" marT="57275" marB="57275"/>
                </a:tc>
                <a:extLst>
                  <a:ext uri="{0D108BD9-81ED-4DB2-BD59-A6C34878D82A}">
                    <a16:rowId xmlns:a16="http://schemas.microsoft.com/office/drawing/2014/main" val="10001"/>
                  </a:ext>
                </a:extLst>
              </a:tr>
              <a:tr h="279050">
                <a:tc>
                  <a:txBody>
                    <a:bodyPr/>
                    <a:lstStyle/>
                    <a:p>
                      <a:pPr marL="0" marR="0" lvl="0" indent="0" algn="l" rtl="0">
                        <a:spcBef>
                          <a:spcPts val="0"/>
                        </a:spcBef>
                        <a:spcAft>
                          <a:spcPts val="0"/>
                        </a:spcAft>
                        <a:buClr>
                          <a:schemeClr val="dk1"/>
                        </a:buClr>
                        <a:buSzPts val="1000"/>
                        <a:buFont typeface="Times New Roman"/>
                        <a:buNone/>
                      </a:pPr>
                      <a:r>
                        <a:rPr lang="en-US" sz="1000" u="none" strike="noStrike" cap="none">
                          <a:latin typeface="Times New Roman"/>
                          <a:ea typeface="Times New Roman"/>
                          <a:cs typeface="Times New Roman"/>
                          <a:sym typeface="Times New Roman"/>
                        </a:rPr>
                        <a:t>Development </a:t>
                      </a:r>
                      <a:endParaRPr sz="1000" u="none" strike="noStrike" cap="none">
                        <a:latin typeface="Times New Roman"/>
                        <a:ea typeface="Times New Roman"/>
                        <a:cs typeface="Times New Roman"/>
                        <a:sym typeface="Times New Roman"/>
                      </a:endParaRPr>
                    </a:p>
                  </a:txBody>
                  <a:tcPr marL="57275" marR="57275" marT="57275" marB="57275"/>
                </a:tc>
                <a:tc>
                  <a:txBody>
                    <a:bodyPr/>
                    <a:lstStyle/>
                    <a:p>
                      <a:pPr marL="0" marR="0" lvl="0" indent="0" algn="l" rtl="0">
                        <a:spcBef>
                          <a:spcPts val="0"/>
                        </a:spcBef>
                        <a:spcAft>
                          <a:spcPts val="0"/>
                        </a:spcAft>
                        <a:buClr>
                          <a:schemeClr val="dk1"/>
                        </a:buClr>
                        <a:buSzPts val="1000"/>
                        <a:buFont typeface="Times New Roman"/>
                        <a:buNone/>
                      </a:pPr>
                      <a:r>
                        <a:rPr lang="en-US" sz="1000" u="none" strike="noStrike" cap="none">
                          <a:latin typeface="Times New Roman"/>
                          <a:ea typeface="Times New Roman"/>
                          <a:cs typeface="Times New Roman"/>
                          <a:sym typeface="Times New Roman"/>
                        </a:rPr>
                        <a:t>Rs. 3,00,000/-</a:t>
                      </a:r>
                      <a:endParaRPr sz="1000" u="none" strike="noStrike" cap="none">
                        <a:latin typeface="Times New Roman"/>
                        <a:ea typeface="Times New Roman"/>
                        <a:cs typeface="Times New Roman"/>
                        <a:sym typeface="Times New Roman"/>
                      </a:endParaRPr>
                    </a:p>
                  </a:txBody>
                  <a:tcPr marL="57275" marR="57275" marT="57275" marB="57275"/>
                </a:tc>
                <a:extLst>
                  <a:ext uri="{0D108BD9-81ED-4DB2-BD59-A6C34878D82A}">
                    <a16:rowId xmlns:a16="http://schemas.microsoft.com/office/drawing/2014/main" val="10002"/>
                  </a:ext>
                </a:extLst>
              </a:tr>
              <a:tr h="279050">
                <a:tc>
                  <a:txBody>
                    <a:bodyPr/>
                    <a:lstStyle/>
                    <a:p>
                      <a:pPr marL="0" marR="0" lvl="0" indent="0" algn="l" rtl="0">
                        <a:spcBef>
                          <a:spcPts val="0"/>
                        </a:spcBef>
                        <a:spcAft>
                          <a:spcPts val="0"/>
                        </a:spcAft>
                        <a:buClr>
                          <a:schemeClr val="dk1"/>
                        </a:buClr>
                        <a:buSzPts val="1000"/>
                        <a:buFont typeface="Times New Roman"/>
                        <a:buNone/>
                      </a:pPr>
                      <a:r>
                        <a:rPr lang="en-US" sz="1000" u="none" strike="noStrike" cap="none">
                          <a:latin typeface="Times New Roman"/>
                          <a:ea typeface="Times New Roman"/>
                          <a:cs typeface="Times New Roman"/>
                          <a:sym typeface="Times New Roman"/>
                        </a:rPr>
                        <a:t>Communication/IT</a:t>
                      </a:r>
                      <a:endParaRPr sz="1000" u="none" strike="noStrike" cap="none">
                        <a:latin typeface="Times New Roman"/>
                        <a:ea typeface="Times New Roman"/>
                        <a:cs typeface="Times New Roman"/>
                        <a:sym typeface="Times New Roman"/>
                      </a:endParaRPr>
                    </a:p>
                  </a:txBody>
                  <a:tcPr marL="57275" marR="57275" marT="57275" marB="57275"/>
                </a:tc>
                <a:tc>
                  <a:txBody>
                    <a:bodyPr/>
                    <a:lstStyle/>
                    <a:p>
                      <a:pPr marL="0" marR="0" lvl="0" indent="0" algn="l" rtl="0">
                        <a:spcBef>
                          <a:spcPts val="0"/>
                        </a:spcBef>
                        <a:spcAft>
                          <a:spcPts val="0"/>
                        </a:spcAft>
                        <a:buClr>
                          <a:schemeClr val="dk1"/>
                        </a:buClr>
                        <a:buSzPts val="1000"/>
                        <a:buFont typeface="Times New Roman"/>
                        <a:buNone/>
                      </a:pPr>
                      <a:r>
                        <a:rPr lang="en-US" sz="1000" u="none" strike="noStrike" cap="none">
                          <a:latin typeface="Times New Roman"/>
                          <a:ea typeface="Times New Roman"/>
                          <a:cs typeface="Times New Roman"/>
                          <a:sym typeface="Times New Roman"/>
                        </a:rPr>
                        <a:t>Rs. 30,000/-</a:t>
                      </a:r>
                      <a:endParaRPr sz="1000" u="none" strike="noStrike" cap="none">
                        <a:latin typeface="Times New Roman"/>
                        <a:ea typeface="Times New Roman"/>
                        <a:cs typeface="Times New Roman"/>
                        <a:sym typeface="Times New Roman"/>
                      </a:endParaRPr>
                    </a:p>
                  </a:txBody>
                  <a:tcPr marL="57275" marR="57275" marT="57275" marB="57275"/>
                </a:tc>
                <a:extLst>
                  <a:ext uri="{0D108BD9-81ED-4DB2-BD59-A6C34878D82A}">
                    <a16:rowId xmlns:a16="http://schemas.microsoft.com/office/drawing/2014/main" val="10003"/>
                  </a:ext>
                </a:extLst>
              </a:tr>
              <a:tr h="279050">
                <a:tc>
                  <a:txBody>
                    <a:bodyPr/>
                    <a:lstStyle/>
                    <a:p>
                      <a:pPr marL="0" marR="0" lvl="0" indent="0" algn="l" rtl="0">
                        <a:spcBef>
                          <a:spcPts val="0"/>
                        </a:spcBef>
                        <a:spcAft>
                          <a:spcPts val="0"/>
                        </a:spcAft>
                        <a:buClr>
                          <a:schemeClr val="dk1"/>
                        </a:buClr>
                        <a:buSzPts val="1000"/>
                        <a:buFont typeface="Times New Roman"/>
                        <a:buNone/>
                      </a:pPr>
                      <a:r>
                        <a:rPr lang="en-US" sz="1000" u="none" strike="noStrike" cap="none">
                          <a:latin typeface="Times New Roman"/>
                          <a:ea typeface="Times New Roman"/>
                          <a:cs typeface="Times New Roman"/>
                          <a:sym typeface="Times New Roman"/>
                        </a:rPr>
                        <a:t>Salary</a:t>
                      </a:r>
                      <a:endParaRPr sz="1000" u="none" strike="noStrike" cap="none">
                        <a:latin typeface="Times New Roman"/>
                        <a:ea typeface="Times New Roman"/>
                        <a:cs typeface="Times New Roman"/>
                        <a:sym typeface="Times New Roman"/>
                      </a:endParaRPr>
                    </a:p>
                  </a:txBody>
                  <a:tcPr marL="57275" marR="57275" marT="57275" marB="57275"/>
                </a:tc>
                <a:tc>
                  <a:txBody>
                    <a:bodyPr/>
                    <a:lstStyle/>
                    <a:p>
                      <a:pPr marL="0" marR="0" lvl="0" indent="0" algn="l" rtl="0">
                        <a:spcBef>
                          <a:spcPts val="0"/>
                        </a:spcBef>
                        <a:spcAft>
                          <a:spcPts val="0"/>
                        </a:spcAft>
                        <a:buClr>
                          <a:schemeClr val="dk1"/>
                        </a:buClr>
                        <a:buSzPts val="1000"/>
                        <a:buFont typeface="Times New Roman"/>
                        <a:buNone/>
                      </a:pPr>
                      <a:r>
                        <a:rPr lang="en-US" sz="1000" u="none" strike="noStrike" cap="none">
                          <a:latin typeface="Times New Roman"/>
                          <a:ea typeface="Times New Roman"/>
                          <a:cs typeface="Times New Roman"/>
                          <a:sym typeface="Times New Roman"/>
                        </a:rPr>
                        <a:t>Rs. 2,00,000/-</a:t>
                      </a:r>
                      <a:endParaRPr sz="1000" u="none" strike="noStrike" cap="none">
                        <a:latin typeface="Times New Roman"/>
                        <a:ea typeface="Times New Roman"/>
                        <a:cs typeface="Times New Roman"/>
                        <a:sym typeface="Times New Roman"/>
                      </a:endParaRPr>
                    </a:p>
                  </a:txBody>
                  <a:tcPr marL="57275" marR="57275" marT="57275" marB="57275"/>
                </a:tc>
                <a:extLst>
                  <a:ext uri="{0D108BD9-81ED-4DB2-BD59-A6C34878D82A}">
                    <a16:rowId xmlns:a16="http://schemas.microsoft.com/office/drawing/2014/main" val="10004"/>
                  </a:ext>
                </a:extLst>
              </a:tr>
              <a:tr h="305775">
                <a:tc>
                  <a:txBody>
                    <a:bodyPr/>
                    <a:lstStyle/>
                    <a:p>
                      <a:pPr marL="0" marR="0" lvl="0" indent="0" algn="l" rtl="0">
                        <a:spcBef>
                          <a:spcPts val="0"/>
                        </a:spcBef>
                        <a:spcAft>
                          <a:spcPts val="0"/>
                        </a:spcAft>
                        <a:buClr>
                          <a:schemeClr val="dk1"/>
                        </a:buClr>
                        <a:buSzPts val="1200"/>
                        <a:buFont typeface="Times New Roman"/>
                        <a:buNone/>
                      </a:pPr>
                      <a:r>
                        <a:rPr lang="en-US" sz="1200" b="1" u="none" strike="noStrike" cap="none">
                          <a:latin typeface="Times New Roman"/>
                          <a:ea typeface="Times New Roman"/>
                          <a:cs typeface="Times New Roman"/>
                          <a:sym typeface="Times New Roman"/>
                        </a:rPr>
                        <a:t>Total</a:t>
                      </a:r>
                      <a:endParaRPr sz="1200" b="1" u="none" strike="noStrike" cap="none">
                        <a:latin typeface="Times New Roman"/>
                        <a:ea typeface="Times New Roman"/>
                        <a:cs typeface="Times New Roman"/>
                        <a:sym typeface="Times New Roman"/>
                      </a:endParaRPr>
                    </a:p>
                  </a:txBody>
                  <a:tcPr marL="57275" marR="57275" marT="57275" marB="57275"/>
                </a:tc>
                <a:tc>
                  <a:txBody>
                    <a:bodyPr/>
                    <a:lstStyle/>
                    <a:p>
                      <a:pPr marL="0" marR="0" lvl="0" indent="0" algn="l" rtl="0">
                        <a:spcBef>
                          <a:spcPts val="0"/>
                        </a:spcBef>
                        <a:spcAft>
                          <a:spcPts val="0"/>
                        </a:spcAft>
                        <a:buClr>
                          <a:schemeClr val="dk1"/>
                        </a:buClr>
                        <a:buSzPts val="1000"/>
                        <a:buFont typeface="Times New Roman"/>
                        <a:buNone/>
                      </a:pPr>
                      <a:r>
                        <a:rPr lang="en-US" sz="1000" u="none" strike="noStrike" cap="none">
                          <a:latin typeface="Times New Roman"/>
                          <a:ea typeface="Times New Roman"/>
                          <a:cs typeface="Times New Roman"/>
                          <a:sym typeface="Times New Roman"/>
                        </a:rPr>
                        <a:t>Rs. 5,70,000/-</a:t>
                      </a:r>
                      <a:endParaRPr sz="1000" u="none" strike="noStrike" cap="none">
                        <a:latin typeface="Times New Roman"/>
                        <a:ea typeface="Times New Roman"/>
                        <a:cs typeface="Times New Roman"/>
                        <a:sym typeface="Times New Roman"/>
                      </a:endParaRPr>
                    </a:p>
                  </a:txBody>
                  <a:tcPr marL="57275" marR="57275" marT="57275" marB="57275"/>
                </a:tc>
                <a:extLst>
                  <a:ext uri="{0D108BD9-81ED-4DB2-BD59-A6C34878D82A}">
                    <a16:rowId xmlns:a16="http://schemas.microsoft.com/office/drawing/2014/main" val="10005"/>
                  </a:ext>
                </a:extLst>
              </a:tr>
            </a:tbl>
          </a:graphicData>
        </a:graphic>
      </p:graphicFrame>
      <p:sp>
        <p:nvSpPr>
          <p:cNvPr id="244" name="Google Shape;244;p29"/>
          <p:cNvSpPr txBox="1"/>
          <p:nvPr/>
        </p:nvSpPr>
        <p:spPr>
          <a:xfrm>
            <a:off x="660089" y="3243723"/>
            <a:ext cx="6900600" cy="1142847"/>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200"/>
              <a:buFont typeface="Lato"/>
              <a:buNone/>
            </a:pPr>
            <a:r>
              <a:rPr lang="en-US" sz="1200" b="1">
                <a:solidFill>
                  <a:schemeClr val="dk1"/>
                </a:solidFill>
                <a:latin typeface="Lato"/>
                <a:ea typeface="Lato"/>
                <a:cs typeface="Lato"/>
                <a:sym typeface="Lato"/>
              </a:rPr>
              <a:t>Total expense</a:t>
            </a:r>
            <a:r>
              <a:rPr lang="en-US" sz="1200">
                <a:solidFill>
                  <a:schemeClr val="dk1"/>
                </a:solidFill>
                <a:latin typeface="Lato"/>
                <a:ea typeface="Lato"/>
                <a:cs typeface="Lato"/>
                <a:sym typeface="Lato"/>
              </a:rPr>
              <a:t> ................................................................................................ </a:t>
            </a:r>
            <a:r>
              <a:rPr lang="en-US" sz="1200" b="1">
                <a:solidFill>
                  <a:schemeClr val="dk1"/>
                </a:solidFill>
                <a:latin typeface="Lato"/>
                <a:ea typeface="Lato"/>
                <a:cs typeface="Lato"/>
                <a:sym typeface="Lato"/>
              </a:rPr>
              <a:t>Rs.5,70,000/-</a:t>
            </a:r>
            <a:endParaRPr sz="1200" b="1">
              <a:solidFill>
                <a:schemeClr val="dk1"/>
              </a:solidFill>
              <a:latin typeface="Lato"/>
              <a:ea typeface="Lato"/>
              <a:cs typeface="Lato"/>
              <a:sym typeface="Lato"/>
            </a:endParaRPr>
          </a:p>
          <a:p>
            <a:pPr marL="0" marR="0" lvl="0" indent="0" algn="l" rtl="0">
              <a:lnSpc>
                <a:spcPct val="115000"/>
              </a:lnSpc>
              <a:spcBef>
                <a:spcPts val="1000"/>
              </a:spcBef>
              <a:spcAft>
                <a:spcPts val="0"/>
              </a:spcAft>
              <a:buClr>
                <a:schemeClr val="dk1"/>
              </a:buClr>
              <a:buSzPts val="1200"/>
              <a:buFont typeface="Lato"/>
              <a:buNone/>
            </a:pPr>
            <a:r>
              <a:rPr lang="en-US" sz="1200" b="1">
                <a:solidFill>
                  <a:schemeClr val="dk1"/>
                </a:solidFill>
                <a:latin typeface="Lato"/>
                <a:ea typeface="Lato"/>
                <a:cs typeface="Lato"/>
                <a:sym typeface="Lato"/>
              </a:rPr>
              <a:t>Total income (From one subscriber)</a:t>
            </a:r>
            <a:r>
              <a:rPr lang="en-US" sz="1200">
                <a:solidFill>
                  <a:schemeClr val="dk1"/>
                </a:solidFill>
                <a:latin typeface="Lato"/>
                <a:ea typeface="Lato"/>
                <a:cs typeface="Lato"/>
                <a:sym typeface="Lato"/>
              </a:rPr>
              <a:t>………..……………………………………….</a:t>
            </a:r>
            <a:r>
              <a:rPr lang="en-US" sz="1200" b="1">
                <a:solidFill>
                  <a:schemeClr val="dk1"/>
                </a:solidFill>
                <a:latin typeface="Lato"/>
                <a:ea typeface="Lato"/>
                <a:cs typeface="Lato"/>
                <a:sym typeface="Lato"/>
              </a:rPr>
              <a:t>Rs.2,500/-</a:t>
            </a:r>
            <a:endParaRPr sz="1200" b="1">
              <a:solidFill>
                <a:schemeClr val="dk1"/>
              </a:solidFill>
              <a:latin typeface="Lato"/>
              <a:ea typeface="Lato"/>
              <a:cs typeface="Lato"/>
              <a:sym typeface="Lato"/>
            </a:endParaRPr>
          </a:p>
          <a:p>
            <a:pPr marL="0" marR="0" lvl="0" indent="0" algn="l" rtl="0">
              <a:spcBef>
                <a:spcPts val="1000"/>
              </a:spcBef>
              <a:spcAft>
                <a:spcPts val="0"/>
              </a:spcAft>
              <a:buClr>
                <a:schemeClr val="dk1"/>
              </a:buClr>
              <a:buSzPts val="1800"/>
              <a:buFont typeface="Garamond"/>
              <a:buNone/>
            </a:pPr>
            <a:endParaRPr sz="1800">
              <a:solidFill>
                <a:schemeClr val="dk1"/>
              </a:solidFill>
              <a:latin typeface="Roboto"/>
              <a:ea typeface="Roboto"/>
              <a:cs typeface="Roboto"/>
              <a:sym typeface="Roboto"/>
            </a:endParaRPr>
          </a:p>
        </p:txBody>
      </p:sp>
      <p:pic>
        <p:nvPicPr>
          <p:cNvPr id="245" name="Google Shape;245;p29"/>
          <p:cNvPicPr preferRelativeResize="0"/>
          <p:nvPr/>
        </p:nvPicPr>
        <p:blipFill rotWithShape="1">
          <a:blip r:embed="rId3">
            <a:alphaModFix amt="20000"/>
          </a:blip>
          <a:srcRect/>
          <a:stretch/>
        </p:blipFill>
        <p:spPr>
          <a:xfrm>
            <a:off x="5919325" y="3122725"/>
            <a:ext cx="1042325" cy="104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txBox="1">
            <a:spLocks noGrp="1"/>
          </p:cNvSpPr>
          <p:nvPr>
            <p:ph type="title" idx="4294967295"/>
          </p:nvPr>
        </p:nvSpPr>
        <p:spPr>
          <a:xfrm>
            <a:off x="522725" y="481118"/>
            <a:ext cx="5886450" cy="376237"/>
          </a:xfrm>
          <a:prstGeom prst="rect">
            <a:avLst/>
          </a:prstGeom>
          <a:noFill/>
          <a:ln>
            <a:noFill/>
          </a:ln>
        </p:spPr>
        <p:txBody>
          <a:bodyPr spcFirstLastPara="1" wrap="square" lIns="67900" tIns="33950" rIns="67900" bIns="33950" anchor="t" anchorCtr="0">
            <a:noAutofit/>
          </a:bodyPr>
          <a:lstStyle/>
          <a:p>
            <a:pPr marL="0" lvl="0" indent="0" algn="l" rtl="0">
              <a:lnSpc>
                <a:spcPct val="100000"/>
              </a:lnSpc>
              <a:spcBef>
                <a:spcPts val="0"/>
              </a:spcBef>
              <a:spcAft>
                <a:spcPts val="0"/>
              </a:spcAft>
              <a:buClr>
                <a:schemeClr val="dk1"/>
              </a:buClr>
              <a:buSzPts val="1400"/>
              <a:buFont typeface="Times New Roman"/>
              <a:buNone/>
            </a:pPr>
            <a:r>
              <a:rPr lang="en-US" sz="3200" b="1">
                <a:solidFill>
                  <a:schemeClr val="dk1"/>
                </a:solidFill>
                <a:latin typeface="Times New Roman"/>
                <a:ea typeface="Times New Roman"/>
                <a:cs typeface="Times New Roman"/>
                <a:sym typeface="Times New Roman"/>
              </a:rPr>
              <a:t>System Requirement</a:t>
            </a:r>
            <a:endParaRPr sz="3200" b="1">
              <a:solidFill>
                <a:schemeClr val="dk1"/>
              </a:solidFill>
              <a:latin typeface="Times New Roman"/>
              <a:ea typeface="Times New Roman"/>
              <a:cs typeface="Times New Roman"/>
              <a:sym typeface="Times New Roman"/>
            </a:endParaRPr>
          </a:p>
        </p:txBody>
      </p:sp>
      <p:sp>
        <p:nvSpPr>
          <p:cNvPr id="252" name="Google Shape;252;p30"/>
          <p:cNvSpPr txBox="1"/>
          <p:nvPr/>
        </p:nvSpPr>
        <p:spPr>
          <a:xfrm>
            <a:off x="463570" y="1166169"/>
            <a:ext cx="6584700" cy="12621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200000"/>
              </a:lnSpc>
              <a:spcBef>
                <a:spcPts val="0"/>
              </a:spcBef>
              <a:spcAft>
                <a:spcPts val="0"/>
              </a:spcAft>
              <a:buClr>
                <a:schemeClr val="dk1"/>
              </a:buClr>
              <a:buSzPts val="1400"/>
              <a:buFont typeface="Lato"/>
              <a:buChar char="➢"/>
            </a:pPr>
            <a:r>
              <a:rPr lang="en-US">
                <a:solidFill>
                  <a:schemeClr val="dk1"/>
                </a:solidFill>
                <a:latin typeface="Lato"/>
                <a:ea typeface="Lato"/>
                <a:cs typeface="Lato"/>
                <a:sym typeface="Lato"/>
              </a:rPr>
              <a:t>Internet Connection</a:t>
            </a:r>
            <a:endParaRPr>
              <a:solidFill>
                <a:schemeClr val="dk1"/>
              </a:solidFill>
              <a:latin typeface="Lato"/>
              <a:ea typeface="Lato"/>
              <a:cs typeface="Lato"/>
              <a:sym typeface="Lato"/>
            </a:endParaRPr>
          </a:p>
          <a:p>
            <a:pPr marL="457200" marR="0" lvl="0" indent="-317500" algn="l" rtl="0">
              <a:lnSpc>
                <a:spcPct val="200000"/>
              </a:lnSpc>
              <a:spcBef>
                <a:spcPts val="0"/>
              </a:spcBef>
              <a:spcAft>
                <a:spcPts val="0"/>
              </a:spcAft>
              <a:buClr>
                <a:schemeClr val="dk1"/>
              </a:buClr>
              <a:buSzPts val="1400"/>
              <a:buFont typeface="Lato"/>
              <a:buChar char="➢"/>
            </a:pPr>
            <a:r>
              <a:rPr lang="en-US">
                <a:solidFill>
                  <a:schemeClr val="dk1"/>
                </a:solidFill>
                <a:latin typeface="Lato"/>
                <a:ea typeface="Lato"/>
                <a:cs typeface="Lato"/>
                <a:sym typeface="Lato"/>
              </a:rPr>
              <a:t>Web Browser</a:t>
            </a:r>
            <a:endParaRPr>
              <a:solidFill>
                <a:schemeClr val="dk1"/>
              </a:solidFill>
              <a:latin typeface="Lato"/>
              <a:ea typeface="Lato"/>
              <a:cs typeface="Lato"/>
              <a:sym typeface="Lato"/>
            </a:endParaRPr>
          </a:p>
          <a:p>
            <a:pPr marL="457200" marR="0" lvl="0" indent="-317500" algn="l" rtl="0">
              <a:lnSpc>
                <a:spcPct val="200000"/>
              </a:lnSpc>
              <a:spcBef>
                <a:spcPts val="0"/>
              </a:spcBef>
              <a:spcAft>
                <a:spcPts val="0"/>
              </a:spcAft>
              <a:buClr>
                <a:schemeClr val="dk1"/>
              </a:buClr>
              <a:buSzPts val="1400"/>
              <a:buFont typeface="Lato"/>
              <a:buChar char="➢"/>
            </a:pPr>
            <a:r>
              <a:rPr lang="en-US">
                <a:solidFill>
                  <a:schemeClr val="dk1"/>
                </a:solidFill>
                <a:latin typeface="Lato"/>
                <a:ea typeface="Lato"/>
                <a:cs typeface="Lato"/>
                <a:sym typeface="Lato"/>
              </a:rPr>
              <a:t>Mobile/Computer</a:t>
            </a:r>
            <a:endParaRPr>
              <a:solidFill>
                <a:schemeClr val="dk1"/>
              </a:solidFill>
              <a:latin typeface="Lato"/>
              <a:ea typeface="Lato"/>
              <a:cs typeface="Lato"/>
              <a:sym typeface="Lato"/>
            </a:endParaRPr>
          </a:p>
        </p:txBody>
      </p:sp>
      <p:pic>
        <p:nvPicPr>
          <p:cNvPr id="253" name="Google Shape;253;p30"/>
          <p:cNvPicPr preferRelativeResize="0"/>
          <p:nvPr/>
        </p:nvPicPr>
        <p:blipFill rotWithShape="1">
          <a:blip r:embed="rId3">
            <a:alphaModFix/>
          </a:blip>
          <a:srcRect/>
          <a:stretch/>
        </p:blipFill>
        <p:spPr>
          <a:xfrm>
            <a:off x="2646623" y="2817823"/>
            <a:ext cx="1020409" cy="1020409"/>
          </a:xfrm>
          <a:prstGeom prst="rect">
            <a:avLst/>
          </a:prstGeom>
          <a:noFill/>
          <a:ln>
            <a:noFill/>
          </a:ln>
        </p:spPr>
      </p:pic>
      <p:pic>
        <p:nvPicPr>
          <p:cNvPr id="254" name="Google Shape;254;p30"/>
          <p:cNvPicPr preferRelativeResize="0"/>
          <p:nvPr/>
        </p:nvPicPr>
        <p:blipFill rotWithShape="1">
          <a:blip r:embed="rId4">
            <a:alphaModFix/>
          </a:blip>
          <a:srcRect/>
          <a:stretch/>
        </p:blipFill>
        <p:spPr>
          <a:xfrm>
            <a:off x="3889614" y="1999380"/>
            <a:ext cx="2611925" cy="1958925"/>
          </a:xfrm>
          <a:prstGeom prst="rect">
            <a:avLst/>
          </a:prstGeom>
          <a:noFill/>
          <a:ln>
            <a:noFill/>
          </a:ln>
        </p:spPr>
      </p:pic>
      <p:pic>
        <p:nvPicPr>
          <p:cNvPr id="255" name="Google Shape;255;p30"/>
          <p:cNvPicPr preferRelativeResize="0"/>
          <p:nvPr/>
        </p:nvPicPr>
        <p:blipFill rotWithShape="1">
          <a:blip r:embed="rId5">
            <a:alphaModFix amt="20000"/>
          </a:blip>
          <a:srcRect/>
          <a:stretch/>
        </p:blipFill>
        <p:spPr>
          <a:xfrm>
            <a:off x="5682975" y="2896621"/>
            <a:ext cx="1102725" cy="1102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txBox="1">
            <a:spLocks noGrp="1"/>
          </p:cNvSpPr>
          <p:nvPr>
            <p:ph type="body" idx="1"/>
          </p:nvPr>
        </p:nvSpPr>
        <p:spPr>
          <a:xfrm>
            <a:off x="365760" y="1123902"/>
            <a:ext cx="6583800" cy="3125400"/>
          </a:xfrm>
          <a:prstGeom prst="rect">
            <a:avLst/>
          </a:prstGeom>
          <a:noFill/>
          <a:ln>
            <a:noFill/>
          </a:ln>
        </p:spPr>
        <p:txBody>
          <a:bodyPr spcFirstLastPara="1" wrap="square" lIns="67900" tIns="33950" rIns="67900" bIns="33950" anchor="t" anchorCtr="0">
            <a:normAutofit/>
          </a:bodyPr>
          <a:lstStyle/>
          <a:p>
            <a:pPr marL="297141" lvl="2" indent="0" algn="l" rtl="0">
              <a:lnSpc>
                <a:spcPct val="100000"/>
              </a:lnSpc>
              <a:spcBef>
                <a:spcPts val="0"/>
              </a:spcBef>
              <a:spcAft>
                <a:spcPts val="0"/>
              </a:spcAft>
              <a:buClr>
                <a:schemeClr val="accent2"/>
              </a:buClr>
              <a:buSzPts val="1200"/>
              <a:buNone/>
            </a:pPr>
            <a:endParaRPr/>
          </a:p>
          <a:p>
            <a:pPr marL="297141" lvl="2" indent="0" algn="l" rtl="0">
              <a:lnSpc>
                <a:spcPct val="100000"/>
              </a:lnSpc>
              <a:spcBef>
                <a:spcPts val="240"/>
              </a:spcBef>
              <a:spcAft>
                <a:spcPts val="0"/>
              </a:spcAft>
              <a:buClr>
                <a:schemeClr val="accent2"/>
              </a:buClr>
              <a:buSzPts val="1200"/>
              <a:buNone/>
            </a:pPr>
            <a:endParaRPr>
              <a:solidFill>
                <a:schemeClr val="accent2"/>
              </a:solidFill>
            </a:endParaRPr>
          </a:p>
          <a:p>
            <a:pPr marL="468591" lvl="2" indent="-95250" algn="l" rtl="0">
              <a:lnSpc>
                <a:spcPct val="100000"/>
              </a:lnSpc>
              <a:spcBef>
                <a:spcPts val="240"/>
              </a:spcBef>
              <a:spcAft>
                <a:spcPts val="0"/>
              </a:spcAft>
              <a:buClr>
                <a:schemeClr val="accent2"/>
              </a:buClr>
              <a:buSzPts val="1200"/>
              <a:buNone/>
            </a:pPr>
            <a:endParaRPr/>
          </a:p>
          <a:p>
            <a:pPr marL="0" lvl="1" indent="0" algn="l" rtl="0">
              <a:lnSpc>
                <a:spcPct val="100000"/>
              </a:lnSpc>
              <a:spcBef>
                <a:spcPts val="280"/>
              </a:spcBef>
              <a:spcAft>
                <a:spcPts val="0"/>
              </a:spcAft>
              <a:buClr>
                <a:srgbClr val="FFFFFF"/>
              </a:buClr>
              <a:buSzPts val="1400"/>
              <a:buNone/>
            </a:pPr>
            <a:endParaRPr>
              <a:solidFill>
                <a:schemeClr val="accent2"/>
              </a:solidFill>
            </a:endParaRPr>
          </a:p>
          <a:p>
            <a:pPr marL="254693" lvl="0" indent="-153093" algn="l" rtl="0">
              <a:lnSpc>
                <a:spcPct val="100000"/>
              </a:lnSpc>
              <a:spcBef>
                <a:spcPts val="320"/>
              </a:spcBef>
              <a:spcAft>
                <a:spcPts val="0"/>
              </a:spcAft>
              <a:buClr>
                <a:srgbClr val="FFFFFF"/>
              </a:buClr>
              <a:buSzPts val="1600"/>
              <a:buFont typeface="Noto Sans Symbols"/>
              <a:buNone/>
            </a:pPr>
            <a:endParaRPr/>
          </a:p>
          <a:p>
            <a:pPr marL="339592" lvl="1" indent="0" algn="l" rtl="0">
              <a:lnSpc>
                <a:spcPct val="100000"/>
              </a:lnSpc>
              <a:spcBef>
                <a:spcPts val="280"/>
              </a:spcBef>
              <a:spcAft>
                <a:spcPts val="0"/>
              </a:spcAft>
              <a:buClr>
                <a:srgbClr val="FFFFFF"/>
              </a:buClr>
              <a:buSzPts val="1400"/>
              <a:buNone/>
            </a:pPr>
            <a:endParaRPr>
              <a:solidFill>
                <a:schemeClr val="accent2"/>
              </a:solidFill>
            </a:endParaRPr>
          </a:p>
          <a:p>
            <a:pPr marL="339592" lvl="1" indent="0" algn="l" rtl="0">
              <a:lnSpc>
                <a:spcPct val="100000"/>
              </a:lnSpc>
              <a:spcBef>
                <a:spcPts val="280"/>
              </a:spcBef>
              <a:spcAft>
                <a:spcPts val="0"/>
              </a:spcAft>
              <a:buClr>
                <a:srgbClr val="FFFFFF"/>
              </a:buClr>
              <a:buSzPts val="1400"/>
              <a:buNone/>
            </a:pPr>
            <a:endParaRPr>
              <a:solidFill>
                <a:schemeClr val="accent2"/>
              </a:solidFill>
            </a:endParaRPr>
          </a:p>
          <a:p>
            <a:pPr marL="551837" lvl="1" indent="-123344" algn="l" rtl="0">
              <a:lnSpc>
                <a:spcPct val="100000"/>
              </a:lnSpc>
              <a:spcBef>
                <a:spcPts val="280"/>
              </a:spcBef>
              <a:spcAft>
                <a:spcPts val="0"/>
              </a:spcAft>
              <a:buClr>
                <a:srgbClr val="FFFFFF"/>
              </a:buClr>
              <a:buSzPts val="1400"/>
              <a:buNone/>
            </a:pPr>
            <a:endParaRPr>
              <a:solidFill>
                <a:schemeClr val="accent2"/>
              </a:solidFill>
            </a:endParaRPr>
          </a:p>
        </p:txBody>
      </p:sp>
      <p:sp>
        <p:nvSpPr>
          <p:cNvPr id="262" name="Google Shape;262;p31"/>
          <p:cNvSpPr txBox="1">
            <a:spLocks noGrp="1"/>
          </p:cNvSpPr>
          <p:nvPr>
            <p:ph type="title" idx="4294967295"/>
          </p:nvPr>
        </p:nvSpPr>
        <p:spPr>
          <a:xfrm>
            <a:off x="434109" y="484943"/>
            <a:ext cx="5886450" cy="376238"/>
          </a:xfrm>
          <a:prstGeom prst="rect">
            <a:avLst/>
          </a:prstGeom>
          <a:noFill/>
          <a:ln>
            <a:noFill/>
          </a:ln>
        </p:spPr>
        <p:txBody>
          <a:bodyPr spcFirstLastPara="1" wrap="square" lIns="67900" tIns="33950" rIns="67900" bIns="33950" anchor="t" anchorCtr="0">
            <a:noAutofit/>
          </a:bodyPr>
          <a:lstStyle/>
          <a:p>
            <a:pPr marL="0" lvl="0" indent="0" algn="l" rtl="0">
              <a:lnSpc>
                <a:spcPct val="100000"/>
              </a:lnSpc>
              <a:spcBef>
                <a:spcPts val="0"/>
              </a:spcBef>
              <a:spcAft>
                <a:spcPts val="0"/>
              </a:spcAft>
              <a:buClr>
                <a:schemeClr val="dk1"/>
              </a:buClr>
              <a:buSzPts val="1400"/>
              <a:buFont typeface="Times New Roman"/>
              <a:buNone/>
            </a:pPr>
            <a:r>
              <a:rPr lang="en-US" sz="3200" b="1">
                <a:solidFill>
                  <a:schemeClr val="dk1"/>
                </a:solidFill>
                <a:latin typeface="Times New Roman"/>
                <a:ea typeface="Times New Roman"/>
                <a:cs typeface="Times New Roman"/>
                <a:sym typeface="Times New Roman"/>
              </a:rPr>
              <a:t>Expected Outcome</a:t>
            </a:r>
            <a:endParaRPr sz="3200" b="1">
              <a:solidFill>
                <a:schemeClr val="dk1"/>
              </a:solidFill>
              <a:latin typeface="Times New Roman"/>
              <a:ea typeface="Times New Roman"/>
              <a:cs typeface="Times New Roman"/>
              <a:sym typeface="Times New Roman"/>
            </a:endParaRPr>
          </a:p>
        </p:txBody>
      </p:sp>
      <p:sp>
        <p:nvSpPr>
          <p:cNvPr id="263" name="Google Shape;263;p31"/>
          <p:cNvSpPr txBox="1"/>
          <p:nvPr/>
        </p:nvSpPr>
        <p:spPr>
          <a:xfrm>
            <a:off x="434106" y="1184684"/>
            <a:ext cx="6367500" cy="1693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200000"/>
              </a:lnSpc>
              <a:spcBef>
                <a:spcPts val="0"/>
              </a:spcBef>
              <a:spcAft>
                <a:spcPts val="0"/>
              </a:spcAft>
              <a:buClr>
                <a:srgbClr val="000000"/>
              </a:buClr>
              <a:buSzPts val="1400"/>
              <a:buFont typeface="Lato"/>
              <a:buChar char="➢"/>
            </a:pPr>
            <a:r>
              <a:rPr lang="en-US">
                <a:solidFill>
                  <a:schemeClr val="dk1"/>
                </a:solidFill>
                <a:latin typeface="Lato"/>
                <a:ea typeface="Lato"/>
                <a:cs typeface="Lato"/>
                <a:sym typeface="Lato"/>
              </a:rPr>
              <a:t>Dynamic Booking System.</a:t>
            </a:r>
            <a:endParaRPr>
              <a:solidFill>
                <a:schemeClr val="dk1"/>
              </a:solidFill>
              <a:latin typeface="Lato"/>
              <a:ea typeface="Lato"/>
              <a:cs typeface="Lato"/>
              <a:sym typeface="Lato"/>
            </a:endParaRPr>
          </a:p>
          <a:p>
            <a:pPr marL="457200" marR="0" lvl="0" indent="-317500" algn="l" rtl="0">
              <a:lnSpc>
                <a:spcPct val="200000"/>
              </a:lnSpc>
              <a:spcBef>
                <a:spcPts val="0"/>
              </a:spcBef>
              <a:spcAft>
                <a:spcPts val="0"/>
              </a:spcAft>
              <a:buClr>
                <a:srgbClr val="000000"/>
              </a:buClr>
              <a:buSzPts val="1400"/>
              <a:buFont typeface="Lato"/>
              <a:buChar char="➢"/>
            </a:pPr>
            <a:r>
              <a:rPr lang="en-US">
                <a:solidFill>
                  <a:schemeClr val="dk1"/>
                </a:solidFill>
                <a:latin typeface="Lato"/>
                <a:ea typeface="Lato"/>
                <a:cs typeface="Lato"/>
                <a:sym typeface="Lato"/>
              </a:rPr>
              <a:t>Cheap and reliable compared to native method.</a:t>
            </a:r>
            <a:endParaRPr>
              <a:solidFill>
                <a:schemeClr val="dk1"/>
              </a:solidFill>
              <a:latin typeface="Lato"/>
              <a:ea typeface="Lato"/>
              <a:cs typeface="Lato"/>
              <a:sym typeface="Lato"/>
            </a:endParaRPr>
          </a:p>
          <a:p>
            <a:pPr marL="457200" marR="0" lvl="0" indent="-317500" algn="l" rtl="0">
              <a:lnSpc>
                <a:spcPct val="200000"/>
              </a:lnSpc>
              <a:spcBef>
                <a:spcPts val="0"/>
              </a:spcBef>
              <a:spcAft>
                <a:spcPts val="0"/>
              </a:spcAft>
              <a:buClr>
                <a:srgbClr val="000000"/>
              </a:buClr>
              <a:buSzPts val="1400"/>
              <a:buFont typeface="Lato"/>
              <a:buChar char="➢"/>
            </a:pPr>
            <a:r>
              <a:rPr lang="en-US">
                <a:solidFill>
                  <a:schemeClr val="dk1"/>
                </a:solidFill>
                <a:latin typeface="Lato"/>
                <a:ea typeface="Lato"/>
                <a:cs typeface="Lato"/>
                <a:sym typeface="Lato"/>
              </a:rPr>
              <a:t>Clean and User Friendly UI.</a:t>
            </a:r>
            <a:endParaRPr>
              <a:solidFill>
                <a:schemeClr val="dk1"/>
              </a:solidFill>
              <a:latin typeface="Lato"/>
              <a:ea typeface="Lato"/>
              <a:cs typeface="Lato"/>
              <a:sym typeface="Lato"/>
            </a:endParaRPr>
          </a:p>
          <a:p>
            <a:pPr marL="457200" marR="0" lvl="0" indent="-317500" algn="l" rtl="0">
              <a:lnSpc>
                <a:spcPct val="200000"/>
              </a:lnSpc>
              <a:spcBef>
                <a:spcPts val="0"/>
              </a:spcBef>
              <a:spcAft>
                <a:spcPts val="0"/>
              </a:spcAft>
              <a:buClr>
                <a:srgbClr val="000000"/>
              </a:buClr>
              <a:buSzPts val="1400"/>
              <a:buFont typeface="Lato"/>
              <a:buChar char="➢"/>
            </a:pPr>
            <a:r>
              <a:rPr lang="en-US">
                <a:solidFill>
                  <a:schemeClr val="dk1"/>
                </a:solidFill>
                <a:latin typeface="Lato"/>
                <a:ea typeface="Lato"/>
                <a:cs typeface="Lato"/>
                <a:sym typeface="Lato"/>
              </a:rPr>
              <a:t>Schedule Availability And Management</a:t>
            </a:r>
            <a:endParaRPr>
              <a:solidFill>
                <a:schemeClr val="dk1"/>
              </a:solidFill>
              <a:latin typeface="Roboto"/>
              <a:ea typeface="Roboto"/>
              <a:cs typeface="Roboto"/>
              <a:sym typeface="Roboto"/>
            </a:endParaRPr>
          </a:p>
        </p:txBody>
      </p:sp>
      <p:pic>
        <p:nvPicPr>
          <p:cNvPr id="264" name="Google Shape;264;p31"/>
          <p:cNvPicPr preferRelativeResize="0"/>
          <p:nvPr/>
        </p:nvPicPr>
        <p:blipFill rotWithShape="1">
          <a:blip r:embed="rId3">
            <a:alphaModFix amt="20000"/>
          </a:blip>
          <a:srcRect/>
          <a:stretch/>
        </p:blipFill>
        <p:spPr>
          <a:xfrm>
            <a:off x="5682975" y="2896621"/>
            <a:ext cx="1102725" cy="11027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400">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anim calcmode="lin" valueType="num">
                                      <p:cBhvr additive="base">
                                        <p:cTn id="7" dur="1000"/>
                                        <p:tgtEl>
                                          <p:spTgt spid="26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2"/>
          <p:cNvSpPr txBox="1">
            <a:spLocks noGrp="1"/>
          </p:cNvSpPr>
          <p:nvPr>
            <p:ph type="body" idx="1"/>
          </p:nvPr>
        </p:nvSpPr>
        <p:spPr>
          <a:xfrm>
            <a:off x="550985" y="977902"/>
            <a:ext cx="6583800" cy="3125400"/>
          </a:xfrm>
          <a:prstGeom prst="rect">
            <a:avLst/>
          </a:prstGeom>
          <a:noFill/>
          <a:ln>
            <a:noFill/>
          </a:ln>
        </p:spPr>
        <p:txBody>
          <a:bodyPr spcFirstLastPara="1" wrap="square" lIns="67900" tIns="33950" rIns="67900" bIns="33950" anchor="t" anchorCtr="0">
            <a:normAutofit/>
          </a:bodyPr>
          <a:lstStyle/>
          <a:p>
            <a:pPr marL="297141" lvl="2" indent="0" algn="l" rtl="0">
              <a:lnSpc>
                <a:spcPct val="100000"/>
              </a:lnSpc>
              <a:spcBef>
                <a:spcPts val="0"/>
              </a:spcBef>
              <a:spcAft>
                <a:spcPts val="0"/>
              </a:spcAft>
              <a:buClr>
                <a:schemeClr val="accent2"/>
              </a:buClr>
              <a:buSzPts val="1200"/>
              <a:buNone/>
            </a:pPr>
            <a:endParaRPr/>
          </a:p>
          <a:p>
            <a:pPr marL="297141" lvl="2" indent="0" algn="l" rtl="0">
              <a:lnSpc>
                <a:spcPct val="100000"/>
              </a:lnSpc>
              <a:spcBef>
                <a:spcPts val="240"/>
              </a:spcBef>
              <a:spcAft>
                <a:spcPts val="0"/>
              </a:spcAft>
              <a:buClr>
                <a:schemeClr val="accent2"/>
              </a:buClr>
              <a:buSzPts val="1200"/>
              <a:buNone/>
            </a:pPr>
            <a:endParaRPr>
              <a:solidFill>
                <a:schemeClr val="accent2"/>
              </a:solidFill>
            </a:endParaRPr>
          </a:p>
          <a:p>
            <a:pPr marL="468591" lvl="2" indent="-95250" algn="l" rtl="0">
              <a:lnSpc>
                <a:spcPct val="100000"/>
              </a:lnSpc>
              <a:spcBef>
                <a:spcPts val="240"/>
              </a:spcBef>
              <a:spcAft>
                <a:spcPts val="0"/>
              </a:spcAft>
              <a:buClr>
                <a:schemeClr val="accent2"/>
              </a:buClr>
              <a:buSzPts val="1200"/>
              <a:buNone/>
            </a:pPr>
            <a:endParaRPr/>
          </a:p>
          <a:p>
            <a:pPr marL="0" lvl="1" indent="0" algn="l" rtl="0">
              <a:lnSpc>
                <a:spcPct val="100000"/>
              </a:lnSpc>
              <a:spcBef>
                <a:spcPts val="280"/>
              </a:spcBef>
              <a:spcAft>
                <a:spcPts val="0"/>
              </a:spcAft>
              <a:buClr>
                <a:srgbClr val="FFFFFF"/>
              </a:buClr>
              <a:buSzPts val="1400"/>
              <a:buNone/>
            </a:pPr>
            <a:endParaRPr>
              <a:solidFill>
                <a:schemeClr val="accent2"/>
              </a:solidFill>
            </a:endParaRPr>
          </a:p>
          <a:p>
            <a:pPr marL="254693" lvl="0" indent="-153093" algn="l" rtl="0">
              <a:lnSpc>
                <a:spcPct val="100000"/>
              </a:lnSpc>
              <a:spcBef>
                <a:spcPts val="320"/>
              </a:spcBef>
              <a:spcAft>
                <a:spcPts val="0"/>
              </a:spcAft>
              <a:buClr>
                <a:srgbClr val="FFFFFF"/>
              </a:buClr>
              <a:buSzPts val="1600"/>
              <a:buFont typeface="Noto Sans Symbols"/>
              <a:buNone/>
            </a:pPr>
            <a:endParaRPr/>
          </a:p>
          <a:p>
            <a:pPr marL="339592" lvl="1" indent="0" algn="l" rtl="0">
              <a:lnSpc>
                <a:spcPct val="100000"/>
              </a:lnSpc>
              <a:spcBef>
                <a:spcPts val="280"/>
              </a:spcBef>
              <a:spcAft>
                <a:spcPts val="0"/>
              </a:spcAft>
              <a:buClr>
                <a:srgbClr val="FFFFFF"/>
              </a:buClr>
              <a:buSzPts val="1400"/>
              <a:buNone/>
            </a:pPr>
            <a:endParaRPr>
              <a:solidFill>
                <a:schemeClr val="accent2"/>
              </a:solidFill>
            </a:endParaRPr>
          </a:p>
          <a:p>
            <a:pPr marL="551837" lvl="1" indent="-123344" algn="l" rtl="0">
              <a:lnSpc>
                <a:spcPct val="100000"/>
              </a:lnSpc>
              <a:spcBef>
                <a:spcPts val="280"/>
              </a:spcBef>
              <a:spcAft>
                <a:spcPts val="0"/>
              </a:spcAft>
              <a:buClr>
                <a:srgbClr val="FFFFFF"/>
              </a:buClr>
              <a:buSzPts val="1400"/>
              <a:buNone/>
            </a:pPr>
            <a:endParaRPr>
              <a:solidFill>
                <a:schemeClr val="accent2"/>
              </a:solidFill>
            </a:endParaRPr>
          </a:p>
        </p:txBody>
      </p:sp>
      <p:sp>
        <p:nvSpPr>
          <p:cNvPr id="271" name="Google Shape;271;p32"/>
          <p:cNvSpPr txBox="1">
            <a:spLocks noGrp="1"/>
          </p:cNvSpPr>
          <p:nvPr>
            <p:ph type="title" idx="4294967295"/>
          </p:nvPr>
        </p:nvSpPr>
        <p:spPr>
          <a:xfrm>
            <a:off x="365751" y="466300"/>
            <a:ext cx="5433600" cy="347400"/>
          </a:xfrm>
          <a:prstGeom prst="rect">
            <a:avLst/>
          </a:prstGeom>
          <a:noFill/>
          <a:ln>
            <a:noFill/>
          </a:ln>
        </p:spPr>
        <p:txBody>
          <a:bodyPr spcFirstLastPara="1" wrap="square" lIns="67900" tIns="33950" rIns="67900" bIns="33950" anchor="t" anchorCtr="0">
            <a:noAutofit/>
          </a:bodyPr>
          <a:lstStyle/>
          <a:p>
            <a:pPr marL="0" lvl="0" indent="0" algn="l" rtl="0">
              <a:lnSpc>
                <a:spcPct val="100000"/>
              </a:lnSpc>
              <a:spcBef>
                <a:spcPts val="0"/>
              </a:spcBef>
              <a:spcAft>
                <a:spcPts val="0"/>
              </a:spcAft>
              <a:buClr>
                <a:schemeClr val="dk1"/>
              </a:buClr>
              <a:buSzPts val="1400"/>
              <a:buFont typeface="Times New Roman"/>
              <a:buNone/>
            </a:pPr>
            <a:r>
              <a:rPr lang="en-US" sz="3200" b="1">
                <a:solidFill>
                  <a:schemeClr val="dk1"/>
                </a:solidFill>
                <a:latin typeface="Times New Roman"/>
                <a:ea typeface="Times New Roman"/>
                <a:cs typeface="Times New Roman"/>
                <a:sym typeface="Times New Roman"/>
              </a:rPr>
              <a:t>Conclusion and Future Work</a:t>
            </a:r>
            <a:endParaRPr sz="3200" b="1">
              <a:solidFill>
                <a:schemeClr val="dk1"/>
              </a:solidFill>
              <a:latin typeface="Times New Roman"/>
              <a:ea typeface="Times New Roman"/>
              <a:cs typeface="Times New Roman"/>
              <a:sym typeface="Times New Roman"/>
            </a:endParaRPr>
          </a:p>
        </p:txBody>
      </p:sp>
      <p:sp>
        <p:nvSpPr>
          <p:cNvPr id="272" name="Google Shape;272;p32"/>
          <p:cNvSpPr txBox="1"/>
          <p:nvPr/>
        </p:nvSpPr>
        <p:spPr>
          <a:xfrm>
            <a:off x="365750" y="879573"/>
            <a:ext cx="6327300" cy="2939700"/>
          </a:xfrm>
          <a:prstGeom prst="rect">
            <a:avLst/>
          </a:prstGeom>
          <a:noFill/>
          <a:ln>
            <a:noFill/>
          </a:ln>
        </p:spPr>
        <p:txBody>
          <a:bodyPr spcFirstLastPara="1" wrap="square" lIns="67900" tIns="33950" rIns="67900" bIns="33950" anchor="t" anchorCtr="0">
            <a:normAutofit fontScale="25000" lnSpcReduction="20000"/>
          </a:bodyPr>
          <a:lstStyle/>
          <a:p>
            <a:pPr marL="0" marR="0" lvl="0" indent="0" algn="l" rtl="0">
              <a:lnSpc>
                <a:spcPct val="100000"/>
              </a:lnSpc>
              <a:spcBef>
                <a:spcPts val="320"/>
              </a:spcBef>
              <a:spcAft>
                <a:spcPts val="0"/>
              </a:spcAft>
              <a:buNone/>
            </a:pPr>
            <a:endParaRPr sz="5600">
              <a:solidFill>
                <a:schemeClr val="dk1"/>
              </a:solidFill>
              <a:latin typeface="Lato"/>
              <a:ea typeface="Lato"/>
              <a:cs typeface="Lato"/>
              <a:sym typeface="Lato"/>
            </a:endParaRPr>
          </a:p>
          <a:p>
            <a:pPr marL="457200" marR="0" lvl="0" indent="-330200" algn="just" rtl="0">
              <a:lnSpc>
                <a:spcPct val="200000"/>
              </a:lnSpc>
              <a:spcBef>
                <a:spcPts val="0"/>
              </a:spcBef>
              <a:spcAft>
                <a:spcPts val="0"/>
              </a:spcAft>
              <a:buClr>
                <a:schemeClr val="dk1"/>
              </a:buClr>
              <a:buSzPct val="100000"/>
              <a:buFont typeface="Lato"/>
              <a:buChar char="➢"/>
            </a:pPr>
            <a:r>
              <a:rPr lang="en-US" sz="5600">
                <a:solidFill>
                  <a:schemeClr val="dk1"/>
                </a:solidFill>
                <a:latin typeface="Lato"/>
                <a:ea typeface="Lato"/>
                <a:cs typeface="Lato"/>
                <a:sym typeface="Lato"/>
              </a:rPr>
              <a:t>Online Payment gateway.</a:t>
            </a:r>
            <a:endParaRPr sz="5600">
              <a:solidFill>
                <a:schemeClr val="dk1"/>
              </a:solidFill>
              <a:latin typeface="Lato"/>
              <a:ea typeface="Lato"/>
              <a:cs typeface="Lato"/>
              <a:sym typeface="Lato"/>
            </a:endParaRPr>
          </a:p>
          <a:p>
            <a:pPr marL="457200" marR="0" lvl="0" indent="-330200" algn="just" rtl="0">
              <a:lnSpc>
                <a:spcPct val="200000"/>
              </a:lnSpc>
              <a:spcBef>
                <a:spcPts val="0"/>
              </a:spcBef>
              <a:spcAft>
                <a:spcPts val="0"/>
              </a:spcAft>
              <a:buClr>
                <a:schemeClr val="dk1"/>
              </a:buClr>
              <a:buSzPct val="100000"/>
              <a:buFont typeface="Lato"/>
              <a:buChar char="➢"/>
            </a:pPr>
            <a:r>
              <a:rPr lang="en-US" sz="5600">
                <a:solidFill>
                  <a:schemeClr val="dk1"/>
                </a:solidFill>
                <a:latin typeface="Lato"/>
                <a:ea typeface="Lato"/>
                <a:cs typeface="Lato"/>
                <a:sym typeface="Lato"/>
              </a:rPr>
              <a:t>Tournament Organization And Management.</a:t>
            </a:r>
            <a:endParaRPr sz="5600">
              <a:solidFill>
                <a:schemeClr val="dk1"/>
              </a:solidFill>
              <a:latin typeface="Lato"/>
              <a:ea typeface="Lato"/>
              <a:cs typeface="Lato"/>
              <a:sym typeface="Lato"/>
            </a:endParaRPr>
          </a:p>
          <a:p>
            <a:pPr marL="457200" marR="0" lvl="0" indent="-330200" algn="just" rtl="0">
              <a:lnSpc>
                <a:spcPct val="200000"/>
              </a:lnSpc>
              <a:spcBef>
                <a:spcPts val="0"/>
              </a:spcBef>
              <a:spcAft>
                <a:spcPts val="0"/>
              </a:spcAft>
              <a:buClr>
                <a:schemeClr val="dk1"/>
              </a:buClr>
              <a:buSzPct val="100000"/>
              <a:buFont typeface="Lato"/>
              <a:buChar char="➢"/>
            </a:pPr>
            <a:r>
              <a:rPr lang="en-US" sz="5600">
                <a:solidFill>
                  <a:schemeClr val="dk1"/>
                </a:solidFill>
                <a:latin typeface="Lato"/>
                <a:ea typeface="Lato"/>
                <a:cs typeface="Lato"/>
                <a:sym typeface="Lato"/>
              </a:rPr>
              <a:t>Recruitment, Transparency, Availability Of Skilled Players.</a:t>
            </a:r>
            <a:endParaRPr sz="5600">
              <a:solidFill>
                <a:schemeClr val="dk1"/>
              </a:solidFill>
              <a:latin typeface="Lato"/>
              <a:ea typeface="Lato"/>
              <a:cs typeface="Lato"/>
              <a:sym typeface="Lato"/>
            </a:endParaRPr>
          </a:p>
          <a:p>
            <a:pPr marL="457200" marR="0" lvl="0" indent="-330200" algn="just" rtl="0">
              <a:lnSpc>
                <a:spcPct val="200000"/>
              </a:lnSpc>
              <a:spcBef>
                <a:spcPts val="0"/>
              </a:spcBef>
              <a:spcAft>
                <a:spcPts val="0"/>
              </a:spcAft>
              <a:buClr>
                <a:schemeClr val="dk1"/>
              </a:buClr>
              <a:buSzPct val="100000"/>
              <a:buFont typeface="Lato"/>
              <a:buChar char="➢"/>
            </a:pPr>
            <a:r>
              <a:rPr lang="en-US" sz="5600">
                <a:solidFill>
                  <a:schemeClr val="dk1"/>
                </a:solidFill>
                <a:latin typeface="Lato"/>
                <a:ea typeface="Lato"/>
                <a:cs typeface="Lato"/>
                <a:sym typeface="Lato"/>
              </a:rPr>
              <a:t>Live Feed And Stream of Tournaments and Important Matches.</a:t>
            </a:r>
            <a:endParaRPr sz="5600">
              <a:solidFill>
                <a:schemeClr val="dk1"/>
              </a:solidFill>
              <a:latin typeface="Lato"/>
              <a:ea typeface="Lato"/>
              <a:cs typeface="Lato"/>
              <a:sym typeface="Lato"/>
            </a:endParaRPr>
          </a:p>
          <a:p>
            <a:pPr marL="457200" lvl="0" indent="-317500" algn="just" rtl="0">
              <a:lnSpc>
                <a:spcPct val="200000"/>
              </a:lnSpc>
              <a:spcBef>
                <a:spcPts val="0"/>
              </a:spcBef>
              <a:spcAft>
                <a:spcPts val="0"/>
              </a:spcAft>
              <a:buClr>
                <a:schemeClr val="dk1"/>
              </a:buClr>
              <a:buSzPct val="100000"/>
              <a:buFont typeface="Lato"/>
              <a:buChar char="➢"/>
            </a:pPr>
            <a:r>
              <a:rPr lang="en-US" sz="5600">
                <a:solidFill>
                  <a:schemeClr val="dk1"/>
                </a:solidFill>
                <a:latin typeface="Lato"/>
                <a:ea typeface="Lato"/>
                <a:cs typeface="Lato"/>
                <a:sym typeface="Lato"/>
              </a:rPr>
              <a:t>Nepali language interface.</a:t>
            </a:r>
            <a:endParaRPr sz="5600">
              <a:solidFill>
                <a:schemeClr val="dk1"/>
              </a:solidFill>
              <a:latin typeface="Lato"/>
              <a:ea typeface="Lato"/>
              <a:cs typeface="Lato"/>
              <a:sym typeface="Lato"/>
            </a:endParaRPr>
          </a:p>
          <a:p>
            <a:pPr marL="457200" lvl="0" indent="-317500" algn="just" rtl="0">
              <a:lnSpc>
                <a:spcPct val="200000"/>
              </a:lnSpc>
              <a:spcBef>
                <a:spcPts val="0"/>
              </a:spcBef>
              <a:spcAft>
                <a:spcPts val="0"/>
              </a:spcAft>
              <a:buClr>
                <a:schemeClr val="dk1"/>
              </a:buClr>
              <a:buSzPct val="100000"/>
              <a:buFont typeface="Lato"/>
              <a:buChar char="➢"/>
            </a:pPr>
            <a:r>
              <a:rPr lang="en-US" sz="5600">
                <a:solidFill>
                  <a:schemeClr val="dk1"/>
                </a:solidFill>
                <a:latin typeface="Lato"/>
                <a:ea typeface="Lato"/>
                <a:cs typeface="Lato"/>
                <a:sym typeface="Lato"/>
              </a:rPr>
              <a:t>Event booking systems.</a:t>
            </a:r>
            <a:endParaRPr sz="5600">
              <a:solidFill>
                <a:schemeClr val="dk1"/>
              </a:solidFill>
              <a:latin typeface="Lato"/>
              <a:ea typeface="Lato"/>
              <a:cs typeface="Lato"/>
              <a:sym typeface="Lato"/>
            </a:endParaRPr>
          </a:p>
          <a:p>
            <a:pPr marL="328198" marR="0" lvl="0" indent="-184149" algn="l" rtl="0">
              <a:lnSpc>
                <a:spcPct val="100000"/>
              </a:lnSpc>
              <a:spcBef>
                <a:spcPts val="320"/>
              </a:spcBef>
              <a:spcAft>
                <a:spcPts val="0"/>
              </a:spcAft>
              <a:buClr>
                <a:srgbClr val="FFFFFF"/>
              </a:buClr>
              <a:buSzPct val="100000"/>
              <a:buFont typeface="Times New Roman"/>
              <a:buNone/>
            </a:pPr>
            <a:endParaRPr sz="7200">
              <a:solidFill>
                <a:srgbClr val="FFFFFF"/>
              </a:solidFill>
              <a:latin typeface="Times New Roman"/>
              <a:ea typeface="Times New Roman"/>
              <a:cs typeface="Times New Roman"/>
              <a:sym typeface="Times New Roman"/>
            </a:endParaRPr>
          </a:p>
          <a:p>
            <a:pPr marL="42448" marR="0" lvl="0" indent="0" algn="l" rtl="0">
              <a:lnSpc>
                <a:spcPct val="100000"/>
              </a:lnSpc>
              <a:spcBef>
                <a:spcPts val="320"/>
              </a:spcBef>
              <a:spcAft>
                <a:spcPts val="0"/>
              </a:spcAft>
              <a:buClr>
                <a:srgbClr val="FFFFFF"/>
              </a:buClr>
              <a:buSzPts val="400"/>
              <a:buFont typeface="Noto Sans Symbols"/>
              <a:buNone/>
            </a:pPr>
            <a:endParaRPr sz="7200" b="0" i="0" u="none" strike="noStrike" cap="none">
              <a:solidFill>
                <a:srgbClr val="FFFFFF"/>
              </a:solidFill>
              <a:latin typeface="Times New Roman"/>
              <a:ea typeface="Times New Roman"/>
              <a:cs typeface="Times New Roman"/>
              <a:sym typeface="Times New Roman"/>
            </a:endParaRPr>
          </a:p>
          <a:p>
            <a:pPr marL="328198" marR="0" lvl="0" indent="-184149" algn="l" rtl="0">
              <a:lnSpc>
                <a:spcPct val="100000"/>
              </a:lnSpc>
              <a:spcBef>
                <a:spcPts val="320"/>
              </a:spcBef>
              <a:spcAft>
                <a:spcPts val="0"/>
              </a:spcAft>
              <a:buClr>
                <a:srgbClr val="FFFFFF"/>
              </a:buClr>
              <a:buSzPct val="100000"/>
              <a:buFont typeface="Noto Sans Symbols"/>
              <a:buNone/>
            </a:pPr>
            <a:endParaRPr sz="1600" b="0" i="0" u="none" strike="noStrike" cap="none">
              <a:solidFill>
                <a:srgbClr val="FFFFFF"/>
              </a:solidFill>
              <a:latin typeface="Times New Roman"/>
              <a:ea typeface="Times New Roman"/>
              <a:cs typeface="Times New Roman"/>
              <a:sym typeface="Times New Roman"/>
            </a:endParaRPr>
          </a:p>
          <a:p>
            <a:pPr marL="339592" marR="0" lvl="1" indent="0" algn="l" rtl="0">
              <a:lnSpc>
                <a:spcPct val="100000"/>
              </a:lnSpc>
              <a:spcBef>
                <a:spcPts val="280"/>
              </a:spcBef>
              <a:spcAft>
                <a:spcPts val="0"/>
              </a:spcAft>
              <a:buClr>
                <a:schemeClr val="accent2"/>
              </a:buClr>
              <a:buSzPct val="100000"/>
              <a:buFont typeface="Noto Sans Symbols"/>
              <a:buNone/>
            </a:pPr>
            <a:endParaRPr sz="1400" b="0" i="0" u="none" strike="noStrike" cap="none">
              <a:solidFill>
                <a:schemeClr val="accent2"/>
              </a:solidFill>
              <a:latin typeface="Times New Roman"/>
              <a:ea typeface="Times New Roman"/>
              <a:cs typeface="Times New Roman"/>
              <a:sym typeface="Times New Roman"/>
            </a:endParaRPr>
          </a:p>
          <a:p>
            <a:pPr marL="339591" marR="0" lvl="1" indent="0" algn="l" rtl="0">
              <a:lnSpc>
                <a:spcPct val="100000"/>
              </a:lnSpc>
              <a:spcBef>
                <a:spcPts val="280"/>
              </a:spcBef>
              <a:spcAft>
                <a:spcPts val="0"/>
              </a:spcAft>
              <a:buClr>
                <a:srgbClr val="FFFFFF"/>
              </a:buClr>
              <a:buSzPct val="100000"/>
              <a:buFont typeface="Noto Sans Symbols"/>
              <a:buNone/>
            </a:pPr>
            <a:endParaRPr sz="1400" b="0" i="0" u="none" strike="noStrike" cap="none">
              <a:solidFill>
                <a:schemeClr val="accent2"/>
              </a:solidFill>
              <a:latin typeface="Times New Roman"/>
              <a:ea typeface="Times New Roman"/>
              <a:cs typeface="Times New Roman"/>
              <a:sym typeface="Times New Roman"/>
            </a:endParaRPr>
          </a:p>
          <a:p>
            <a:pPr marL="551837" marR="0" lvl="1" indent="-123344" algn="l" rtl="0">
              <a:lnSpc>
                <a:spcPct val="100000"/>
              </a:lnSpc>
              <a:spcBef>
                <a:spcPts val="280"/>
              </a:spcBef>
              <a:spcAft>
                <a:spcPts val="0"/>
              </a:spcAft>
              <a:buClr>
                <a:srgbClr val="FFFFFF"/>
              </a:buClr>
              <a:buSzPct val="100000"/>
              <a:buFont typeface="Noto Sans Symbols"/>
              <a:buNone/>
            </a:pPr>
            <a:endParaRPr sz="1400" b="0" i="0" u="none" strike="noStrike" cap="none">
              <a:solidFill>
                <a:schemeClr val="accent2"/>
              </a:solidFill>
              <a:latin typeface="Times New Roman"/>
              <a:ea typeface="Times New Roman"/>
              <a:cs typeface="Times New Roman"/>
              <a:sym typeface="Times New Roman"/>
            </a:endParaRPr>
          </a:p>
        </p:txBody>
      </p:sp>
      <p:pic>
        <p:nvPicPr>
          <p:cNvPr id="273" name="Google Shape;273;p32"/>
          <p:cNvPicPr preferRelativeResize="0"/>
          <p:nvPr/>
        </p:nvPicPr>
        <p:blipFill rotWithShape="1">
          <a:blip r:embed="rId3">
            <a:alphaModFix amt="20000"/>
          </a:blip>
          <a:srcRect/>
          <a:stretch/>
        </p:blipFill>
        <p:spPr>
          <a:xfrm>
            <a:off x="5682975" y="2896621"/>
            <a:ext cx="1102725" cy="1102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anim calcmode="lin" valueType="num">
                                      <p:cBhvr additive="base">
                                        <p:cTn id="7" dur="1000"/>
                                        <p:tgtEl>
                                          <p:spTgt spid="2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3"/>
          <p:cNvSpPr txBox="1">
            <a:spLocks noGrp="1"/>
          </p:cNvSpPr>
          <p:nvPr>
            <p:ph type="body" idx="1"/>
          </p:nvPr>
        </p:nvSpPr>
        <p:spPr>
          <a:xfrm>
            <a:off x="365760" y="977902"/>
            <a:ext cx="6583800" cy="3125400"/>
          </a:xfrm>
          <a:prstGeom prst="rect">
            <a:avLst/>
          </a:prstGeom>
          <a:noFill/>
          <a:ln>
            <a:noFill/>
          </a:ln>
        </p:spPr>
        <p:txBody>
          <a:bodyPr spcFirstLastPara="1" wrap="square" lIns="67900" tIns="33950" rIns="67900" bIns="33950" anchor="t" anchorCtr="0">
            <a:normAutofit/>
          </a:bodyPr>
          <a:lstStyle/>
          <a:p>
            <a:pPr marL="297141" lvl="2" indent="0" algn="l" rtl="0">
              <a:lnSpc>
                <a:spcPct val="100000"/>
              </a:lnSpc>
              <a:spcBef>
                <a:spcPts val="0"/>
              </a:spcBef>
              <a:spcAft>
                <a:spcPts val="0"/>
              </a:spcAft>
              <a:buClr>
                <a:schemeClr val="accent2"/>
              </a:buClr>
              <a:buSzPts val="1200"/>
              <a:buNone/>
            </a:pPr>
            <a:endParaRPr/>
          </a:p>
          <a:p>
            <a:pPr marL="297141" lvl="2" indent="0" algn="l" rtl="0">
              <a:lnSpc>
                <a:spcPct val="100000"/>
              </a:lnSpc>
              <a:spcBef>
                <a:spcPts val="240"/>
              </a:spcBef>
              <a:spcAft>
                <a:spcPts val="0"/>
              </a:spcAft>
              <a:buClr>
                <a:schemeClr val="accent2"/>
              </a:buClr>
              <a:buSzPts val="1200"/>
              <a:buNone/>
            </a:pPr>
            <a:endParaRPr>
              <a:solidFill>
                <a:schemeClr val="accent2"/>
              </a:solidFill>
            </a:endParaRPr>
          </a:p>
          <a:p>
            <a:pPr marL="468591" lvl="2" indent="-95250" algn="l" rtl="0">
              <a:lnSpc>
                <a:spcPct val="100000"/>
              </a:lnSpc>
              <a:spcBef>
                <a:spcPts val="240"/>
              </a:spcBef>
              <a:spcAft>
                <a:spcPts val="0"/>
              </a:spcAft>
              <a:buClr>
                <a:schemeClr val="accent2"/>
              </a:buClr>
              <a:buSzPts val="1200"/>
              <a:buNone/>
            </a:pPr>
            <a:endParaRPr/>
          </a:p>
          <a:p>
            <a:pPr marL="0" lvl="1" indent="0" algn="l" rtl="0">
              <a:lnSpc>
                <a:spcPct val="100000"/>
              </a:lnSpc>
              <a:spcBef>
                <a:spcPts val="280"/>
              </a:spcBef>
              <a:spcAft>
                <a:spcPts val="0"/>
              </a:spcAft>
              <a:buClr>
                <a:srgbClr val="FFFFFF"/>
              </a:buClr>
              <a:buSzPts val="1400"/>
              <a:buNone/>
            </a:pPr>
            <a:endParaRPr>
              <a:solidFill>
                <a:schemeClr val="accent2"/>
              </a:solidFill>
            </a:endParaRPr>
          </a:p>
          <a:p>
            <a:pPr marL="254693" lvl="0" indent="-153093" algn="l" rtl="0">
              <a:lnSpc>
                <a:spcPct val="100000"/>
              </a:lnSpc>
              <a:spcBef>
                <a:spcPts val="320"/>
              </a:spcBef>
              <a:spcAft>
                <a:spcPts val="0"/>
              </a:spcAft>
              <a:buClr>
                <a:srgbClr val="FFFFFF"/>
              </a:buClr>
              <a:buSzPts val="1600"/>
              <a:buFont typeface="Noto Sans Symbols"/>
              <a:buNone/>
            </a:pPr>
            <a:endParaRPr/>
          </a:p>
          <a:p>
            <a:pPr marL="339592" lvl="1" indent="0" algn="l" rtl="0">
              <a:lnSpc>
                <a:spcPct val="100000"/>
              </a:lnSpc>
              <a:spcBef>
                <a:spcPts val="280"/>
              </a:spcBef>
              <a:spcAft>
                <a:spcPts val="0"/>
              </a:spcAft>
              <a:buClr>
                <a:srgbClr val="FFFFFF"/>
              </a:buClr>
              <a:buSzPts val="1400"/>
              <a:buNone/>
            </a:pPr>
            <a:endParaRPr>
              <a:solidFill>
                <a:schemeClr val="accent2"/>
              </a:solidFill>
            </a:endParaRPr>
          </a:p>
          <a:p>
            <a:pPr marL="551837" lvl="1" indent="-123344" algn="l" rtl="0">
              <a:lnSpc>
                <a:spcPct val="100000"/>
              </a:lnSpc>
              <a:spcBef>
                <a:spcPts val="280"/>
              </a:spcBef>
              <a:spcAft>
                <a:spcPts val="0"/>
              </a:spcAft>
              <a:buClr>
                <a:srgbClr val="FFFFFF"/>
              </a:buClr>
              <a:buSzPts val="1400"/>
              <a:buNone/>
            </a:pPr>
            <a:endParaRPr>
              <a:solidFill>
                <a:schemeClr val="accent2"/>
              </a:solidFill>
            </a:endParaRPr>
          </a:p>
        </p:txBody>
      </p:sp>
      <p:sp>
        <p:nvSpPr>
          <p:cNvPr id="280" name="Google Shape;280;p33"/>
          <p:cNvSpPr txBox="1">
            <a:spLocks noGrp="1"/>
          </p:cNvSpPr>
          <p:nvPr>
            <p:ph type="title" idx="4294967295"/>
          </p:nvPr>
        </p:nvSpPr>
        <p:spPr>
          <a:xfrm>
            <a:off x="517155" y="448774"/>
            <a:ext cx="5888038" cy="376237"/>
          </a:xfrm>
          <a:prstGeom prst="rect">
            <a:avLst/>
          </a:prstGeom>
          <a:noFill/>
          <a:ln>
            <a:noFill/>
          </a:ln>
        </p:spPr>
        <p:txBody>
          <a:bodyPr spcFirstLastPara="1" wrap="square" lIns="67900" tIns="33950" rIns="67900" bIns="33950" anchor="t" anchorCtr="0">
            <a:noAutofit/>
          </a:bodyPr>
          <a:lstStyle/>
          <a:p>
            <a:pPr marL="0" lvl="0" indent="0" algn="l" rtl="0">
              <a:lnSpc>
                <a:spcPct val="100000"/>
              </a:lnSpc>
              <a:spcBef>
                <a:spcPts val="0"/>
              </a:spcBef>
              <a:spcAft>
                <a:spcPts val="0"/>
              </a:spcAft>
              <a:buClr>
                <a:schemeClr val="dk1"/>
              </a:buClr>
              <a:buSzPts val="1400"/>
              <a:buFont typeface="Times New Roman"/>
              <a:buNone/>
            </a:pPr>
            <a:r>
              <a:rPr lang="en-US" sz="3200" b="1">
                <a:solidFill>
                  <a:schemeClr val="dk1"/>
                </a:solidFill>
                <a:latin typeface="Times New Roman"/>
                <a:ea typeface="Times New Roman"/>
                <a:cs typeface="Times New Roman"/>
                <a:sym typeface="Times New Roman"/>
              </a:rPr>
              <a:t>References</a:t>
            </a:r>
            <a:endParaRPr sz="3200" b="1">
              <a:solidFill>
                <a:schemeClr val="dk1"/>
              </a:solidFill>
              <a:latin typeface="Times New Roman"/>
              <a:ea typeface="Times New Roman"/>
              <a:cs typeface="Times New Roman"/>
              <a:sym typeface="Times New Roman"/>
            </a:endParaRPr>
          </a:p>
        </p:txBody>
      </p:sp>
      <p:sp>
        <p:nvSpPr>
          <p:cNvPr id="281" name="Google Shape;281;p33"/>
          <p:cNvSpPr txBox="1"/>
          <p:nvPr/>
        </p:nvSpPr>
        <p:spPr>
          <a:xfrm>
            <a:off x="517155" y="977902"/>
            <a:ext cx="6376208" cy="3026772"/>
          </a:xfrm>
          <a:prstGeom prst="rect">
            <a:avLst/>
          </a:prstGeom>
          <a:noFill/>
          <a:ln>
            <a:noFill/>
          </a:ln>
        </p:spPr>
        <p:txBody>
          <a:bodyPr spcFirstLastPara="1" wrap="square" lIns="67900" tIns="33950" rIns="67900" bIns="33950" anchor="t" anchorCtr="0">
            <a:normAutofit fontScale="40000" lnSpcReduction="20000"/>
          </a:bodyPr>
          <a:lstStyle/>
          <a:p>
            <a:pPr marL="42448" marR="0" lvl="0" indent="0" algn="l" rtl="0">
              <a:lnSpc>
                <a:spcPct val="100000"/>
              </a:lnSpc>
              <a:spcBef>
                <a:spcPts val="0"/>
              </a:spcBef>
              <a:spcAft>
                <a:spcPts val="0"/>
              </a:spcAft>
              <a:buClr>
                <a:srgbClr val="FFFFFF"/>
              </a:buClr>
              <a:buSzPct val="50793"/>
              <a:buFont typeface="Noto Sans Symbols"/>
              <a:buNone/>
            </a:pPr>
            <a:r>
              <a:rPr lang="en-US" sz="3150" b="0" i="0" u="none" strike="noStrike" cap="none">
                <a:solidFill>
                  <a:srgbClr val="FFFFFF"/>
                </a:solidFill>
                <a:latin typeface="Times New Roman"/>
                <a:ea typeface="Times New Roman"/>
                <a:cs typeface="Times New Roman"/>
                <a:sym typeface="Times New Roman"/>
              </a:rPr>
              <a:t>[1]. Reference 1</a:t>
            </a:r>
            <a:endParaRPr sz="3150" b="0" i="0" u="none" strike="noStrike" cap="none">
              <a:solidFill>
                <a:srgbClr val="000000"/>
              </a:solidFill>
              <a:latin typeface="Arial"/>
              <a:ea typeface="Arial"/>
              <a:cs typeface="Arial"/>
              <a:sym typeface="Arial"/>
            </a:endParaRPr>
          </a:p>
          <a:p>
            <a:pPr marL="42448" marR="0" lvl="0" indent="0" algn="l" rtl="0">
              <a:lnSpc>
                <a:spcPct val="100000"/>
              </a:lnSpc>
              <a:spcBef>
                <a:spcPts val="320"/>
              </a:spcBef>
              <a:spcAft>
                <a:spcPts val="0"/>
              </a:spcAft>
              <a:buClr>
                <a:srgbClr val="FFFFFF"/>
              </a:buClr>
              <a:buSzPct val="50793"/>
              <a:buFont typeface="Noto Sans Symbols"/>
              <a:buNone/>
            </a:pPr>
            <a:r>
              <a:rPr lang="en-US" sz="3150" i="1">
                <a:solidFill>
                  <a:schemeClr val="dk1"/>
                </a:solidFill>
                <a:latin typeface="Times New Roman"/>
                <a:ea typeface="Times New Roman"/>
                <a:cs typeface="Times New Roman"/>
                <a:sym typeface="Times New Roman"/>
              </a:rPr>
              <a:t>Futbox. 2019. Futbox Futsal Center I Indoor Soccer I Miami FL. [ONLINE] Available at: </a:t>
            </a:r>
            <a:r>
              <a:rPr lang="en-US" sz="3150" i="1" u="sng">
                <a:solidFill>
                  <a:schemeClr val="hlink"/>
                </a:solidFill>
                <a:latin typeface="Times New Roman"/>
                <a:ea typeface="Times New Roman"/>
                <a:cs typeface="Times New Roman"/>
                <a:sym typeface="Times New Roman"/>
                <a:hlinkClick r:id="rId3"/>
              </a:rPr>
              <a:t>https://www.futbox.co/</a:t>
            </a:r>
            <a:r>
              <a:rPr lang="en-US" sz="3150" i="1">
                <a:solidFill>
                  <a:schemeClr val="dk1"/>
                </a:solidFill>
                <a:latin typeface="Times New Roman"/>
                <a:ea typeface="Times New Roman"/>
                <a:cs typeface="Times New Roman"/>
                <a:sym typeface="Times New Roman"/>
              </a:rPr>
              <a:t>. [Accessed 16 July 2019].</a:t>
            </a:r>
            <a:endParaRPr sz="3150" i="1">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Clr>
                <a:schemeClr val="dk1"/>
              </a:buClr>
              <a:buSzPct val="100000"/>
              <a:buFont typeface="Times New Roman"/>
              <a:buNone/>
            </a:pPr>
            <a:r>
              <a:rPr lang="en-US" sz="3150" i="1">
                <a:solidFill>
                  <a:schemeClr val="dk1"/>
                </a:solidFill>
                <a:latin typeface="Times New Roman"/>
                <a:ea typeface="Times New Roman"/>
                <a:cs typeface="Times New Roman"/>
                <a:sym typeface="Times New Roman"/>
              </a:rPr>
              <a:t>TITLE. 2019. TITLE. [ONLINE] Available at: http://www.ibookcourt.com/. [Accessed 16 July 2019].</a:t>
            </a:r>
            <a:endParaRPr sz="3150" i="1">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Clr>
                <a:schemeClr val="dk1"/>
              </a:buClr>
              <a:buSzPct val="100000"/>
              <a:buFont typeface="Times New Roman"/>
              <a:buNone/>
            </a:pPr>
            <a:r>
              <a:rPr lang="en-US" sz="3150" i="1">
                <a:solidFill>
                  <a:schemeClr val="dk1"/>
                </a:solidFill>
                <a:latin typeface="Times New Roman"/>
                <a:ea typeface="Times New Roman"/>
                <a:cs typeface="Times New Roman"/>
                <a:sym typeface="Times New Roman"/>
              </a:rPr>
              <a:t>Flowchart Maker &amp; Online Diagram Software. 2019. Flowchart Maker &amp; Online Diagram Software. [ONLINE] Available at: </a:t>
            </a:r>
            <a:r>
              <a:rPr lang="en-US" sz="3150" i="1" u="sng">
                <a:solidFill>
                  <a:schemeClr val="hlink"/>
                </a:solidFill>
                <a:latin typeface="Times New Roman"/>
                <a:ea typeface="Times New Roman"/>
                <a:cs typeface="Times New Roman"/>
                <a:sym typeface="Times New Roman"/>
                <a:hlinkClick r:id="rId4"/>
              </a:rPr>
              <a:t>https://www.draw.io/</a:t>
            </a:r>
            <a:r>
              <a:rPr lang="en-US" sz="3150" i="1">
                <a:solidFill>
                  <a:schemeClr val="dk1"/>
                </a:solidFill>
                <a:latin typeface="Times New Roman"/>
                <a:ea typeface="Times New Roman"/>
                <a:cs typeface="Times New Roman"/>
                <a:sym typeface="Times New Roman"/>
              </a:rPr>
              <a:t>. [Accessed 16 July 2019].</a:t>
            </a:r>
            <a:endParaRPr sz="3150" i="1">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Clr>
                <a:schemeClr val="dk1"/>
              </a:buClr>
              <a:buSzPct val="100000"/>
              <a:buFont typeface="Times New Roman"/>
              <a:buNone/>
            </a:pPr>
            <a:r>
              <a:rPr lang="en-US" sz="3150" i="1">
                <a:solidFill>
                  <a:schemeClr val="dk1"/>
                </a:solidFill>
                <a:latin typeface="Times New Roman"/>
                <a:ea typeface="Times New Roman"/>
                <a:cs typeface="Times New Roman"/>
                <a:sym typeface="Times New Roman"/>
              </a:rPr>
              <a:t>FIFA.com. 2019. Futsal - FIFA.com. [ONLINE] Available at: </a:t>
            </a:r>
            <a:r>
              <a:rPr lang="en-US" sz="3150" i="1" u="sng">
                <a:solidFill>
                  <a:schemeClr val="hlink"/>
                </a:solidFill>
                <a:latin typeface="Times New Roman"/>
                <a:ea typeface="Times New Roman"/>
                <a:cs typeface="Times New Roman"/>
                <a:sym typeface="Times New Roman"/>
                <a:hlinkClick r:id="rId5"/>
              </a:rPr>
              <a:t>https://www.fifa.com/futsal/</a:t>
            </a:r>
            <a:r>
              <a:rPr lang="en-US" sz="3150" i="1">
                <a:solidFill>
                  <a:schemeClr val="dk1"/>
                </a:solidFill>
                <a:latin typeface="Times New Roman"/>
                <a:ea typeface="Times New Roman"/>
                <a:cs typeface="Times New Roman"/>
                <a:sym typeface="Times New Roman"/>
              </a:rPr>
              <a:t>. [Accessed 16 July 2019].</a:t>
            </a:r>
            <a:endParaRPr sz="3150" i="1">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Clr>
                <a:schemeClr val="dk1"/>
              </a:buClr>
              <a:buSzPct val="100000"/>
              <a:buFont typeface="Times New Roman"/>
              <a:buNone/>
            </a:pPr>
            <a:r>
              <a:rPr lang="en-US" sz="3150" i="1">
                <a:solidFill>
                  <a:schemeClr val="dk1"/>
                </a:solidFill>
                <a:latin typeface="Times New Roman"/>
                <a:ea typeface="Times New Roman"/>
                <a:cs typeface="Times New Roman"/>
                <a:sym typeface="Times New Roman"/>
              </a:rPr>
              <a:t>https://themeforest.net/user/dan_fisher. 2019. Welcome To UML Website!. [ONLINE] Available at: </a:t>
            </a:r>
            <a:r>
              <a:rPr lang="en-US" sz="3150" i="1" u="sng">
                <a:solidFill>
                  <a:schemeClr val="hlink"/>
                </a:solidFill>
                <a:latin typeface="Times New Roman"/>
                <a:ea typeface="Times New Roman"/>
                <a:cs typeface="Times New Roman"/>
                <a:sym typeface="Times New Roman"/>
                <a:hlinkClick r:id="rId6"/>
              </a:rPr>
              <a:t>https://www.uml.org/</a:t>
            </a:r>
            <a:r>
              <a:rPr lang="en-US" sz="3150" i="1">
                <a:solidFill>
                  <a:schemeClr val="dk1"/>
                </a:solidFill>
                <a:latin typeface="Times New Roman"/>
                <a:ea typeface="Times New Roman"/>
                <a:cs typeface="Times New Roman"/>
                <a:sym typeface="Times New Roman"/>
              </a:rPr>
              <a:t>. [Accessed 16 July 2019].</a:t>
            </a:r>
            <a:endParaRPr sz="3150" i="1">
              <a:solidFill>
                <a:schemeClr val="dk1"/>
              </a:solidFill>
              <a:latin typeface="Times New Roman"/>
              <a:ea typeface="Times New Roman"/>
              <a:cs typeface="Times New Roman"/>
              <a:sym typeface="Times New Roman"/>
            </a:endParaRPr>
          </a:p>
          <a:p>
            <a:pPr marL="551837" marR="0" lvl="1" indent="-123344" algn="l" rtl="0">
              <a:lnSpc>
                <a:spcPct val="100000"/>
              </a:lnSpc>
              <a:spcBef>
                <a:spcPts val="1200"/>
              </a:spcBef>
              <a:spcAft>
                <a:spcPts val="0"/>
              </a:spcAft>
              <a:buClr>
                <a:srgbClr val="FFFFFF"/>
              </a:buClr>
              <a:buSzPct val="100000"/>
              <a:buFont typeface="Noto Sans Symbols"/>
              <a:buNone/>
            </a:pPr>
            <a:endParaRPr sz="1400" b="0" i="0" u="none" strike="noStrike" cap="none">
              <a:solidFill>
                <a:schemeClr val="accent2"/>
              </a:solidFill>
              <a:latin typeface="Times New Roman"/>
              <a:ea typeface="Times New Roman"/>
              <a:cs typeface="Times New Roman"/>
              <a:sym typeface="Times New Roman"/>
            </a:endParaRPr>
          </a:p>
        </p:txBody>
      </p:sp>
      <p:pic>
        <p:nvPicPr>
          <p:cNvPr id="282" name="Google Shape;282;p33"/>
          <p:cNvPicPr preferRelativeResize="0"/>
          <p:nvPr/>
        </p:nvPicPr>
        <p:blipFill rotWithShape="1">
          <a:blip r:embed="rId7">
            <a:alphaModFix amt="20000"/>
          </a:blip>
          <a:srcRect/>
          <a:stretch/>
        </p:blipFill>
        <p:spPr>
          <a:xfrm>
            <a:off x="5790650" y="3071196"/>
            <a:ext cx="1102725" cy="1102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1"/>
                                        </p:tgtEl>
                                        <p:attrNameLst>
                                          <p:attrName>style.visibility</p:attrName>
                                        </p:attrNameLst>
                                      </p:cBhvr>
                                      <p:to>
                                        <p:strVal val="visible"/>
                                      </p:to>
                                    </p:set>
                                    <p:anim calcmode="lin" valueType="num">
                                      <p:cBhvr additive="base">
                                        <p:cTn id="7" dur="1000"/>
                                        <p:tgtEl>
                                          <p:spTgt spid="2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pic>
        <p:nvPicPr>
          <p:cNvPr id="287" name="Google Shape;287;p34"/>
          <p:cNvPicPr preferRelativeResize="0"/>
          <p:nvPr/>
        </p:nvPicPr>
        <p:blipFill>
          <a:blip r:embed="rId3">
            <a:alphaModFix/>
          </a:blip>
          <a:stretch>
            <a:fillRect/>
          </a:stretch>
        </p:blipFill>
        <p:spPr>
          <a:xfrm>
            <a:off x="384325" y="410825"/>
            <a:ext cx="6546550" cy="3750350"/>
          </a:xfrm>
          <a:prstGeom prst="rect">
            <a:avLst/>
          </a:prstGeom>
          <a:noFill/>
          <a:ln>
            <a:noFill/>
          </a:ln>
        </p:spPr>
      </p:pic>
      <p:pic>
        <p:nvPicPr>
          <p:cNvPr id="288" name="Google Shape;288;p34"/>
          <p:cNvPicPr preferRelativeResize="0"/>
          <p:nvPr/>
        </p:nvPicPr>
        <p:blipFill rotWithShape="1">
          <a:blip r:embed="rId4">
            <a:alphaModFix amt="20000"/>
          </a:blip>
          <a:srcRect/>
          <a:stretch/>
        </p:blipFill>
        <p:spPr>
          <a:xfrm>
            <a:off x="5821125" y="3182650"/>
            <a:ext cx="1042325" cy="1042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additive="base">
                                        <p:cTn id="7" dur="1000"/>
                                        <p:tgtEl>
                                          <p:spTgt spid="28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3"/>
        <p:cNvGrpSpPr/>
        <p:nvPr/>
      </p:nvGrpSpPr>
      <p:grpSpPr>
        <a:xfrm>
          <a:off x="0" y="0"/>
          <a:ext cx="0" cy="0"/>
          <a:chOff x="0" y="0"/>
          <a:chExt cx="0" cy="0"/>
        </a:xfrm>
      </p:grpSpPr>
      <p:sp>
        <p:nvSpPr>
          <p:cNvPr id="294" name="Google Shape;294;p35"/>
          <p:cNvSpPr/>
          <p:nvPr/>
        </p:nvSpPr>
        <p:spPr>
          <a:xfrm>
            <a:off x="545600" y="3502650"/>
            <a:ext cx="3338302" cy="523776"/>
          </a:xfrm>
          <a:prstGeom prst="rect">
            <a:avLst/>
          </a:prstGeom>
        </p:spPr>
      </p:sp>
      <p:sp>
        <p:nvSpPr>
          <p:cNvPr id="295" name="Google Shape;295;p35"/>
          <p:cNvSpPr txBox="1"/>
          <p:nvPr/>
        </p:nvSpPr>
        <p:spPr>
          <a:xfrm>
            <a:off x="590200" y="1654225"/>
            <a:ext cx="4788000" cy="1174500"/>
          </a:xfrm>
          <a:prstGeom prst="rect">
            <a:avLst/>
          </a:prstGeom>
          <a:noFill/>
          <a:ln>
            <a:noFill/>
          </a:ln>
        </p:spPr>
        <p:txBody>
          <a:bodyPr spcFirstLastPara="1" wrap="square" lIns="91425" tIns="91425" rIns="91425" bIns="91425" anchor="t" anchorCtr="0">
            <a:spAutoFit/>
          </a:bodyPr>
          <a:lstStyle/>
          <a:p>
            <a:pPr marL="457200" marR="0" lvl="0" indent="457200" algn="l" rtl="0">
              <a:spcBef>
                <a:spcPts val="0"/>
              </a:spcBef>
              <a:spcAft>
                <a:spcPts val="0"/>
              </a:spcAft>
              <a:buClr>
                <a:srgbClr val="000000"/>
              </a:buClr>
              <a:buSzPts val="990"/>
              <a:buFont typeface="Arial"/>
              <a:buNone/>
            </a:pPr>
            <a:r>
              <a:rPr lang="en-US" sz="5030">
                <a:solidFill>
                  <a:schemeClr val="lt1"/>
                </a:solidFill>
                <a:latin typeface="Montserrat ExtraBold"/>
                <a:ea typeface="Montserrat ExtraBold"/>
                <a:cs typeface="Montserrat ExtraBold"/>
                <a:sym typeface="Montserrat ExtraBold"/>
              </a:rPr>
              <a:t> </a:t>
            </a:r>
            <a:endParaRPr sz="5030">
              <a:solidFill>
                <a:schemeClr val="lt1"/>
              </a:solidFill>
              <a:latin typeface="Montserrat ExtraBold"/>
              <a:ea typeface="Montserrat ExtraBold"/>
              <a:cs typeface="Montserrat ExtraBold"/>
              <a:sym typeface="Montserrat ExtraBold"/>
            </a:endParaRPr>
          </a:p>
          <a:p>
            <a:pPr marL="0" marR="0" lvl="0" indent="0" algn="l" rtl="0">
              <a:spcBef>
                <a:spcPts val="0"/>
              </a:spcBef>
              <a:spcAft>
                <a:spcPts val="0"/>
              </a:spcAft>
              <a:buClr>
                <a:schemeClr val="dk1"/>
              </a:buClr>
              <a:buSzPts val="1800"/>
              <a:buFont typeface="Garamond"/>
              <a:buNone/>
            </a:pPr>
            <a:endParaRPr sz="1800">
              <a:solidFill>
                <a:schemeClr val="dk1"/>
              </a:solidFill>
              <a:latin typeface="Roboto"/>
              <a:ea typeface="Roboto"/>
              <a:cs typeface="Roboto"/>
              <a:sym typeface="Roboto"/>
            </a:endParaRPr>
          </a:p>
        </p:txBody>
      </p:sp>
      <p:pic>
        <p:nvPicPr>
          <p:cNvPr id="296" name="Google Shape;296;p35"/>
          <p:cNvPicPr preferRelativeResize="0"/>
          <p:nvPr/>
        </p:nvPicPr>
        <p:blipFill rotWithShape="1">
          <a:blip r:embed="rId4">
            <a:alphaModFix/>
          </a:blip>
          <a:srcRect/>
          <a:stretch/>
        </p:blipFill>
        <p:spPr>
          <a:xfrm>
            <a:off x="1957693" y="1196518"/>
            <a:ext cx="1632199" cy="1632199"/>
          </a:xfrm>
          <a:prstGeom prst="rect">
            <a:avLst/>
          </a:prstGeom>
          <a:noFill/>
          <a:ln>
            <a:noFill/>
          </a:ln>
        </p:spPr>
      </p:pic>
      <p:sp>
        <p:nvSpPr>
          <p:cNvPr id="297" name="Google Shape;297;p35"/>
          <p:cNvSpPr/>
          <p:nvPr/>
        </p:nvSpPr>
        <p:spPr>
          <a:xfrm>
            <a:off x="1790566" y="2538729"/>
            <a:ext cx="3587634" cy="79621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1" cap="none" dirty="0">
                <a:latin typeface="Garamond"/>
                <a:ea typeface="Garamond"/>
                <a:cs typeface="Garamond"/>
                <a:sym typeface="Garamond"/>
              </a:rPr>
              <a:t>Thank You !!!</a:t>
            </a:r>
            <a:endParaRPr sz="5400" b="1" cap="none" dirty="0">
              <a:latin typeface="Garamond"/>
              <a:ea typeface="Garamond"/>
              <a:cs typeface="Garamond"/>
              <a:sym typeface="Garamond"/>
            </a:endParaRPr>
          </a:p>
        </p:txBody>
      </p:sp>
      <p:pic>
        <p:nvPicPr>
          <p:cNvPr id="298" name="Google Shape;298;p35" descr="C:\Users\Bheeshma\Desktop\Pokhara_University_logo.jpg.200x200_q85.jpg"/>
          <p:cNvPicPr preferRelativeResize="0"/>
          <p:nvPr/>
        </p:nvPicPr>
        <p:blipFill>
          <a:blip r:embed="rId5">
            <a:alphaModFix amt="91000"/>
          </a:blip>
          <a:stretch>
            <a:fillRect/>
          </a:stretch>
        </p:blipFill>
        <p:spPr>
          <a:xfrm>
            <a:off x="3589900" y="1425375"/>
            <a:ext cx="1174467" cy="1174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1000"/>
                                        <p:tgtEl>
                                          <p:spTgt spid="2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294"/>
                                        </p:tgtEl>
                                        <p:attrNameLst>
                                          <p:attrName>style.visibility</p:attrName>
                                        </p:attrNameLst>
                                      </p:cBhvr>
                                      <p:to>
                                        <p:strVal val="visible"/>
                                      </p:to>
                                    </p:set>
                                    <p:anim calcmode="lin" valueType="num">
                                      <p:cBhvr additive="base">
                                        <p:cTn id="12" dur="1000"/>
                                        <p:tgtEl>
                                          <p:spTgt spid="2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body" idx="1"/>
          </p:nvPr>
        </p:nvSpPr>
        <p:spPr>
          <a:xfrm>
            <a:off x="572650" y="1080250"/>
            <a:ext cx="6640200" cy="3047400"/>
          </a:xfrm>
          <a:prstGeom prst="rect">
            <a:avLst/>
          </a:prstGeom>
          <a:noFill/>
          <a:ln>
            <a:noFill/>
          </a:ln>
        </p:spPr>
        <p:txBody>
          <a:bodyPr spcFirstLastPara="1" wrap="square" lIns="67900" tIns="33950" rIns="67900" bIns="33950" anchor="t" anchorCtr="0">
            <a:normAutofit/>
          </a:bodyPr>
          <a:lstStyle/>
          <a:p>
            <a:pPr marL="628650" marR="652792" lvl="0" indent="-114300" algn="l" rtl="0">
              <a:lnSpc>
                <a:spcPct val="150000"/>
              </a:lnSpc>
              <a:spcBef>
                <a:spcPts val="280"/>
              </a:spcBef>
              <a:spcAft>
                <a:spcPts val="0"/>
              </a:spcAft>
              <a:buSzPts val="1600"/>
              <a:buNone/>
            </a:pPr>
            <a:r>
              <a:rPr lang="en-US" sz="1300">
                <a:solidFill>
                  <a:srgbClr val="000000"/>
                </a:solidFill>
                <a:latin typeface="Lato"/>
                <a:ea typeface="Lato"/>
                <a:cs typeface="Lato"/>
                <a:sym typeface="Lato"/>
              </a:rPr>
              <a:t> </a:t>
            </a:r>
            <a:r>
              <a:rPr lang="en-US" sz="1400">
                <a:solidFill>
                  <a:srgbClr val="000000"/>
                </a:solidFill>
                <a:latin typeface="Lato"/>
                <a:ea typeface="Lato"/>
                <a:cs typeface="Lato"/>
                <a:sym typeface="Lato"/>
              </a:rPr>
              <a:t>  </a:t>
            </a:r>
            <a:endParaRPr sz="1400">
              <a:solidFill>
                <a:srgbClr val="000000"/>
              </a:solidFill>
              <a:latin typeface="Lato"/>
              <a:ea typeface="Lato"/>
              <a:cs typeface="Lato"/>
              <a:sym typeface="Lato"/>
            </a:endParaRPr>
          </a:p>
          <a:p>
            <a:pPr marL="457200" marR="652792" lvl="0" indent="-330200" algn="just" rtl="0">
              <a:lnSpc>
                <a:spcPct val="150000"/>
              </a:lnSpc>
              <a:spcBef>
                <a:spcPts val="280"/>
              </a:spcBef>
              <a:spcAft>
                <a:spcPts val="0"/>
              </a:spcAft>
              <a:buClr>
                <a:srgbClr val="000000"/>
              </a:buClr>
              <a:buSzPts val="1600"/>
              <a:buChar char="➢"/>
            </a:pPr>
            <a:r>
              <a:rPr lang="en-US" sz="1400">
                <a:solidFill>
                  <a:schemeClr val="dk1"/>
                </a:solidFill>
                <a:latin typeface="Lato"/>
                <a:ea typeface="Lato"/>
                <a:cs typeface="Lato"/>
                <a:sym typeface="Lato"/>
              </a:rPr>
              <a:t>FUTSA is a technical way of managing the futsal booking process.</a:t>
            </a:r>
            <a:endParaRPr sz="1400">
              <a:solidFill>
                <a:schemeClr val="dk1"/>
              </a:solidFill>
              <a:latin typeface="Lato"/>
              <a:ea typeface="Lato"/>
              <a:cs typeface="Lato"/>
              <a:sym typeface="Lato"/>
            </a:endParaRPr>
          </a:p>
          <a:p>
            <a:pPr marL="457200" marR="652792" lvl="0" indent="-317500" algn="just" rtl="0">
              <a:lnSpc>
                <a:spcPct val="150000"/>
              </a:lnSpc>
              <a:spcBef>
                <a:spcPts val="280"/>
              </a:spcBef>
              <a:spcAft>
                <a:spcPts val="0"/>
              </a:spcAft>
              <a:buClr>
                <a:srgbClr val="000000"/>
              </a:buClr>
              <a:buSzPts val="1400"/>
              <a:buFont typeface="Lato"/>
              <a:buChar char="➢"/>
            </a:pPr>
            <a:r>
              <a:rPr lang="en-US" sz="1400">
                <a:solidFill>
                  <a:schemeClr val="dk1"/>
                </a:solidFill>
                <a:latin typeface="Lato"/>
                <a:ea typeface="Lato"/>
                <a:cs typeface="Lato"/>
                <a:sym typeface="Lato"/>
              </a:rPr>
              <a:t>Convenient way of  finding and booking  Futsal anywhere anytime .</a:t>
            </a:r>
            <a:endParaRPr sz="1400">
              <a:solidFill>
                <a:schemeClr val="dk1"/>
              </a:solidFill>
              <a:latin typeface="Lato"/>
              <a:ea typeface="Lato"/>
              <a:cs typeface="Lato"/>
              <a:sym typeface="Lato"/>
            </a:endParaRPr>
          </a:p>
          <a:p>
            <a:pPr marL="457200" marR="652792" lvl="0" indent="-317500" algn="just" rtl="0">
              <a:lnSpc>
                <a:spcPct val="150000"/>
              </a:lnSpc>
              <a:spcBef>
                <a:spcPts val="280"/>
              </a:spcBef>
              <a:spcAft>
                <a:spcPts val="0"/>
              </a:spcAft>
              <a:buClr>
                <a:srgbClr val="000000"/>
              </a:buClr>
              <a:buSzPts val="1400"/>
              <a:buFont typeface="Lato"/>
              <a:buChar char="➢"/>
            </a:pPr>
            <a:r>
              <a:rPr lang="en-US" sz="1400">
                <a:solidFill>
                  <a:schemeClr val="dk1"/>
                </a:solidFill>
                <a:latin typeface="Lato"/>
                <a:ea typeface="Lato"/>
                <a:cs typeface="Lato"/>
                <a:sym typeface="Lato"/>
              </a:rPr>
              <a:t>Easiest and effectively managed booking system. </a:t>
            </a:r>
            <a:endParaRPr sz="1400">
              <a:solidFill>
                <a:schemeClr val="dk1"/>
              </a:solidFill>
              <a:latin typeface="Lato"/>
              <a:ea typeface="Lato"/>
              <a:cs typeface="Lato"/>
              <a:sym typeface="Lato"/>
            </a:endParaRPr>
          </a:p>
          <a:p>
            <a:pPr marL="0" marR="652792" lvl="0" indent="0" algn="just" rtl="0">
              <a:lnSpc>
                <a:spcPct val="150000"/>
              </a:lnSpc>
              <a:spcBef>
                <a:spcPts val="280"/>
              </a:spcBef>
              <a:spcAft>
                <a:spcPts val="0"/>
              </a:spcAft>
              <a:buNone/>
            </a:pPr>
            <a:endParaRPr sz="1400">
              <a:solidFill>
                <a:schemeClr val="dk1"/>
              </a:solidFill>
              <a:latin typeface="Lato"/>
              <a:ea typeface="Lato"/>
              <a:cs typeface="Lato"/>
              <a:sym typeface="Lato"/>
            </a:endParaRPr>
          </a:p>
        </p:txBody>
      </p:sp>
      <p:sp>
        <p:nvSpPr>
          <p:cNvPr id="174" name="Google Shape;174;p21"/>
          <p:cNvSpPr txBox="1">
            <a:spLocks noGrp="1"/>
          </p:cNvSpPr>
          <p:nvPr>
            <p:ph type="title" idx="4294967295"/>
          </p:nvPr>
        </p:nvSpPr>
        <p:spPr>
          <a:xfrm>
            <a:off x="572655" y="550284"/>
            <a:ext cx="6550025" cy="585788"/>
          </a:xfrm>
          <a:prstGeom prst="rect">
            <a:avLst/>
          </a:prstGeom>
          <a:noFill/>
          <a:ln>
            <a:noFill/>
          </a:ln>
        </p:spPr>
        <p:txBody>
          <a:bodyPr spcFirstLastPara="1" wrap="square" lIns="67900" tIns="33950" rIns="67900" bIns="33950" anchor="t" anchorCtr="0">
            <a:noAutofit/>
          </a:bodyPr>
          <a:lstStyle/>
          <a:p>
            <a:pPr marL="0" lvl="0" indent="0" algn="l" rtl="0">
              <a:lnSpc>
                <a:spcPct val="100000"/>
              </a:lnSpc>
              <a:spcBef>
                <a:spcPts val="0"/>
              </a:spcBef>
              <a:spcAft>
                <a:spcPts val="0"/>
              </a:spcAft>
              <a:buClr>
                <a:srgbClr val="262626"/>
              </a:buClr>
              <a:buSzPts val="1400"/>
              <a:buFont typeface="Times New Roman"/>
              <a:buNone/>
            </a:pPr>
            <a:r>
              <a:rPr lang="en-US" sz="3200" b="1">
                <a:latin typeface="Times New Roman"/>
                <a:ea typeface="Times New Roman"/>
                <a:cs typeface="Times New Roman"/>
                <a:sym typeface="Times New Roman"/>
              </a:rPr>
              <a:t>Abstract</a:t>
            </a:r>
            <a:endParaRPr sz="3200" b="1">
              <a:latin typeface="Times New Roman"/>
              <a:ea typeface="Times New Roman"/>
              <a:cs typeface="Times New Roman"/>
              <a:sym typeface="Times New Roman"/>
            </a:endParaRPr>
          </a:p>
        </p:txBody>
      </p:sp>
      <p:pic>
        <p:nvPicPr>
          <p:cNvPr id="175" name="Google Shape;175;p21"/>
          <p:cNvPicPr preferRelativeResize="0"/>
          <p:nvPr/>
        </p:nvPicPr>
        <p:blipFill rotWithShape="1">
          <a:blip r:embed="rId3">
            <a:alphaModFix amt="22000"/>
          </a:blip>
          <a:srcRect/>
          <a:stretch/>
        </p:blipFill>
        <p:spPr>
          <a:xfrm>
            <a:off x="5866726" y="3083647"/>
            <a:ext cx="1044000" cy="104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1000"/>
                                        <p:tgtEl>
                                          <p:spTgt spid="1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nodeType="clickEffect">
                                  <p:stCondLst>
                                    <p:cond delay="0"/>
                                  </p:stCondLst>
                                  <p:childTnLst>
                                    <p:anim calcmode="lin" valueType="num">
                                      <p:cBhvr additive="base">
                                        <p:cTn id="11" dur="1000"/>
                                        <p:tgtEl>
                                          <p:spTgt spid="173"/>
                                        </p:tgtEl>
                                        <p:attrNameLst>
                                          <p:attrName>ppt_x</p:attrName>
                                        </p:attrNameLst>
                                      </p:cBhvr>
                                      <p:tavLst>
                                        <p:tav tm="0">
                                          <p:val>
                                            <p:strVal val="#ppt_x"/>
                                          </p:val>
                                        </p:tav>
                                        <p:tav tm="100000">
                                          <p:val>
                                            <p:strVal val="#ppt_x-1"/>
                                          </p:val>
                                        </p:tav>
                                      </p:tavLst>
                                    </p:anim>
                                    <p:set>
                                      <p:cBhvr>
                                        <p:cTn id="12" dur="1" fill="hold">
                                          <p:stCondLst>
                                            <p:cond delay="1000"/>
                                          </p:stCondLst>
                                        </p:cTn>
                                        <p:tgtEl>
                                          <p:spTgt spid="1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idx="4294967295"/>
          </p:nvPr>
        </p:nvSpPr>
        <p:spPr>
          <a:xfrm>
            <a:off x="526473" y="602096"/>
            <a:ext cx="6583363" cy="711200"/>
          </a:xfrm>
          <a:prstGeom prst="rect">
            <a:avLst/>
          </a:prstGeom>
          <a:noFill/>
          <a:ln>
            <a:noFill/>
          </a:ln>
        </p:spPr>
        <p:txBody>
          <a:bodyPr spcFirstLastPara="1" wrap="square" lIns="67900" tIns="33950" rIns="67900" bIns="33950" anchor="t" anchorCtr="0">
            <a:noAutofit/>
          </a:bodyPr>
          <a:lstStyle/>
          <a:p>
            <a:pPr marL="0" lvl="0" indent="0" algn="l" rtl="0">
              <a:lnSpc>
                <a:spcPct val="100000"/>
              </a:lnSpc>
              <a:spcBef>
                <a:spcPts val="0"/>
              </a:spcBef>
              <a:spcAft>
                <a:spcPts val="0"/>
              </a:spcAft>
              <a:buClr>
                <a:srgbClr val="262626"/>
              </a:buClr>
              <a:buSzPts val="1400"/>
              <a:buFont typeface="Times New Roman"/>
              <a:buNone/>
            </a:pPr>
            <a:r>
              <a:rPr lang="en-US" sz="3200" b="1">
                <a:latin typeface="Times New Roman"/>
                <a:ea typeface="Times New Roman"/>
                <a:cs typeface="Times New Roman"/>
                <a:sym typeface="Times New Roman"/>
              </a:rPr>
              <a:t>Introduction</a:t>
            </a:r>
            <a:endParaRPr sz="3200" b="1">
              <a:latin typeface="Times New Roman"/>
              <a:ea typeface="Times New Roman"/>
              <a:cs typeface="Times New Roman"/>
              <a:sym typeface="Times New Roman"/>
            </a:endParaRPr>
          </a:p>
        </p:txBody>
      </p:sp>
      <p:pic>
        <p:nvPicPr>
          <p:cNvPr id="182" name="Google Shape;182;p22"/>
          <p:cNvPicPr preferRelativeResize="0"/>
          <p:nvPr/>
        </p:nvPicPr>
        <p:blipFill rotWithShape="1">
          <a:blip r:embed="rId3">
            <a:alphaModFix amt="20000"/>
          </a:blip>
          <a:srcRect/>
          <a:stretch/>
        </p:blipFill>
        <p:spPr>
          <a:xfrm>
            <a:off x="5767350" y="3035650"/>
            <a:ext cx="1005450" cy="1005450"/>
          </a:xfrm>
          <a:prstGeom prst="rect">
            <a:avLst/>
          </a:prstGeom>
          <a:noFill/>
          <a:ln>
            <a:noFill/>
          </a:ln>
        </p:spPr>
      </p:pic>
      <p:sp>
        <p:nvSpPr>
          <p:cNvPr id="183" name="Google Shape;183;p22"/>
          <p:cNvSpPr txBox="1"/>
          <p:nvPr/>
        </p:nvSpPr>
        <p:spPr>
          <a:xfrm>
            <a:off x="542400" y="1252900"/>
            <a:ext cx="6230400" cy="1693200"/>
          </a:xfrm>
          <a:prstGeom prst="rect">
            <a:avLst/>
          </a:prstGeom>
          <a:noFill/>
          <a:ln>
            <a:noFill/>
          </a:ln>
        </p:spPr>
        <p:txBody>
          <a:bodyPr spcFirstLastPara="1" wrap="square" lIns="91425" tIns="91425" rIns="91425" bIns="91425" anchor="t" anchorCtr="0">
            <a:spAutoFit/>
          </a:bodyPr>
          <a:lstStyle/>
          <a:p>
            <a:pPr marL="457200" lvl="0" indent="-317500" algn="just" rtl="0">
              <a:lnSpc>
                <a:spcPct val="200000"/>
              </a:lnSpc>
              <a:spcBef>
                <a:spcPts val="1200"/>
              </a:spcBef>
              <a:spcAft>
                <a:spcPts val="0"/>
              </a:spcAft>
              <a:buClr>
                <a:schemeClr val="dk1"/>
              </a:buClr>
              <a:buSzPts val="1400"/>
              <a:buFont typeface="Lato"/>
              <a:buChar char="➢"/>
            </a:pPr>
            <a:r>
              <a:rPr lang="en-US" b="1">
                <a:solidFill>
                  <a:schemeClr val="dk1"/>
                </a:solidFill>
                <a:latin typeface="Lato"/>
                <a:ea typeface="Lato"/>
                <a:cs typeface="Lato"/>
                <a:sym typeface="Lato"/>
              </a:rPr>
              <a:t>FUTSA </a:t>
            </a:r>
            <a:r>
              <a:rPr lang="en-US">
                <a:solidFill>
                  <a:schemeClr val="dk1"/>
                </a:solidFill>
                <a:latin typeface="Lato"/>
                <a:ea typeface="Lato"/>
                <a:cs typeface="Lato"/>
                <a:sym typeface="Lato"/>
              </a:rPr>
              <a:t>is a web-based booking System.</a:t>
            </a:r>
            <a:endParaRPr>
              <a:solidFill>
                <a:schemeClr val="dk1"/>
              </a:solidFill>
              <a:latin typeface="Lato"/>
              <a:ea typeface="Lato"/>
              <a:cs typeface="Lato"/>
              <a:sym typeface="Lato"/>
            </a:endParaRPr>
          </a:p>
          <a:p>
            <a:pPr marL="457200" lvl="0" indent="-317500" algn="just" rtl="0">
              <a:lnSpc>
                <a:spcPct val="200000"/>
              </a:lnSpc>
              <a:spcBef>
                <a:spcPts val="0"/>
              </a:spcBef>
              <a:spcAft>
                <a:spcPts val="0"/>
              </a:spcAft>
              <a:buClr>
                <a:schemeClr val="dk1"/>
              </a:buClr>
              <a:buSzPts val="1400"/>
              <a:buFont typeface="Lato"/>
              <a:buChar char="➢"/>
            </a:pPr>
            <a:r>
              <a:rPr lang="en-US">
                <a:solidFill>
                  <a:schemeClr val="dk1"/>
                </a:solidFill>
                <a:latin typeface="Lato"/>
                <a:ea typeface="Lato"/>
                <a:cs typeface="Lato"/>
                <a:sym typeface="Lato"/>
              </a:rPr>
              <a:t>Informative, user-friendly digitized system.</a:t>
            </a:r>
            <a:endParaRPr>
              <a:solidFill>
                <a:schemeClr val="dk1"/>
              </a:solidFill>
              <a:latin typeface="Lato"/>
              <a:ea typeface="Lato"/>
              <a:cs typeface="Lato"/>
              <a:sym typeface="Lato"/>
            </a:endParaRPr>
          </a:p>
          <a:p>
            <a:pPr marL="457200" lvl="0" indent="-317500" algn="just" rtl="0">
              <a:lnSpc>
                <a:spcPct val="200000"/>
              </a:lnSpc>
              <a:spcBef>
                <a:spcPts val="0"/>
              </a:spcBef>
              <a:spcAft>
                <a:spcPts val="0"/>
              </a:spcAft>
              <a:buClr>
                <a:schemeClr val="dk1"/>
              </a:buClr>
              <a:buSzPts val="1400"/>
              <a:buFont typeface="Lato"/>
              <a:buChar char="➢"/>
            </a:pPr>
            <a:r>
              <a:rPr lang="en-US">
                <a:solidFill>
                  <a:schemeClr val="dk1"/>
                </a:solidFill>
                <a:latin typeface="Lato"/>
                <a:ea typeface="Lato"/>
                <a:cs typeface="Lato"/>
                <a:sym typeface="Lato"/>
              </a:rPr>
              <a:t>Managing Schedule is Easy and Fast.</a:t>
            </a:r>
            <a:endParaRPr>
              <a:solidFill>
                <a:schemeClr val="dk1"/>
              </a:solidFill>
              <a:latin typeface="Lato"/>
              <a:ea typeface="Lato"/>
              <a:cs typeface="Lato"/>
              <a:sym typeface="Lato"/>
            </a:endParaRPr>
          </a:p>
          <a:p>
            <a:pPr marL="457200" lvl="0" indent="-317500" algn="just" rtl="0">
              <a:lnSpc>
                <a:spcPct val="200000"/>
              </a:lnSpc>
              <a:spcBef>
                <a:spcPts val="0"/>
              </a:spcBef>
              <a:spcAft>
                <a:spcPts val="0"/>
              </a:spcAft>
              <a:buClr>
                <a:schemeClr val="dk1"/>
              </a:buClr>
              <a:buSzPts val="1400"/>
              <a:buFont typeface="Lato"/>
              <a:buChar char="➢"/>
            </a:pPr>
            <a:r>
              <a:rPr lang="en-US">
                <a:solidFill>
                  <a:schemeClr val="dk1"/>
                </a:solidFill>
                <a:latin typeface="Lato"/>
                <a:ea typeface="Lato"/>
                <a:cs typeface="Lato"/>
                <a:sym typeface="Lato"/>
              </a:rPr>
              <a:t>Time convenient Booking System.</a:t>
            </a:r>
            <a:endParaRPr>
              <a:solidFill>
                <a:schemeClr val="dk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anim calcmode="lin" valueType="num">
                                      <p:cBhvr additive="base">
                                        <p:cTn id="7" dur="1000"/>
                                        <p:tgtEl>
                                          <p:spTgt spid="18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body" idx="1"/>
          </p:nvPr>
        </p:nvSpPr>
        <p:spPr>
          <a:xfrm>
            <a:off x="529500" y="1147250"/>
            <a:ext cx="6256200" cy="2528100"/>
          </a:xfrm>
          <a:prstGeom prst="rect">
            <a:avLst/>
          </a:prstGeom>
          <a:noFill/>
          <a:ln>
            <a:noFill/>
          </a:ln>
        </p:spPr>
        <p:txBody>
          <a:bodyPr spcFirstLastPara="1" wrap="square" lIns="67900" tIns="33950" rIns="67900" bIns="33950" anchor="t" anchorCtr="0">
            <a:normAutofit fontScale="70000" lnSpcReduction="20000"/>
          </a:bodyPr>
          <a:lstStyle/>
          <a:p>
            <a:pPr marL="0" marR="48011" lvl="0" indent="0" algn="just" rtl="0">
              <a:lnSpc>
                <a:spcPct val="150000"/>
              </a:lnSpc>
              <a:spcBef>
                <a:spcPts val="320"/>
              </a:spcBef>
              <a:spcAft>
                <a:spcPts val="0"/>
              </a:spcAft>
              <a:buNone/>
            </a:pPr>
            <a:endParaRPr>
              <a:solidFill>
                <a:schemeClr val="dk1"/>
              </a:solidFill>
              <a:latin typeface="Lato"/>
              <a:ea typeface="Lato"/>
              <a:cs typeface="Lato"/>
              <a:sym typeface="Lato"/>
            </a:endParaRPr>
          </a:p>
          <a:p>
            <a:pPr marL="457200" marR="48011" lvl="0" indent="-317182" algn="just" rtl="0">
              <a:lnSpc>
                <a:spcPct val="150000"/>
              </a:lnSpc>
              <a:spcBef>
                <a:spcPts val="320"/>
              </a:spcBef>
              <a:spcAft>
                <a:spcPts val="0"/>
              </a:spcAft>
              <a:buClr>
                <a:schemeClr val="dk1"/>
              </a:buClr>
              <a:buSzPct val="100000"/>
              <a:buFont typeface="Lato"/>
              <a:buChar char="➢"/>
            </a:pPr>
            <a:r>
              <a:rPr lang="en-US" sz="1800">
                <a:solidFill>
                  <a:schemeClr val="dk1"/>
                </a:solidFill>
                <a:latin typeface="Lato"/>
                <a:ea typeface="Lato"/>
                <a:cs typeface="Lato"/>
                <a:sym typeface="Lato"/>
              </a:rPr>
              <a:t>Booking Futsal is sometimes a troublesome task.</a:t>
            </a:r>
            <a:endParaRPr sz="1800">
              <a:solidFill>
                <a:schemeClr val="dk1"/>
              </a:solidFill>
              <a:latin typeface="Lato"/>
              <a:ea typeface="Lato"/>
              <a:cs typeface="Lato"/>
              <a:sym typeface="Lato"/>
            </a:endParaRPr>
          </a:p>
          <a:p>
            <a:pPr marL="457200" marR="48011" lvl="0" indent="-317182" algn="just" rtl="0">
              <a:lnSpc>
                <a:spcPct val="150000"/>
              </a:lnSpc>
              <a:spcBef>
                <a:spcPts val="0"/>
              </a:spcBef>
              <a:spcAft>
                <a:spcPts val="0"/>
              </a:spcAft>
              <a:buClr>
                <a:schemeClr val="dk1"/>
              </a:buClr>
              <a:buSzPct val="100000"/>
              <a:buFont typeface="Lato"/>
              <a:buChar char="➢"/>
            </a:pPr>
            <a:r>
              <a:rPr lang="en-US" sz="1800">
                <a:solidFill>
                  <a:schemeClr val="dk1"/>
                </a:solidFill>
                <a:latin typeface="Lato"/>
                <a:ea typeface="Lato"/>
                <a:cs typeface="Lato"/>
                <a:sym typeface="Lato"/>
              </a:rPr>
              <a:t>We might not know where the futsal is located also maynot  be available according our to desired time table.</a:t>
            </a:r>
            <a:endParaRPr sz="1800">
              <a:solidFill>
                <a:schemeClr val="dk1"/>
              </a:solidFill>
              <a:latin typeface="Lato"/>
              <a:ea typeface="Lato"/>
              <a:cs typeface="Lato"/>
              <a:sym typeface="Lato"/>
            </a:endParaRPr>
          </a:p>
          <a:p>
            <a:pPr marL="457200" marR="48011" lvl="0" indent="-317182" algn="just" rtl="0">
              <a:lnSpc>
                <a:spcPct val="150000"/>
              </a:lnSpc>
              <a:spcBef>
                <a:spcPts val="0"/>
              </a:spcBef>
              <a:spcAft>
                <a:spcPts val="0"/>
              </a:spcAft>
              <a:buClr>
                <a:schemeClr val="dk1"/>
              </a:buClr>
              <a:buSzPct val="100000"/>
              <a:buFont typeface="Lato"/>
              <a:buChar char="➢"/>
            </a:pPr>
            <a:r>
              <a:rPr lang="en-US" sz="1800">
                <a:solidFill>
                  <a:schemeClr val="dk1"/>
                </a:solidFill>
                <a:latin typeface="Lato"/>
                <a:ea typeface="Lato"/>
                <a:cs typeface="Lato"/>
                <a:sym typeface="Lato"/>
              </a:rPr>
              <a:t>The match fees it is  going to cost us and various other informations are not constant everywhere.</a:t>
            </a:r>
            <a:endParaRPr sz="1800">
              <a:solidFill>
                <a:schemeClr val="dk1"/>
              </a:solidFill>
              <a:latin typeface="Lato"/>
              <a:ea typeface="Lato"/>
              <a:cs typeface="Lato"/>
              <a:sym typeface="Lato"/>
            </a:endParaRPr>
          </a:p>
          <a:p>
            <a:pPr marL="457200" marR="48011" lvl="0" indent="-317182" algn="just" rtl="0">
              <a:lnSpc>
                <a:spcPct val="150000"/>
              </a:lnSpc>
              <a:spcBef>
                <a:spcPts val="0"/>
              </a:spcBef>
              <a:spcAft>
                <a:spcPts val="0"/>
              </a:spcAft>
              <a:buClr>
                <a:schemeClr val="dk1"/>
              </a:buClr>
              <a:buSzPct val="100000"/>
              <a:buFont typeface="Lato"/>
              <a:buChar char="➢"/>
            </a:pPr>
            <a:r>
              <a:rPr lang="en-US" sz="1800">
                <a:solidFill>
                  <a:schemeClr val="dk1"/>
                </a:solidFill>
                <a:latin typeface="Lato"/>
                <a:ea typeface="Lato"/>
                <a:cs typeface="Lato"/>
                <a:sym typeface="Lato"/>
              </a:rPr>
              <a:t>So, we aim to build this Web App which will provide us various locations, fees, schedule a match of futsal with which we can compare and make best decision possible to book a futsal.</a:t>
            </a:r>
            <a:endParaRPr sz="1800">
              <a:solidFill>
                <a:schemeClr val="dk1"/>
              </a:solidFill>
              <a:latin typeface="Lato"/>
              <a:ea typeface="Lato"/>
              <a:cs typeface="Lato"/>
              <a:sym typeface="Lato"/>
            </a:endParaRPr>
          </a:p>
        </p:txBody>
      </p:sp>
      <p:sp>
        <p:nvSpPr>
          <p:cNvPr id="190" name="Google Shape;190;p23"/>
          <p:cNvSpPr txBox="1">
            <a:spLocks noGrp="1"/>
          </p:cNvSpPr>
          <p:nvPr>
            <p:ph type="title" idx="4294967295"/>
          </p:nvPr>
        </p:nvSpPr>
        <p:spPr>
          <a:xfrm>
            <a:off x="517949" y="543237"/>
            <a:ext cx="5886450" cy="376238"/>
          </a:xfrm>
          <a:prstGeom prst="rect">
            <a:avLst/>
          </a:prstGeom>
          <a:noFill/>
          <a:ln>
            <a:noFill/>
          </a:ln>
        </p:spPr>
        <p:txBody>
          <a:bodyPr spcFirstLastPara="1" wrap="square" lIns="67900" tIns="33950" rIns="67900" bIns="33950" anchor="t" anchorCtr="0">
            <a:noAutofit/>
          </a:bodyPr>
          <a:lstStyle/>
          <a:p>
            <a:pPr marL="0" lvl="0" indent="0" algn="l" rtl="0">
              <a:lnSpc>
                <a:spcPct val="100000"/>
              </a:lnSpc>
              <a:spcBef>
                <a:spcPts val="0"/>
              </a:spcBef>
              <a:spcAft>
                <a:spcPts val="0"/>
              </a:spcAft>
              <a:buClr>
                <a:schemeClr val="dk1"/>
              </a:buClr>
              <a:buSzPts val="1400"/>
              <a:buFont typeface="Times New Roman"/>
              <a:buNone/>
            </a:pPr>
            <a:r>
              <a:rPr lang="en-US" sz="3200" b="1">
                <a:solidFill>
                  <a:schemeClr val="dk1"/>
                </a:solidFill>
                <a:latin typeface="Times New Roman"/>
                <a:ea typeface="Times New Roman"/>
                <a:cs typeface="Times New Roman"/>
                <a:sym typeface="Times New Roman"/>
              </a:rPr>
              <a:t>Background</a:t>
            </a:r>
            <a:endParaRPr sz="3200" b="1">
              <a:solidFill>
                <a:srgbClr val="FFFFFF"/>
              </a:solidFill>
              <a:latin typeface="Times New Roman"/>
              <a:ea typeface="Times New Roman"/>
              <a:cs typeface="Times New Roman"/>
              <a:sym typeface="Times New Roman"/>
            </a:endParaRPr>
          </a:p>
        </p:txBody>
      </p:sp>
      <p:pic>
        <p:nvPicPr>
          <p:cNvPr id="191" name="Google Shape;191;p23"/>
          <p:cNvPicPr preferRelativeResize="0"/>
          <p:nvPr/>
        </p:nvPicPr>
        <p:blipFill rotWithShape="1">
          <a:blip r:embed="rId3">
            <a:alphaModFix amt="20000"/>
          </a:blip>
          <a:srcRect/>
          <a:stretch/>
        </p:blipFill>
        <p:spPr>
          <a:xfrm>
            <a:off x="5682975" y="2896621"/>
            <a:ext cx="1102725" cy="1102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10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9"/>
                                        </p:tgtEl>
                                        <p:attrNameLst>
                                          <p:attrName>style.visibility</p:attrName>
                                        </p:attrNameLst>
                                      </p:cBhvr>
                                      <p:to>
                                        <p:strVal val="visible"/>
                                      </p:to>
                                    </p:set>
                                    <p:anim calcmode="lin" valueType="num">
                                      <p:cBhvr additive="base">
                                        <p:cTn id="12" dur="1000"/>
                                        <p:tgtEl>
                                          <p:spTgt spid="18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body" idx="1"/>
          </p:nvPr>
        </p:nvSpPr>
        <p:spPr>
          <a:xfrm>
            <a:off x="365751" y="1065595"/>
            <a:ext cx="6607704" cy="3037705"/>
          </a:xfrm>
          <a:prstGeom prst="rect">
            <a:avLst/>
          </a:prstGeom>
          <a:noFill/>
          <a:ln>
            <a:noFill/>
          </a:ln>
        </p:spPr>
        <p:txBody>
          <a:bodyPr spcFirstLastPara="1" wrap="square" lIns="67900" tIns="33950" rIns="67900" bIns="33950" anchor="t" anchorCtr="0">
            <a:normAutofit fontScale="32500" lnSpcReduction="20000"/>
          </a:bodyPr>
          <a:lstStyle/>
          <a:p>
            <a:pPr marL="0" lvl="0" indent="0" algn="l" rtl="0">
              <a:lnSpc>
                <a:spcPct val="100000"/>
              </a:lnSpc>
              <a:spcBef>
                <a:spcPts val="280"/>
              </a:spcBef>
              <a:spcAft>
                <a:spcPts val="0"/>
              </a:spcAft>
              <a:buSzPct val="351648"/>
              <a:buNone/>
            </a:pPr>
            <a:endParaRPr sz="1400" dirty="0">
              <a:solidFill>
                <a:srgbClr val="000000"/>
              </a:solidFill>
              <a:latin typeface="Lato"/>
              <a:ea typeface="Lato"/>
              <a:cs typeface="Lato"/>
              <a:sym typeface="Lato"/>
            </a:endParaRPr>
          </a:p>
          <a:p>
            <a:pPr marL="0" lvl="0" indent="0" algn="l" rtl="0">
              <a:lnSpc>
                <a:spcPct val="100000"/>
              </a:lnSpc>
              <a:spcBef>
                <a:spcPts val="280"/>
              </a:spcBef>
              <a:spcAft>
                <a:spcPts val="0"/>
              </a:spcAft>
              <a:buSzPct val="351648"/>
              <a:buNone/>
            </a:pPr>
            <a:endParaRPr sz="1400" dirty="0">
              <a:solidFill>
                <a:srgbClr val="000000"/>
              </a:solidFill>
              <a:latin typeface="Lato"/>
              <a:ea typeface="Lato"/>
              <a:cs typeface="Lato"/>
              <a:sym typeface="Lato"/>
            </a:endParaRPr>
          </a:p>
          <a:p>
            <a:pPr marL="457200" lvl="0" indent="-319892" algn="l" rtl="0">
              <a:lnSpc>
                <a:spcPct val="200000"/>
              </a:lnSpc>
              <a:spcBef>
                <a:spcPts val="280"/>
              </a:spcBef>
              <a:spcAft>
                <a:spcPts val="0"/>
              </a:spcAft>
              <a:buClr>
                <a:srgbClr val="000000"/>
              </a:buClr>
              <a:buSzPct val="100000"/>
              <a:buFont typeface="Lato"/>
              <a:buChar char="➢"/>
            </a:pPr>
            <a:r>
              <a:rPr lang="en-US" sz="4421" dirty="0">
                <a:solidFill>
                  <a:srgbClr val="000000"/>
                </a:solidFill>
                <a:latin typeface="Lato"/>
                <a:ea typeface="Lato"/>
                <a:cs typeface="Lato"/>
                <a:sym typeface="Lato"/>
              </a:rPr>
              <a:t>Unreliable manual booking system.</a:t>
            </a:r>
            <a:endParaRPr sz="4421" dirty="0">
              <a:solidFill>
                <a:srgbClr val="000000"/>
              </a:solidFill>
              <a:latin typeface="Lato"/>
              <a:ea typeface="Lato"/>
              <a:cs typeface="Lato"/>
              <a:sym typeface="Lato"/>
            </a:endParaRPr>
          </a:p>
          <a:p>
            <a:pPr marL="457200" lvl="0" indent="-319892" algn="l" rtl="0">
              <a:lnSpc>
                <a:spcPct val="200000"/>
              </a:lnSpc>
              <a:spcBef>
                <a:spcPts val="0"/>
              </a:spcBef>
              <a:spcAft>
                <a:spcPts val="0"/>
              </a:spcAft>
              <a:buClr>
                <a:srgbClr val="000000"/>
              </a:buClr>
              <a:buSzPct val="100000"/>
              <a:buFont typeface="Lato"/>
              <a:buChar char="➢"/>
            </a:pPr>
            <a:r>
              <a:rPr lang="en-US" sz="4421" dirty="0">
                <a:solidFill>
                  <a:srgbClr val="000000"/>
                </a:solidFill>
                <a:latin typeface="Lato"/>
                <a:ea typeface="Lato"/>
                <a:cs typeface="Lato"/>
                <a:sym typeface="Lato"/>
              </a:rPr>
              <a:t>Booked schedule were not followed strictly. </a:t>
            </a:r>
            <a:endParaRPr sz="4421" dirty="0">
              <a:solidFill>
                <a:srgbClr val="000000"/>
              </a:solidFill>
              <a:latin typeface="Lato"/>
              <a:ea typeface="Lato"/>
              <a:cs typeface="Lato"/>
              <a:sym typeface="Lato"/>
            </a:endParaRPr>
          </a:p>
          <a:p>
            <a:pPr marL="457200" lvl="0" indent="-319892" algn="l" rtl="0">
              <a:lnSpc>
                <a:spcPct val="200000"/>
              </a:lnSpc>
              <a:spcBef>
                <a:spcPts val="0"/>
              </a:spcBef>
              <a:spcAft>
                <a:spcPts val="0"/>
              </a:spcAft>
              <a:buClr>
                <a:srgbClr val="000000"/>
              </a:buClr>
              <a:buSzPct val="100000"/>
              <a:buFont typeface="Lato"/>
              <a:buChar char="➢"/>
            </a:pPr>
            <a:r>
              <a:rPr lang="en-US" sz="4421" dirty="0">
                <a:solidFill>
                  <a:srgbClr val="000000"/>
                </a:solidFill>
                <a:latin typeface="Lato"/>
                <a:ea typeface="Lato"/>
                <a:cs typeface="Lato"/>
                <a:sym typeface="Lato"/>
              </a:rPr>
              <a:t>Problem in  availability and schedule of Futsal.</a:t>
            </a:r>
            <a:endParaRPr sz="4421" dirty="0">
              <a:solidFill>
                <a:srgbClr val="000000"/>
              </a:solidFill>
              <a:latin typeface="Lato"/>
              <a:ea typeface="Lato"/>
              <a:cs typeface="Lato"/>
              <a:sym typeface="Lato"/>
            </a:endParaRPr>
          </a:p>
          <a:p>
            <a:pPr marL="457200" lvl="0" indent="-319892" algn="l" rtl="0">
              <a:lnSpc>
                <a:spcPct val="200000"/>
              </a:lnSpc>
              <a:spcBef>
                <a:spcPts val="0"/>
              </a:spcBef>
              <a:spcAft>
                <a:spcPts val="0"/>
              </a:spcAft>
              <a:buClr>
                <a:srgbClr val="000000"/>
              </a:buClr>
              <a:buSzPct val="100000"/>
              <a:buFont typeface="Lato"/>
              <a:buChar char="➢"/>
            </a:pPr>
            <a:r>
              <a:rPr lang="en-US" sz="4421" dirty="0">
                <a:solidFill>
                  <a:srgbClr val="000000"/>
                </a:solidFill>
                <a:highlight>
                  <a:srgbClr val="FFFFFF"/>
                </a:highlight>
                <a:latin typeface="Lato"/>
                <a:ea typeface="Lato"/>
                <a:cs typeface="Lato"/>
                <a:sym typeface="Lato"/>
              </a:rPr>
              <a:t>Disproportionate</a:t>
            </a:r>
            <a:r>
              <a:rPr lang="en-US" sz="4421" dirty="0">
                <a:solidFill>
                  <a:srgbClr val="225F73"/>
                </a:solidFill>
                <a:highlight>
                  <a:srgbClr val="FFFFFF"/>
                </a:highlight>
                <a:latin typeface="Lato"/>
                <a:ea typeface="Lato"/>
                <a:cs typeface="Lato"/>
                <a:sym typeface="Lato"/>
              </a:rPr>
              <a:t> </a:t>
            </a:r>
            <a:r>
              <a:rPr lang="en-US" sz="4421" dirty="0">
                <a:solidFill>
                  <a:srgbClr val="000000"/>
                </a:solidFill>
                <a:highlight>
                  <a:srgbClr val="FFFFFF"/>
                </a:highlight>
                <a:latin typeface="Lato"/>
                <a:ea typeface="Lato"/>
                <a:cs typeface="Lato"/>
                <a:sym typeface="Lato"/>
              </a:rPr>
              <a:t>rates of </a:t>
            </a:r>
            <a:r>
              <a:rPr lang="en-US" sz="4421" dirty="0" err="1">
                <a:solidFill>
                  <a:srgbClr val="000000"/>
                </a:solidFill>
                <a:highlight>
                  <a:srgbClr val="FFFFFF"/>
                </a:highlight>
                <a:latin typeface="Lato"/>
                <a:ea typeface="Lato"/>
                <a:cs typeface="Lato"/>
                <a:sym typeface="Lato"/>
              </a:rPr>
              <a:t>futsals</a:t>
            </a:r>
            <a:r>
              <a:rPr lang="en-US" sz="4421" dirty="0">
                <a:solidFill>
                  <a:srgbClr val="000000"/>
                </a:solidFill>
                <a:highlight>
                  <a:srgbClr val="FFFFFF"/>
                </a:highlight>
                <a:latin typeface="Lato"/>
                <a:ea typeface="Lato"/>
                <a:cs typeface="Lato"/>
                <a:sym typeface="Lato"/>
              </a:rPr>
              <a:t> .</a:t>
            </a:r>
            <a:endParaRPr sz="4421" dirty="0">
              <a:solidFill>
                <a:srgbClr val="000000"/>
              </a:solidFill>
              <a:highlight>
                <a:srgbClr val="FFFFFF"/>
              </a:highlight>
              <a:latin typeface="Lato"/>
              <a:ea typeface="Lato"/>
              <a:cs typeface="Lato"/>
              <a:sym typeface="Lato"/>
            </a:endParaRPr>
          </a:p>
          <a:p>
            <a:pPr marL="457200" lvl="0" indent="-319892" algn="l" rtl="0">
              <a:lnSpc>
                <a:spcPct val="200000"/>
              </a:lnSpc>
              <a:spcBef>
                <a:spcPts val="0"/>
              </a:spcBef>
              <a:spcAft>
                <a:spcPts val="0"/>
              </a:spcAft>
              <a:buClr>
                <a:srgbClr val="000000"/>
              </a:buClr>
              <a:buSzPct val="100000"/>
              <a:buFont typeface="Lato"/>
              <a:buChar char="➢"/>
            </a:pPr>
            <a:r>
              <a:rPr lang="en-US" sz="4421" dirty="0">
                <a:solidFill>
                  <a:srgbClr val="000000"/>
                </a:solidFill>
                <a:latin typeface="Lato"/>
                <a:ea typeface="Lato"/>
                <a:cs typeface="Lato"/>
                <a:sym typeface="Lato"/>
              </a:rPr>
              <a:t>Difficulty in finding the exact location of </a:t>
            </a:r>
            <a:r>
              <a:rPr lang="en-US" sz="4421" dirty="0" err="1">
                <a:solidFill>
                  <a:srgbClr val="000000"/>
                </a:solidFill>
                <a:latin typeface="Lato"/>
                <a:ea typeface="Lato"/>
                <a:cs typeface="Lato"/>
                <a:sym typeface="Lato"/>
              </a:rPr>
              <a:t>Futsals</a:t>
            </a:r>
            <a:r>
              <a:rPr lang="en-US" sz="4421" dirty="0">
                <a:solidFill>
                  <a:srgbClr val="000000"/>
                </a:solidFill>
                <a:latin typeface="Lato"/>
                <a:ea typeface="Lato"/>
                <a:cs typeface="Lato"/>
                <a:sym typeface="Lato"/>
              </a:rPr>
              <a:t> located  at different corners.</a:t>
            </a:r>
            <a:endParaRPr sz="4421" dirty="0">
              <a:solidFill>
                <a:srgbClr val="000000"/>
              </a:solidFill>
              <a:latin typeface="Lato"/>
              <a:ea typeface="Lato"/>
              <a:cs typeface="Lato"/>
              <a:sym typeface="Lato"/>
            </a:endParaRPr>
          </a:p>
          <a:p>
            <a:pPr marL="457200" lvl="0" indent="0" algn="l" rtl="0">
              <a:lnSpc>
                <a:spcPct val="150000"/>
              </a:lnSpc>
              <a:spcBef>
                <a:spcPts val="280"/>
              </a:spcBef>
              <a:spcAft>
                <a:spcPts val="0"/>
              </a:spcAft>
              <a:buSzPct val="364672"/>
              <a:buNone/>
            </a:pPr>
            <a:endParaRPr sz="1350" dirty="0">
              <a:solidFill>
                <a:srgbClr val="000000"/>
              </a:solidFill>
              <a:highlight>
                <a:srgbClr val="FFFFFF"/>
              </a:highlight>
              <a:latin typeface="Arial"/>
              <a:ea typeface="Arial"/>
              <a:cs typeface="Arial"/>
              <a:sym typeface="Arial"/>
            </a:endParaRPr>
          </a:p>
          <a:p>
            <a:pPr marL="457200" lvl="0" indent="0" algn="l" rtl="0">
              <a:lnSpc>
                <a:spcPct val="150000"/>
              </a:lnSpc>
              <a:spcBef>
                <a:spcPts val="280"/>
              </a:spcBef>
              <a:spcAft>
                <a:spcPts val="0"/>
              </a:spcAft>
              <a:buSzPct val="364672"/>
              <a:buNone/>
            </a:pPr>
            <a:endParaRPr sz="1350" dirty="0">
              <a:solidFill>
                <a:srgbClr val="000000"/>
              </a:solidFill>
              <a:highlight>
                <a:srgbClr val="FFFFFF"/>
              </a:highlight>
              <a:latin typeface="Arial"/>
              <a:ea typeface="Arial"/>
              <a:cs typeface="Arial"/>
              <a:sym typeface="Arial"/>
            </a:endParaRPr>
          </a:p>
        </p:txBody>
      </p:sp>
      <p:sp>
        <p:nvSpPr>
          <p:cNvPr id="198" name="Google Shape;198;p24"/>
          <p:cNvSpPr txBox="1">
            <a:spLocks noGrp="1"/>
          </p:cNvSpPr>
          <p:nvPr>
            <p:ph type="title" idx="4294967295"/>
          </p:nvPr>
        </p:nvSpPr>
        <p:spPr>
          <a:xfrm>
            <a:off x="517949" y="526013"/>
            <a:ext cx="5886450" cy="374650"/>
          </a:xfrm>
          <a:prstGeom prst="rect">
            <a:avLst/>
          </a:prstGeom>
          <a:noFill/>
          <a:ln>
            <a:noFill/>
          </a:ln>
        </p:spPr>
        <p:txBody>
          <a:bodyPr spcFirstLastPara="1" wrap="square" lIns="67900" tIns="33950" rIns="67900" bIns="33950" anchor="t" anchorCtr="0">
            <a:noAutofit/>
          </a:bodyPr>
          <a:lstStyle/>
          <a:p>
            <a:pPr marL="0" lvl="0" indent="0" algn="l" rtl="0">
              <a:lnSpc>
                <a:spcPct val="100000"/>
              </a:lnSpc>
              <a:spcBef>
                <a:spcPts val="0"/>
              </a:spcBef>
              <a:spcAft>
                <a:spcPts val="0"/>
              </a:spcAft>
              <a:buClr>
                <a:schemeClr val="dk1"/>
              </a:buClr>
              <a:buSzPts val="1400"/>
              <a:buFont typeface="Times New Roman"/>
              <a:buNone/>
            </a:pPr>
            <a:r>
              <a:rPr lang="en-US" sz="3200" b="1">
                <a:solidFill>
                  <a:schemeClr val="dk1"/>
                </a:solidFill>
                <a:latin typeface="Times New Roman"/>
                <a:ea typeface="Times New Roman"/>
                <a:cs typeface="Times New Roman"/>
                <a:sym typeface="Times New Roman"/>
              </a:rPr>
              <a:t>Problem Statement</a:t>
            </a:r>
            <a:endParaRPr sz="3200" b="1">
              <a:solidFill>
                <a:schemeClr val="dk1"/>
              </a:solidFill>
              <a:latin typeface="Times New Roman"/>
              <a:ea typeface="Times New Roman"/>
              <a:cs typeface="Times New Roman"/>
              <a:sym typeface="Times New Roman"/>
            </a:endParaRPr>
          </a:p>
        </p:txBody>
      </p:sp>
      <p:pic>
        <p:nvPicPr>
          <p:cNvPr id="199" name="Google Shape;199;p24"/>
          <p:cNvPicPr preferRelativeResize="0"/>
          <p:nvPr/>
        </p:nvPicPr>
        <p:blipFill rotWithShape="1">
          <a:blip r:embed="rId3">
            <a:alphaModFix amt="20000"/>
          </a:blip>
          <a:srcRect/>
          <a:stretch/>
        </p:blipFill>
        <p:spPr>
          <a:xfrm>
            <a:off x="5682975" y="2896621"/>
            <a:ext cx="1102725" cy="1102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 calcmode="lin" valueType="num">
                                      <p:cBhvr additive="base">
                                        <p:cTn id="7" dur="1000"/>
                                        <p:tgtEl>
                                          <p:spTgt spid="19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body" idx="1"/>
          </p:nvPr>
        </p:nvSpPr>
        <p:spPr>
          <a:xfrm>
            <a:off x="359416" y="697883"/>
            <a:ext cx="6504000" cy="2750100"/>
          </a:xfrm>
          <a:prstGeom prst="rect">
            <a:avLst/>
          </a:prstGeom>
          <a:noFill/>
          <a:ln>
            <a:noFill/>
          </a:ln>
        </p:spPr>
        <p:txBody>
          <a:bodyPr spcFirstLastPara="1" wrap="square" lIns="67900" tIns="33950" rIns="67900" bIns="33950" anchor="t" anchorCtr="0">
            <a:normAutofit fontScale="70000" lnSpcReduction="20000"/>
          </a:bodyPr>
          <a:lstStyle/>
          <a:p>
            <a:pPr marL="0" lvl="0" indent="0" algn="just" rtl="0">
              <a:lnSpc>
                <a:spcPct val="150000"/>
              </a:lnSpc>
              <a:spcBef>
                <a:spcPts val="1400"/>
              </a:spcBef>
              <a:spcAft>
                <a:spcPts val="0"/>
              </a:spcAft>
              <a:buSzPct val="114285"/>
              <a:buNone/>
            </a:pPr>
            <a:endParaRPr sz="1400" dirty="0">
              <a:solidFill>
                <a:srgbClr val="000000"/>
              </a:solidFill>
              <a:latin typeface="Lato"/>
              <a:ea typeface="Lato"/>
              <a:cs typeface="Lato"/>
              <a:sym typeface="Lato"/>
            </a:endParaRPr>
          </a:p>
          <a:p>
            <a:pPr marL="457200" lvl="0" indent="-317500" algn="l" rtl="0">
              <a:lnSpc>
                <a:spcPct val="200000"/>
              </a:lnSpc>
              <a:spcBef>
                <a:spcPts val="1400"/>
              </a:spcBef>
              <a:spcAft>
                <a:spcPts val="0"/>
              </a:spcAft>
              <a:buClr>
                <a:srgbClr val="000000"/>
              </a:buClr>
              <a:buSzPct val="100000"/>
              <a:buFont typeface="Lato"/>
              <a:buChar char="➢"/>
            </a:pPr>
            <a:r>
              <a:rPr lang="en-US" sz="2000" dirty="0">
                <a:solidFill>
                  <a:srgbClr val="000000"/>
                </a:solidFill>
                <a:latin typeface="Lato"/>
                <a:ea typeface="Lato"/>
                <a:cs typeface="Lato"/>
                <a:sym typeface="Lato"/>
              </a:rPr>
              <a:t>To eradicate complicated phone based booking processes.</a:t>
            </a:r>
            <a:endParaRPr sz="2000" dirty="0">
              <a:solidFill>
                <a:srgbClr val="000000"/>
              </a:solidFill>
              <a:latin typeface="Lato"/>
              <a:ea typeface="Lato"/>
              <a:cs typeface="Lato"/>
              <a:sym typeface="Lato"/>
            </a:endParaRPr>
          </a:p>
          <a:p>
            <a:pPr marL="457200" lvl="0" indent="-317500" algn="l" rtl="0">
              <a:lnSpc>
                <a:spcPct val="200000"/>
              </a:lnSpc>
              <a:spcBef>
                <a:spcPts val="0"/>
              </a:spcBef>
              <a:spcAft>
                <a:spcPts val="0"/>
              </a:spcAft>
              <a:buClr>
                <a:srgbClr val="000000"/>
              </a:buClr>
              <a:buSzPct val="100000"/>
              <a:buFont typeface="Lato"/>
              <a:buChar char="➢"/>
            </a:pPr>
            <a:r>
              <a:rPr lang="en-US" sz="2000" dirty="0">
                <a:solidFill>
                  <a:srgbClr val="000000"/>
                </a:solidFill>
                <a:latin typeface="Lato"/>
                <a:ea typeface="Lato"/>
                <a:cs typeface="Lato"/>
                <a:sym typeface="Lato"/>
              </a:rPr>
              <a:t>To provide the available playing time accurately.</a:t>
            </a:r>
            <a:endParaRPr sz="2000" dirty="0">
              <a:solidFill>
                <a:srgbClr val="000000"/>
              </a:solidFill>
              <a:latin typeface="Lato"/>
              <a:ea typeface="Lato"/>
              <a:cs typeface="Lato"/>
              <a:sym typeface="Lato"/>
            </a:endParaRPr>
          </a:p>
          <a:p>
            <a:pPr marL="457200" lvl="0" indent="-317500" algn="l" rtl="0">
              <a:lnSpc>
                <a:spcPct val="200000"/>
              </a:lnSpc>
              <a:spcBef>
                <a:spcPts val="0"/>
              </a:spcBef>
              <a:spcAft>
                <a:spcPts val="0"/>
              </a:spcAft>
              <a:buClr>
                <a:srgbClr val="000000"/>
              </a:buClr>
              <a:buSzPct val="100000"/>
              <a:buFont typeface="Lato"/>
              <a:buChar char="➢"/>
            </a:pPr>
            <a:r>
              <a:rPr lang="en-US" sz="2000" dirty="0">
                <a:solidFill>
                  <a:srgbClr val="000000"/>
                </a:solidFill>
                <a:latin typeface="Lato"/>
                <a:ea typeface="Lato"/>
                <a:cs typeface="Lato"/>
                <a:sym typeface="Lato"/>
              </a:rPr>
              <a:t>To enable  customers  book the futsal time remotely</a:t>
            </a:r>
            <a:endParaRPr sz="2000" dirty="0">
              <a:solidFill>
                <a:srgbClr val="000000"/>
              </a:solidFill>
              <a:latin typeface="Lato"/>
              <a:ea typeface="Lato"/>
              <a:cs typeface="Lato"/>
              <a:sym typeface="Lato"/>
            </a:endParaRPr>
          </a:p>
          <a:p>
            <a:pPr marL="457200" lvl="0" indent="-317500" algn="l" rtl="0">
              <a:lnSpc>
                <a:spcPct val="200000"/>
              </a:lnSpc>
              <a:spcBef>
                <a:spcPts val="0"/>
              </a:spcBef>
              <a:spcAft>
                <a:spcPts val="0"/>
              </a:spcAft>
              <a:buClr>
                <a:srgbClr val="000000"/>
              </a:buClr>
              <a:buSzPct val="100000"/>
              <a:buFont typeface="Lato"/>
              <a:buChar char="➢"/>
            </a:pPr>
            <a:r>
              <a:rPr lang="en-US" sz="2000" dirty="0">
                <a:solidFill>
                  <a:srgbClr val="000000"/>
                </a:solidFill>
                <a:latin typeface="Lato"/>
                <a:ea typeface="Lato"/>
                <a:cs typeface="Lato"/>
                <a:sym typeface="Lato"/>
              </a:rPr>
              <a:t>Transparent and Uniform Match Fee.</a:t>
            </a:r>
            <a:endParaRPr sz="2000" dirty="0">
              <a:solidFill>
                <a:srgbClr val="000000"/>
              </a:solidFill>
              <a:latin typeface="Lato"/>
              <a:ea typeface="Lato"/>
              <a:cs typeface="Lato"/>
              <a:sym typeface="Lato"/>
            </a:endParaRPr>
          </a:p>
          <a:p>
            <a:pPr marL="457200" lvl="0" indent="-317500" algn="l" rtl="0">
              <a:lnSpc>
                <a:spcPct val="200000"/>
              </a:lnSpc>
              <a:spcBef>
                <a:spcPts val="0"/>
              </a:spcBef>
              <a:spcAft>
                <a:spcPts val="0"/>
              </a:spcAft>
              <a:buClr>
                <a:srgbClr val="000000"/>
              </a:buClr>
              <a:buSzPct val="100000"/>
              <a:buFont typeface="Lato"/>
              <a:buChar char="➢"/>
            </a:pPr>
            <a:r>
              <a:rPr lang="en-US" sz="2000" dirty="0">
                <a:solidFill>
                  <a:srgbClr val="000000"/>
                </a:solidFill>
                <a:latin typeface="Lato"/>
                <a:ea typeface="Lato"/>
                <a:cs typeface="Lato"/>
                <a:sym typeface="Lato"/>
              </a:rPr>
              <a:t>To find all the futsal located in your area.</a:t>
            </a:r>
            <a:endParaRPr sz="2000" dirty="0">
              <a:solidFill>
                <a:srgbClr val="000000"/>
              </a:solidFill>
              <a:latin typeface="Lato"/>
              <a:ea typeface="Lato"/>
              <a:cs typeface="Lato"/>
              <a:sym typeface="Lato"/>
            </a:endParaRPr>
          </a:p>
          <a:p>
            <a:pPr marL="457200" lvl="0" indent="0" algn="l" rtl="0">
              <a:lnSpc>
                <a:spcPct val="150000"/>
              </a:lnSpc>
              <a:spcBef>
                <a:spcPts val="1200"/>
              </a:spcBef>
              <a:spcAft>
                <a:spcPts val="1200"/>
              </a:spcAft>
              <a:buSzPct val="88888"/>
              <a:buNone/>
            </a:pPr>
            <a:endParaRPr sz="1800" dirty="0">
              <a:solidFill>
                <a:srgbClr val="000000"/>
              </a:solidFill>
              <a:latin typeface="Lato"/>
              <a:ea typeface="Lato"/>
              <a:cs typeface="Lato"/>
              <a:sym typeface="Lato"/>
            </a:endParaRPr>
          </a:p>
        </p:txBody>
      </p:sp>
      <p:sp>
        <p:nvSpPr>
          <p:cNvPr id="206" name="Google Shape;206;p25"/>
          <p:cNvSpPr txBox="1">
            <a:spLocks noGrp="1"/>
          </p:cNvSpPr>
          <p:nvPr>
            <p:ph type="title" idx="4294967295"/>
          </p:nvPr>
        </p:nvSpPr>
        <p:spPr>
          <a:xfrm>
            <a:off x="565816" y="637996"/>
            <a:ext cx="6662700" cy="750900"/>
          </a:xfrm>
          <a:prstGeom prst="rect">
            <a:avLst/>
          </a:prstGeom>
          <a:noFill/>
          <a:ln>
            <a:noFill/>
          </a:ln>
        </p:spPr>
        <p:txBody>
          <a:bodyPr spcFirstLastPara="1" wrap="square" lIns="67900" tIns="33950" rIns="67900" bIns="33950" anchor="t" anchorCtr="0">
            <a:noAutofit/>
          </a:bodyPr>
          <a:lstStyle/>
          <a:p>
            <a:pPr marL="0" lvl="0" indent="0" algn="l" rtl="0">
              <a:lnSpc>
                <a:spcPct val="100000"/>
              </a:lnSpc>
              <a:spcBef>
                <a:spcPts val="0"/>
              </a:spcBef>
              <a:spcAft>
                <a:spcPts val="0"/>
              </a:spcAft>
              <a:buClr>
                <a:schemeClr val="dk1"/>
              </a:buClr>
              <a:buSzPts val="1400"/>
              <a:buFont typeface="Times New Roman"/>
              <a:buNone/>
            </a:pPr>
            <a:r>
              <a:rPr lang="en-US" sz="3200" b="1">
                <a:solidFill>
                  <a:schemeClr val="dk1"/>
                </a:solidFill>
                <a:latin typeface="Times New Roman"/>
                <a:ea typeface="Times New Roman"/>
                <a:cs typeface="Times New Roman"/>
                <a:sym typeface="Times New Roman"/>
              </a:rPr>
              <a:t>Objectives</a:t>
            </a:r>
            <a:endParaRPr sz="3200" b="1">
              <a:solidFill>
                <a:schemeClr val="dk1"/>
              </a:solidFill>
              <a:latin typeface="Times New Roman"/>
              <a:ea typeface="Times New Roman"/>
              <a:cs typeface="Times New Roman"/>
              <a:sym typeface="Times New Roman"/>
            </a:endParaRPr>
          </a:p>
        </p:txBody>
      </p:sp>
      <p:pic>
        <p:nvPicPr>
          <p:cNvPr id="207" name="Google Shape;207;p25"/>
          <p:cNvPicPr preferRelativeResize="0"/>
          <p:nvPr/>
        </p:nvPicPr>
        <p:blipFill rotWithShape="1">
          <a:blip r:embed="rId3">
            <a:alphaModFix amt="20000"/>
          </a:blip>
          <a:srcRect/>
          <a:stretch/>
        </p:blipFill>
        <p:spPr>
          <a:xfrm>
            <a:off x="5682975" y="2896621"/>
            <a:ext cx="1102725" cy="1102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 calcmode="lin" valueType="num">
                                      <p:cBhvr additive="base">
                                        <p:cTn id="7" dur="1000"/>
                                        <p:tgtEl>
                                          <p:spTgt spid="20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body" idx="1"/>
          </p:nvPr>
        </p:nvSpPr>
        <p:spPr>
          <a:xfrm>
            <a:off x="365760" y="977902"/>
            <a:ext cx="6583800" cy="3125400"/>
          </a:xfrm>
          <a:prstGeom prst="rect">
            <a:avLst/>
          </a:prstGeom>
          <a:noFill/>
          <a:ln>
            <a:noFill/>
          </a:ln>
        </p:spPr>
        <p:txBody>
          <a:bodyPr spcFirstLastPara="1" wrap="square" lIns="67900" tIns="33950" rIns="67900" bIns="33950" anchor="t" anchorCtr="0">
            <a:normAutofit/>
          </a:bodyPr>
          <a:lstStyle/>
          <a:p>
            <a:pPr marL="297140" lvl="2" indent="0" algn="l" rtl="0">
              <a:lnSpc>
                <a:spcPct val="100000"/>
              </a:lnSpc>
              <a:spcBef>
                <a:spcPts val="0"/>
              </a:spcBef>
              <a:spcAft>
                <a:spcPts val="0"/>
              </a:spcAft>
              <a:buClr>
                <a:schemeClr val="accent2"/>
              </a:buClr>
              <a:buSzPts val="1200"/>
              <a:buNone/>
            </a:pPr>
            <a:endParaRPr/>
          </a:p>
          <a:p>
            <a:pPr marL="297140" lvl="2" indent="0" algn="l" rtl="0">
              <a:lnSpc>
                <a:spcPct val="100000"/>
              </a:lnSpc>
              <a:spcBef>
                <a:spcPts val="240"/>
              </a:spcBef>
              <a:spcAft>
                <a:spcPts val="0"/>
              </a:spcAft>
              <a:buClr>
                <a:schemeClr val="accent2"/>
              </a:buClr>
              <a:buSzPts val="1200"/>
              <a:buNone/>
            </a:pPr>
            <a:endParaRPr>
              <a:solidFill>
                <a:schemeClr val="accent2"/>
              </a:solidFill>
            </a:endParaRPr>
          </a:p>
          <a:p>
            <a:pPr marL="468591" lvl="2" indent="-95250" algn="l" rtl="0">
              <a:lnSpc>
                <a:spcPct val="100000"/>
              </a:lnSpc>
              <a:spcBef>
                <a:spcPts val="240"/>
              </a:spcBef>
              <a:spcAft>
                <a:spcPts val="0"/>
              </a:spcAft>
              <a:buClr>
                <a:schemeClr val="accent2"/>
              </a:buClr>
              <a:buSzPts val="1200"/>
              <a:buNone/>
            </a:pPr>
            <a:endParaRPr/>
          </a:p>
          <a:p>
            <a:pPr marL="0" lvl="1" indent="0" algn="l" rtl="0">
              <a:lnSpc>
                <a:spcPct val="100000"/>
              </a:lnSpc>
              <a:spcBef>
                <a:spcPts val="280"/>
              </a:spcBef>
              <a:spcAft>
                <a:spcPts val="0"/>
              </a:spcAft>
              <a:buClr>
                <a:srgbClr val="FFFFFF"/>
              </a:buClr>
              <a:buSzPts val="1400"/>
              <a:buNone/>
            </a:pPr>
            <a:endParaRPr>
              <a:solidFill>
                <a:schemeClr val="accent2"/>
              </a:solidFill>
            </a:endParaRPr>
          </a:p>
          <a:p>
            <a:pPr marL="254693" lvl="0" indent="-153093" algn="l" rtl="0">
              <a:lnSpc>
                <a:spcPct val="100000"/>
              </a:lnSpc>
              <a:spcBef>
                <a:spcPts val="320"/>
              </a:spcBef>
              <a:spcAft>
                <a:spcPts val="0"/>
              </a:spcAft>
              <a:buClr>
                <a:srgbClr val="FFFFFF"/>
              </a:buClr>
              <a:buSzPts val="1600"/>
              <a:buFont typeface="Noto Sans Symbols"/>
              <a:buNone/>
            </a:pPr>
            <a:endParaRPr/>
          </a:p>
          <a:p>
            <a:pPr marL="339592" lvl="1" indent="0" algn="l" rtl="0">
              <a:lnSpc>
                <a:spcPct val="100000"/>
              </a:lnSpc>
              <a:spcBef>
                <a:spcPts val="280"/>
              </a:spcBef>
              <a:spcAft>
                <a:spcPts val="0"/>
              </a:spcAft>
              <a:buClr>
                <a:srgbClr val="FFFFFF"/>
              </a:buClr>
              <a:buSzPts val="1400"/>
              <a:buNone/>
            </a:pPr>
            <a:endParaRPr>
              <a:solidFill>
                <a:schemeClr val="accent2"/>
              </a:solidFill>
            </a:endParaRPr>
          </a:p>
          <a:p>
            <a:pPr marL="551837" lvl="1" indent="-123344" algn="l" rtl="0">
              <a:lnSpc>
                <a:spcPct val="100000"/>
              </a:lnSpc>
              <a:spcBef>
                <a:spcPts val="280"/>
              </a:spcBef>
              <a:spcAft>
                <a:spcPts val="0"/>
              </a:spcAft>
              <a:buClr>
                <a:srgbClr val="FFFFFF"/>
              </a:buClr>
              <a:buSzPts val="1400"/>
              <a:buNone/>
            </a:pPr>
            <a:endParaRPr>
              <a:solidFill>
                <a:schemeClr val="accent2"/>
              </a:solidFill>
            </a:endParaRPr>
          </a:p>
        </p:txBody>
      </p:sp>
      <p:sp>
        <p:nvSpPr>
          <p:cNvPr id="214" name="Google Shape;214;p26"/>
          <p:cNvSpPr txBox="1">
            <a:spLocks noGrp="1"/>
          </p:cNvSpPr>
          <p:nvPr>
            <p:ph type="title" idx="4294967295"/>
          </p:nvPr>
        </p:nvSpPr>
        <p:spPr>
          <a:xfrm>
            <a:off x="515816" y="534446"/>
            <a:ext cx="5886450" cy="374650"/>
          </a:xfrm>
          <a:prstGeom prst="rect">
            <a:avLst/>
          </a:prstGeom>
          <a:noFill/>
          <a:ln>
            <a:noFill/>
          </a:ln>
        </p:spPr>
        <p:txBody>
          <a:bodyPr spcFirstLastPara="1" wrap="square" lIns="67900" tIns="33950" rIns="67900" bIns="33950" anchor="t" anchorCtr="0">
            <a:noAutofit/>
          </a:bodyPr>
          <a:lstStyle/>
          <a:p>
            <a:pPr marL="0" lvl="0" indent="0" algn="l" rtl="0">
              <a:lnSpc>
                <a:spcPct val="100000"/>
              </a:lnSpc>
              <a:spcBef>
                <a:spcPts val="0"/>
              </a:spcBef>
              <a:spcAft>
                <a:spcPts val="0"/>
              </a:spcAft>
              <a:buClr>
                <a:schemeClr val="dk1"/>
              </a:buClr>
              <a:buSzPts val="1400"/>
              <a:buFont typeface="Times New Roman"/>
              <a:buNone/>
            </a:pPr>
            <a:r>
              <a:rPr lang="en-US" sz="3000" b="1">
                <a:solidFill>
                  <a:schemeClr val="dk1"/>
                </a:solidFill>
                <a:latin typeface="Times New Roman"/>
                <a:ea typeface="Times New Roman"/>
                <a:cs typeface="Times New Roman"/>
                <a:sym typeface="Times New Roman"/>
              </a:rPr>
              <a:t>Related Work ( Literature View )</a:t>
            </a:r>
            <a:endParaRPr sz="3000" b="1">
              <a:solidFill>
                <a:schemeClr val="dk1"/>
              </a:solidFill>
              <a:latin typeface="Times New Roman"/>
              <a:ea typeface="Times New Roman"/>
              <a:cs typeface="Times New Roman"/>
              <a:sym typeface="Times New Roman"/>
            </a:endParaRPr>
          </a:p>
        </p:txBody>
      </p:sp>
      <p:sp>
        <p:nvSpPr>
          <p:cNvPr id="215" name="Google Shape;215;p26"/>
          <p:cNvSpPr txBox="1"/>
          <p:nvPr/>
        </p:nvSpPr>
        <p:spPr>
          <a:xfrm>
            <a:off x="515749" y="1196152"/>
            <a:ext cx="5886600" cy="2688900"/>
          </a:xfrm>
          <a:prstGeom prst="rect">
            <a:avLst/>
          </a:prstGeom>
          <a:noFill/>
          <a:ln>
            <a:noFill/>
          </a:ln>
        </p:spPr>
        <p:txBody>
          <a:bodyPr spcFirstLastPara="1" wrap="square" lIns="67900" tIns="33950" rIns="67900" bIns="33950" anchor="t" anchorCtr="0">
            <a:normAutofit/>
          </a:bodyPr>
          <a:lstStyle/>
          <a:p>
            <a:pPr marL="582894" marR="0" lvl="1" indent="-311150" algn="l" rtl="0">
              <a:lnSpc>
                <a:spcPct val="150000"/>
              </a:lnSpc>
              <a:spcBef>
                <a:spcPts val="280"/>
              </a:spcBef>
              <a:spcAft>
                <a:spcPts val="0"/>
              </a:spcAft>
              <a:buClr>
                <a:schemeClr val="dk1"/>
              </a:buClr>
              <a:buSzPts val="1800"/>
              <a:buFont typeface="Noto Sans Symbols"/>
              <a:buChar char="⮚"/>
            </a:pPr>
            <a:r>
              <a:rPr lang="en-US" sz="1800" b="0" i="0" u="none" strike="noStrike" cap="none">
                <a:solidFill>
                  <a:schemeClr val="dk1"/>
                </a:solidFill>
                <a:latin typeface="Times New Roman"/>
                <a:ea typeface="Times New Roman"/>
                <a:cs typeface="Times New Roman"/>
                <a:sym typeface="Times New Roman"/>
              </a:rPr>
              <a:t>FUTBOX</a:t>
            </a:r>
            <a:endParaRPr sz="1800" b="0" i="0" u="none" strike="noStrike" cap="none">
              <a:solidFill>
                <a:schemeClr val="dk1"/>
              </a:solidFill>
              <a:latin typeface="Garamond"/>
              <a:ea typeface="Garamond"/>
              <a:cs typeface="Garamond"/>
              <a:sym typeface="Garamond"/>
            </a:endParaRPr>
          </a:p>
          <a:p>
            <a:pPr marL="582894" marR="0" lvl="1" indent="-311150" algn="l" rtl="0">
              <a:lnSpc>
                <a:spcPct val="150000"/>
              </a:lnSpc>
              <a:spcBef>
                <a:spcPts val="280"/>
              </a:spcBef>
              <a:spcAft>
                <a:spcPts val="0"/>
              </a:spcAft>
              <a:buClr>
                <a:schemeClr val="dk1"/>
              </a:buClr>
              <a:buSzPts val="1800"/>
              <a:buFont typeface="Noto Sans Symbols"/>
              <a:buChar char="⮚"/>
            </a:pPr>
            <a:r>
              <a:rPr lang="en-US" sz="1800" b="0" i="0" u="none" strike="noStrike" cap="none">
                <a:solidFill>
                  <a:schemeClr val="dk1"/>
                </a:solidFill>
                <a:latin typeface="Times New Roman"/>
                <a:ea typeface="Times New Roman"/>
                <a:cs typeface="Times New Roman"/>
                <a:sym typeface="Times New Roman"/>
              </a:rPr>
              <a:t>I BOOK COURT</a:t>
            </a:r>
            <a:endParaRPr sz="1800" b="0" i="0" u="none" strike="noStrike" cap="none">
              <a:solidFill>
                <a:schemeClr val="dk1"/>
              </a:solidFill>
              <a:latin typeface="Times New Roman"/>
              <a:ea typeface="Times New Roman"/>
              <a:cs typeface="Times New Roman"/>
              <a:sym typeface="Times New Roman"/>
            </a:endParaRPr>
          </a:p>
          <a:p>
            <a:pPr marL="551837" marR="0" lvl="1" indent="-123344" algn="l" rtl="0">
              <a:lnSpc>
                <a:spcPct val="100000"/>
              </a:lnSpc>
              <a:spcBef>
                <a:spcPts val="280"/>
              </a:spcBef>
              <a:spcAft>
                <a:spcPts val="0"/>
              </a:spcAft>
              <a:buClr>
                <a:srgbClr val="FFFFFF"/>
              </a:buClr>
              <a:buSzPts val="1400"/>
              <a:buFont typeface="Noto Sans Symbols"/>
              <a:buNone/>
            </a:pPr>
            <a:endParaRPr sz="1400" b="0" i="0" u="none" strike="noStrike" cap="none">
              <a:solidFill>
                <a:schemeClr val="accent2"/>
              </a:solidFill>
              <a:latin typeface="Times New Roman"/>
              <a:ea typeface="Times New Roman"/>
              <a:cs typeface="Times New Roman"/>
              <a:sym typeface="Times New Roman"/>
            </a:endParaRPr>
          </a:p>
        </p:txBody>
      </p:sp>
      <p:pic>
        <p:nvPicPr>
          <p:cNvPr id="216" name="Google Shape;216;p26"/>
          <p:cNvPicPr preferRelativeResize="0"/>
          <p:nvPr/>
        </p:nvPicPr>
        <p:blipFill rotWithShape="1">
          <a:blip r:embed="rId3">
            <a:alphaModFix/>
          </a:blip>
          <a:srcRect/>
          <a:stretch/>
        </p:blipFill>
        <p:spPr>
          <a:xfrm>
            <a:off x="4494749" y="3148797"/>
            <a:ext cx="1473070" cy="828604"/>
          </a:xfrm>
          <a:prstGeom prst="rect">
            <a:avLst/>
          </a:prstGeom>
          <a:noFill/>
          <a:ln>
            <a:noFill/>
          </a:ln>
        </p:spPr>
      </p:pic>
      <p:pic>
        <p:nvPicPr>
          <p:cNvPr id="217" name="Google Shape;217;p26"/>
          <p:cNvPicPr preferRelativeResize="0"/>
          <p:nvPr/>
        </p:nvPicPr>
        <p:blipFill rotWithShape="1">
          <a:blip r:embed="rId4">
            <a:alphaModFix/>
          </a:blip>
          <a:srcRect l="2591" t="28176" r="3520" b="29867"/>
          <a:stretch/>
        </p:blipFill>
        <p:spPr>
          <a:xfrm>
            <a:off x="705231" y="3378648"/>
            <a:ext cx="2069327" cy="659479"/>
          </a:xfrm>
          <a:prstGeom prst="rect">
            <a:avLst/>
          </a:prstGeom>
          <a:noFill/>
          <a:ln>
            <a:noFill/>
          </a:ln>
        </p:spPr>
      </p:pic>
      <p:pic>
        <p:nvPicPr>
          <p:cNvPr id="218" name="Google Shape;218;p26"/>
          <p:cNvPicPr preferRelativeResize="0"/>
          <p:nvPr/>
        </p:nvPicPr>
        <p:blipFill rotWithShape="1">
          <a:blip r:embed="rId5">
            <a:alphaModFix amt="20000"/>
          </a:blip>
          <a:srcRect/>
          <a:stretch/>
        </p:blipFill>
        <p:spPr>
          <a:xfrm>
            <a:off x="5682975" y="2896621"/>
            <a:ext cx="1102725" cy="110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7"/>
          <p:cNvSpPr txBox="1">
            <a:spLocks noGrp="1"/>
          </p:cNvSpPr>
          <p:nvPr>
            <p:ph type="body" idx="1"/>
          </p:nvPr>
        </p:nvSpPr>
        <p:spPr>
          <a:xfrm>
            <a:off x="461818" y="969817"/>
            <a:ext cx="6529153" cy="2984873"/>
          </a:xfrm>
          <a:prstGeom prst="rect">
            <a:avLst/>
          </a:prstGeom>
          <a:noFill/>
          <a:ln>
            <a:noFill/>
          </a:ln>
        </p:spPr>
        <p:txBody>
          <a:bodyPr spcFirstLastPara="1" wrap="square" lIns="67900" tIns="33950" rIns="67900" bIns="33950" anchor="t" anchorCtr="0">
            <a:normAutofit fontScale="62500" lnSpcReduction="20000"/>
          </a:bodyPr>
          <a:lstStyle/>
          <a:p>
            <a:pPr marL="0" marR="0" lvl="0" indent="0" algn="l" rtl="0">
              <a:lnSpc>
                <a:spcPct val="100000"/>
              </a:lnSpc>
              <a:spcBef>
                <a:spcPts val="320"/>
              </a:spcBef>
              <a:spcAft>
                <a:spcPts val="0"/>
              </a:spcAft>
              <a:buSzPct val="128000"/>
              <a:buNone/>
            </a:pPr>
            <a:endParaRPr sz="2000" b="1">
              <a:solidFill>
                <a:srgbClr val="000000"/>
              </a:solidFill>
              <a:latin typeface="Lato"/>
              <a:ea typeface="Lato"/>
              <a:cs typeface="Lato"/>
              <a:sym typeface="Lato"/>
            </a:endParaRPr>
          </a:p>
          <a:p>
            <a:pPr marL="0" marR="0" lvl="0" indent="0" algn="l" rtl="0">
              <a:lnSpc>
                <a:spcPct val="100000"/>
              </a:lnSpc>
              <a:spcBef>
                <a:spcPts val="320"/>
              </a:spcBef>
              <a:spcAft>
                <a:spcPts val="0"/>
              </a:spcAft>
              <a:buSzPct val="75405"/>
              <a:buNone/>
            </a:pPr>
            <a:r>
              <a:rPr lang="en-US" sz="3395" b="1">
                <a:solidFill>
                  <a:srgbClr val="000000"/>
                </a:solidFill>
                <a:latin typeface="Lato"/>
                <a:ea typeface="Lato"/>
                <a:cs typeface="Lato"/>
                <a:sym typeface="Lato"/>
              </a:rPr>
              <a:t>S</a:t>
            </a:r>
            <a:r>
              <a:rPr lang="en-US" sz="3250" b="1">
                <a:solidFill>
                  <a:srgbClr val="000000"/>
                </a:solidFill>
                <a:latin typeface="Lato"/>
                <a:ea typeface="Lato"/>
                <a:cs typeface="Lato"/>
                <a:sym typeface="Lato"/>
              </a:rPr>
              <a:t>oftware Used</a:t>
            </a:r>
            <a:endParaRPr sz="3250" b="1">
              <a:solidFill>
                <a:srgbClr val="000000"/>
              </a:solidFill>
              <a:latin typeface="Lato"/>
              <a:ea typeface="Lato"/>
              <a:cs typeface="Lato"/>
              <a:sym typeface="Lato"/>
            </a:endParaRPr>
          </a:p>
          <a:p>
            <a:pPr marL="457200" marR="0" lvl="0" indent="-302641" algn="l" rtl="0">
              <a:lnSpc>
                <a:spcPct val="150000"/>
              </a:lnSpc>
              <a:spcBef>
                <a:spcPts val="320"/>
              </a:spcBef>
              <a:spcAft>
                <a:spcPts val="0"/>
              </a:spcAft>
              <a:buClr>
                <a:srgbClr val="000000"/>
              </a:buClr>
              <a:buSzPct val="100000"/>
              <a:buFont typeface="Lato"/>
              <a:buChar char="➢"/>
            </a:pPr>
            <a:r>
              <a:rPr lang="en-US" sz="2120">
                <a:solidFill>
                  <a:srgbClr val="000000"/>
                </a:solidFill>
                <a:latin typeface="Lato"/>
                <a:ea typeface="Lato"/>
                <a:cs typeface="Lato"/>
                <a:sym typeface="Lato"/>
              </a:rPr>
              <a:t>Xampp</a:t>
            </a:r>
            <a:endParaRPr sz="2120">
              <a:solidFill>
                <a:srgbClr val="000000"/>
              </a:solidFill>
              <a:latin typeface="Lato"/>
              <a:ea typeface="Lato"/>
              <a:cs typeface="Lato"/>
              <a:sym typeface="Lato"/>
            </a:endParaRPr>
          </a:p>
          <a:p>
            <a:pPr marL="457200" marR="0" lvl="0" indent="-302641" algn="l" rtl="0">
              <a:lnSpc>
                <a:spcPct val="150000"/>
              </a:lnSpc>
              <a:spcBef>
                <a:spcPts val="0"/>
              </a:spcBef>
              <a:spcAft>
                <a:spcPts val="0"/>
              </a:spcAft>
              <a:buClr>
                <a:srgbClr val="000000"/>
              </a:buClr>
              <a:buSzPct val="100000"/>
              <a:buFont typeface="Lato"/>
              <a:buChar char="➢"/>
            </a:pPr>
            <a:r>
              <a:rPr lang="en-US" sz="2120">
                <a:solidFill>
                  <a:srgbClr val="000000"/>
                </a:solidFill>
                <a:latin typeface="Lato"/>
                <a:ea typeface="Lato"/>
                <a:cs typeface="Lato"/>
                <a:sym typeface="Lato"/>
              </a:rPr>
              <a:t>Visual Studio Code</a:t>
            </a:r>
            <a:endParaRPr sz="2120">
              <a:solidFill>
                <a:srgbClr val="000000"/>
              </a:solidFill>
              <a:latin typeface="Lato"/>
              <a:ea typeface="Lato"/>
              <a:cs typeface="Lato"/>
              <a:sym typeface="Lato"/>
            </a:endParaRPr>
          </a:p>
          <a:p>
            <a:pPr marL="457200" marR="0" lvl="0" indent="0" algn="l" rtl="0">
              <a:lnSpc>
                <a:spcPct val="100000"/>
              </a:lnSpc>
              <a:spcBef>
                <a:spcPts val="320"/>
              </a:spcBef>
              <a:spcAft>
                <a:spcPts val="0"/>
              </a:spcAft>
              <a:buSzPct val="89824"/>
              <a:buNone/>
            </a:pPr>
            <a:endParaRPr sz="2850" b="1">
              <a:solidFill>
                <a:srgbClr val="000000"/>
              </a:solidFill>
              <a:latin typeface="Lato"/>
              <a:ea typeface="Lato"/>
              <a:cs typeface="Lato"/>
              <a:sym typeface="Lato"/>
            </a:endParaRPr>
          </a:p>
          <a:p>
            <a:pPr marL="0" marR="0" lvl="0" indent="0" algn="l" rtl="0">
              <a:lnSpc>
                <a:spcPct val="100000"/>
              </a:lnSpc>
              <a:spcBef>
                <a:spcPts val="320"/>
              </a:spcBef>
              <a:spcAft>
                <a:spcPts val="0"/>
              </a:spcAft>
              <a:buSzPct val="78769"/>
              <a:buNone/>
            </a:pPr>
            <a:r>
              <a:rPr lang="en-US" sz="3250" b="1">
                <a:solidFill>
                  <a:srgbClr val="000000"/>
                </a:solidFill>
                <a:latin typeface="Lato"/>
                <a:ea typeface="Lato"/>
                <a:cs typeface="Lato"/>
                <a:sym typeface="Lato"/>
              </a:rPr>
              <a:t>Programming Languages</a:t>
            </a:r>
            <a:endParaRPr sz="3250" b="1">
              <a:solidFill>
                <a:srgbClr val="000000"/>
              </a:solidFill>
              <a:latin typeface="Lato"/>
              <a:ea typeface="Lato"/>
              <a:cs typeface="Lato"/>
              <a:sym typeface="Lato"/>
            </a:endParaRPr>
          </a:p>
          <a:p>
            <a:pPr marL="457200" marR="0" lvl="0" indent="-301522" algn="l" rtl="0">
              <a:lnSpc>
                <a:spcPct val="150000"/>
              </a:lnSpc>
              <a:spcBef>
                <a:spcPts val="320"/>
              </a:spcBef>
              <a:spcAft>
                <a:spcPts val="0"/>
              </a:spcAft>
              <a:buClr>
                <a:srgbClr val="000000"/>
              </a:buClr>
              <a:buSzPct val="100000"/>
              <a:buFont typeface="Lato"/>
              <a:buChar char="➢"/>
            </a:pPr>
            <a:r>
              <a:rPr lang="en-US" sz="2086">
                <a:solidFill>
                  <a:srgbClr val="000000"/>
                </a:solidFill>
                <a:latin typeface="Lato"/>
                <a:ea typeface="Lato"/>
                <a:cs typeface="Lato"/>
                <a:sym typeface="Lato"/>
              </a:rPr>
              <a:t>HTML</a:t>
            </a:r>
            <a:endParaRPr sz="2086">
              <a:solidFill>
                <a:srgbClr val="000000"/>
              </a:solidFill>
              <a:latin typeface="Lato"/>
              <a:ea typeface="Lato"/>
              <a:cs typeface="Lato"/>
              <a:sym typeface="Lato"/>
            </a:endParaRPr>
          </a:p>
          <a:p>
            <a:pPr marL="457200" marR="0" lvl="0" indent="-301522" algn="l" rtl="0">
              <a:lnSpc>
                <a:spcPct val="150000"/>
              </a:lnSpc>
              <a:spcBef>
                <a:spcPts val="0"/>
              </a:spcBef>
              <a:spcAft>
                <a:spcPts val="0"/>
              </a:spcAft>
              <a:buClr>
                <a:srgbClr val="000000"/>
              </a:buClr>
              <a:buSzPct val="100000"/>
              <a:buFont typeface="Lato"/>
              <a:buChar char="➢"/>
            </a:pPr>
            <a:r>
              <a:rPr lang="en-US" sz="2086">
                <a:solidFill>
                  <a:srgbClr val="000000"/>
                </a:solidFill>
                <a:latin typeface="Lato"/>
                <a:ea typeface="Lato"/>
                <a:cs typeface="Lato"/>
                <a:sym typeface="Lato"/>
              </a:rPr>
              <a:t>CSS</a:t>
            </a:r>
            <a:endParaRPr sz="2086">
              <a:solidFill>
                <a:srgbClr val="000000"/>
              </a:solidFill>
              <a:latin typeface="Lato"/>
              <a:ea typeface="Lato"/>
              <a:cs typeface="Lato"/>
              <a:sym typeface="Lato"/>
            </a:endParaRPr>
          </a:p>
          <a:p>
            <a:pPr marL="457200" marR="0" lvl="0" indent="-301522" algn="l" rtl="0">
              <a:lnSpc>
                <a:spcPct val="150000"/>
              </a:lnSpc>
              <a:spcBef>
                <a:spcPts val="0"/>
              </a:spcBef>
              <a:spcAft>
                <a:spcPts val="0"/>
              </a:spcAft>
              <a:buClr>
                <a:srgbClr val="000000"/>
              </a:buClr>
              <a:buSzPct val="100000"/>
              <a:buFont typeface="Lato"/>
              <a:buChar char="➢"/>
            </a:pPr>
            <a:r>
              <a:rPr lang="en-US" sz="2086">
                <a:solidFill>
                  <a:srgbClr val="000000"/>
                </a:solidFill>
                <a:latin typeface="Lato"/>
                <a:ea typeface="Lato"/>
                <a:cs typeface="Lato"/>
                <a:sym typeface="Lato"/>
              </a:rPr>
              <a:t>JavaScript</a:t>
            </a:r>
            <a:endParaRPr sz="2086">
              <a:solidFill>
                <a:srgbClr val="000000"/>
              </a:solidFill>
              <a:latin typeface="Lato"/>
              <a:ea typeface="Lato"/>
              <a:cs typeface="Lato"/>
              <a:sym typeface="Lato"/>
            </a:endParaRPr>
          </a:p>
          <a:p>
            <a:pPr marL="457200" marR="0" lvl="0" indent="-301522" algn="l" rtl="0">
              <a:lnSpc>
                <a:spcPct val="150000"/>
              </a:lnSpc>
              <a:spcBef>
                <a:spcPts val="0"/>
              </a:spcBef>
              <a:spcAft>
                <a:spcPts val="0"/>
              </a:spcAft>
              <a:buClr>
                <a:srgbClr val="000000"/>
              </a:buClr>
              <a:buSzPct val="100000"/>
              <a:buFont typeface="Lato"/>
              <a:buChar char="➢"/>
            </a:pPr>
            <a:r>
              <a:rPr lang="en-US" sz="2086">
                <a:solidFill>
                  <a:srgbClr val="000000"/>
                </a:solidFill>
                <a:latin typeface="Lato"/>
                <a:ea typeface="Lato"/>
                <a:cs typeface="Lato"/>
                <a:sym typeface="Lato"/>
              </a:rPr>
              <a:t>PHP</a:t>
            </a:r>
            <a:endParaRPr sz="2086">
              <a:solidFill>
                <a:srgbClr val="000000"/>
              </a:solidFill>
              <a:latin typeface="Lato"/>
              <a:ea typeface="Lato"/>
              <a:cs typeface="Lato"/>
              <a:sym typeface="Lato"/>
            </a:endParaRPr>
          </a:p>
          <a:p>
            <a:pPr marL="457200" marR="0" lvl="0" indent="-301522" algn="l" rtl="0">
              <a:lnSpc>
                <a:spcPct val="150000"/>
              </a:lnSpc>
              <a:spcBef>
                <a:spcPts val="0"/>
              </a:spcBef>
              <a:spcAft>
                <a:spcPts val="0"/>
              </a:spcAft>
              <a:buClr>
                <a:srgbClr val="000000"/>
              </a:buClr>
              <a:buSzPct val="100000"/>
              <a:buFont typeface="Lato"/>
              <a:buChar char="➢"/>
            </a:pPr>
            <a:r>
              <a:rPr lang="en-US" sz="2086">
                <a:solidFill>
                  <a:srgbClr val="000000"/>
                </a:solidFill>
                <a:latin typeface="Lato"/>
                <a:ea typeface="Lato"/>
                <a:cs typeface="Lato"/>
                <a:sym typeface="Lato"/>
              </a:rPr>
              <a:t>MySql</a:t>
            </a:r>
            <a:endParaRPr sz="2086">
              <a:solidFill>
                <a:srgbClr val="000000"/>
              </a:solidFill>
              <a:latin typeface="Lato"/>
              <a:ea typeface="Lato"/>
              <a:cs typeface="Lato"/>
              <a:sym typeface="Lato"/>
            </a:endParaRPr>
          </a:p>
          <a:p>
            <a:pPr marL="457200" marR="0" lvl="0" indent="0" algn="l" rtl="0">
              <a:lnSpc>
                <a:spcPct val="100000"/>
              </a:lnSpc>
              <a:spcBef>
                <a:spcPts val="320"/>
              </a:spcBef>
              <a:spcAft>
                <a:spcPts val="0"/>
              </a:spcAft>
              <a:buSzPct val="182857"/>
              <a:buNone/>
            </a:pPr>
            <a:endParaRPr sz="1400" b="1">
              <a:solidFill>
                <a:srgbClr val="000000"/>
              </a:solidFill>
              <a:latin typeface="Lato"/>
              <a:ea typeface="Lato"/>
              <a:cs typeface="Lato"/>
              <a:sym typeface="Lato"/>
            </a:endParaRPr>
          </a:p>
          <a:p>
            <a:pPr marL="400050" marR="0" lvl="1" indent="-123825" algn="l" rtl="0">
              <a:lnSpc>
                <a:spcPct val="100000"/>
              </a:lnSpc>
              <a:spcBef>
                <a:spcPts val="280"/>
              </a:spcBef>
              <a:spcAft>
                <a:spcPts val="0"/>
              </a:spcAft>
              <a:buClr>
                <a:srgbClr val="FFFFFF"/>
              </a:buClr>
              <a:buSzPct val="100000"/>
              <a:buNone/>
            </a:pPr>
            <a:endParaRPr u="sng">
              <a:solidFill>
                <a:srgbClr val="000000"/>
              </a:solidFill>
              <a:latin typeface="Lato"/>
              <a:ea typeface="Lato"/>
              <a:cs typeface="Lato"/>
              <a:sym typeface="Lato"/>
            </a:endParaRPr>
          </a:p>
          <a:p>
            <a:pPr marL="342900" marR="0" lvl="1" indent="-123825" algn="l" rtl="0">
              <a:lnSpc>
                <a:spcPct val="100000"/>
              </a:lnSpc>
              <a:spcBef>
                <a:spcPts val="280"/>
              </a:spcBef>
              <a:spcAft>
                <a:spcPts val="0"/>
              </a:spcAft>
              <a:buClr>
                <a:srgbClr val="FFFFFF"/>
              </a:buClr>
              <a:buSzPct val="93333"/>
              <a:buNone/>
            </a:pPr>
            <a:endParaRPr sz="1500">
              <a:solidFill>
                <a:srgbClr val="555555"/>
              </a:solidFill>
              <a:latin typeface="Lato"/>
              <a:ea typeface="Lato"/>
              <a:cs typeface="Lato"/>
              <a:sym typeface="Lato"/>
            </a:endParaRPr>
          </a:p>
        </p:txBody>
      </p:sp>
      <p:sp>
        <p:nvSpPr>
          <p:cNvPr id="225" name="Google Shape;225;p27"/>
          <p:cNvSpPr txBox="1">
            <a:spLocks noGrp="1"/>
          </p:cNvSpPr>
          <p:nvPr>
            <p:ph type="title" idx="4294967295"/>
          </p:nvPr>
        </p:nvSpPr>
        <p:spPr>
          <a:xfrm>
            <a:off x="461818" y="499756"/>
            <a:ext cx="5886450" cy="374650"/>
          </a:xfrm>
          <a:prstGeom prst="rect">
            <a:avLst/>
          </a:prstGeom>
          <a:noFill/>
          <a:ln>
            <a:noFill/>
          </a:ln>
        </p:spPr>
        <p:txBody>
          <a:bodyPr spcFirstLastPara="1" wrap="square" lIns="67900" tIns="33950" rIns="67900" bIns="33950" anchor="t" anchorCtr="0">
            <a:noAutofit/>
          </a:bodyPr>
          <a:lstStyle/>
          <a:p>
            <a:pPr marL="0" lvl="0" indent="0" algn="l" rtl="0">
              <a:lnSpc>
                <a:spcPct val="100000"/>
              </a:lnSpc>
              <a:spcBef>
                <a:spcPts val="0"/>
              </a:spcBef>
              <a:spcAft>
                <a:spcPts val="0"/>
              </a:spcAft>
              <a:buClr>
                <a:schemeClr val="dk1"/>
              </a:buClr>
              <a:buSzPts val="1400"/>
              <a:buFont typeface="Times New Roman"/>
              <a:buNone/>
            </a:pPr>
            <a:r>
              <a:rPr lang="en-US" sz="3200" b="1">
                <a:solidFill>
                  <a:schemeClr val="dk1"/>
                </a:solidFill>
                <a:latin typeface="Times New Roman"/>
                <a:ea typeface="Times New Roman"/>
                <a:cs typeface="Times New Roman"/>
                <a:sym typeface="Times New Roman"/>
              </a:rPr>
              <a:t>Methodology</a:t>
            </a:r>
            <a:endParaRPr sz="3200" b="1">
              <a:solidFill>
                <a:schemeClr val="dk1"/>
              </a:solidFill>
              <a:latin typeface="Times New Roman"/>
              <a:ea typeface="Times New Roman"/>
              <a:cs typeface="Times New Roman"/>
              <a:sym typeface="Times New Roman"/>
            </a:endParaRPr>
          </a:p>
        </p:txBody>
      </p:sp>
      <p:pic>
        <p:nvPicPr>
          <p:cNvPr id="226" name="Google Shape;226;p27"/>
          <p:cNvPicPr preferRelativeResize="0"/>
          <p:nvPr/>
        </p:nvPicPr>
        <p:blipFill rotWithShape="1">
          <a:blip r:embed="rId3">
            <a:alphaModFix/>
          </a:blip>
          <a:srcRect/>
          <a:stretch/>
        </p:blipFill>
        <p:spPr>
          <a:xfrm>
            <a:off x="3417700" y="942726"/>
            <a:ext cx="3329751" cy="1951024"/>
          </a:xfrm>
          <a:prstGeom prst="rect">
            <a:avLst/>
          </a:prstGeom>
          <a:noFill/>
          <a:ln>
            <a:noFill/>
          </a:ln>
        </p:spPr>
      </p:pic>
      <p:pic>
        <p:nvPicPr>
          <p:cNvPr id="227" name="Google Shape;227;p27"/>
          <p:cNvPicPr preferRelativeResize="0"/>
          <p:nvPr/>
        </p:nvPicPr>
        <p:blipFill rotWithShape="1">
          <a:blip r:embed="rId4">
            <a:alphaModFix amt="20000"/>
          </a:blip>
          <a:srcRect/>
          <a:stretch/>
        </p:blipFill>
        <p:spPr>
          <a:xfrm>
            <a:off x="5693875" y="2962096"/>
            <a:ext cx="1102725" cy="1102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 calcmode="lin" valueType="num">
                                      <p:cBhvr additive="base">
                                        <p:cTn id="7" dur="1000"/>
                                        <p:tgtEl>
                                          <p:spTgt spid="2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a:spLocks noGrp="1"/>
          </p:cNvSpPr>
          <p:nvPr>
            <p:ph type="body" idx="1"/>
          </p:nvPr>
        </p:nvSpPr>
        <p:spPr>
          <a:xfrm>
            <a:off x="365760" y="977902"/>
            <a:ext cx="6583800" cy="3125400"/>
          </a:xfrm>
          <a:prstGeom prst="rect">
            <a:avLst/>
          </a:prstGeom>
          <a:noFill/>
          <a:ln>
            <a:noFill/>
          </a:ln>
        </p:spPr>
        <p:txBody>
          <a:bodyPr spcFirstLastPara="1" wrap="square" lIns="67900" tIns="33950" rIns="67900" bIns="33950" anchor="t" anchorCtr="0">
            <a:normAutofit/>
          </a:bodyPr>
          <a:lstStyle/>
          <a:p>
            <a:pPr marL="297141" lvl="2" indent="0" algn="l" rtl="0">
              <a:lnSpc>
                <a:spcPct val="100000"/>
              </a:lnSpc>
              <a:spcBef>
                <a:spcPts val="0"/>
              </a:spcBef>
              <a:spcAft>
                <a:spcPts val="0"/>
              </a:spcAft>
              <a:buClr>
                <a:schemeClr val="accent2"/>
              </a:buClr>
              <a:buSzPts val="1200"/>
              <a:buNone/>
            </a:pPr>
            <a:endParaRPr/>
          </a:p>
          <a:p>
            <a:pPr marL="297141" lvl="2" indent="0" algn="l" rtl="0">
              <a:lnSpc>
                <a:spcPct val="100000"/>
              </a:lnSpc>
              <a:spcBef>
                <a:spcPts val="240"/>
              </a:spcBef>
              <a:spcAft>
                <a:spcPts val="0"/>
              </a:spcAft>
              <a:buClr>
                <a:schemeClr val="accent2"/>
              </a:buClr>
              <a:buSzPts val="1200"/>
              <a:buNone/>
            </a:pPr>
            <a:endParaRPr>
              <a:solidFill>
                <a:schemeClr val="accent2"/>
              </a:solidFill>
            </a:endParaRPr>
          </a:p>
          <a:p>
            <a:pPr marL="468591" lvl="2" indent="-95250" algn="l" rtl="0">
              <a:lnSpc>
                <a:spcPct val="100000"/>
              </a:lnSpc>
              <a:spcBef>
                <a:spcPts val="240"/>
              </a:spcBef>
              <a:spcAft>
                <a:spcPts val="0"/>
              </a:spcAft>
              <a:buClr>
                <a:schemeClr val="accent2"/>
              </a:buClr>
              <a:buSzPts val="1200"/>
              <a:buNone/>
            </a:pPr>
            <a:endParaRPr/>
          </a:p>
          <a:p>
            <a:pPr marL="0" lvl="1" indent="0" algn="l" rtl="0">
              <a:lnSpc>
                <a:spcPct val="100000"/>
              </a:lnSpc>
              <a:spcBef>
                <a:spcPts val="280"/>
              </a:spcBef>
              <a:spcAft>
                <a:spcPts val="0"/>
              </a:spcAft>
              <a:buClr>
                <a:srgbClr val="FFFFFF"/>
              </a:buClr>
              <a:buSzPts val="1400"/>
              <a:buNone/>
            </a:pPr>
            <a:endParaRPr>
              <a:solidFill>
                <a:schemeClr val="accent2"/>
              </a:solidFill>
            </a:endParaRPr>
          </a:p>
          <a:p>
            <a:pPr marL="254693" lvl="0" indent="-153093" algn="l" rtl="0">
              <a:lnSpc>
                <a:spcPct val="100000"/>
              </a:lnSpc>
              <a:spcBef>
                <a:spcPts val="320"/>
              </a:spcBef>
              <a:spcAft>
                <a:spcPts val="0"/>
              </a:spcAft>
              <a:buClr>
                <a:srgbClr val="FFFFFF"/>
              </a:buClr>
              <a:buSzPts val="1600"/>
              <a:buFont typeface="Noto Sans Symbols"/>
              <a:buNone/>
            </a:pPr>
            <a:endParaRPr/>
          </a:p>
          <a:p>
            <a:pPr marL="339592" lvl="1" indent="0" algn="l" rtl="0">
              <a:lnSpc>
                <a:spcPct val="100000"/>
              </a:lnSpc>
              <a:spcBef>
                <a:spcPts val="280"/>
              </a:spcBef>
              <a:spcAft>
                <a:spcPts val="0"/>
              </a:spcAft>
              <a:buClr>
                <a:srgbClr val="FFFFFF"/>
              </a:buClr>
              <a:buSzPts val="1400"/>
              <a:buNone/>
            </a:pPr>
            <a:endParaRPr>
              <a:solidFill>
                <a:schemeClr val="accent2"/>
              </a:solidFill>
            </a:endParaRPr>
          </a:p>
          <a:p>
            <a:pPr marL="551837" lvl="1" indent="-123344" algn="l" rtl="0">
              <a:lnSpc>
                <a:spcPct val="100000"/>
              </a:lnSpc>
              <a:spcBef>
                <a:spcPts val="280"/>
              </a:spcBef>
              <a:spcAft>
                <a:spcPts val="0"/>
              </a:spcAft>
              <a:buClr>
                <a:srgbClr val="FFFFFF"/>
              </a:buClr>
              <a:buSzPts val="1400"/>
              <a:buNone/>
            </a:pPr>
            <a:endParaRPr>
              <a:solidFill>
                <a:schemeClr val="accent2"/>
              </a:solidFill>
            </a:endParaRPr>
          </a:p>
        </p:txBody>
      </p:sp>
      <p:sp>
        <p:nvSpPr>
          <p:cNvPr id="234" name="Google Shape;234;p28"/>
          <p:cNvSpPr txBox="1">
            <a:spLocks noGrp="1"/>
          </p:cNvSpPr>
          <p:nvPr>
            <p:ph type="title" idx="4294967295"/>
          </p:nvPr>
        </p:nvSpPr>
        <p:spPr>
          <a:xfrm>
            <a:off x="511462" y="482669"/>
            <a:ext cx="5886450" cy="374650"/>
          </a:xfrm>
          <a:prstGeom prst="rect">
            <a:avLst/>
          </a:prstGeom>
          <a:noFill/>
          <a:ln>
            <a:noFill/>
          </a:ln>
        </p:spPr>
        <p:txBody>
          <a:bodyPr spcFirstLastPara="1" wrap="square" lIns="67900" tIns="33950" rIns="67900" bIns="33950" anchor="t" anchorCtr="0">
            <a:noAutofit/>
          </a:bodyPr>
          <a:lstStyle/>
          <a:p>
            <a:pPr marL="0" lvl="0" indent="0" algn="l" rtl="0">
              <a:lnSpc>
                <a:spcPct val="100000"/>
              </a:lnSpc>
              <a:spcBef>
                <a:spcPts val="0"/>
              </a:spcBef>
              <a:spcAft>
                <a:spcPts val="0"/>
              </a:spcAft>
              <a:buClr>
                <a:schemeClr val="dk1"/>
              </a:buClr>
              <a:buSzPts val="1400"/>
              <a:buFont typeface="Times New Roman"/>
              <a:buNone/>
            </a:pPr>
            <a:r>
              <a:rPr lang="en-US" sz="3200" b="1">
                <a:solidFill>
                  <a:schemeClr val="dk1"/>
                </a:solidFill>
                <a:latin typeface="Times New Roman"/>
                <a:ea typeface="Times New Roman"/>
                <a:cs typeface="Times New Roman"/>
                <a:sym typeface="Times New Roman"/>
              </a:rPr>
              <a:t>Timeline</a:t>
            </a:r>
            <a:endParaRPr sz="3200" b="1">
              <a:solidFill>
                <a:schemeClr val="dk1"/>
              </a:solidFill>
              <a:latin typeface="Times New Roman"/>
              <a:ea typeface="Times New Roman"/>
              <a:cs typeface="Times New Roman"/>
              <a:sym typeface="Times New Roman"/>
            </a:endParaRPr>
          </a:p>
        </p:txBody>
      </p:sp>
      <p:pic>
        <p:nvPicPr>
          <p:cNvPr id="235" name="Google Shape;235;p28"/>
          <p:cNvPicPr preferRelativeResize="0"/>
          <p:nvPr/>
        </p:nvPicPr>
        <p:blipFill rotWithShape="1">
          <a:blip r:embed="rId3">
            <a:alphaModFix/>
          </a:blip>
          <a:srcRect/>
          <a:stretch/>
        </p:blipFill>
        <p:spPr>
          <a:xfrm>
            <a:off x="627314" y="1136705"/>
            <a:ext cx="4607661" cy="2807793"/>
          </a:xfrm>
          <a:prstGeom prst="rect">
            <a:avLst/>
          </a:prstGeom>
          <a:noFill/>
          <a:ln>
            <a:noFill/>
          </a:ln>
        </p:spPr>
      </p:pic>
      <p:pic>
        <p:nvPicPr>
          <p:cNvPr id="236" name="Google Shape;236;p28"/>
          <p:cNvPicPr preferRelativeResize="0"/>
          <p:nvPr/>
        </p:nvPicPr>
        <p:blipFill rotWithShape="1">
          <a:blip r:embed="rId4">
            <a:alphaModFix amt="20000"/>
          </a:blip>
          <a:srcRect/>
          <a:stretch/>
        </p:blipFill>
        <p:spPr>
          <a:xfrm>
            <a:off x="5682975" y="2896621"/>
            <a:ext cx="1102725" cy="1102725"/>
          </a:xfrm>
          <a:prstGeom prst="rect">
            <a:avLst/>
          </a:prstGeom>
          <a:noFill/>
          <a:ln>
            <a:noFill/>
          </a:ln>
        </p:spPr>
      </p:pic>
    </p:spTree>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1584</Words>
  <Application>Microsoft Office PowerPoint</Application>
  <PresentationFormat>Custom</PresentationFormat>
  <Paragraphs>196</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Times New Roman</vt:lpstr>
      <vt:lpstr>Cambria Math</vt:lpstr>
      <vt:lpstr>Garamond</vt:lpstr>
      <vt:lpstr>Noto Sans Symbols</vt:lpstr>
      <vt:lpstr>Roboto</vt:lpstr>
      <vt:lpstr>Montserrat ExtraBold</vt:lpstr>
      <vt:lpstr>Lato</vt:lpstr>
      <vt:lpstr>Calibri</vt:lpstr>
      <vt:lpstr>Arial</vt:lpstr>
      <vt:lpstr>Organic</vt:lpstr>
      <vt:lpstr>     </vt:lpstr>
      <vt:lpstr>Abstract</vt:lpstr>
      <vt:lpstr>Introduction</vt:lpstr>
      <vt:lpstr>Background</vt:lpstr>
      <vt:lpstr>Problem Statement</vt:lpstr>
      <vt:lpstr>Objectives</vt:lpstr>
      <vt:lpstr>Related Work ( Literature View )</vt:lpstr>
      <vt:lpstr>Methodology</vt:lpstr>
      <vt:lpstr>Timeline</vt:lpstr>
      <vt:lpstr>Budget</vt:lpstr>
      <vt:lpstr>System Requirement</vt:lpstr>
      <vt:lpstr>Expected Outcome</vt:lpstr>
      <vt:lpstr>Conclusion and Future Work</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Saroj Aryal</cp:lastModifiedBy>
  <cp:revision>1</cp:revision>
  <dcterms:modified xsi:type="dcterms:W3CDTF">2021-04-11T17:03:07Z</dcterms:modified>
</cp:coreProperties>
</file>