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4572000" cx="7315200"/>
  <p:notesSz cx="6858000" cy="9144000"/>
  <p:embeddedFontLst>
    <p:embeddedFont>
      <p:font typeface="Roboto"/>
      <p:regular r:id="rId25"/>
      <p:bold r:id="rId26"/>
      <p:italic r:id="rId27"/>
      <p:boldItalic r:id="rId28"/>
    </p:embeddedFont>
    <p:embeddedFont>
      <p:font typeface="Garamond"/>
      <p:regular r:id="rId29"/>
      <p:bold r:id="rId30"/>
      <p:italic r:id="rId31"/>
      <p:boldItalic r:id="rId32"/>
    </p:embeddedFont>
    <p:embeddedFont>
      <p:font typeface="Lato"/>
      <p:regular r:id="rId33"/>
      <p:bold r:id="rId34"/>
      <p:italic r:id="rId35"/>
      <p:boldItalic r:id="rId36"/>
    </p:embeddedFont>
    <p:embeddedFont>
      <p:font typeface="Montserrat ExtraBold"/>
      <p:bold r:id="rId37"/>
      <p:boldItalic r:id="rId38"/>
    </p:embeddedFont>
    <p:embeddedFont>
      <p:font typeface="Cambria Math"/>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5">
          <p15:clr>
            <a:srgbClr val="A4A3A4"/>
          </p15:clr>
        </p15:guide>
        <p15:guide id="2" pos="42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85" orient="horz"/>
        <p:guide pos="421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aramo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aramond-italic.fntdata"/><Relationship Id="rId30" Type="http://schemas.openxmlformats.org/officeDocument/2006/relationships/font" Target="fonts/Garamond-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Garamond-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ontserratExtraBold-bold.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CambriaMath-regular.fntdata"/><Relationship Id="rId16" Type="http://schemas.openxmlformats.org/officeDocument/2006/relationships/slide" Target="slides/slide10.xml"/><Relationship Id="rId38" Type="http://schemas.openxmlformats.org/officeDocument/2006/relationships/font" Target="fonts/MontserratExtraBold-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16T15:39:59.605">
    <p:pos x="6000" y="0"/>
    <p:text>yesma Pu ko logo 3 dharke type ko huna paryo re
-zoro uchiha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6-16T15:39:59.603">
    <p:pos x="6000" y="0"/>
    <p:text>https://docs.google.com/presentation/d/15cVTJr2B6oOrkhTvqvndm3164WthTTbcePUgoo6p2jE/edit#slide=id.p16
-zoro uchiha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536072bc7_6_2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3536072bc7_6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3536072bc7_6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rgbClr val="00B050"/>
              </a:buClr>
              <a:buSzPts val="900"/>
              <a:buFont typeface="Noto Sans Symbols"/>
              <a:buChar char="⮚"/>
            </a:pPr>
            <a:r>
              <a:rPr lang="en-US" sz="900">
                <a:solidFill>
                  <a:schemeClr val="lt1"/>
                </a:solidFill>
                <a:latin typeface="Calibri"/>
                <a:ea typeface="Calibri"/>
                <a:cs typeface="Calibri"/>
                <a:sym typeface="Calibri"/>
              </a:rPr>
              <a:t>we evaluate our operator scale out approach with respect to time, load and threshold value</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test cases in our experiments are randomly generated. The followings are the details:</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Parameters B, W, and D are randomly generated such that they are uniformly distributed within interval of [1, 10], [30, 60], and [40, 50], respectively. [B, W] </a:t>
            </a:r>
            <a:r>
              <a:rPr lang="en-US" sz="900">
                <a:solidFill>
                  <a:schemeClr val="lt1"/>
                </a:solidFill>
                <a:latin typeface="Calibri"/>
                <a:ea typeface="Calibri"/>
                <a:cs typeface="Calibri"/>
                <a:sym typeface="Calibri"/>
              </a:rPr>
              <a:t>The best case execution time and the worst case execution time of task i. </a:t>
            </a:r>
            <a:r>
              <a:rPr lang="en-US" sz="900">
                <a:solidFill>
                  <a:srgbClr val="000000"/>
                </a:solidFill>
                <a:latin typeface="Times New Roman"/>
                <a:ea typeface="Times New Roman"/>
                <a:cs typeface="Times New Roman"/>
                <a:sym typeface="Times New Roman"/>
              </a:rPr>
              <a:t>D </a:t>
            </a:r>
            <a:r>
              <a:rPr lang="en-US" sz="900">
                <a:solidFill>
                  <a:schemeClr val="lt1"/>
                </a:solidFill>
                <a:latin typeface="Calibri"/>
                <a:ea typeface="Calibri"/>
                <a:cs typeface="Calibri"/>
                <a:sym typeface="Calibri"/>
              </a:rPr>
              <a:t>The relative deadline of </a:t>
            </a:r>
            <a:endParaRPr sz="900">
              <a:solidFill>
                <a:srgbClr val="000000"/>
              </a:solidFill>
              <a:latin typeface="Times New Roman"/>
              <a:ea typeface="Times New Roman"/>
              <a:cs typeface="Times New Roman"/>
              <a:sym typeface="Times New Roman"/>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execution time of an operator is assumed to be evenly distributed between interval of [B, W] i.e. f</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 1 </a:t>
            </a:r>
            <a:r>
              <a:rPr i="0" lang="en-US" sz="900">
                <a:solidFill>
                  <a:srgbClr val="000000"/>
                </a:solidFill>
                <a:latin typeface="Cambria Math"/>
                <a:ea typeface="Cambria Math"/>
                <a:cs typeface="Cambria Math"/>
                <a:sym typeface="Cambria Math"/>
              </a:rPr>
              <a:t>÷</a:t>
            </a:r>
            <a:r>
              <a:rPr b="0" i="0" lang="en-US" sz="900">
                <a:solidFill>
                  <a:srgbClr val="000000"/>
                </a:solidFill>
                <a:latin typeface="Cambria Math"/>
                <a:ea typeface="Cambria Math"/>
                <a:cs typeface="Cambria Math"/>
                <a:sym typeface="Cambria Math"/>
              </a:rPr>
              <a:t> </a:t>
            </a:r>
            <a:r>
              <a:rPr lang="en-US" sz="900">
                <a:solidFill>
                  <a:srgbClr val="000000"/>
                </a:solidFill>
                <a:latin typeface="Times New Roman"/>
                <a:ea typeface="Times New Roman"/>
                <a:cs typeface="Times New Roman"/>
                <a:sym typeface="Times New Roman"/>
              </a:rPr>
              <a:t>(W</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 - B</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G, L were assumed to be linear functions, i.e. G(t)= -ag*(t - D) in the range of [0, D] and L(t) = al*t. The gradient for G(t) and L(t), i.e.ag and al were randomly chosen from the interval of [4, 10] and [1, 5], respectively.</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The profit TUF, which represents the profit accrued when a task is completed at time t. We assume </a:t>
            </a: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is a non-increasing unimodal function before its deadline, i.e. </a:t>
            </a:r>
            <a:r>
              <a:rPr lang="en-US" sz="900">
                <a:solidFill>
                  <a:srgbClr val="000000"/>
                </a:solidFill>
                <a:latin typeface="Times New Roman"/>
                <a:ea typeface="Times New Roman"/>
                <a:cs typeface="Times New Roman"/>
                <a:sym typeface="Times New Roman"/>
              </a:rPr>
              <a:t>G(t’i)&gt;=G(t’j)  </a:t>
            </a:r>
            <a:r>
              <a:rPr lang="en-US" sz="900">
                <a:solidFill>
                  <a:schemeClr val="lt1"/>
                </a:solidFill>
                <a:latin typeface="Calibri"/>
                <a:ea typeface="Calibri"/>
                <a:cs typeface="Calibri"/>
                <a:sym typeface="Calibri"/>
              </a:rPr>
              <a:t> if if t’i&lt;=t’j  and  </a:t>
            </a:r>
            <a:r>
              <a:rPr lang="en-US" sz="900">
                <a:solidFill>
                  <a:srgbClr val="000000"/>
                </a:solidFill>
                <a:latin typeface="Times New Roman"/>
                <a:ea typeface="Times New Roman"/>
                <a:cs typeface="Times New Roman"/>
                <a:sym typeface="Times New Roman"/>
              </a:rPr>
              <a:t>G(t) </a:t>
            </a:r>
            <a:r>
              <a:rPr lang="en-US" sz="900">
                <a:solidFill>
                  <a:schemeClr val="lt1"/>
                </a:solidFill>
                <a:latin typeface="Calibri"/>
                <a:ea typeface="Calibri"/>
                <a:cs typeface="Calibri"/>
                <a:sym typeface="Calibri"/>
              </a:rPr>
              <a:t>= 0 if t &gt;=D;</a:t>
            </a:r>
            <a:endParaRPr/>
          </a:p>
          <a:p>
            <a:pPr indent="-228600" lvl="0" marL="285750" marR="0" rtl="0" algn="l">
              <a:lnSpc>
                <a:spcPct val="100000"/>
              </a:lnSpc>
              <a:spcBef>
                <a:spcPts val="0"/>
              </a:spcBef>
              <a:spcAft>
                <a:spcPts val="0"/>
              </a:spcAft>
              <a:buClr>
                <a:srgbClr val="00B050"/>
              </a:buClr>
              <a:buSzPts val="900"/>
              <a:buFont typeface="Noto Sans Symbols"/>
              <a:buNone/>
            </a:pPr>
            <a:r>
              <a:t/>
            </a:r>
            <a:endParaRPr sz="900">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L</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a:t>
            </a:r>
            <a:r>
              <a:rPr lang="en-US" sz="900">
                <a:solidFill>
                  <a:schemeClr val="lt1"/>
                </a:solidFill>
                <a:latin typeface="Calibri"/>
                <a:ea typeface="Calibri"/>
                <a:cs typeface="Calibri"/>
                <a:sym typeface="Calibri"/>
              </a:rPr>
              <a:t>:The penalty TUF, which represents the penalty, suffered when a task is discarded or aborted or exceeded deadline at time t. We assume </a:t>
            </a:r>
            <a:r>
              <a:rPr lang="en-US" sz="900">
                <a:solidFill>
                  <a:srgbClr val="000000"/>
                </a:solidFill>
                <a:latin typeface="Times New Roman"/>
                <a:ea typeface="Times New Roman"/>
                <a:cs typeface="Times New Roman"/>
                <a:sym typeface="Times New Roman"/>
              </a:rPr>
              <a:t>L</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a:t>
            </a:r>
            <a:r>
              <a:rPr lang="en-US" sz="900">
                <a:solidFill>
                  <a:schemeClr val="lt1"/>
                </a:solidFill>
                <a:latin typeface="Calibri"/>
                <a:ea typeface="Calibri"/>
                <a:cs typeface="Calibri"/>
                <a:sym typeface="Calibri"/>
              </a:rPr>
              <a:t>is a non-decreasing unimodal function before its deadline, i.e. </a:t>
            </a:r>
            <a:r>
              <a:rPr lang="en-US" sz="900">
                <a:solidFill>
                  <a:srgbClr val="000000"/>
                </a:solidFill>
                <a:latin typeface="Times New Roman"/>
                <a:ea typeface="Times New Roman"/>
                <a:cs typeface="Times New Roman"/>
                <a:sym typeface="Times New Roman"/>
              </a:rPr>
              <a:t>L</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(T’i) &lt;=L</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(T’j) </a:t>
            </a:r>
            <a:r>
              <a:rPr lang="en-US" sz="900">
                <a:solidFill>
                  <a:schemeClr val="lt1"/>
                </a:solidFill>
                <a:latin typeface="Calibri"/>
                <a:ea typeface="Calibri"/>
                <a:cs typeface="Calibri"/>
                <a:sym typeface="Calibri"/>
              </a:rPr>
              <a:t> if t’i&lt;=t’j , and a task is immediately discarded once it missed its deadline; </a:t>
            </a:r>
            <a:endParaRPr sz="900">
              <a:solidFill>
                <a:srgbClr val="000000"/>
              </a:solidFill>
              <a:latin typeface="Times New Roman"/>
              <a:ea typeface="Times New Roman"/>
              <a:cs typeface="Times New Roman"/>
              <a:sym typeface="Times New Roman"/>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Operator execution Task release times intervals follow the exponential distribution with </a:t>
            </a:r>
            <a:r>
              <a:rPr i="0" lang="en-US" sz="900">
                <a:solidFill>
                  <a:srgbClr val="000000"/>
                </a:solidFill>
                <a:latin typeface="Cambria Math"/>
                <a:ea typeface="Cambria Math"/>
                <a:cs typeface="Cambria Math"/>
                <a:sym typeface="Cambria Math"/>
              </a:rPr>
              <a:t>𝜆</a:t>
            </a:r>
            <a:r>
              <a:rPr lang="en-US" sz="900">
                <a:solidFill>
                  <a:srgbClr val="000000"/>
                </a:solidFill>
                <a:latin typeface="Times New Roman"/>
                <a:ea typeface="Times New Roman"/>
                <a:cs typeface="Times New Roman"/>
                <a:sym typeface="Times New Roman"/>
              </a:rPr>
              <a:t> = 5.</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The utility threshold </a:t>
            </a:r>
            <a:r>
              <a:rPr i="0" lang="en-US" sz="900">
                <a:solidFill>
                  <a:srgbClr val="000000"/>
                </a:solidFill>
                <a:latin typeface="Cambria Math"/>
                <a:ea typeface="Cambria Math"/>
                <a:cs typeface="Cambria Math"/>
                <a:sym typeface="Cambria Math"/>
              </a:rPr>
              <a:t>𝛿</a:t>
            </a:r>
            <a:r>
              <a:rPr lang="en-US" sz="900">
                <a:solidFill>
                  <a:srgbClr val="000000"/>
                </a:solidFill>
                <a:latin typeface="Times New Roman"/>
                <a:ea typeface="Times New Roman"/>
                <a:cs typeface="Times New Roman"/>
                <a:sym typeface="Times New Roman"/>
              </a:rPr>
              <a:t> is set 13075.579. This is average value of four operators. For each operator we run our experiment 60 times and then take average of generated value. There are four average values, each for one operator. Finally we again take average value of these four operator average value and we get 13075.579.</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P</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Size of stream tuples are generated randomly in the range of [128,1024] KB.</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c</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Cpu utilization is generated randomly in the range of [0, 1] for task i.</a:t>
            </a:r>
            <a:endParaRPr sz="900">
              <a:solidFill>
                <a:srgbClr val="000000"/>
              </a:solidFill>
              <a:latin typeface="Times New Roman"/>
              <a:ea typeface="Times New Roman"/>
              <a:cs typeface="Times New Roman"/>
              <a:sym typeface="Times New Roman"/>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m</a:t>
            </a:r>
            <a:r>
              <a:rPr baseline="-25000" lang="en-US" sz="900">
                <a:solidFill>
                  <a:srgbClr val="000000"/>
                </a:solidFill>
                <a:latin typeface="Times New Roman"/>
                <a:ea typeface="Times New Roman"/>
                <a:cs typeface="Times New Roman"/>
                <a:sym typeface="Times New Roman"/>
              </a:rPr>
              <a:t>i</a:t>
            </a:r>
            <a:r>
              <a:rPr lang="en-US" sz="900">
                <a:solidFill>
                  <a:srgbClr val="000000"/>
                </a:solidFill>
                <a:latin typeface="Times New Roman"/>
                <a:ea typeface="Times New Roman"/>
                <a:cs typeface="Times New Roman"/>
                <a:sym typeface="Times New Roman"/>
              </a:rPr>
              <a:t>(t): Memory utilization is also generated randomly in the range of [0, 1] for task i.</a:t>
            </a:r>
            <a:endParaRPr/>
          </a:p>
          <a:p>
            <a:pPr indent="-228600" lvl="0" marL="285750" rtl="0" algn="l">
              <a:lnSpc>
                <a:spcPct val="100000"/>
              </a:lnSpc>
              <a:spcBef>
                <a:spcPts val="0"/>
              </a:spcBef>
              <a:spcAft>
                <a:spcPts val="0"/>
              </a:spcAft>
              <a:buClr>
                <a:srgbClr val="00B050"/>
              </a:buClr>
              <a:buSzPts val="900"/>
              <a:buFont typeface="Noto Sans Symbols"/>
              <a:buNone/>
            </a:pPr>
            <a:r>
              <a:t/>
            </a:r>
            <a:endParaRPr sz="900">
              <a:solidFill>
                <a:srgbClr val="000000"/>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00B050"/>
              </a:buClr>
              <a:buSzPts val="900"/>
              <a:buFont typeface="Noto Sans Symbols"/>
              <a:buChar char="⮚"/>
            </a:pPr>
            <a:r>
              <a:rPr lang="en-US" sz="900">
                <a:solidFill>
                  <a:srgbClr val="000000"/>
                </a:solidFill>
                <a:latin typeface="Times New Roman"/>
                <a:ea typeface="Times New Roman"/>
                <a:cs typeface="Times New Roman"/>
                <a:sym typeface="Times New Roman"/>
              </a:rPr>
              <a:t>Each experiment was run 60 times and we report averaged measurements for more accuracy.</a:t>
            </a:r>
            <a:endParaRPr sz="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262" name="Google Shape;26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536072bc7_5_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536072bc7_5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3536072bc7_5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900" u="none" strike="noStrike">
                <a:solidFill>
                  <a:schemeClr val="lt1"/>
                </a:solidFill>
                <a:latin typeface="Calibri"/>
                <a:ea typeface="Calibri"/>
                <a:cs typeface="Calibri"/>
                <a:sym typeface="Calibri"/>
              </a:rPr>
              <a:t>Big data is a fast emerging topic among both industry and academia, it is featured by 3Vs: Volume, Variety and Velocity. Volume is size of data. Variety is different type of data industry generating i.e. structured, semi-structured and unstructured. Velocity is the speed data is generating. The main challenge for big data is that how to extract required information within given time limit.</a:t>
            </a:r>
            <a:endParaRPr/>
          </a:p>
          <a:p>
            <a:pPr indent="0" lvl="0" marL="0" rtl="0" algn="l">
              <a:lnSpc>
                <a:spcPct val="100000"/>
              </a:lnSpc>
              <a:spcBef>
                <a:spcPts val="0"/>
              </a:spcBef>
              <a:spcAft>
                <a:spcPts val="0"/>
              </a:spcAft>
              <a:buSzPts val="1400"/>
              <a:buNone/>
            </a:pPr>
            <a:r>
              <a:t/>
            </a:r>
            <a:endParaRPr b="0" i="0" sz="900" u="none" strike="noStrike">
              <a:solidFill>
                <a:schemeClr val="lt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900" u="none" strike="noStrike">
                <a:solidFill>
                  <a:schemeClr val="lt1"/>
                </a:solidFill>
                <a:latin typeface="Calibri"/>
                <a:ea typeface="Calibri"/>
                <a:cs typeface="Calibri"/>
                <a:sym typeface="Calibri"/>
              </a:rPr>
              <a:t>Therefore, several big data processing tools emerge, like Hadoop[1] and Storm. Hadoop is mostly used for off-line data processing, whereas Storm is adequate for on-line stream process. Nowadays,more data-intensive applications and technologies require online massive data processing instead of traditional store then-process system with minimum latency.</a:t>
            </a:r>
            <a:endParaRPr/>
          </a:p>
        </p:txBody>
      </p:sp>
      <p:sp>
        <p:nvSpPr>
          <p:cNvPr id="178" name="Google Shape;17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536072bc7_6_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536072bc7_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3536072bc7_6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536072bc7_7_1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3536072bc7_7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3536072bc7_7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347d4e771_10_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347d4e771_1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3347d4e771_1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
          <p:cNvSpPr txBox="1"/>
          <p:nvPr>
            <p:ph type="title"/>
          </p:nvPr>
        </p:nvSpPr>
        <p:spPr>
          <a:xfrm>
            <a:off x="777241" y="654755"/>
            <a:ext cx="5760718" cy="86924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2"/>
          <p:cNvCxnSpPr/>
          <p:nvPr/>
        </p:nvCxnSpPr>
        <p:spPr>
          <a:xfrm>
            <a:off x="837701" y="1614311"/>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1"/>
          <p:cNvSpPr txBox="1"/>
          <p:nvPr>
            <p:ph type="title"/>
          </p:nvPr>
        </p:nvSpPr>
        <p:spPr>
          <a:xfrm>
            <a:off x="777239" y="1255888"/>
            <a:ext cx="3745090" cy="9144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1680"/>
              <a:buFont typeface="Garamond"/>
              <a:buNone/>
              <a:defRPr b="0" sz="167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p:nvPr>
            <p:ph idx="2" type="pic"/>
          </p:nvPr>
        </p:nvSpPr>
        <p:spPr>
          <a:xfrm>
            <a:off x="4856899" y="694267"/>
            <a:ext cx="1838008" cy="3183467"/>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1"/>
          <p:cNvSpPr txBox="1"/>
          <p:nvPr>
            <p:ph idx="1" type="body"/>
          </p:nvPr>
        </p:nvSpPr>
        <p:spPr>
          <a:xfrm>
            <a:off x="777239" y="2170288"/>
            <a:ext cx="3745090" cy="1219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16"/>
              </a:spcBef>
              <a:spcAft>
                <a:spcPts val="0"/>
              </a:spcAft>
              <a:buSzPts val="1242"/>
              <a:buNone/>
              <a:defRPr sz="1080"/>
            </a:lvl1pPr>
            <a:lvl2pPr indent="-228600" lvl="1" marL="914400" algn="l">
              <a:lnSpc>
                <a:spcPct val="100000"/>
              </a:lnSpc>
              <a:spcBef>
                <a:spcPts val="360"/>
              </a:spcBef>
              <a:spcAft>
                <a:spcPts val="0"/>
              </a:spcAft>
              <a:buSzPts val="828"/>
              <a:buNone/>
              <a:defRPr sz="720"/>
            </a:lvl2pPr>
            <a:lvl3pPr indent="-228600" lvl="2" marL="1371600" algn="l">
              <a:lnSpc>
                <a:spcPct val="100000"/>
              </a:lnSpc>
              <a:spcBef>
                <a:spcPts val="360"/>
              </a:spcBef>
              <a:spcAft>
                <a:spcPts val="0"/>
              </a:spcAft>
              <a:buSzPts val="690"/>
              <a:buNone/>
              <a:defRPr sz="600"/>
            </a:lvl3pPr>
            <a:lvl4pPr indent="-228600" lvl="3" marL="1828800" algn="l">
              <a:lnSpc>
                <a:spcPct val="100000"/>
              </a:lnSpc>
              <a:spcBef>
                <a:spcPts val="360"/>
              </a:spcBef>
              <a:spcAft>
                <a:spcPts val="0"/>
              </a:spcAft>
              <a:buSzPts val="621"/>
              <a:buNone/>
              <a:defRPr sz="540"/>
            </a:lvl4pPr>
            <a:lvl5pPr indent="-228600" lvl="4" marL="2286000" algn="l">
              <a:lnSpc>
                <a:spcPct val="100000"/>
              </a:lnSpc>
              <a:spcBef>
                <a:spcPts val="360"/>
              </a:spcBef>
              <a:spcAft>
                <a:spcPts val="0"/>
              </a:spcAft>
              <a:buSzPts val="621"/>
              <a:buNone/>
              <a:defRPr sz="540"/>
            </a:lvl5pPr>
            <a:lvl6pPr indent="-228600" lvl="5" marL="2743200" algn="l">
              <a:lnSpc>
                <a:spcPct val="100000"/>
              </a:lnSpc>
              <a:spcBef>
                <a:spcPts val="360"/>
              </a:spcBef>
              <a:spcAft>
                <a:spcPts val="0"/>
              </a:spcAft>
              <a:buSzPts val="621"/>
              <a:buNone/>
              <a:defRPr sz="540"/>
            </a:lvl6pPr>
            <a:lvl7pPr indent="-228600" lvl="6" marL="3200400" algn="l">
              <a:lnSpc>
                <a:spcPct val="100000"/>
              </a:lnSpc>
              <a:spcBef>
                <a:spcPts val="360"/>
              </a:spcBef>
              <a:spcAft>
                <a:spcPts val="0"/>
              </a:spcAft>
              <a:buSzPts val="621"/>
              <a:buNone/>
              <a:defRPr sz="540"/>
            </a:lvl7pPr>
            <a:lvl8pPr indent="-228600" lvl="7" marL="3657600" algn="l">
              <a:lnSpc>
                <a:spcPct val="100000"/>
              </a:lnSpc>
              <a:spcBef>
                <a:spcPts val="360"/>
              </a:spcBef>
              <a:spcAft>
                <a:spcPts val="0"/>
              </a:spcAft>
              <a:buSzPts val="621"/>
              <a:buNone/>
              <a:defRPr sz="540"/>
            </a:lvl8pPr>
            <a:lvl9pPr indent="-228600" lvl="8" marL="4114800" algn="l">
              <a:lnSpc>
                <a:spcPct val="100000"/>
              </a:lnSpc>
              <a:spcBef>
                <a:spcPts val="360"/>
              </a:spcBef>
              <a:spcAft>
                <a:spcPts val="360"/>
              </a:spcAft>
              <a:buSzPts val="621"/>
              <a:buNone/>
              <a:defRPr sz="540"/>
            </a:lvl9pPr>
          </a:lstStyle>
          <a:p/>
        </p:txBody>
      </p:sp>
      <p:sp>
        <p:nvSpPr>
          <p:cNvPr id="89" name="Google Shape;89;p11"/>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2" name="Shape 92"/>
        <p:cNvGrpSpPr/>
        <p:nvPr/>
      </p:nvGrpSpPr>
      <p:grpSpPr>
        <a:xfrm>
          <a:off x="0" y="0"/>
          <a:ext cx="0" cy="0"/>
          <a:chOff x="0" y="0"/>
          <a:chExt cx="0" cy="0"/>
        </a:xfrm>
      </p:grpSpPr>
      <p:sp>
        <p:nvSpPr>
          <p:cNvPr id="93" name="Google Shape;93;p12"/>
          <p:cNvSpPr txBox="1"/>
          <p:nvPr>
            <p:ph type="title"/>
          </p:nvPr>
        </p:nvSpPr>
        <p:spPr>
          <a:xfrm>
            <a:off x="777240" y="3210277"/>
            <a:ext cx="5765800" cy="377825"/>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1440"/>
              <a:buFont typeface="Garamond"/>
              <a:buNone/>
              <a:defRPr b="0" sz="14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p:nvPr>
            <p:ph idx="2" type="pic"/>
          </p:nvPr>
        </p:nvSpPr>
        <p:spPr>
          <a:xfrm>
            <a:off x="624856" y="694266"/>
            <a:ext cx="6063583" cy="2223913"/>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5" name="Google Shape;95;p12"/>
          <p:cNvSpPr txBox="1"/>
          <p:nvPr>
            <p:ph idx="1" type="body"/>
          </p:nvPr>
        </p:nvSpPr>
        <p:spPr>
          <a:xfrm>
            <a:off x="777240" y="3588102"/>
            <a:ext cx="5765800" cy="329141"/>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68"/>
              </a:spcBef>
              <a:spcAft>
                <a:spcPts val="0"/>
              </a:spcAft>
              <a:buSzPts val="966"/>
              <a:buNone/>
              <a:defRPr sz="839"/>
            </a:lvl1pPr>
            <a:lvl2pPr indent="-228600" lvl="1" marL="914400" algn="l">
              <a:lnSpc>
                <a:spcPct val="100000"/>
              </a:lnSpc>
              <a:spcBef>
                <a:spcPts val="360"/>
              </a:spcBef>
              <a:spcAft>
                <a:spcPts val="0"/>
              </a:spcAft>
              <a:buSzPts val="828"/>
              <a:buNone/>
              <a:defRPr sz="720"/>
            </a:lvl2pPr>
            <a:lvl3pPr indent="-228600" lvl="2" marL="1371600" algn="l">
              <a:lnSpc>
                <a:spcPct val="100000"/>
              </a:lnSpc>
              <a:spcBef>
                <a:spcPts val="360"/>
              </a:spcBef>
              <a:spcAft>
                <a:spcPts val="0"/>
              </a:spcAft>
              <a:buSzPts val="690"/>
              <a:buNone/>
              <a:defRPr sz="600"/>
            </a:lvl3pPr>
            <a:lvl4pPr indent="-228600" lvl="3" marL="1828800" algn="l">
              <a:lnSpc>
                <a:spcPct val="100000"/>
              </a:lnSpc>
              <a:spcBef>
                <a:spcPts val="360"/>
              </a:spcBef>
              <a:spcAft>
                <a:spcPts val="0"/>
              </a:spcAft>
              <a:buSzPts val="621"/>
              <a:buNone/>
              <a:defRPr sz="540"/>
            </a:lvl4pPr>
            <a:lvl5pPr indent="-228600" lvl="4" marL="2286000" algn="l">
              <a:lnSpc>
                <a:spcPct val="100000"/>
              </a:lnSpc>
              <a:spcBef>
                <a:spcPts val="360"/>
              </a:spcBef>
              <a:spcAft>
                <a:spcPts val="0"/>
              </a:spcAft>
              <a:buSzPts val="621"/>
              <a:buNone/>
              <a:defRPr sz="540"/>
            </a:lvl5pPr>
            <a:lvl6pPr indent="-228600" lvl="5" marL="2743200" algn="l">
              <a:lnSpc>
                <a:spcPct val="100000"/>
              </a:lnSpc>
              <a:spcBef>
                <a:spcPts val="360"/>
              </a:spcBef>
              <a:spcAft>
                <a:spcPts val="0"/>
              </a:spcAft>
              <a:buSzPts val="621"/>
              <a:buNone/>
              <a:defRPr sz="540"/>
            </a:lvl6pPr>
            <a:lvl7pPr indent="-228600" lvl="6" marL="3200400" algn="l">
              <a:lnSpc>
                <a:spcPct val="100000"/>
              </a:lnSpc>
              <a:spcBef>
                <a:spcPts val="360"/>
              </a:spcBef>
              <a:spcAft>
                <a:spcPts val="0"/>
              </a:spcAft>
              <a:buSzPts val="621"/>
              <a:buNone/>
              <a:defRPr sz="540"/>
            </a:lvl7pPr>
            <a:lvl8pPr indent="-228600" lvl="7" marL="3657600" algn="l">
              <a:lnSpc>
                <a:spcPct val="100000"/>
              </a:lnSpc>
              <a:spcBef>
                <a:spcPts val="360"/>
              </a:spcBef>
              <a:spcAft>
                <a:spcPts val="0"/>
              </a:spcAft>
              <a:buSzPts val="621"/>
              <a:buNone/>
              <a:defRPr sz="540"/>
            </a:lvl8pPr>
            <a:lvl9pPr indent="-228600" lvl="8" marL="4114800" algn="l">
              <a:lnSpc>
                <a:spcPct val="100000"/>
              </a:lnSpc>
              <a:spcBef>
                <a:spcPts val="360"/>
              </a:spcBef>
              <a:spcAft>
                <a:spcPts val="360"/>
              </a:spcAft>
              <a:buSzPts val="621"/>
              <a:buNone/>
              <a:defRPr sz="540"/>
            </a:lvl9pPr>
          </a:lstStyle>
          <a:p/>
        </p:txBody>
      </p:sp>
      <p:sp>
        <p:nvSpPr>
          <p:cNvPr id="96" name="Google Shape;96;p12"/>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9" name="Shape 99"/>
        <p:cNvGrpSpPr/>
        <p:nvPr/>
      </p:nvGrpSpPr>
      <p:grpSpPr>
        <a:xfrm>
          <a:off x="0" y="0"/>
          <a:ext cx="0" cy="0"/>
          <a:chOff x="0" y="0"/>
          <a:chExt cx="0" cy="0"/>
        </a:xfrm>
      </p:grpSpPr>
      <p:sp>
        <p:nvSpPr>
          <p:cNvPr id="100" name="Google Shape;100;p13"/>
          <p:cNvSpPr txBox="1"/>
          <p:nvPr>
            <p:ph type="title"/>
          </p:nvPr>
        </p:nvSpPr>
        <p:spPr>
          <a:xfrm>
            <a:off x="782321" y="654755"/>
            <a:ext cx="5755639" cy="1969912"/>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920"/>
              <a:buFont typeface="Garamond"/>
              <a:buNone/>
              <a:defRPr b="0" sz="192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 type="body"/>
          </p:nvPr>
        </p:nvSpPr>
        <p:spPr>
          <a:xfrm>
            <a:off x="782321" y="2895600"/>
            <a:ext cx="5755639" cy="102164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40"/>
              </a:spcBef>
              <a:spcAft>
                <a:spcPts val="0"/>
              </a:spcAft>
              <a:buSzPts val="1380"/>
              <a:buNone/>
              <a:defRPr sz="120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02" name="Google Shape;102;p13"/>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05" name="Google Shape;105;p13"/>
          <p:cNvCxnSpPr/>
          <p:nvPr/>
        </p:nvCxnSpPr>
        <p:spPr>
          <a:xfrm>
            <a:off x="837701" y="2760133"/>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6" name="Shape 106"/>
        <p:cNvGrpSpPr/>
        <p:nvPr/>
      </p:nvGrpSpPr>
      <p:grpSpPr>
        <a:xfrm>
          <a:off x="0" y="0"/>
          <a:ext cx="0" cy="0"/>
          <a:chOff x="0" y="0"/>
          <a:chExt cx="0" cy="0"/>
        </a:xfrm>
      </p:grpSpPr>
      <p:sp>
        <p:nvSpPr>
          <p:cNvPr id="107" name="Google Shape;107;p14"/>
          <p:cNvSpPr txBox="1"/>
          <p:nvPr>
            <p:ph type="title"/>
          </p:nvPr>
        </p:nvSpPr>
        <p:spPr>
          <a:xfrm>
            <a:off x="867728" y="654755"/>
            <a:ext cx="5577839" cy="158044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920"/>
              <a:buFont typeface="Garamond"/>
              <a:buNone/>
              <a:defRPr b="0" sz="192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txBox="1"/>
          <p:nvPr>
            <p:ph idx="1" type="body"/>
          </p:nvPr>
        </p:nvSpPr>
        <p:spPr>
          <a:xfrm>
            <a:off x="1004887" y="2235200"/>
            <a:ext cx="5303521" cy="389467"/>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40"/>
              </a:spcBef>
              <a:spcAft>
                <a:spcPts val="0"/>
              </a:spcAft>
              <a:buSzPts val="1380"/>
              <a:buFont typeface="Garamond"/>
              <a:buNone/>
              <a:defRPr sz="1200"/>
            </a:lvl1pPr>
            <a:lvl2pPr indent="-228600" lvl="1" marL="914400" algn="l">
              <a:lnSpc>
                <a:spcPct val="100000"/>
              </a:lnSpc>
              <a:spcBef>
                <a:spcPts val="360"/>
              </a:spcBef>
              <a:spcAft>
                <a:spcPts val="0"/>
              </a:spcAft>
              <a:buSzPts val="1380"/>
              <a:buFont typeface="Garamond"/>
              <a:buNone/>
              <a:defRPr/>
            </a:lvl2pPr>
            <a:lvl3pPr indent="-228600" lvl="2" marL="1371600" algn="l">
              <a:lnSpc>
                <a:spcPct val="100000"/>
              </a:lnSpc>
              <a:spcBef>
                <a:spcPts val="360"/>
              </a:spcBef>
              <a:spcAft>
                <a:spcPts val="0"/>
              </a:spcAft>
              <a:buSzPts val="1242"/>
              <a:buFont typeface="Garamond"/>
              <a:buNone/>
              <a:defRPr/>
            </a:lvl3pPr>
            <a:lvl4pPr indent="-228600" lvl="3" marL="1828800" algn="l">
              <a:lnSpc>
                <a:spcPct val="100000"/>
              </a:lnSpc>
              <a:spcBef>
                <a:spcPts val="360"/>
              </a:spcBef>
              <a:spcAft>
                <a:spcPts val="0"/>
              </a:spcAft>
              <a:buSzPts val="1104"/>
              <a:buFont typeface="Garamond"/>
              <a:buNone/>
              <a:defRPr/>
            </a:lvl4pPr>
            <a:lvl5pPr indent="-228600" lvl="4" marL="2286000" algn="l">
              <a:lnSpc>
                <a:spcPct val="100000"/>
              </a:lnSpc>
              <a:spcBef>
                <a:spcPts val="360"/>
              </a:spcBef>
              <a:spcAft>
                <a:spcPts val="0"/>
              </a:spcAft>
              <a:buSzPts val="966"/>
              <a:buFont typeface="Garamond"/>
              <a:buNone/>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109" name="Google Shape;109;p14"/>
          <p:cNvSpPr txBox="1"/>
          <p:nvPr>
            <p:ph idx="2" type="body"/>
          </p:nvPr>
        </p:nvSpPr>
        <p:spPr>
          <a:xfrm>
            <a:off x="777240" y="2895600"/>
            <a:ext cx="5765800" cy="102164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40"/>
              </a:spcBef>
              <a:spcAft>
                <a:spcPts val="0"/>
              </a:spcAft>
              <a:buSzPts val="1380"/>
              <a:buNone/>
              <a:defRPr sz="120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10" name="Google Shape;110;p14"/>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4"/>
          <p:cNvSpPr txBox="1"/>
          <p:nvPr/>
        </p:nvSpPr>
        <p:spPr>
          <a:xfrm>
            <a:off x="517208" y="586641"/>
            <a:ext cx="365760" cy="389851"/>
          </a:xfrm>
          <a:prstGeom prst="rect">
            <a:avLst/>
          </a:prstGeom>
          <a:noFill/>
          <a:ln>
            <a:noFill/>
          </a:ln>
        </p:spPr>
        <p:txBody>
          <a:bodyPr anchorCtr="0" anchor="ctr" bIns="27425" lIns="54850" spcFirstLastPara="1" rIns="54850" wrap="square" tIns="27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14" name="Google Shape;114;p14"/>
          <p:cNvSpPr txBox="1"/>
          <p:nvPr/>
        </p:nvSpPr>
        <p:spPr>
          <a:xfrm>
            <a:off x="6360160" y="1885247"/>
            <a:ext cx="365760" cy="389851"/>
          </a:xfrm>
          <a:prstGeom prst="rect">
            <a:avLst/>
          </a:prstGeom>
          <a:noFill/>
          <a:ln>
            <a:noFill/>
          </a:ln>
        </p:spPr>
        <p:txBody>
          <a:bodyPr anchorCtr="0" anchor="ctr" bIns="27425" lIns="54850" spcFirstLastPara="1" rIns="54850" wrap="square" tIns="27425">
            <a:noAutofit/>
          </a:bodyPr>
          <a:lstStyle/>
          <a:p>
            <a:pPr indent="0" lvl="0" marL="0" marR="0" rtl="0" algn="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15" name="Google Shape;115;p14"/>
          <p:cNvCxnSpPr/>
          <p:nvPr/>
        </p:nvCxnSpPr>
        <p:spPr>
          <a:xfrm>
            <a:off x="837701" y="2760133"/>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15"/>
          <p:cNvSpPr txBox="1"/>
          <p:nvPr>
            <p:ph type="title"/>
          </p:nvPr>
        </p:nvSpPr>
        <p:spPr>
          <a:xfrm>
            <a:off x="777241" y="2205721"/>
            <a:ext cx="5765801" cy="979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1920"/>
              <a:buFont typeface="Garamond"/>
              <a:buNone/>
              <a:defRPr b="0" sz="192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5"/>
          <p:cNvSpPr txBox="1"/>
          <p:nvPr>
            <p:ph idx="1" type="body"/>
          </p:nvPr>
        </p:nvSpPr>
        <p:spPr>
          <a:xfrm>
            <a:off x="777241" y="3184921"/>
            <a:ext cx="5765801" cy="57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SzPts val="1380"/>
              <a:buNone/>
              <a:defRPr sz="120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19" name="Google Shape;119;p15"/>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2" name="Shape 122"/>
        <p:cNvGrpSpPr/>
        <p:nvPr/>
      </p:nvGrpSpPr>
      <p:grpSpPr>
        <a:xfrm>
          <a:off x="0" y="0"/>
          <a:ext cx="0" cy="0"/>
          <a:chOff x="0" y="0"/>
          <a:chExt cx="0" cy="0"/>
        </a:xfrm>
      </p:grpSpPr>
      <p:sp>
        <p:nvSpPr>
          <p:cNvPr id="123" name="Google Shape;123;p16"/>
          <p:cNvSpPr txBox="1"/>
          <p:nvPr>
            <p:ph type="title"/>
          </p:nvPr>
        </p:nvSpPr>
        <p:spPr>
          <a:xfrm>
            <a:off x="867728" y="654755"/>
            <a:ext cx="5577839" cy="149577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920"/>
              <a:buFont typeface="Garamond"/>
              <a:buNone/>
              <a:defRPr b="0" sz="192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 type="body"/>
          </p:nvPr>
        </p:nvSpPr>
        <p:spPr>
          <a:xfrm>
            <a:off x="777241" y="2426208"/>
            <a:ext cx="5765801" cy="5913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1656"/>
              <a:buNone/>
              <a:defRPr sz="144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25" name="Google Shape;125;p16"/>
          <p:cNvSpPr txBox="1"/>
          <p:nvPr>
            <p:ph idx="2" type="body"/>
          </p:nvPr>
        </p:nvSpPr>
        <p:spPr>
          <a:xfrm>
            <a:off x="777241" y="3019778"/>
            <a:ext cx="5765801" cy="897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16"/>
              </a:spcBef>
              <a:spcAft>
                <a:spcPts val="0"/>
              </a:spcAft>
              <a:buSzPts val="1242"/>
              <a:buNone/>
              <a:defRPr sz="108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26" name="Google Shape;126;p16"/>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6"/>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6"/>
          <p:cNvSpPr txBox="1"/>
          <p:nvPr/>
        </p:nvSpPr>
        <p:spPr>
          <a:xfrm>
            <a:off x="517208" y="586641"/>
            <a:ext cx="365760" cy="389851"/>
          </a:xfrm>
          <a:prstGeom prst="rect">
            <a:avLst/>
          </a:prstGeom>
          <a:noFill/>
          <a:ln>
            <a:noFill/>
          </a:ln>
        </p:spPr>
        <p:txBody>
          <a:bodyPr anchorCtr="0" anchor="ctr" bIns="27425" lIns="54850" spcFirstLastPara="1" rIns="54850" wrap="square" tIns="27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30" name="Google Shape;130;p16"/>
          <p:cNvSpPr txBox="1"/>
          <p:nvPr/>
        </p:nvSpPr>
        <p:spPr>
          <a:xfrm>
            <a:off x="6360160" y="1732841"/>
            <a:ext cx="365760" cy="389851"/>
          </a:xfrm>
          <a:prstGeom prst="rect">
            <a:avLst/>
          </a:prstGeom>
          <a:noFill/>
          <a:ln>
            <a:noFill/>
          </a:ln>
        </p:spPr>
        <p:txBody>
          <a:bodyPr anchorCtr="0" anchor="ctr" bIns="27425" lIns="54850" spcFirstLastPara="1" rIns="54850" wrap="square" tIns="27425">
            <a:noAutofit/>
          </a:bodyPr>
          <a:lstStyle/>
          <a:p>
            <a:pPr indent="0" lvl="0" marL="0" marR="0" rtl="0" algn="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31" name="Google Shape;131;p16"/>
          <p:cNvCxnSpPr/>
          <p:nvPr/>
        </p:nvCxnSpPr>
        <p:spPr>
          <a:xfrm>
            <a:off x="837701" y="2286000"/>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2" name="Shape 132"/>
        <p:cNvGrpSpPr/>
        <p:nvPr/>
      </p:nvGrpSpPr>
      <p:grpSpPr>
        <a:xfrm>
          <a:off x="0" y="0"/>
          <a:ext cx="0" cy="0"/>
          <a:chOff x="0" y="0"/>
          <a:chExt cx="0" cy="0"/>
        </a:xfrm>
      </p:grpSpPr>
      <p:sp>
        <p:nvSpPr>
          <p:cNvPr id="133" name="Google Shape;133;p17"/>
          <p:cNvSpPr txBox="1"/>
          <p:nvPr>
            <p:ph type="title"/>
          </p:nvPr>
        </p:nvSpPr>
        <p:spPr>
          <a:xfrm>
            <a:off x="777240" y="654755"/>
            <a:ext cx="5765800" cy="149577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264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7"/>
          <p:cNvSpPr txBox="1"/>
          <p:nvPr>
            <p:ph idx="1" type="body"/>
          </p:nvPr>
        </p:nvSpPr>
        <p:spPr>
          <a:xfrm>
            <a:off x="777241" y="2420112"/>
            <a:ext cx="5765801" cy="56083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1932"/>
              <a:buNone/>
              <a:defRPr sz="1679">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35" name="Google Shape;135;p17"/>
          <p:cNvSpPr txBox="1"/>
          <p:nvPr>
            <p:ph idx="2" type="body"/>
          </p:nvPr>
        </p:nvSpPr>
        <p:spPr>
          <a:xfrm>
            <a:off x="777240" y="2980266"/>
            <a:ext cx="5765802" cy="93697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16"/>
              </a:spcBef>
              <a:spcAft>
                <a:spcPts val="0"/>
              </a:spcAft>
              <a:buSzPts val="1242"/>
              <a:buNone/>
              <a:defRPr sz="108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136" name="Google Shape;136;p17"/>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7"/>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17"/>
          <p:cNvCxnSpPr/>
          <p:nvPr/>
        </p:nvCxnSpPr>
        <p:spPr>
          <a:xfrm>
            <a:off x="837701" y="2286000"/>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a:off x="777241" y="654755"/>
            <a:ext cx="5760718" cy="86924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264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 type="body"/>
          </p:nvPr>
        </p:nvSpPr>
        <p:spPr>
          <a:xfrm rot="5400000">
            <a:off x="2551287" y="-69426"/>
            <a:ext cx="2212624" cy="576071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143" name="Google Shape;143;p18"/>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8"/>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8"/>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18"/>
          <p:cNvCxnSpPr/>
          <p:nvPr/>
        </p:nvCxnSpPr>
        <p:spPr>
          <a:xfrm>
            <a:off x="837701" y="1614311"/>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19"/>
          <p:cNvSpPr txBox="1"/>
          <p:nvPr>
            <p:ph type="title"/>
          </p:nvPr>
        </p:nvSpPr>
        <p:spPr>
          <a:xfrm rot="5400000">
            <a:off x="4335638" y="1718730"/>
            <a:ext cx="3262490" cy="113453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9"/>
          <p:cNvSpPr txBox="1"/>
          <p:nvPr>
            <p:ph idx="1" type="body"/>
          </p:nvPr>
        </p:nvSpPr>
        <p:spPr>
          <a:xfrm rot="5400000">
            <a:off x="1375902" y="56092"/>
            <a:ext cx="3262489" cy="445981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150" name="Google Shape;150;p19"/>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9"/>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9"/>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53" name="Google Shape;153;p19"/>
          <p:cNvCxnSpPr/>
          <p:nvPr/>
        </p:nvCxnSpPr>
        <p:spPr>
          <a:xfrm>
            <a:off x="5318334" y="660400"/>
            <a:ext cx="0" cy="32512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og indholdsobjekt">
  <p:cSld name="Titel og indholdsobjekt">
    <p:spTree>
      <p:nvGrpSpPr>
        <p:cNvPr id="26" name="Shape 26"/>
        <p:cNvGrpSpPr/>
        <p:nvPr/>
      </p:nvGrpSpPr>
      <p:grpSpPr>
        <a:xfrm>
          <a:off x="0" y="0"/>
          <a:ext cx="0" cy="0"/>
          <a:chOff x="0" y="0"/>
          <a:chExt cx="0" cy="0"/>
        </a:xfrm>
      </p:grpSpPr>
      <p:sp>
        <p:nvSpPr>
          <p:cNvPr id="27" name="Google Shape;27;p3"/>
          <p:cNvSpPr txBox="1"/>
          <p:nvPr>
            <p:ph idx="1" type="body"/>
          </p:nvPr>
        </p:nvSpPr>
        <p:spPr>
          <a:xfrm>
            <a:off x="365760" y="977902"/>
            <a:ext cx="6583800" cy="3125400"/>
          </a:xfrm>
          <a:prstGeom prst="rect">
            <a:avLst/>
          </a:prstGeom>
          <a:noFill/>
          <a:ln>
            <a:noFill/>
          </a:ln>
        </p:spPr>
        <p:txBody>
          <a:bodyPr anchorCtr="0" anchor="t" bIns="33950" lIns="67900" spcFirstLastPara="1" rIns="67900" wrap="square" tIns="33950">
            <a:normAutofit/>
          </a:bodyPr>
          <a:lstStyle>
            <a:lvl1pPr indent="-330200" lvl="0" marL="457200" algn="l">
              <a:lnSpc>
                <a:spcPct val="100000"/>
              </a:lnSpc>
              <a:spcBef>
                <a:spcPts val="320"/>
              </a:spcBef>
              <a:spcAft>
                <a:spcPts val="0"/>
              </a:spcAft>
              <a:buClr>
                <a:srgbClr val="1F88C8"/>
              </a:buClr>
              <a:buSzPts val="1600"/>
              <a:buFont typeface="Noto Sans Symbols"/>
              <a:buChar char="❑"/>
              <a:defRPr sz="1600">
                <a:solidFill>
                  <a:srgbClr val="FFFFFF"/>
                </a:solidFill>
                <a:latin typeface="Times New Roman"/>
                <a:ea typeface="Times New Roman"/>
                <a:cs typeface="Times New Roman"/>
                <a:sym typeface="Times New Roman"/>
              </a:defRPr>
            </a:lvl1pPr>
            <a:lvl2pPr indent="-317500" lvl="1" marL="914400" algn="l">
              <a:lnSpc>
                <a:spcPct val="100000"/>
              </a:lnSpc>
              <a:spcBef>
                <a:spcPts val="280"/>
              </a:spcBef>
              <a:spcAft>
                <a:spcPts val="0"/>
              </a:spcAft>
              <a:buClr>
                <a:srgbClr val="00B050"/>
              </a:buClr>
              <a:buSzPts val="1400"/>
              <a:buFont typeface="Noto Sans Symbols"/>
              <a:buChar char="⮚"/>
              <a:defRPr sz="1400">
                <a:solidFill>
                  <a:srgbClr val="FFFFFF"/>
                </a:solidFill>
                <a:latin typeface="Times New Roman"/>
                <a:ea typeface="Times New Roman"/>
                <a:cs typeface="Times New Roman"/>
                <a:sym typeface="Times New Roman"/>
              </a:defRPr>
            </a:lvl2pPr>
            <a:lvl3pPr indent="-304800" lvl="2" marL="1371600" algn="l">
              <a:lnSpc>
                <a:spcPct val="100000"/>
              </a:lnSpc>
              <a:spcBef>
                <a:spcPts val="240"/>
              </a:spcBef>
              <a:spcAft>
                <a:spcPts val="0"/>
              </a:spcAft>
              <a:buClr>
                <a:srgbClr val="00B050"/>
              </a:buClr>
              <a:buSzPts val="1200"/>
              <a:buFont typeface="Noto Sans Symbols"/>
              <a:buChar char="⮚"/>
              <a:defRPr sz="1200">
                <a:solidFill>
                  <a:schemeClr val="accent2"/>
                </a:solidFill>
                <a:latin typeface="Times New Roman"/>
                <a:ea typeface="Times New Roman"/>
                <a:cs typeface="Times New Roman"/>
                <a:sym typeface="Times New Roman"/>
              </a:defRPr>
            </a:lvl3pPr>
            <a:lvl4pPr indent="-298450" lvl="3" marL="1828800" algn="l">
              <a:lnSpc>
                <a:spcPct val="100000"/>
              </a:lnSpc>
              <a:spcBef>
                <a:spcPts val="220"/>
              </a:spcBef>
              <a:spcAft>
                <a:spcPts val="0"/>
              </a:spcAft>
              <a:buClr>
                <a:srgbClr val="00B050"/>
              </a:buClr>
              <a:buSzPts val="1100"/>
              <a:buFont typeface="Noto Sans Symbols"/>
              <a:buChar char="⮚"/>
              <a:defRPr sz="1100">
                <a:solidFill>
                  <a:srgbClr val="92D050"/>
                </a:solidFill>
                <a:latin typeface="Times New Roman"/>
                <a:ea typeface="Times New Roman"/>
                <a:cs typeface="Times New Roman"/>
                <a:sym typeface="Times New Roman"/>
              </a:defRPr>
            </a:lvl4pPr>
            <a:lvl5pPr indent="-292100" lvl="4" marL="2286000" algn="l">
              <a:lnSpc>
                <a:spcPct val="100000"/>
              </a:lnSpc>
              <a:spcBef>
                <a:spcPts val="200"/>
              </a:spcBef>
              <a:spcAft>
                <a:spcPts val="0"/>
              </a:spcAft>
              <a:buClr>
                <a:srgbClr val="00B050"/>
              </a:buClr>
              <a:buSzPts val="1000"/>
              <a:buFont typeface="Noto Sans Symbols"/>
              <a:buChar char="⮚"/>
              <a:defRPr sz="1000">
                <a:solidFill>
                  <a:srgbClr val="F50736"/>
                </a:solidFill>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8" name="Google Shape;28;p3"/>
          <p:cNvSpPr txBox="1"/>
          <p:nvPr>
            <p:ph idx="2" type="body"/>
          </p:nvPr>
        </p:nvSpPr>
        <p:spPr>
          <a:xfrm>
            <a:off x="0" y="64875"/>
            <a:ext cx="5191800" cy="239100"/>
          </a:xfrm>
          <a:prstGeom prst="rect">
            <a:avLst/>
          </a:prstGeom>
          <a:noFill/>
          <a:ln>
            <a:noFill/>
          </a:ln>
        </p:spPr>
        <p:txBody>
          <a:bodyPr anchorCtr="0" anchor="b" bIns="33950" lIns="67900" spcFirstLastPara="1" rIns="67900" wrap="square" tIns="33950">
            <a:normAutofit/>
          </a:bodyPr>
          <a:lstStyle>
            <a:lvl1pPr indent="-228600" lvl="0" marL="457200" algn="l">
              <a:lnSpc>
                <a:spcPct val="100000"/>
              </a:lnSpc>
              <a:spcBef>
                <a:spcPts val="380"/>
              </a:spcBef>
              <a:spcAft>
                <a:spcPts val="0"/>
              </a:spcAft>
              <a:buClr>
                <a:srgbClr val="FFFFFF"/>
              </a:buClr>
              <a:buSzPts val="1900"/>
              <a:buNone/>
              <a:defRPr b="1" sz="1900">
                <a:solidFill>
                  <a:srgbClr val="FFFFFF"/>
                </a:solidFill>
                <a:latin typeface="Times New Roman"/>
                <a:ea typeface="Times New Roman"/>
                <a:cs typeface="Times New Roman"/>
                <a:sym typeface="Times New Roman"/>
              </a:defRPr>
            </a:lvl1pPr>
            <a:lvl2pPr indent="-228600" lvl="1" marL="914400" algn="l">
              <a:lnSpc>
                <a:spcPct val="100000"/>
              </a:lnSpc>
              <a:spcBef>
                <a:spcPts val="280"/>
              </a:spcBef>
              <a:spcAft>
                <a:spcPts val="0"/>
              </a:spcAft>
              <a:buClr>
                <a:schemeClr val="lt1"/>
              </a:buClr>
              <a:buSzPts val="1400"/>
              <a:buNone/>
              <a:defRPr b="1" sz="1400"/>
            </a:lvl2pPr>
            <a:lvl3pPr indent="-228600" lvl="2" marL="1371600" algn="l">
              <a:lnSpc>
                <a:spcPct val="100000"/>
              </a:lnSpc>
              <a:spcBef>
                <a:spcPts val="260"/>
              </a:spcBef>
              <a:spcAft>
                <a:spcPts val="0"/>
              </a:spcAft>
              <a:buClr>
                <a:schemeClr val="lt1"/>
              </a:buClr>
              <a:buSzPts val="1300"/>
              <a:buNone/>
              <a:defRPr b="1" sz="1300"/>
            </a:lvl3pPr>
            <a:lvl4pPr indent="-228600" lvl="3" marL="1828800" algn="l">
              <a:lnSpc>
                <a:spcPct val="100000"/>
              </a:lnSpc>
              <a:spcBef>
                <a:spcPts val="240"/>
              </a:spcBef>
              <a:spcAft>
                <a:spcPts val="0"/>
              </a:spcAft>
              <a:buClr>
                <a:schemeClr val="lt1"/>
              </a:buClr>
              <a:buSzPts val="1200"/>
              <a:buNone/>
              <a:defRPr b="1" sz="1200"/>
            </a:lvl4pPr>
            <a:lvl5pPr indent="-228600" lvl="4" marL="2286000" algn="l">
              <a:lnSpc>
                <a:spcPct val="100000"/>
              </a:lnSpc>
              <a:spcBef>
                <a:spcPts val="240"/>
              </a:spcBef>
              <a:spcAft>
                <a:spcPts val="0"/>
              </a:spcAft>
              <a:buClr>
                <a:schemeClr val="lt1"/>
              </a:buClr>
              <a:buSzPts val="1200"/>
              <a:buNone/>
              <a:defRPr b="1" sz="1200"/>
            </a:lvl5pPr>
            <a:lvl6pPr indent="-228600" lvl="5" marL="2743200" algn="l">
              <a:lnSpc>
                <a:spcPct val="100000"/>
              </a:lnSpc>
              <a:spcBef>
                <a:spcPts val="240"/>
              </a:spcBef>
              <a:spcAft>
                <a:spcPts val="0"/>
              </a:spcAft>
              <a:buClr>
                <a:schemeClr val="lt1"/>
              </a:buClr>
              <a:buSzPts val="1200"/>
              <a:buNone/>
              <a:defRPr b="1" sz="1200"/>
            </a:lvl6pPr>
            <a:lvl7pPr indent="-228600" lvl="6" marL="3200400" algn="l">
              <a:lnSpc>
                <a:spcPct val="100000"/>
              </a:lnSpc>
              <a:spcBef>
                <a:spcPts val="240"/>
              </a:spcBef>
              <a:spcAft>
                <a:spcPts val="0"/>
              </a:spcAft>
              <a:buClr>
                <a:schemeClr val="lt1"/>
              </a:buClr>
              <a:buSzPts val="1200"/>
              <a:buNone/>
              <a:defRPr b="1" sz="1200"/>
            </a:lvl7pPr>
            <a:lvl8pPr indent="-228600" lvl="7" marL="3657600" algn="l">
              <a:lnSpc>
                <a:spcPct val="100000"/>
              </a:lnSpc>
              <a:spcBef>
                <a:spcPts val="240"/>
              </a:spcBef>
              <a:spcAft>
                <a:spcPts val="0"/>
              </a:spcAft>
              <a:buClr>
                <a:schemeClr val="lt1"/>
              </a:buClr>
              <a:buSzPts val="1200"/>
              <a:buNone/>
              <a:defRPr b="1" sz="1200"/>
            </a:lvl8pPr>
            <a:lvl9pPr indent="-228600" lvl="8" marL="4114800" algn="l">
              <a:lnSpc>
                <a:spcPct val="100000"/>
              </a:lnSpc>
              <a:spcBef>
                <a:spcPts val="240"/>
              </a:spcBef>
              <a:spcAft>
                <a:spcPts val="0"/>
              </a:spcAft>
              <a:buClr>
                <a:schemeClr val="lt1"/>
              </a:buClr>
              <a:buSzPts val="1200"/>
              <a:buNone/>
              <a:defRPr b="1"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 name="Shape 33"/>
        <p:cNvGrpSpPr/>
        <p:nvPr/>
      </p:nvGrpSpPr>
      <p:grpSpPr>
        <a:xfrm>
          <a:off x="0" y="0"/>
          <a:ext cx="0" cy="0"/>
          <a:chOff x="0" y="0"/>
          <a:chExt cx="0" cy="0"/>
        </a:xfrm>
      </p:grpSpPr>
      <p:grpSp>
        <p:nvGrpSpPr>
          <p:cNvPr id="34" name="Google Shape;34;p5"/>
          <p:cNvGrpSpPr/>
          <p:nvPr/>
        </p:nvGrpSpPr>
        <p:grpSpPr>
          <a:xfrm>
            <a:off x="-10160" y="0"/>
            <a:ext cx="7338696" cy="4570809"/>
            <a:chOff x="-16934" y="0"/>
            <a:chExt cx="12231160" cy="6856214"/>
          </a:xfrm>
        </p:grpSpPr>
        <p:pic>
          <p:nvPicPr>
            <p:cNvPr descr="HD-PanelTitleR1.png" id="35" name="Google Shape;35;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6" name="Google Shape;36;p5"/>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37" name="Google Shape;37;p5"/>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38" name="Google Shape;38;p5"/>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39" name="Google Shape;39;p5"/>
          <p:cNvSpPr txBox="1"/>
          <p:nvPr>
            <p:ph type="ctrTitle"/>
          </p:nvPr>
        </p:nvSpPr>
        <p:spPr>
          <a:xfrm>
            <a:off x="1615439" y="1247421"/>
            <a:ext cx="4089401" cy="101035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3240"/>
              <a:buFont typeface="Garamond"/>
              <a:buNone/>
              <a:defRPr sz="3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subTitle"/>
          </p:nvPr>
        </p:nvSpPr>
        <p:spPr>
          <a:xfrm>
            <a:off x="1615439" y="2438398"/>
            <a:ext cx="4089401" cy="88053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252"/>
              </a:spcBef>
              <a:spcAft>
                <a:spcPts val="0"/>
              </a:spcAft>
              <a:buSzPts val="1449"/>
              <a:buNone/>
              <a:defRPr sz="1260">
                <a:solidFill>
                  <a:schemeClr val="dk1"/>
                </a:solidFill>
              </a:defRPr>
            </a:lvl1pPr>
            <a:lvl2pPr lvl="1" algn="ctr">
              <a:lnSpc>
                <a:spcPct val="100000"/>
              </a:lnSpc>
              <a:spcBef>
                <a:spcPts val="360"/>
              </a:spcBef>
              <a:spcAft>
                <a:spcPts val="0"/>
              </a:spcAft>
              <a:buSzPts val="1380"/>
              <a:buNone/>
              <a:defRPr>
                <a:solidFill>
                  <a:srgbClr val="888888"/>
                </a:solidFill>
              </a:defRPr>
            </a:lvl2pPr>
            <a:lvl3pPr lvl="2" algn="ctr">
              <a:lnSpc>
                <a:spcPct val="100000"/>
              </a:lnSpc>
              <a:spcBef>
                <a:spcPts val="360"/>
              </a:spcBef>
              <a:spcAft>
                <a:spcPts val="0"/>
              </a:spcAft>
              <a:buSzPts val="1242"/>
              <a:buNone/>
              <a:defRPr>
                <a:solidFill>
                  <a:srgbClr val="888888"/>
                </a:solidFill>
              </a:defRPr>
            </a:lvl3pPr>
            <a:lvl4pPr lvl="3" algn="ctr">
              <a:lnSpc>
                <a:spcPct val="100000"/>
              </a:lnSpc>
              <a:spcBef>
                <a:spcPts val="360"/>
              </a:spcBef>
              <a:spcAft>
                <a:spcPts val="0"/>
              </a:spcAft>
              <a:buSzPts val="1104"/>
              <a:buNone/>
              <a:defRPr>
                <a:solidFill>
                  <a:srgbClr val="888888"/>
                </a:solidFill>
              </a:defRPr>
            </a:lvl4pPr>
            <a:lvl5pPr lvl="4" algn="ctr">
              <a:lnSpc>
                <a:spcPct val="100000"/>
              </a:lnSpc>
              <a:spcBef>
                <a:spcPts val="360"/>
              </a:spcBef>
              <a:spcAft>
                <a:spcPts val="0"/>
              </a:spcAft>
              <a:buSzPts val="966"/>
              <a:buNone/>
              <a:defRPr>
                <a:solidFill>
                  <a:srgbClr val="888888"/>
                </a:solidFill>
              </a:defRPr>
            </a:lvl5pPr>
            <a:lvl6pPr lvl="5" algn="ctr">
              <a:lnSpc>
                <a:spcPct val="100000"/>
              </a:lnSpc>
              <a:spcBef>
                <a:spcPts val="360"/>
              </a:spcBef>
              <a:spcAft>
                <a:spcPts val="0"/>
              </a:spcAft>
              <a:buSzPts val="966"/>
              <a:buNone/>
              <a:defRPr>
                <a:solidFill>
                  <a:srgbClr val="888888"/>
                </a:solidFill>
              </a:defRPr>
            </a:lvl6pPr>
            <a:lvl7pPr lvl="6" algn="ctr">
              <a:lnSpc>
                <a:spcPct val="100000"/>
              </a:lnSpc>
              <a:spcBef>
                <a:spcPts val="360"/>
              </a:spcBef>
              <a:spcAft>
                <a:spcPts val="0"/>
              </a:spcAft>
              <a:buSzPts val="966"/>
              <a:buNone/>
              <a:defRPr>
                <a:solidFill>
                  <a:srgbClr val="888888"/>
                </a:solidFill>
              </a:defRPr>
            </a:lvl7pPr>
            <a:lvl8pPr lvl="7" algn="ctr">
              <a:lnSpc>
                <a:spcPct val="100000"/>
              </a:lnSpc>
              <a:spcBef>
                <a:spcPts val="360"/>
              </a:spcBef>
              <a:spcAft>
                <a:spcPts val="0"/>
              </a:spcAft>
              <a:buSzPts val="966"/>
              <a:buNone/>
              <a:defRPr>
                <a:solidFill>
                  <a:srgbClr val="888888"/>
                </a:solidFill>
              </a:defRPr>
            </a:lvl8pPr>
            <a:lvl9pPr lvl="8" algn="ctr">
              <a:lnSpc>
                <a:spcPct val="100000"/>
              </a:lnSpc>
              <a:spcBef>
                <a:spcPts val="360"/>
              </a:spcBef>
              <a:spcAft>
                <a:spcPts val="360"/>
              </a:spcAft>
              <a:buSzPts val="966"/>
              <a:buNone/>
              <a:defRPr>
                <a:solidFill>
                  <a:srgbClr val="888888"/>
                </a:solidFill>
              </a:defRPr>
            </a:lvl9pPr>
          </a:lstStyle>
          <a:p/>
        </p:txBody>
      </p:sp>
      <p:sp>
        <p:nvSpPr>
          <p:cNvPr id="41" name="Google Shape;41;p5"/>
          <p:cNvSpPr txBox="1"/>
          <p:nvPr>
            <p:ph idx="10" type="dt"/>
          </p:nvPr>
        </p:nvSpPr>
        <p:spPr>
          <a:xfrm>
            <a:off x="4789940" y="3358442"/>
            <a:ext cx="53848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1615439" y="3358442"/>
            <a:ext cx="3128781"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2" type="sldNum"/>
          </p:nvPr>
        </p:nvSpPr>
        <p:spPr>
          <a:xfrm>
            <a:off x="5374140" y="3358442"/>
            <a:ext cx="330700"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5"/>
          <p:cNvCxnSpPr/>
          <p:nvPr/>
        </p:nvCxnSpPr>
        <p:spPr>
          <a:xfrm>
            <a:off x="1615439" y="2348087"/>
            <a:ext cx="408940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cxnSp>
        <p:nvCxnSpPr>
          <p:cNvPr id="46" name="Google Shape;46;p6"/>
          <p:cNvCxnSpPr/>
          <p:nvPr/>
        </p:nvCxnSpPr>
        <p:spPr>
          <a:xfrm>
            <a:off x="837701" y="1614311"/>
            <a:ext cx="5644379" cy="0"/>
          </a:xfrm>
          <a:prstGeom prst="straightConnector1">
            <a:avLst/>
          </a:prstGeom>
          <a:noFill/>
          <a:ln cap="flat" cmpd="sng" w="15875">
            <a:solidFill>
              <a:schemeClr val="accent1"/>
            </a:solidFill>
            <a:prstDash val="solid"/>
            <a:round/>
            <a:headEnd len="sm" w="sm" type="none"/>
            <a:tailEnd len="sm" w="sm" type="none"/>
          </a:ln>
        </p:spPr>
      </p:cxnSp>
      <p:sp>
        <p:nvSpPr>
          <p:cNvPr id="47" name="Google Shape;47;p6"/>
          <p:cNvSpPr txBox="1"/>
          <p:nvPr>
            <p:ph type="title"/>
          </p:nvPr>
        </p:nvSpPr>
        <p:spPr>
          <a:xfrm>
            <a:off x="777241" y="654755"/>
            <a:ext cx="5760718" cy="86924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777240" y="1704621"/>
            <a:ext cx="5760718" cy="2212624"/>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49" name="Google Shape;49;p6"/>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7"/>
          <p:cNvSpPr txBox="1"/>
          <p:nvPr>
            <p:ph type="title"/>
          </p:nvPr>
        </p:nvSpPr>
        <p:spPr>
          <a:xfrm>
            <a:off x="1209041" y="1168404"/>
            <a:ext cx="4895213" cy="1215009"/>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640"/>
              <a:buFont typeface="Garamond"/>
              <a:buNone/>
              <a:defRPr b="0" sz="264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 type="body"/>
          </p:nvPr>
        </p:nvSpPr>
        <p:spPr>
          <a:xfrm>
            <a:off x="1209040" y="2564034"/>
            <a:ext cx="4895214" cy="63636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8"/>
              </a:spcBef>
              <a:spcAft>
                <a:spcPts val="0"/>
              </a:spcAft>
              <a:buSzPts val="1656"/>
              <a:buNone/>
              <a:defRPr sz="1440">
                <a:solidFill>
                  <a:schemeClr val="dk1"/>
                </a:solidFill>
              </a:defRPr>
            </a:lvl1pPr>
            <a:lvl2pPr indent="-228600" lvl="1" marL="914400" algn="l">
              <a:lnSpc>
                <a:spcPct val="100000"/>
              </a:lnSpc>
              <a:spcBef>
                <a:spcPts val="360"/>
              </a:spcBef>
              <a:spcAft>
                <a:spcPts val="0"/>
              </a:spcAft>
              <a:buSzPts val="1242"/>
              <a:buNone/>
              <a:defRPr sz="1080">
                <a:solidFill>
                  <a:srgbClr val="888888"/>
                </a:solidFill>
              </a:defRPr>
            </a:lvl2pPr>
            <a:lvl3pPr indent="-228600" lvl="2" marL="1371600" algn="l">
              <a:lnSpc>
                <a:spcPct val="100000"/>
              </a:lnSpc>
              <a:spcBef>
                <a:spcPts val="360"/>
              </a:spcBef>
              <a:spcAft>
                <a:spcPts val="0"/>
              </a:spcAft>
              <a:buSzPts val="1104"/>
              <a:buNone/>
              <a:defRPr sz="960">
                <a:solidFill>
                  <a:srgbClr val="888888"/>
                </a:solidFill>
              </a:defRPr>
            </a:lvl3pPr>
            <a:lvl4pPr indent="-228600" lvl="3" marL="1828800" algn="l">
              <a:lnSpc>
                <a:spcPct val="100000"/>
              </a:lnSpc>
              <a:spcBef>
                <a:spcPts val="360"/>
              </a:spcBef>
              <a:spcAft>
                <a:spcPts val="0"/>
              </a:spcAft>
              <a:buSzPts val="966"/>
              <a:buNone/>
              <a:defRPr sz="839">
                <a:solidFill>
                  <a:srgbClr val="888888"/>
                </a:solidFill>
              </a:defRPr>
            </a:lvl4pPr>
            <a:lvl5pPr indent="-228600" lvl="4" marL="2286000" algn="l">
              <a:lnSpc>
                <a:spcPct val="100000"/>
              </a:lnSpc>
              <a:spcBef>
                <a:spcPts val="360"/>
              </a:spcBef>
              <a:spcAft>
                <a:spcPts val="0"/>
              </a:spcAft>
              <a:buSzPts val="966"/>
              <a:buNone/>
              <a:defRPr sz="839">
                <a:solidFill>
                  <a:srgbClr val="888888"/>
                </a:solidFill>
              </a:defRPr>
            </a:lvl5pPr>
            <a:lvl6pPr indent="-228600" lvl="5" marL="2743200" algn="l">
              <a:lnSpc>
                <a:spcPct val="100000"/>
              </a:lnSpc>
              <a:spcBef>
                <a:spcPts val="360"/>
              </a:spcBef>
              <a:spcAft>
                <a:spcPts val="0"/>
              </a:spcAft>
              <a:buSzPts val="966"/>
              <a:buNone/>
              <a:defRPr sz="839">
                <a:solidFill>
                  <a:srgbClr val="888888"/>
                </a:solidFill>
              </a:defRPr>
            </a:lvl6pPr>
            <a:lvl7pPr indent="-228600" lvl="6" marL="3200400" algn="l">
              <a:lnSpc>
                <a:spcPct val="100000"/>
              </a:lnSpc>
              <a:spcBef>
                <a:spcPts val="360"/>
              </a:spcBef>
              <a:spcAft>
                <a:spcPts val="0"/>
              </a:spcAft>
              <a:buSzPts val="966"/>
              <a:buNone/>
              <a:defRPr sz="839">
                <a:solidFill>
                  <a:srgbClr val="888888"/>
                </a:solidFill>
              </a:defRPr>
            </a:lvl7pPr>
            <a:lvl8pPr indent="-228600" lvl="7" marL="3657600" algn="l">
              <a:lnSpc>
                <a:spcPct val="100000"/>
              </a:lnSpc>
              <a:spcBef>
                <a:spcPts val="360"/>
              </a:spcBef>
              <a:spcAft>
                <a:spcPts val="0"/>
              </a:spcAft>
              <a:buSzPts val="966"/>
              <a:buNone/>
              <a:defRPr sz="839">
                <a:solidFill>
                  <a:srgbClr val="888888"/>
                </a:solidFill>
              </a:defRPr>
            </a:lvl8pPr>
            <a:lvl9pPr indent="-228600" lvl="8" marL="4114800" algn="l">
              <a:lnSpc>
                <a:spcPct val="100000"/>
              </a:lnSpc>
              <a:spcBef>
                <a:spcPts val="360"/>
              </a:spcBef>
              <a:spcAft>
                <a:spcPts val="360"/>
              </a:spcAft>
              <a:buSzPts val="966"/>
              <a:buNone/>
              <a:defRPr sz="839">
                <a:solidFill>
                  <a:srgbClr val="888888"/>
                </a:solidFill>
              </a:defRPr>
            </a:lvl9pPr>
          </a:lstStyle>
          <a:p/>
        </p:txBody>
      </p:sp>
      <p:sp>
        <p:nvSpPr>
          <p:cNvPr id="55" name="Google Shape;55;p7"/>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7"/>
          <p:cNvCxnSpPr/>
          <p:nvPr/>
        </p:nvCxnSpPr>
        <p:spPr>
          <a:xfrm>
            <a:off x="1207634" y="2473723"/>
            <a:ext cx="489802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cxnSp>
        <p:nvCxnSpPr>
          <p:cNvPr id="60" name="Google Shape;60;p8"/>
          <p:cNvCxnSpPr/>
          <p:nvPr/>
        </p:nvCxnSpPr>
        <p:spPr>
          <a:xfrm>
            <a:off x="837701" y="1614311"/>
            <a:ext cx="5644379" cy="0"/>
          </a:xfrm>
          <a:prstGeom prst="straightConnector1">
            <a:avLst/>
          </a:prstGeom>
          <a:noFill/>
          <a:ln cap="flat" cmpd="sng" w="15875">
            <a:solidFill>
              <a:schemeClr val="accent1"/>
            </a:solidFill>
            <a:prstDash val="solid"/>
            <a:round/>
            <a:headEnd len="sm" w="sm" type="none"/>
            <a:tailEnd len="sm" w="sm" type="none"/>
          </a:ln>
        </p:spPr>
      </p:cxnSp>
      <p:sp>
        <p:nvSpPr>
          <p:cNvPr id="61" name="Google Shape;61;p8"/>
          <p:cNvSpPr txBox="1"/>
          <p:nvPr>
            <p:ph type="title"/>
          </p:nvPr>
        </p:nvSpPr>
        <p:spPr>
          <a:xfrm>
            <a:off x="777241" y="654755"/>
            <a:ext cx="5760718" cy="86924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 type="body"/>
          </p:nvPr>
        </p:nvSpPr>
        <p:spPr>
          <a:xfrm>
            <a:off x="779069" y="1706880"/>
            <a:ext cx="2830982" cy="2206752"/>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63" name="Google Shape;63;p8"/>
          <p:cNvSpPr txBox="1"/>
          <p:nvPr>
            <p:ph idx="2" type="body"/>
          </p:nvPr>
        </p:nvSpPr>
        <p:spPr>
          <a:xfrm>
            <a:off x="3708807" y="1706880"/>
            <a:ext cx="2830982" cy="2206752"/>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64" name="Google Shape;64;p8"/>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9"/>
          <p:cNvSpPr txBox="1"/>
          <p:nvPr>
            <p:ph type="title"/>
          </p:nvPr>
        </p:nvSpPr>
        <p:spPr>
          <a:xfrm>
            <a:off x="777241" y="654755"/>
            <a:ext cx="5760718" cy="86924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264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 type="body"/>
          </p:nvPr>
        </p:nvSpPr>
        <p:spPr>
          <a:xfrm>
            <a:off x="777240" y="1772355"/>
            <a:ext cx="2830982" cy="38417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3"/>
              </a:spcBef>
              <a:spcAft>
                <a:spcPts val="0"/>
              </a:spcAft>
              <a:buSzPts val="1932"/>
              <a:buNone/>
              <a:defRPr b="0" sz="1679">
                <a:solidFill>
                  <a:schemeClr val="accent1"/>
                </a:solidFill>
              </a:defRPr>
            </a:lvl1pPr>
            <a:lvl2pPr indent="-228600" lvl="1" marL="914400" algn="l">
              <a:lnSpc>
                <a:spcPct val="100000"/>
              </a:lnSpc>
              <a:spcBef>
                <a:spcPts val="360"/>
              </a:spcBef>
              <a:spcAft>
                <a:spcPts val="0"/>
              </a:spcAft>
              <a:buSzPts val="1380"/>
              <a:buNone/>
              <a:defRPr b="1" sz="1200"/>
            </a:lvl2pPr>
            <a:lvl3pPr indent="-228600" lvl="2" marL="1371600" algn="l">
              <a:lnSpc>
                <a:spcPct val="100000"/>
              </a:lnSpc>
              <a:spcBef>
                <a:spcPts val="360"/>
              </a:spcBef>
              <a:spcAft>
                <a:spcPts val="0"/>
              </a:spcAft>
              <a:buSzPts val="1242"/>
              <a:buNone/>
              <a:defRPr b="1" sz="1080"/>
            </a:lvl3pPr>
            <a:lvl4pPr indent="-228600" lvl="3" marL="1828800" algn="l">
              <a:lnSpc>
                <a:spcPct val="100000"/>
              </a:lnSpc>
              <a:spcBef>
                <a:spcPts val="360"/>
              </a:spcBef>
              <a:spcAft>
                <a:spcPts val="0"/>
              </a:spcAft>
              <a:buSzPts val="1104"/>
              <a:buNone/>
              <a:defRPr b="1" sz="960"/>
            </a:lvl4pPr>
            <a:lvl5pPr indent="-228600" lvl="4" marL="2286000" algn="l">
              <a:lnSpc>
                <a:spcPct val="100000"/>
              </a:lnSpc>
              <a:spcBef>
                <a:spcPts val="360"/>
              </a:spcBef>
              <a:spcAft>
                <a:spcPts val="0"/>
              </a:spcAft>
              <a:buSzPts val="1104"/>
              <a:buNone/>
              <a:defRPr b="1" sz="960"/>
            </a:lvl5pPr>
            <a:lvl6pPr indent="-228600" lvl="5" marL="2743200" algn="l">
              <a:lnSpc>
                <a:spcPct val="100000"/>
              </a:lnSpc>
              <a:spcBef>
                <a:spcPts val="360"/>
              </a:spcBef>
              <a:spcAft>
                <a:spcPts val="0"/>
              </a:spcAft>
              <a:buSzPts val="1104"/>
              <a:buNone/>
              <a:defRPr b="1" sz="960"/>
            </a:lvl6pPr>
            <a:lvl7pPr indent="-228600" lvl="6" marL="3200400" algn="l">
              <a:lnSpc>
                <a:spcPct val="100000"/>
              </a:lnSpc>
              <a:spcBef>
                <a:spcPts val="360"/>
              </a:spcBef>
              <a:spcAft>
                <a:spcPts val="0"/>
              </a:spcAft>
              <a:buSzPts val="1104"/>
              <a:buNone/>
              <a:defRPr b="1" sz="960"/>
            </a:lvl7pPr>
            <a:lvl8pPr indent="-228600" lvl="7" marL="3657600" algn="l">
              <a:lnSpc>
                <a:spcPct val="100000"/>
              </a:lnSpc>
              <a:spcBef>
                <a:spcPts val="360"/>
              </a:spcBef>
              <a:spcAft>
                <a:spcPts val="0"/>
              </a:spcAft>
              <a:buSzPts val="1104"/>
              <a:buNone/>
              <a:defRPr b="1" sz="960"/>
            </a:lvl8pPr>
            <a:lvl9pPr indent="-228600" lvl="8" marL="4114800" algn="l">
              <a:lnSpc>
                <a:spcPct val="100000"/>
              </a:lnSpc>
              <a:spcBef>
                <a:spcPts val="360"/>
              </a:spcBef>
              <a:spcAft>
                <a:spcPts val="360"/>
              </a:spcAft>
              <a:buSzPts val="1104"/>
              <a:buNone/>
              <a:defRPr b="1" sz="960"/>
            </a:lvl9pPr>
          </a:lstStyle>
          <a:p/>
        </p:txBody>
      </p:sp>
      <p:sp>
        <p:nvSpPr>
          <p:cNvPr id="70" name="Google Shape;70;p9"/>
          <p:cNvSpPr txBox="1"/>
          <p:nvPr>
            <p:ph idx="2" type="body"/>
          </p:nvPr>
        </p:nvSpPr>
        <p:spPr>
          <a:xfrm>
            <a:off x="777240" y="2162175"/>
            <a:ext cx="2830982" cy="175507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71" name="Google Shape;71;p9"/>
          <p:cNvSpPr txBox="1"/>
          <p:nvPr>
            <p:ph idx="3" type="body"/>
          </p:nvPr>
        </p:nvSpPr>
        <p:spPr>
          <a:xfrm>
            <a:off x="3708402" y="1772355"/>
            <a:ext cx="2830982" cy="38417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3"/>
              </a:spcBef>
              <a:spcAft>
                <a:spcPts val="0"/>
              </a:spcAft>
              <a:buSzPts val="1932"/>
              <a:buNone/>
              <a:defRPr b="0" sz="1679">
                <a:solidFill>
                  <a:schemeClr val="accent1"/>
                </a:solidFill>
              </a:defRPr>
            </a:lvl1pPr>
            <a:lvl2pPr indent="-228600" lvl="1" marL="914400" algn="l">
              <a:lnSpc>
                <a:spcPct val="100000"/>
              </a:lnSpc>
              <a:spcBef>
                <a:spcPts val="360"/>
              </a:spcBef>
              <a:spcAft>
                <a:spcPts val="0"/>
              </a:spcAft>
              <a:buSzPts val="1380"/>
              <a:buNone/>
              <a:defRPr b="1" sz="1200"/>
            </a:lvl2pPr>
            <a:lvl3pPr indent="-228600" lvl="2" marL="1371600" algn="l">
              <a:lnSpc>
                <a:spcPct val="100000"/>
              </a:lnSpc>
              <a:spcBef>
                <a:spcPts val="360"/>
              </a:spcBef>
              <a:spcAft>
                <a:spcPts val="0"/>
              </a:spcAft>
              <a:buSzPts val="1242"/>
              <a:buNone/>
              <a:defRPr b="1" sz="1080"/>
            </a:lvl3pPr>
            <a:lvl4pPr indent="-228600" lvl="3" marL="1828800" algn="l">
              <a:lnSpc>
                <a:spcPct val="100000"/>
              </a:lnSpc>
              <a:spcBef>
                <a:spcPts val="360"/>
              </a:spcBef>
              <a:spcAft>
                <a:spcPts val="0"/>
              </a:spcAft>
              <a:buSzPts val="1104"/>
              <a:buNone/>
              <a:defRPr b="1" sz="960"/>
            </a:lvl4pPr>
            <a:lvl5pPr indent="-228600" lvl="4" marL="2286000" algn="l">
              <a:lnSpc>
                <a:spcPct val="100000"/>
              </a:lnSpc>
              <a:spcBef>
                <a:spcPts val="360"/>
              </a:spcBef>
              <a:spcAft>
                <a:spcPts val="0"/>
              </a:spcAft>
              <a:buSzPts val="1104"/>
              <a:buNone/>
              <a:defRPr b="1" sz="960"/>
            </a:lvl5pPr>
            <a:lvl6pPr indent="-228600" lvl="5" marL="2743200" algn="l">
              <a:lnSpc>
                <a:spcPct val="100000"/>
              </a:lnSpc>
              <a:spcBef>
                <a:spcPts val="360"/>
              </a:spcBef>
              <a:spcAft>
                <a:spcPts val="0"/>
              </a:spcAft>
              <a:buSzPts val="1104"/>
              <a:buNone/>
              <a:defRPr b="1" sz="960"/>
            </a:lvl6pPr>
            <a:lvl7pPr indent="-228600" lvl="6" marL="3200400" algn="l">
              <a:lnSpc>
                <a:spcPct val="100000"/>
              </a:lnSpc>
              <a:spcBef>
                <a:spcPts val="360"/>
              </a:spcBef>
              <a:spcAft>
                <a:spcPts val="0"/>
              </a:spcAft>
              <a:buSzPts val="1104"/>
              <a:buNone/>
              <a:defRPr b="1" sz="960"/>
            </a:lvl7pPr>
            <a:lvl8pPr indent="-228600" lvl="7" marL="3657600" algn="l">
              <a:lnSpc>
                <a:spcPct val="100000"/>
              </a:lnSpc>
              <a:spcBef>
                <a:spcPts val="360"/>
              </a:spcBef>
              <a:spcAft>
                <a:spcPts val="0"/>
              </a:spcAft>
              <a:buSzPts val="1104"/>
              <a:buNone/>
              <a:defRPr b="1" sz="960"/>
            </a:lvl8pPr>
            <a:lvl9pPr indent="-228600" lvl="8" marL="4114800" algn="l">
              <a:lnSpc>
                <a:spcPct val="100000"/>
              </a:lnSpc>
              <a:spcBef>
                <a:spcPts val="360"/>
              </a:spcBef>
              <a:spcAft>
                <a:spcPts val="360"/>
              </a:spcAft>
              <a:buSzPts val="1104"/>
              <a:buNone/>
              <a:defRPr b="1" sz="960"/>
            </a:lvl9pPr>
          </a:lstStyle>
          <a:p/>
        </p:txBody>
      </p:sp>
      <p:sp>
        <p:nvSpPr>
          <p:cNvPr id="72" name="Google Shape;72;p9"/>
          <p:cNvSpPr txBox="1"/>
          <p:nvPr>
            <p:ph idx="4" type="body"/>
          </p:nvPr>
        </p:nvSpPr>
        <p:spPr>
          <a:xfrm>
            <a:off x="3708402" y="2162175"/>
            <a:ext cx="2830982" cy="175507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73" name="Google Shape;73;p9"/>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6" name="Google Shape;76;p9"/>
          <p:cNvCxnSpPr/>
          <p:nvPr/>
        </p:nvCxnSpPr>
        <p:spPr>
          <a:xfrm>
            <a:off x="837701" y="1614311"/>
            <a:ext cx="564437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776287" y="925689"/>
            <a:ext cx="2231073" cy="9144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1440"/>
              <a:buFont typeface="Garamond"/>
              <a:buNone/>
              <a:defRPr b="0" sz="14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 type="body"/>
          </p:nvPr>
        </p:nvSpPr>
        <p:spPr>
          <a:xfrm>
            <a:off x="3251201" y="654754"/>
            <a:ext cx="3281680" cy="3262490"/>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360"/>
              </a:spcBef>
              <a:spcAft>
                <a:spcPts val="0"/>
              </a:spcAft>
              <a:buSzPts val="2070"/>
              <a:buChar char="•"/>
              <a:defRPr/>
            </a:lvl2pPr>
            <a:lvl3pPr indent="-360044" lvl="2" marL="1371600" algn="l">
              <a:lnSpc>
                <a:spcPct val="100000"/>
              </a:lnSpc>
              <a:spcBef>
                <a:spcPts val="360"/>
              </a:spcBef>
              <a:spcAft>
                <a:spcPts val="0"/>
              </a:spcAft>
              <a:buSzPts val="2070"/>
              <a:buChar char="•"/>
              <a:defRPr/>
            </a:lvl3pPr>
            <a:lvl4pPr indent="-360044" lvl="3" marL="1828800" algn="l">
              <a:lnSpc>
                <a:spcPct val="100000"/>
              </a:lnSpc>
              <a:spcBef>
                <a:spcPts val="360"/>
              </a:spcBef>
              <a:spcAft>
                <a:spcPts val="0"/>
              </a:spcAft>
              <a:buSzPts val="2070"/>
              <a:buChar char="•"/>
              <a:defRPr/>
            </a:lvl4pPr>
            <a:lvl5pPr indent="-360045" lvl="4" marL="2286000" algn="l">
              <a:lnSpc>
                <a:spcPct val="100000"/>
              </a:lnSpc>
              <a:spcBef>
                <a:spcPts val="360"/>
              </a:spcBef>
              <a:spcAft>
                <a:spcPts val="0"/>
              </a:spcAft>
              <a:buSzPts val="2070"/>
              <a:buChar char="•"/>
              <a:defRPr/>
            </a:lvl5pPr>
            <a:lvl6pPr indent="-360045" lvl="5" marL="2743200" algn="l">
              <a:lnSpc>
                <a:spcPct val="100000"/>
              </a:lnSpc>
              <a:spcBef>
                <a:spcPts val="360"/>
              </a:spcBef>
              <a:spcAft>
                <a:spcPts val="0"/>
              </a:spcAft>
              <a:buSzPts val="2070"/>
              <a:buChar char="•"/>
              <a:defRPr/>
            </a:lvl6pPr>
            <a:lvl7pPr indent="-360045" lvl="6" marL="3200400" algn="l">
              <a:lnSpc>
                <a:spcPct val="100000"/>
              </a:lnSpc>
              <a:spcBef>
                <a:spcPts val="360"/>
              </a:spcBef>
              <a:spcAft>
                <a:spcPts val="0"/>
              </a:spcAft>
              <a:buSzPts val="2070"/>
              <a:buChar char="•"/>
              <a:defRPr/>
            </a:lvl7pPr>
            <a:lvl8pPr indent="-360045" lvl="7" marL="3657600" algn="l">
              <a:lnSpc>
                <a:spcPct val="100000"/>
              </a:lnSpc>
              <a:spcBef>
                <a:spcPts val="360"/>
              </a:spcBef>
              <a:spcAft>
                <a:spcPts val="0"/>
              </a:spcAft>
              <a:buSzPts val="2070"/>
              <a:buChar char="•"/>
              <a:defRPr/>
            </a:lvl8pPr>
            <a:lvl9pPr indent="-360045" lvl="8" marL="4114800" algn="l">
              <a:lnSpc>
                <a:spcPct val="100000"/>
              </a:lnSpc>
              <a:spcBef>
                <a:spcPts val="360"/>
              </a:spcBef>
              <a:spcAft>
                <a:spcPts val="360"/>
              </a:spcAft>
              <a:buSzPts val="2070"/>
              <a:buChar char="•"/>
              <a:defRPr/>
            </a:lvl9pPr>
          </a:lstStyle>
          <a:p/>
        </p:txBody>
      </p:sp>
      <p:sp>
        <p:nvSpPr>
          <p:cNvPr id="80" name="Google Shape;80;p10"/>
          <p:cNvSpPr txBox="1"/>
          <p:nvPr>
            <p:ph idx="2" type="body"/>
          </p:nvPr>
        </p:nvSpPr>
        <p:spPr>
          <a:xfrm>
            <a:off x="776287" y="2020710"/>
            <a:ext cx="2231073" cy="162560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92"/>
              </a:spcBef>
              <a:spcAft>
                <a:spcPts val="0"/>
              </a:spcAft>
              <a:buSzPts val="1104"/>
              <a:buNone/>
              <a:defRPr sz="960"/>
            </a:lvl1pPr>
            <a:lvl2pPr indent="-228600" lvl="1" marL="914400" algn="l">
              <a:lnSpc>
                <a:spcPct val="100000"/>
              </a:lnSpc>
              <a:spcBef>
                <a:spcPts val="360"/>
              </a:spcBef>
              <a:spcAft>
                <a:spcPts val="0"/>
              </a:spcAft>
              <a:buSzPts val="828"/>
              <a:buNone/>
              <a:defRPr sz="720"/>
            </a:lvl2pPr>
            <a:lvl3pPr indent="-228600" lvl="2" marL="1371600" algn="l">
              <a:lnSpc>
                <a:spcPct val="100000"/>
              </a:lnSpc>
              <a:spcBef>
                <a:spcPts val="360"/>
              </a:spcBef>
              <a:spcAft>
                <a:spcPts val="0"/>
              </a:spcAft>
              <a:buSzPts val="690"/>
              <a:buNone/>
              <a:defRPr sz="600"/>
            </a:lvl3pPr>
            <a:lvl4pPr indent="-228600" lvl="3" marL="1828800" algn="l">
              <a:lnSpc>
                <a:spcPct val="100000"/>
              </a:lnSpc>
              <a:spcBef>
                <a:spcPts val="360"/>
              </a:spcBef>
              <a:spcAft>
                <a:spcPts val="0"/>
              </a:spcAft>
              <a:buSzPts val="621"/>
              <a:buNone/>
              <a:defRPr sz="540"/>
            </a:lvl4pPr>
            <a:lvl5pPr indent="-228600" lvl="4" marL="2286000" algn="l">
              <a:lnSpc>
                <a:spcPct val="100000"/>
              </a:lnSpc>
              <a:spcBef>
                <a:spcPts val="360"/>
              </a:spcBef>
              <a:spcAft>
                <a:spcPts val="0"/>
              </a:spcAft>
              <a:buSzPts val="621"/>
              <a:buNone/>
              <a:defRPr sz="540"/>
            </a:lvl5pPr>
            <a:lvl6pPr indent="-228600" lvl="5" marL="2743200" algn="l">
              <a:lnSpc>
                <a:spcPct val="100000"/>
              </a:lnSpc>
              <a:spcBef>
                <a:spcPts val="360"/>
              </a:spcBef>
              <a:spcAft>
                <a:spcPts val="0"/>
              </a:spcAft>
              <a:buSzPts val="621"/>
              <a:buNone/>
              <a:defRPr sz="540"/>
            </a:lvl6pPr>
            <a:lvl7pPr indent="-228600" lvl="6" marL="3200400" algn="l">
              <a:lnSpc>
                <a:spcPct val="100000"/>
              </a:lnSpc>
              <a:spcBef>
                <a:spcPts val="360"/>
              </a:spcBef>
              <a:spcAft>
                <a:spcPts val="0"/>
              </a:spcAft>
              <a:buSzPts val="621"/>
              <a:buNone/>
              <a:defRPr sz="540"/>
            </a:lvl7pPr>
            <a:lvl8pPr indent="-228600" lvl="7" marL="3657600" algn="l">
              <a:lnSpc>
                <a:spcPct val="100000"/>
              </a:lnSpc>
              <a:spcBef>
                <a:spcPts val="360"/>
              </a:spcBef>
              <a:spcAft>
                <a:spcPts val="0"/>
              </a:spcAft>
              <a:buSzPts val="621"/>
              <a:buNone/>
              <a:defRPr sz="540"/>
            </a:lvl8pPr>
            <a:lvl9pPr indent="-228600" lvl="8" marL="4114800" algn="l">
              <a:lnSpc>
                <a:spcPct val="100000"/>
              </a:lnSpc>
              <a:spcBef>
                <a:spcPts val="360"/>
              </a:spcBef>
              <a:spcAft>
                <a:spcPts val="360"/>
              </a:spcAft>
              <a:buSzPts val="621"/>
              <a:buNone/>
              <a:defRPr sz="540"/>
            </a:lvl9pPr>
          </a:lstStyle>
          <a:p/>
        </p:txBody>
      </p:sp>
      <p:sp>
        <p:nvSpPr>
          <p:cNvPr id="81" name="Google Shape;81;p10"/>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10"/>
          <p:cNvCxnSpPr/>
          <p:nvPr/>
        </p:nvCxnSpPr>
        <p:spPr>
          <a:xfrm>
            <a:off x="837701" y="1941689"/>
            <a:ext cx="2108699"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slideLayout" Target="../slideLayouts/slideLayout18.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23" Type="http://schemas.openxmlformats.org/officeDocument/2006/relationships/theme" Target="../theme/theme2.xml"/><Relationship Id="rId1" Type="http://schemas.openxmlformats.org/officeDocument/2006/relationships/image" Target="../media/image6.jp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9442" y="0"/>
            <a:ext cx="7337977" cy="4570809"/>
            <a:chOff x="-15736" y="0"/>
            <a:chExt cx="12229962" cy="6856214"/>
          </a:xfrm>
        </p:grpSpPr>
        <p:pic>
          <p:nvPicPr>
            <p:cNvPr descr="HD-PanelContent.png" id="11" name="Google Shape;11;p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13" name="Google Shape;13;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
            <p:cNvPicPr preferRelativeResize="0"/>
            <p:nvPr/>
          </p:nvPicPr>
          <p:blipFill rotWithShape="1">
            <a:blip r:embed="rId4">
              <a:alphaModFix/>
            </a:blip>
            <a:srcRect b="0" l="0" r="0" t="0"/>
            <a:stretch/>
          </p:blipFill>
          <p:spPr>
            <a:xfrm>
              <a:off x="11436986" y="3153832"/>
              <a:ext cx="777240" cy="606425"/>
            </a:xfrm>
            <a:prstGeom prst="rect">
              <a:avLst/>
            </a:prstGeom>
            <a:noFill/>
            <a:ln>
              <a:noFill/>
            </a:ln>
          </p:spPr>
        </p:pic>
      </p:grpSp>
      <p:sp>
        <p:nvSpPr>
          <p:cNvPr id="15" name="Google Shape;15;p1"/>
          <p:cNvSpPr txBox="1"/>
          <p:nvPr>
            <p:ph type="title"/>
          </p:nvPr>
        </p:nvSpPr>
        <p:spPr>
          <a:xfrm>
            <a:off x="777241" y="654755"/>
            <a:ext cx="5760718" cy="86924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2640"/>
              <a:buFont typeface="Garamond"/>
              <a:buNone/>
              <a:defRPr b="0" i="0" sz="264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6" name="Google Shape;16;p1"/>
          <p:cNvSpPr txBox="1"/>
          <p:nvPr>
            <p:ph idx="1" type="body"/>
          </p:nvPr>
        </p:nvSpPr>
        <p:spPr>
          <a:xfrm>
            <a:off x="777240" y="1704621"/>
            <a:ext cx="5760718" cy="2212624"/>
          </a:xfrm>
          <a:prstGeom prst="rect">
            <a:avLst/>
          </a:prstGeom>
          <a:noFill/>
          <a:ln>
            <a:noFill/>
          </a:ln>
        </p:spPr>
        <p:txBody>
          <a:bodyPr anchorCtr="0" anchor="t" bIns="45700" lIns="91425" spcFirstLastPara="1" rIns="91425" wrap="square" tIns="45700">
            <a:normAutofit/>
          </a:bodyPr>
          <a:lstStyle>
            <a:lvl1pPr indent="-333756" lvl="0" marL="457200" marR="0" rtl="0" algn="l">
              <a:lnSpc>
                <a:spcPct val="100000"/>
              </a:lnSpc>
              <a:spcBef>
                <a:spcPts val="288"/>
              </a:spcBef>
              <a:spcAft>
                <a:spcPts val="0"/>
              </a:spcAft>
              <a:buClr>
                <a:schemeClr val="accent1"/>
              </a:buClr>
              <a:buSzPts val="1656"/>
              <a:buFont typeface="Arial"/>
              <a:buChar char="•"/>
              <a:defRPr b="0" i="0" sz="1440" u="none" cap="none" strike="noStrike">
                <a:solidFill>
                  <a:srgbClr val="262626"/>
                </a:solidFill>
                <a:latin typeface="Garamond"/>
                <a:ea typeface="Garamond"/>
                <a:cs typeface="Garamond"/>
                <a:sym typeface="Garamond"/>
              </a:defRPr>
            </a:lvl1pPr>
            <a:lvl2pPr indent="-316230" lvl="1" marL="914400" marR="0" rtl="0" algn="l">
              <a:lnSpc>
                <a:spcPct val="100000"/>
              </a:lnSpc>
              <a:spcBef>
                <a:spcPts val="360"/>
              </a:spcBef>
              <a:spcAft>
                <a:spcPts val="0"/>
              </a:spcAft>
              <a:buClr>
                <a:schemeClr val="accent1"/>
              </a:buClr>
              <a:buSzPts val="1380"/>
              <a:buFont typeface="Arial"/>
              <a:buChar char="•"/>
              <a:defRPr b="0" i="0" sz="1200" u="none" cap="none" strike="noStrike">
                <a:solidFill>
                  <a:srgbClr val="262626"/>
                </a:solidFill>
                <a:latin typeface="Garamond"/>
                <a:ea typeface="Garamond"/>
                <a:cs typeface="Garamond"/>
                <a:sym typeface="Garamond"/>
              </a:defRPr>
            </a:lvl2pPr>
            <a:lvl3pPr indent="-307467" lvl="2" marL="1371600" marR="0" rtl="0" algn="l">
              <a:lnSpc>
                <a:spcPct val="100000"/>
              </a:lnSpc>
              <a:spcBef>
                <a:spcPts val="360"/>
              </a:spcBef>
              <a:spcAft>
                <a:spcPts val="0"/>
              </a:spcAft>
              <a:buClr>
                <a:schemeClr val="accent1"/>
              </a:buClr>
              <a:buSzPts val="1242"/>
              <a:buFont typeface="Arial"/>
              <a:buChar char="•"/>
              <a:defRPr b="0" i="0" sz="1080" u="none" cap="none" strike="noStrike">
                <a:solidFill>
                  <a:srgbClr val="262626"/>
                </a:solidFill>
                <a:latin typeface="Garamond"/>
                <a:ea typeface="Garamond"/>
                <a:cs typeface="Garamond"/>
                <a:sym typeface="Garamond"/>
              </a:defRPr>
            </a:lvl3pPr>
            <a:lvl4pPr indent="-298703" lvl="3" marL="1828800" marR="0" rtl="0" algn="l">
              <a:lnSpc>
                <a:spcPct val="100000"/>
              </a:lnSpc>
              <a:spcBef>
                <a:spcPts val="360"/>
              </a:spcBef>
              <a:spcAft>
                <a:spcPts val="0"/>
              </a:spcAft>
              <a:buClr>
                <a:schemeClr val="accent1"/>
              </a:buClr>
              <a:buSzPts val="1104"/>
              <a:buFont typeface="Arial"/>
              <a:buChar char="•"/>
              <a:defRPr b="0" i="0" sz="960" u="none" cap="none" strike="noStrike">
                <a:solidFill>
                  <a:srgbClr val="262626"/>
                </a:solidFill>
                <a:latin typeface="Garamond"/>
                <a:ea typeface="Garamond"/>
                <a:cs typeface="Garamond"/>
                <a:sym typeface="Garamond"/>
              </a:defRPr>
            </a:lvl4pPr>
            <a:lvl5pPr indent="-289941" lvl="4" marL="2286000" marR="0" rtl="0" algn="l">
              <a:lnSpc>
                <a:spcPct val="100000"/>
              </a:lnSpc>
              <a:spcBef>
                <a:spcPts val="360"/>
              </a:spcBef>
              <a:spcAft>
                <a:spcPts val="0"/>
              </a:spcAft>
              <a:buClr>
                <a:schemeClr val="accent1"/>
              </a:buClr>
              <a:buSzPts val="966"/>
              <a:buFont typeface="Arial"/>
              <a:buChar char="•"/>
              <a:defRPr b="0" i="0" sz="839" u="none" cap="none" strike="noStrike">
                <a:solidFill>
                  <a:srgbClr val="262626"/>
                </a:solidFill>
                <a:latin typeface="Garamond"/>
                <a:ea typeface="Garamond"/>
                <a:cs typeface="Garamond"/>
                <a:sym typeface="Garamond"/>
              </a:defRPr>
            </a:lvl5pPr>
            <a:lvl6pPr indent="-289941" lvl="5" marL="2743200" marR="0" rtl="0" algn="l">
              <a:lnSpc>
                <a:spcPct val="100000"/>
              </a:lnSpc>
              <a:spcBef>
                <a:spcPts val="360"/>
              </a:spcBef>
              <a:spcAft>
                <a:spcPts val="0"/>
              </a:spcAft>
              <a:buClr>
                <a:schemeClr val="accent1"/>
              </a:buClr>
              <a:buSzPts val="966"/>
              <a:buFont typeface="Arial"/>
              <a:buChar char="•"/>
              <a:defRPr b="0" i="0" sz="839" u="none" cap="none" strike="noStrike">
                <a:solidFill>
                  <a:srgbClr val="262626"/>
                </a:solidFill>
                <a:latin typeface="Garamond"/>
                <a:ea typeface="Garamond"/>
                <a:cs typeface="Garamond"/>
                <a:sym typeface="Garamond"/>
              </a:defRPr>
            </a:lvl6pPr>
            <a:lvl7pPr indent="-289941" lvl="6" marL="3200400" marR="0" rtl="0" algn="l">
              <a:lnSpc>
                <a:spcPct val="100000"/>
              </a:lnSpc>
              <a:spcBef>
                <a:spcPts val="360"/>
              </a:spcBef>
              <a:spcAft>
                <a:spcPts val="0"/>
              </a:spcAft>
              <a:buClr>
                <a:schemeClr val="accent1"/>
              </a:buClr>
              <a:buSzPts val="966"/>
              <a:buFont typeface="Arial"/>
              <a:buChar char="•"/>
              <a:defRPr b="0" i="0" sz="839" u="none" cap="none" strike="noStrike">
                <a:solidFill>
                  <a:srgbClr val="262626"/>
                </a:solidFill>
                <a:latin typeface="Garamond"/>
                <a:ea typeface="Garamond"/>
                <a:cs typeface="Garamond"/>
                <a:sym typeface="Garamond"/>
              </a:defRPr>
            </a:lvl7pPr>
            <a:lvl8pPr indent="-289940" lvl="7" marL="3657600" marR="0" rtl="0" algn="l">
              <a:lnSpc>
                <a:spcPct val="100000"/>
              </a:lnSpc>
              <a:spcBef>
                <a:spcPts val="360"/>
              </a:spcBef>
              <a:spcAft>
                <a:spcPts val="0"/>
              </a:spcAft>
              <a:buClr>
                <a:schemeClr val="accent1"/>
              </a:buClr>
              <a:buSzPts val="966"/>
              <a:buFont typeface="Arial"/>
              <a:buChar char="•"/>
              <a:defRPr b="0" i="0" sz="839" u="none" cap="none" strike="noStrike">
                <a:solidFill>
                  <a:srgbClr val="262626"/>
                </a:solidFill>
                <a:latin typeface="Garamond"/>
                <a:ea typeface="Garamond"/>
                <a:cs typeface="Garamond"/>
                <a:sym typeface="Garamond"/>
              </a:defRPr>
            </a:lvl8pPr>
            <a:lvl9pPr indent="-289940" lvl="8" marL="4114800" marR="0" rtl="0" algn="l">
              <a:lnSpc>
                <a:spcPct val="100000"/>
              </a:lnSpc>
              <a:spcBef>
                <a:spcPts val="360"/>
              </a:spcBef>
              <a:spcAft>
                <a:spcPts val="360"/>
              </a:spcAft>
              <a:buClr>
                <a:schemeClr val="accent1"/>
              </a:buClr>
              <a:buSzPts val="966"/>
              <a:buFont typeface="Arial"/>
              <a:buChar char="•"/>
              <a:defRPr b="0" i="0" sz="839" u="none" cap="none" strike="noStrike">
                <a:solidFill>
                  <a:srgbClr val="262626"/>
                </a:solidFill>
                <a:latin typeface="Garamond"/>
                <a:ea typeface="Garamond"/>
                <a:cs typeface="Garamond"/>
                <a:sym typeface="Garamond"/>
              </a:defRPr>
            </a:lvl9pPr>
          </a:lstStyle>
          <a:p/>
        </p:txBody>
      </p:sp>
      <p:sp>
        <p:nvSpPr>
          <p:cNvPr id="17" name="Google Shape;17;p1"/>
          <p:cNvSpPr txBox="1"/>
          <p:nvPr>
            <p:ph idx="10" type="dt"/>
          </p:nvPr>
        </p:nvSpPr>
        <p:spPr>
          <a:xfrm>
            <a:off x="5206501" y="3979333"/>
            <a:ext cx="960120" cy="18626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6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8" name="Google Shape;18;p1"/>
          <p:cNvSpPr txBox="1"/>
          <p:nvPr>
            <p:ph idx="11" type="ftr"/>
          </p:nvPr>
        </p:nvSpPr>
        <p:spPr>
          <a:xfrm>
            <a:off x="777241" y="3979333"/>
            <a:ext cx="4383540" cy="18626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9" name="Google Shape;19;p1"/>
          <p:cNvSpPr txBox="1"/>
          <p:nvPr>
            <p:ph idx="12" type="sldNum"/>
          </p:nvPr>
        </p:nvSpPr>
        <p:spPr>
          <a:xfrm>
            <a:off x="6212341" y="3979333"/>
            <a:ext cx="325618" cy="18626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SzPts val="600"/>
              <a:buFont typeface="Garamond"/>
              <a:buNone/>
              <a:defRPr b="0" i="0" sz="6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mc:AlternateContent>
    <mc:Choice Requires="p14">
      <p:transition spd="slow">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8.jp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jpg"/><Relationship Id="rId4" Type="http://schemas.openxmlformats.org/officeDocument/2006/relationships/image" Target="../media/image17.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157" name="Shape 157"/>
        <p:cNvGrpSpPr/>
        <p:nvPr/>
      </p:nvGrpSpPr>
      <p:grpSpPr>
        <a:xfrm>
          <a:off x="0" y="0"/>
          <a:ext cx="0" cy="0"/>
          <a:chOff x="0" y="0"/>
          <a:chExt cx="0" cy="0"/>
        </a:xfrm>
      </p:grpSpPr>
      <p:sp>
        <p:nvSpPr>
          <p:cNvPr id="158" name="Google Shape;158;p20"/>
          <p:cNvSpPr/>
          <p:nvPr/>
        </p:nvSpPr>
        <p:spPr>
          <a:xfrm>
            <a:off x="415292" y="3909486"/>
            <a:ext cx="5695950" cy="23918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Times New Roman"/>
              <a:ea typeface="Times New Roman"/>
              <a:cs typeface="Times New Roman"/>
              <a:sym typeface="Times New Roman"/>
            </a:endParaRPr>
          </a:p>
        </p:txBody>
      </p:sp>
      <p:sp>
        <p:nvSpPr>
          <p:cNvPr id="159" name="Google Shape;159;p20"/>
          <p:cNvSpPr txBox="1"/>
          <p:nvPr>
            <p:ph type="title"/>
          </p:nvPr>
        </p:nvSpPr>
        <p:spPr>
          <a:xfrm>
            <a:off x="636917" y="1826436"/>
            <a:ext cx="5252700" cy="886800"/>
          </a:xfrm>
          <a:prstGeom prst="rect">
            <a:avLst/>
          </a:prstGeom>
          <a:noFill/>
          <a:ln>
            <a:noFill/>
          </a:ln>
          <a:effectLst>
            <a:outerShdw blurRad="214313" rotWithShape="0" algn="bl" dir="10200000" dist="28575">
              <a:srgbClr val="0000FF">
                <a:alpha val="63529"/>
              </a:srgbClr>
            </a:outerShdw>
            <a:reflection blurRad="0" dir="5400000" dist="38100" endA="0" fadeDir="5400012" kx="0" rotWithShape="0" algn="bl" stA="0" stPos="0" sy="-100000" ky="0"/>
          </a:effectLst>
        </p:spPr>
        <p:txBody>
          <a:bodyPr anchorCtr="0" anchor="t" bIns="75850" lIns="75850" spcFirstLastPara="1" rIns="75850" wrap="square" tIns="75850">
            <a:noAutofit/>
          </a:bodyPr>
          <a:lstStyle/>
          <a:p>
            <a:pPr indent="457200" lvl="0" marL="457200" rtl="0" algn="l">
              <a:lnSpc>
                <a:spcPct val="100000"/>
              </a:lnSpc>
              <a:spcBef>
                <a:spcPts val="0"/>
              </a:spcBef>
              <a:spcAft>
                <a:spcPts val="0"/>
              </a:spcAft>
              <a:buClr>
                <a:schemeClr val="dk1"/>
              </a:buClr>
              <a:buSzPts val="990"/>
              <a:buFont typeface="Montserrat ExtraBold"/>
              <a:buNone/>
            </a:pPr>
            <a:r>
              <a:rPr b="0" lang="en-US" sz="5030">
                <a:solidFill>
                  <a:schemeClr val="dk1"/>
                </a:solidFill>
                <a:latin typeface="Montserrat ExtraBold"/>
                <a:ea typeface="Montserrat ExtraBold"/>
                <a:cs typeface="Montserrat ExtraBold"/>
                <a:sym typeface="Montserrat ExtraBold"/>
              </a:rPr>
              <a:t>  			</a:t>
            </a:r>
            <a:endParaRPr sz="5030">
              <a:solidFill>
                <a:schemeClr val="dk1"/>
              </a:solidFill>
              <a:latin typeface="Montserrat ExtraBold"/>
              <a:ea typeface="Montserrat ExtraBold"/>
              <a:cs typeface="Montserrat ExtraBold"/>
              <a:sym typeface="Montserrat ExtraBold"/>
            </a:endParaRPr>
          </a:p>
        </p:txBody>
      </p:sp>
      <p:pic>
        <p:nvPicPr>
          <p:cNvPr id="160" name="Google Shape;160;p20"/>
          <p:cNvPicPr preferRelativeResize="0"/>
          <p:nvPr/>
        </p:nvPicPr>
        <p:blipFill rotWithShape="1">
          <a:blip r:embed="rId5">
            <a:alphaModFix amt="94000"/>
          </a:blip>
          <a:srcRect b="0" l="0" r="0" t="0"/>
          <a:stretch/>
        </p:blipFill>
        <p:spPr>
          <a:xfrm>
            <a:off x="5545575" y="465826"/>
            <a:ext cx="1056000" cy="1056050"/>
          </a:xfrm>
          <a:prstGeom prst="rect">
            <a:avLst/>
          </a:prstGeom>
          <a:noFill/>
          <a:ln>
            <a:noFill/>
          </a:ln>
        </p:spPr>
      </p:pic>
      <p:sp>
        <p:nvSpPr>
          <p:cNvPr id="161" name="Google Shape;161;p20"/>
          <p:cNvSpPr/>
          <p:nvPr/>
        </p:nvSpPr>
        <p:spPr>
          <a:xfrm>
            <a:off x="2607650" y="1891500"/>
            <a:ext cx="2488200" cy="88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rgbClr val="262626"/>
                </a:solidFill>
                <a:latin typeface="Garamond"/>
                <a:ea typeface="Garamond"/>
                <a:cs typeface="Garamond"/>
                <a:sym typeface="Garamond"/>
              </a:rPr>
              <a:t>FUTSA</a:t>
            </a:r>
            <a:endParaRPr b="1" i="0" sz="4300" u="none" cap="none" strike="noStrike">
              <a:solidFill>
                <a:srgbClr val="262626"/>
              </a:solidFill>
              <a:latin typeface="Garamond"/>
              <a:ea typeface="Garamond"/>
              <a:cs typeface="Garamond"/>
              <a:sym typeface="Garamond"/>
            </a:endParaRPr>
          </a:p>
        </p:txBody>
      </p:sp>
      <p:sp>
        <p:nvSpPr>
          <p:cNvPr id="162" name="Google Shape;162;p20"/>
          <p:cNvSpPr txBox="1"/>
          <p:nvPr/>
        </p:nvSpPr>
        <p:spPr>
          <a:xfrm>
            <a:off x="1345900" y="2778300"/>
            <a:ext cx="4864200" cy="369300"/>
          </a:xfrm>
          <a:prstGeom prst="rect">
            <a:avLst/>
          </a:prstGeom>
          <a:blipFill rotWithShape="1">
            <a:blip r:embed="rId6">
              <a:alphaModFix/>
            </a:blip>
            <a:tile algn="tl" flip="none" tx="0" sx="100000" ty="0" sy="100000"/>
          </a:blipFill>
          <a:ln>
            <a:noFill/>
          </a:ln>
          <a:effectLst>
            <a:outerShdw blurRad="38100" rotWithShape="0" dir="5400000" dist="25400">
              <a:srgbClr val="000000">
                <a:alpha val="6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Garamond"/>
                <a:ea typeface="Garamond"/>
                <a:cs typeface="Garamond"/>
                <a:sym typeface="Garamond"/>
              </a:rPr>
              <a:t>A W</a:t>
            </a:r>
            <a:r>
              <a:rPr b="1" lang="en-US" sz="1800">
                <a:solidFill>
                  <a:schemeClr val="lt1"/>
                </a:solidFill>
                <a:latin typeface="Garamond"/>
                <a:ea typeface="Garamond"/>
                <a:cs typeface="Garamond"/>
                <a:sym typeface="Garamond"/>
              </a:rPr>
              <a:t>EB BASED</a:t>
            </a:r>
            <a:r>
              <a:rPr b="1" i="0" lang="en-US" sz="1800" u="none" cap="none" strike="noStrike">
                <a:solidFill>
                  <a:schemeClr val="lt1"/>
                </a:solidFill>
                <a:latin typeface="Garamond"/>
                <a:ea typeface="Garamond"/>
                <a:cs typeface="Garamond"/>
                <a:sym typeface="Garamond"/>
              </a:rPr>
              <a:t> FUTSAL BOOKING SYSTEM</a:t>
            </a:r>
            <a:endParaRPr b="1" i="0" sz="1800" u="none" cap="none" strike="noStrike">
              <a:solidFill>
                <a:schemeClr val="lt1"/>
              </a:solidFill>
              <a:latin typeface="Garamond"/>
              <a:ea typeface="Garamond"/>
              <a:cs typeface="Garamond"/>
              <a:sym typeface="Garamond"/>
            </a:endParaRPr>
          </a:p>
        </p:txBody>
      </p:sp>
      <p:cxnSp>
        <p:nvCxnSpPr>
          <p:cNvPr id="163" name="Google Shape;163;p20"/>
          <p:cNvCxnSpPr/>
          <p:nvPr/>
        </p:nvCxnSpPr>
        <p:spPr>
          <a:xfrm flipH="1">
            <a:off x="3768250" y="519900"/>
            <a:ext cx="19500" cy="974700"/>
          </a:xfrm>
          <a:prstGeom prst="straightConnector1">
            <a:avLst/>
          </a:prstGeom>
          <a:noFill/>
          <a:ln cap="flat" cmpd="sng" w="9525">
            <a:solidFill>
              <a:schemeClr val="dk2"/>
            </a:solidFill>
            <a:prstDash val="solid"/>
            <a:round/>
            <a:headEnd len="sm" w="sm" type="none"/>
            <a:tailEnd len="sm" w="sm" type="none"/>
          </a:ln>
        </p:spPr>
      </p:cxnSp>
      <p:cxnSp>
        <p:nvCxnSpPr>
          <p:cNvPr id="164" name="Google Shape;164;p20"/>
          <p:cNvCxnSpPr/>
          <p:nvPr/>
        </p:nvCxnSpPr>
        <p:spPr>
          <a:xfrm>
            <a:off x="3935750" y="705100"/>
            <a:ext cx="0" cy="663000"/>
          </a:xfrm>
          <a:prstGeom prst="straightConnector1">
            <a:avLst/>
          </a:prstGeom>
          <a:noFill/>
          <a:ln cap="flat" cmpd="sng" w="9525">
            <a:solidFill>
              <a:schemeClr val="dk2"/>
            </a:solidFill>
            <a:prstDash val="solid"/>
            <a:round/>
            <a:headEnd len="sm" w="sm" type="none"/>
            <a:tailEnd len="sm" w="sm" type="none"/>
          </a:ln>
        </p:spPr>
      </p:cxnSp>
      <p:cxnSp>
        <p:nvCxnSpPr>
          <p:cNvPr id="165" name="Google Shape;165;p20"/>
          <p:cNvCxnSpPr/>
          <p:nvPr/>
        </p:nvCxnSpPr>
        <p:spPr>
          <a:xfrm>
            <a:off x="3620250" y="664225"/>
            <a:ext cx="0" cy="663000"/>
          </a:xfrm>
          <a:prstGeom prst="straightConnector1">
            <a:avLst/>
          </a:prstGeom>
          <a:noFill/>
          <a:ln cap="flat" cmpd="sng" w="9525">
            <a:solidFill>
              <a:schemeClr val="dk2"/>
            </a:solidFill>
            <a:prstDash val="solid"/>
            <a:round/>
            <a:headEnd len="sm" w="sm" type="none"/>
            <a:tailEnd len="sm" w="sm" type="none"/>
          </a:ln>
        </p:spPr>
      </p:cxnSp>
      <p:pic>
        <p:nvPicPr>
          <p:cNvPr id="166" name="Google Shape;166;p20"/>
          <p:cNvPicPr preferRelativeResize="0"/>
          <p:nvPr/>
        </p:nvPicPr>
        <p:blipFill>
          <a:blip r:embed="rId7">
            <a:alphaModFix/>
          </a:blip>
          <a:stretch>
            <a:fillRect/>
          </a:stretch>
        </p:blipFill>
        <p:spPr>
          <a:xfrm>
            <a:off x="987000" y="563850"/>
            <a:ext cx="886800" cy="88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idx="1" type="body"/>
          </p:nvPr>
        </p:nvSpPr>
        <p:spPr>
          <a:xfrm>
            <a:off x="405598" y="1074690"/>
            <a:ext cx="6504000" cy="2750100"/>
          </a:xfrm>
          <a:prstGeom prst="rect">
            <a:avLst/>
          </a:prstGeom>
          <a:noFill/>
          <a:ln>
            <a:noFill/>
          </a:ln>
        </p:spPr>
        <p:txBody>
          <a:bodyPr anchorCtr="0" anchor="t" bIns="33950" lIns="67900" spcFirstLastPara="1" rIns="67900" wrap="square" tIns="33950">
            <a:normAutofit/>
          </a:bodyPr>
          <a:lstStyle/>
          <a:p>
            <a:pPr indent="0" lvl="0" marL="0" rtl="0" algn="just">
              <a:lnSpc>
                <a:spcPct val="150000"/>
              </a:lnSpc>
              <a:spcBef>
                <a:spcPts val="1400"/>
              </a:spcBef>
              <a:spcAft>
                <a:spcPts val="0"/>
              </a:spcAft>
              <a:buSzPts val="1600"/>
              <a:buNone/>
            </a:pPr>
            <a:r>
              <a:t/>
            </a:r>
            <a:endParaRPr sz="1400">
              <a:solidFill>
                <a:srgbClr val="000000"/>
              </a:solidFill>
              <a:latin typeface="Lato"/>
              <a:ea typeface="Lato"/>
              <a:cs typeface="Lato"/>
              <a:sym typeface="Lato"/>
            </a:endParaRPr>
          </a:p>
          <a:p>
            <a:pPr indent="0" lvl="0" marL="457200" rtl="0" algn="l">
              <a:lnSpc>
                <a:spcPct val="200000"/>
              </a:lnSpc>
              <a:spcBef>
                <a:spcPts val="0"/>
              </a:spcBef>
              <a:spcAft>
                <a:spcPts val="0"/>
              </a:spcAft>
              <a:buSzPts val="1600"/>
              <a:buNone/>
            </a:pPr>
            <a:r>
              <a:t/>
            </a:r>
            <a:endParaRPr sz="2000">
              <a:solidFill>
                <a:srgbClr val="000000"/>
              </a:solidFill>
              <a:latin typeface="Lato"/>
              <a:ea typeface="Lato"/>
              <a:cs typeface="Lato"/>
              <a:sym typeface="Lato"/>
            </a:endParaRPr>
          </a:p>
          <a:p>
            <a:pPr indent="0" lvl="0" marL="457200" rtl="0" algn="l">
              <a:lnSpc>
                <a:spcPct val="150000"/>
              </a:lnSpc>
              <a:spcBef>
                <a:spcPts val="1200"/>
              </a:spcBef>
              <a:spcAft>
                <a:spcPts val="1200"/>
              </a:spcAft>
              <a:buSzPts val="1600"/>
              <a:buNone/>
            </a:pPr>
            <a:r>
              <a:t/>
            </a:r>
            <a:endParaRPr sz="1800">
              <a:solidFill>
                <a:srgbClr val="000000"/>
              </a:solidFill>
              <a:latin typeface="Lato"/>
              <a:ea typeface="Lato"/>
              <a:cs typeface="Lato"/>
              <a:sym typeface="Lato"/>
            </a:endParaRPr>
          </a:p>
        </p:txBody>
      </p:sp>
      <p:sp>
        <p:nvSpPr>
          <p:cNvPr id="238" name="Google Shape;238;p29"/>
          <p:cNvSpPr txBox="1"/>
          <p:nvPr>
            <p:ph idx="4294967295" type="title"/>
          </p:nvPr>
        </p:nvSpPr>
        <p:spPr>
          <a:xfrm>
            <a:off x="575566" y="550271"/>
            <a:ext cx="6662700" cy="7509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2400">
                <a:solidFill>
                  <a:schemeClr val="dk1"/>
                </a:solidFill>
                <a:latin typeface="Times New Roman"/>
                <a:ea typeface="Times New Roman"/>
                <a:cs typeface="Times New Roman"/>
                <a:sym typeface="Times New Roman"/>
              </a:rPr>
              <a:t>Use Case Diagram</a:t>
            </a:r>
            <a:endParaRPr b="1" sz="2300">
              <a:solidFill>
                <a:schemeClr val="dk1"/>
              </a:solidFill>
              <a:latin typeface="Times New Roman"/>
              <a:ea typeface="Times New Roman"/>
              <a:cs typeface="Times New Roman"/>
              <a:sym typeface="Times New Roman"/>
            </a:endParaRPr>
          </a:p>
        </p:txBody>
      </p:sp>
      <p:pic>
        <p:nvPicPr>
          <p:cNvPr id="239" name="Google Shape;239;p29"/>
          <p:cNvPicPr preferRelativeResize="0"/>
          <p:nvPr/>
        </p:nvPicPr>
        <p:blipFill rotWithShape="1">
          <a:blip r:embed="rId3">
            <a:alphaModFix amt="20000"/>
          </a:blip>
          <a:srcRect b="0" l="0" r="0" t="0"/>
          <a:stretch/>
        </p:blipFill>
        <p:spPr>
          <a:xfrm>
            <a:off x="5682975" y="2896621"/>
            <a:ext cx="1102725" cy="1102725"/>
          </a:xfrm>
          <a:prstGeom prst="rect">
            <a:avLst/>
          </a:prstGeom>
          <a:noFill/>
          <a:ln>
            <a:noFill/>
          </a:ln>
        </p:spPr>
      </p:pic>
      <p:pic>
        <p:nvPicPr>
          <p:cNvPr id="240" name="Google Shape;240;p29"/>
          <p:cNvPicPr preferRelativeResize="0"/>
          <p:nvPr/>
        </p:nvPicPr>
        <p:blipFill rotWithShape="1">
          <a:blip r:embed="rId4">
            <a:alphaModFix/>
          </a:blip>
          <a:srcRect b="0" l="0" r="0" t="0"/>
          <a:stretch/>
        </p:blipFill>
        <p:spPr>
          <a:xfrm>
            <a:off x="2211463" y="1145988"/>
            <a:ext cx="2892274" cy="28533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0"/>
          <p:cNvPicPr preferRelativeResize="0"/>
          <p:nvPr/>
        </p:nvPicPr>
        <p:blipFill rotWithShape="1">
          <a:blip r:embed="rId3">
            <a:alphaModFix/>
          </a:blip>
          <a:srcRect b="0" l="0" r="0" t="0"/>
          <a:stretch/>
        </p:blipFill>
        <p:spPr>
          <a:xfrm>
            <a:off x="616440" y="973350"/>
            <a:ext cx="6082326" cy="3025995"/>
          </a:xfrm>
          <a:prstGeom prst="rect">
            <a:avLst/>
          </a:prstGeom>
          <a:noFill/>
          <a:ln>
            <a:noFill/>
          </a:ln>
        </p:spPr>
      </p:pic>
      <p:sp>
        <p:nvSpPr>
          <p:cNvPr id="247" name="Google Shape;247;p30"/>
          <p:cNvSpPr txBox="1"/>
          <p:nvPr>
            <p:ph idx="1" type="body"/>
          </p:nvPr>
        </p:nvSpPr>
        <p:spPr>
          <a:xfrm flipH="1" rot="10800000">
            <a:off x="3715408" y="2563502"/>
            <a:ext cx="1102800" cy="157500"/>
          </a:xfrm>
          <a:prstGeom prst="rect">
            <a:avLst/>
          </a:prstGeom>
          <a:noFill/>
          <a:ln>
            <a:noFill/>
          </a:ln>
        </p:spPr>
        <p:txBody>
          <a:bodyPr anchorCtr="0" anchor="t" bIns="33950" lIns="67900" spcFirstLastPara="1" rIns="67900" wrap="square" tIns="33950">
            <a:noAutofit/>
          </a:bodyPr>
          <a:lstStyle/>
          <a:p>
            <a:pPr indent="0" lvl="0" marL="0" rtl="0" algn="l">
              <a:lnSpc>
                <a:spcPct val="100000"/>
              </a:lnSpc>
              <a:spcBef>
                <a:spcPts val="320"/>
              </a:spcBef>
              <a:spcAft>
                <a:spcPts val="0"/>
              </a:spcAft>
              <a:buSzPts val="1600"/>
              <a:buNone/>
            </a:pPr>
            <a:r>
              <a:t/>
            </a:r>
            <a:endParaRPr/>
          </a:p>
        </p:txBody>
      </p:sp>
      <p:sp>
        <p:nvSpPr>
          <p:cNvPr id="248" name="Google Shape;248;p30"/>
          <p:cNvSpPr txBox="1"/>
          <p:nvPr>
            <p:ph idx="2" type="body"/>
          </p:nvPr>
        </p:nvSpPr>
        <p:spPr>
          <a:xfrm>
            <a:off x="536150" y="679000"/>
            <a:ext cx="6249600" cy="239100"/>
          </a:xfrm>
          <a:prstGeom prst="rect">
            <a:avLst/>
          </a:prstGeom>
          <a:noFill/>
          <a:ln>
            <a:noFill/>
          </a:ln>
        </p:spPr>
        <p:txBody>
          <a:bodyPr anchorCtr="0" anchor="b" bIns="33950" lIns="67900" spcFirstLastPara="1" rIns="67900" wrap="square" tIns="33950">
            <a:noAutofit/>
          </a:bodyPr>
          <a:lstStyle/>
          <a:p>
            <a:pPr indent="0" lvl="0" marL="0" rtl="0" algn="ctr">
              <a:lnSpc>
                <a:spcPct val="80000"/>
              </a:lnSpc>
              <a:spcBef>
                <a:spcPts val="380"/>
              </a:spcBef>
              <a:spcAft>
                <a:spcPts val="0"/>
              </a:spcAft>
              <a:buSzPts val="770"/>
              <a:buNone/>
            </a:pPr>
            <a:r>
              <a:rPr lang="en-US" sz="2630">
                <a:solidFill>
                  <a:schemeClr val="dk1"/>
                </a:solidFill>
              </a:rPr>
              <a:t>E-R Diagram</a:t>
            </a:r>
            <a:endParaRPr sz="2630">
              <a:solidFill>
                <a:schemeClr val="dk1"/>
              </a:solidFill>
            </a:endParaRPr>
          </a:p>
        </p:txBody>
      </p:sp>
      <p:pic>
        <p:nvPicPr>
          <p:cNvPr id="249" name="Google Shape;249;p30"/>
          <p:cNvPicPr preferRelativeResize="0"/>
          <p:nvPr/>
        </p:nvPicPr>
        <p:blipFill rotWithShape="1">
          <a:blip r:embed="rId4">
            <a:alphaModFix amt="20000"/>
          </a:blip>
          <a:srcRect b="0" l="0" r="0" t="0"/>
          <a:stretch/>
        </p:blipFill>
        <p:spPr>
          <a:xfrm>
            <a:off x="5682975" y="2896621"/>
            <a:ext cx="1102725" cy="110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1"/>
          <p:cNvPicPr preferRelativeResize="0"/>
          <p:nvPr/>
        </p:nvPicPr>
        <p:blipFill>
          <a:blip r:embed="rId3">
            <a:alphaModFix/>
          </a:blip>
          <a:stretch>
            <a:fillRect/>
          </a:stretch>
        </p:blipFill>
        <p:spPr>
          <a:xfrm>
            <a:off x="564725" y="1017325"/>
            <a:ext cx="6128174" cy="3037801"/>
          </a:xfrm>
          <a:prstGeom prst="rect">
            <a:avLst/>
          </a:prstGeom>
          <a:noFill/>
          <a:ln>
            <a:noFill/>
          </a:ln>
        </p:spPr>
      </p:pic>
      <p:sp>
        <p:nvSpPr>
          <p:cNvPr id="256" name="Google Shape;256;p31"/>
          <p:cNvSpPr txBox="1"/>
          <p:nvPr>
            <p:ph idx="1" type="body"/>
          </p:nvPr>
        </p:nvSpPr>
        <p:spPr>
          <a:xfrm>
            <a:off x="517951" y="900670"/>
            <a:ext cx="6607800" cy="3037800"/>
          </a:xfrm>
          <a:prstGeom prst="rect">
            <a:avLst/>
          </a:prstGeom>
          <a:noFill/>
          <a:ln>
            <a:noFill/>
          </a:ln>
        </p:spPr>
        <p:txBody>
          <a:bodyPr anchorCtr="0" anchor="t" bIns="33950" lIns="67900" spcFirstLastPara="1" rIns="67900" wrap="square" tIns="33950">
            <a:normAutofit/>
          </a:bodyPr>
          <a:lstStyle/>
          <a:p>
            <a:pPr indent="0" lvl="0" marL="0" rtl="0" algn="l">
              <a:lnSpc>
                <a:spcPct val="100000"/>
              </a:lnSpc>
              <a:spcBef>
                <a:spcPts val="280"/>
              </a:spcBef>
              <a:spcAft>
                <a:spcPts val="0"/>
              </a:spcAft>
              <a:buSzPts val="4923"/>
              <a:buNone/>
            </a:pPr>
            <a:r>
              <a:t/>
            </a:r>
            <a:endParaRPr sz="1400">
              <a:solidFill>
                <a:srgbClr val="000000"/>
              </a:solidFill>
              <a:latin typeface="Lato"/>
              <a:ea typeface="Lato"/>
              <a:cs typeface="Lato"/>
              <a:sym typeface="Lato"/>
            </a:endParaRPr>
          </a:p>
          <a:p>
            <a:pPr indent="0" lvl="0" marL="0" rtl="0" algn="l">
              <a:lnSpc>
                <a:spcPct val="100000"/>
              </a:lnSpc>
              <a:spcBef>
                <a:spcPts val="280"/>
              </a:spcBef>
              <a:spcAft>
                <a:spcPts val="0"/>
              </a:spcAft>
              <a:buSzPts val="4923"/>
              <a:buNone/>
            </a:pPr>
            <a:r>
              <a:t/>
            </a:r>
            <a:endParaRPr sz="1400">
              <a:solidFill>
                <a:srgbClr val="000000"/>
              </a:solidFill>
              <a:latin typeface="Lato"/>
              <a:ea typeface="Lato"/>
              <a:cs typeface="Lato"/>
              <a:sym typeface="Lato"/>
            </a:endParaRPr>
          </a:p>
          <a:p>
            <a:pPr indent="0" lvl="0" marL="0" rtl="0" algn="l">
              <a:lnSpc>
                <a:spcPct val="200000"/>
              </a:lnSpc>
              <a:spcBef>
                <a:spcPts val="0"/>
              </a:spcBef>
              <a:spcAft>
                <a:spcPts val="0"/>
              </a:spcAft>
              <a:buNone/>
            </a:pPr>
            <a:r>
              <a:t/>
            </a:r>
            <a:endParaRPr sz="1350">
              <a:solidFill>
                <a:srgbClr val="000000"/>
              </a:solidFill>
              <a:highlight>
                <a:srgbClr val="FFFFFF"/>
              </a:highlight>
              <a:latin typeface="Arial"/>
              <a:ea typeface="Arial"/>
              <a:cs typeface="Arial"/>
              <a:sym typeface="Arial"/>
            </a:endParaRPr>
          </a:p>
        </p:txBody>
      </p:sp>
      <p:sp>
        <p:nvSpPr>
          <p:cNvPr id="257" name="Google Shape;257;p31"/>
          <p:cNvSpPr txBox="1"/>
          <p:nvPr>
            <p:ph idx="4294967295" type="title"/>
          </p:nvPr>
        </p:nvSpPr>
        <p:spPr>
          <a:xfrm>
            <a:off x="613999" y="525963"/>
            <a:ext cx="5886300" cy="3747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2700">
                <a:solidFill>
                  <a:schemeClr val="dk1"/>
                </a:solidFill>
                <a:latin typeface="Times New Roman"/>
                <a:ea typeface="Times New Roman"/>
                <a:cs typeface="Times New Roman"/>
                <a:sym typeface="Times New Roman"/>
              </a:rPr>
              <a:t>Gantt Chart</a:t>
            </a:r>
            <a:endParaRPr b="1" sz="2700">
              <a:solidFill>
                <a:schemeClr val="dk1"/>
              </a:solidFill>
              <a:latin typeface="Times New Roman"/>
              <a:ea typeface="Times New Roman"/>
              <a:cs typeface="Times New Roman"/>
              <a:sym typeface="Times New Roman"/>
            </a:endParaRPr>
          </a:p>
        </p:txBody>
      </p:sp>
      <p:pic>
        <p:nvPicPr>
          <p:cNvPr id="258" name="Google Shape;258;p31"/>
          <p:cNvPicPr preferRelativeResize="0"/>
          <p:nvPr/>
        </p:nvPicPr>
        <p:blipFill rotWithShape="1">
          <a:blip r:embed="rId4">
            <a:alphaModFix amt="20000"/>
          </a:blip>
          <a:srcRect b="0" l="0" r="0" t="0"/>
          <a:stretch/>
        </p:blipFill>
        <p:spPr>
          <a:xfrm>
            <a:off x="5682975" y="2896621"/>
            <a:ext cx="1102725"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idx="1" type="body"/>
          </p:nvPr>
        </p:nvSpPr>
        <p:spPr>
          <a:xfrm>
            <a:off x="365760" y="1123902"/>
            <a:ext cx="6583800" cy="3125400"/>
          </a:xfrm>
          <a:prstGeom prst="rect">
            <a:avLst/>
          </a:prstGeom>
          <a:noFill/>
          <a:ln>
            <a:noFill/>
          </a:ln>
        </p:spPr>
        <p:txBody>
          <a:bodyPr anchorCtr="0" anchor="t" bIns="33950" lIns="67900" spcFirstLastPara="1" rIns="67900" wrap="square" tIns="33950">
            <a:normAutofit/>
          </a:bodyPr>
          <a:lstStyle/>
          <a:p>
            <a:pPr indent="0" lvl="2" marL="297141" rtl="0" algn="l">
              <a:lnSpc>
                <a:spcPct val="100000"/>
              </a:lnSpc>
              <a:spcBef>
                <a:spcPts val="0"/>
              </a:spcBef>
              <a:spcAft>
                <a:spcPts val="0"/>
              </a:spcAft>
              <a:buClr>
                <a:schemeClr val="accent2"/>
              </a:buClr>
              <a:buSzPts val="1200"/>
              <a:buNone/>
            </a:pPr>
            <a:r>
              <a:t/>
            </a:r>
            <a:endParaRPr/>
          </a:p>
          <a:p>
            <a:pPr indent="0" lvl="2" marL="297141" rtl="0" algn="l">
              <a:lnSpc>
                <a:spcPct val="100000"/>
              </a:lnSpc>
              <a:spcBef>
                <a:spcPts val="240"/>
              </a:spcBef>
              <a:spcAft>
                <a:spcPts val="0"/>
              </a:spcAft>
              <a:buClr>
                <a:schemeClr val="accent2"/>
              </a:buClr>
              <a:buSzPts val="1200"/>
              <a:buNone/>
            </a:pPr>
            <a:r>
              <a:t/>
            </a:r>
            <a:endParaRPr>
              <a:solidFill>
                <a:schemeClr val="accent2"/>
              </a:solidFill>
            </a:endParaRPr>
          </a:p>
          <a:p>
            <a:pPr indent="-95250" lvl="2" marL="468591" rtl="0" algn="l">
              <a:lnSpc>
                <a:spcPct val="100000"/>
              </a:lnSpc>
              <a:spcBef>
                <a:spcPts val="240"/>
              </a:spcBef>
              <a:spcAft>
                <a:spcPts val="0"/>
              </a:spcAft>
              <a:buClr>
                <a:schemeClr val="accent2"/>
              </a:buClr>
              <a:buSzPts val="1200"/>
              <a:buNone/>
            </a:pPr>
            <a:r>
              <a:t/>
            </a:r>
            <a:endParaRPr/>
          </a:p>
          <a:p>
            <a:pPr indent="0" lvl="1" marL="0" rtl="0" algn="l">
              <a:lnSpc>
                <a:spcPct val="100000"/>
              </a:lnSpc>
              <a:spcBef>
                <a:spcPts val="280"/>
              </a:spcBef>
              <a:spcAft>
                <a:spcPts val="0"/>
              </a:spcAft>
              <a:buClr>
                <a:srgbClr val="FFFFFF"/>
              </a:buClr>
              <a:buSzPts val="1400"/>
              <a:buNone/>
            </a:pPr>
            <a:r>
              <a:t/>
            </a:r>
            <a:endParaRPr>
              <a:solidFill>
                <a:schemeClr val="accent2"/>
              </a:solidFill>
            </a:endParaRPr>
          </a:p>
          <a:p>
            <a:pPr indent="-153093" lvl="0" marL="254693" rtl="0" algn="l">
              <a:lnSpc>
                <a:spcPct val="100000"/>
              </a:lnSpc>
              <a:spcBef>
                <a:spcPts val="320"/>
              </a:spcBef>
              <a:spcAft>
                <a:spcPts val="0"/>
              </a:spcAft>
              <a:buClr>
                <a:srgbClr val="FFFFFF"/>
              </a:buClr>
              <a:buSzPts val="1600"/>
              <a:buFont typeface="Noto Sans Symbols"/>
              <a:buNone/>
            </a:pPr>
            <a:r>
              <a:t/>
            </a:r>
            <a:endParaRPr/>
          </a:p>
          <a:p>
            <a:pPr indent="0" lvl="1" marL="339592" rtl="0" algn="l">
              <a:lnSpc>
                <a:spcPct val="100000"/>
              </a:lnSpc>
              <a:spcBef>
                <a:spcPts val="280"/>
              </a:spcBef>
              <a:spcAft>
                <a:spcPts val="0"/>
              </a:spcAft>
              <a:buClr>
                <a:srgbClr val="FFFFFF"/>
              </a:buClr>
              <a:buSzPts val="1400"/>
              <a:buNone/>
            </a:pPr>
            <a:r>
              <a:t/>
            </a:r>
            <a:endParaRPr>
              <a:solidFill>
                <a:schemeClr val="accent2"/>
              </a:solidFill>
            </a:endParaRPr>
          </a:p>
          <a:p>
            <a:pPr indent="0" lvl="1" marL="339592" rtl="0" algn="l">
              <a:lnSpc>
                <a:spcPct val="100000"/>
              </a:lnSpc>
              <a:spcBef>
                <a:spcPts val="280"/>
              </a:spcBef>
              <a:spcAft>
                <a:spcPts val="0"/>
              </a:spcAft>
              <a:buClr>
                <a:srgbClr val="FFFFFF"/>
              </a:buClr>
              <a:buSzPts val="1400"/>
              <a:buNone/>
            </a:pPr>
            <a:r>
              <a:t/>
            </a:r>
            <a:endParaRPr>
              <a:solidFill>
                <a:schemeClr val="accent2"/>
              </a:solidFill>
            </a:endParaRPr>
          </a:p>
          <a:p>
            <a:pPr indent="-123344" lvl="1" marL="551837" rtl="0" algn="l">
              <a:lnSpc>
                <a:spcPct val="100000"/>
              </a:lnSpc>
              <a:spcBef>
                <a:spcPts val="280"/>
              </a:spcBef>
              <a:spcAft>
                <a:spcPts val="0"/>
              </a:spcAft>
              <a:buClr>
                <a:srgbClr val="FFFFFF"/>
              </a:buClr>
              <a:buSzPts val="1400"/>
              <a:buNone/>
            </a:pPr>
            <a:r>
              <a:t/>
            </a:r>
            <a:endParaRPr>
              <a:solidFill>
                <a:schemeClr val="accent2"/>
              </a:solidFill>
            </a:endParaRPr>
          </a:p>
        </p:txBody>
      </p:sp>
      <p:sp>
        <p:nvSpPr>
          <p:cNvPr id="265" name="Google Shape;265;p32"/>
          <p:cNvSpPr txBox="1"/>
          <p:nvPr>
            <p:ph idx="4294967295" type="title"/>
          </p:nvPr>
        </p:nvSpPr>
        <p:spPr>
          <a:xfrm>
            <a:off x="674634" y="552893"/>
            <a:ext cx="5886300" cy="3762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3200">
                <a:solidFill>
                  <a:schemeClr val="dk1"/>
                </a:solidFill>
                <a:latin typeface="Times New Roman"/>
                <a:ea typeface="Times New Roman"/>
                <a:cs typeface="Times New Roman"/>
                <a:sym typeface="Times New Roman"/>
              </a:rPr>
              <a:t>Expected Outcomes</a:t>
            </a:r>
            <a:endParaRPr b="1" sz="3200">
              <a:solidFill>
                <a:schemeClr val="dk1"/>
              </a:solidFill>
              <a:latin typeface="Times New Roman"/>
              <a:ea typeface="Times New Roman"/>
              <a:cs typeface="Times New Roman"/>
              <a:sym typeface="Times New Roman"/>
            </a:endParaRPr>
          </a:p>
        </p:txBody>
      </p:sp>
      <p:sp>
        <p:nvSpPr>
          <p:cNvPr id="266" name="Google Shape;266;p32"/>
          <p:cNvSpPr txBox="1"/>
          <p:nvPr/>
        </p:nvSpPr>
        <p:spPr>
          <a:xfrm>
            <a:off x="365750" y="1227951"/>
            <a:ext cx="6367500" cy="2277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50000"/>
              </a:lnSpc>
              <a:spcBef>
                <a:spcPts val="140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FUTSA</a:t>
            </a:r>
            <a:r>
              <a:rPr b="0" i="0" lang="en-US" sz="1600" u="none" cap="none" strike="noStrike">
                <a:solidFill>
                  <a:schemeClr val="dk1"/>
                </a:solidFill>
                <a:latin typeface="Times New Roman"/>
                <a:ea typeface="Times New Roman"/>
                <a:cs typeface="Times New Roman"/>
                <a:sym typeface="Times New Roman"/>
              </a:rPr>
              <a:t> is an ambitious project focused on technical way of managing the futsal booking process.</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Easiest and reliable method to book futsal.</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Good means for futsal owners to display their futsals on web.</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Users can easily find a suitable futsal as per their need and time </a:t>
            </a:r>
            <a:r>
              <a:rPr lang="en-US" sz="1600">
                <a:solidFill>
                  <a:schemeClr val="dk1"/>
                </a:solidFill>
                <a:latin typeface="Times New Roman"/>
                <a:ea typeface="Times New Roman"/>
                <a:cs typeface="Times New Roman"/>
                <a:sym typeface="Times New Roman"/>
              </a:rPr>
              <a:t>availability</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pic>
        <p:nvPicPr>
          <p:cNvPr id="267" name="Google Shape;267;p32"/>
          <p:cNvPicPr preferRelativeResize="0"/>
          <p:nvPr/>
        </p:nvPicPr>
        <p:blipFill rotWithShape="1">
          <a:blip r:embed="rId3">
            <a:alphaModFix amt="20000"/>
          </a:blip>
          <a:srcRect b="0" l="0" r="0" t="0"/>
          <a:stretch/>
        </p:blipFill>
        <p:spPr>
          <a:xfrm>
            <a:off x="5682975" y="2896621"/>
            <a:ext cx="1102725" cy="1102725"/>
          </a:xfrm>
          <a:prstGeom prst="rect">
            <a:avLst/>
          </a:prstGeom>
          <a:noFill/>
          <a:ln>
            <a:noFill/>
          </a:ln>
        </p:spPr>
      </p:pic>
    </p:spTree>
  </p:cSld>
  <p:clrMapOvr>
    <a:masterClrMapping/>
  </p:clrMapOvr>
  <mc:AlternateContent>
    <mc:Choice Requires="p14">
      <p:transition spd="slow" p14:dur="14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1000"/>
                                        <p:tgtEl>
                                          <p:spTgt spid="2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idx="1" type="body"/>
          </p:nvPr>
        </p:nvSpPr>
        <p:spPr>
          <a:xfrm>
            <a:off x="550985" y="977902"/>
            <a:ext cx="6583800" cy="3125400"/>
          </a:xfrm>
          <a:prstGeom prst="rect">
            <a:avLst/>
          </a:prstGeom>
          <a:noFill/>
          <a:ln>
            <a:noFill/>
          </a:ln>
        </p:spPr>
        <p:txBody>
          <a:bodyPr anchorCtr="0" anchor="t" bIns="33950" lIns="67900" spcFirstLastPara="1" rIns="67900" wrap="square" tIns="33950">
            <a:normAutofit/>
          </a:bodyPr>
          <a:lstStyle/>
          <a:p>
            <a:pPr indent="0" lvl="2" marL="297141" rtl="0" algn="l">
              <a:lnSpc>
                <a:spcPct val="100000"/>
              </a:lnSpc>
              <a:spcBef>
                <a:spcPts val="0"/>
              </a:spcBef>
              <a:spcAft>
                <a:spcPts val="0"/>
              </a:spcAft>
              <a:buClr>
                <a:schemeClr val="accent2"/>
              </a:buClr>
              <a:buSzPts val="1200"/>
              <a:buNone/>
            </a:pPr>
            <a:r>
              <a:t/>
            </a:r>
            <a:endParaRPr/>
          </a:p>
          <a:p>
            <a:pPr indent="0" lvl="2" marL="297141" rtl="0" algn="l">
              <a:lnSpc>
                <a:spcPct val="100000"/>
              </a:lnSpc>
              <a:spcBef>
                <a:spcPts val="240"/>
              </a:spcBef>
              <a:spcAft>
                <a:spcPts val="0"/>
              </a:spcAft>
              <a:buClr>
                <a:schemeClr val="accent2"/>
              </a:buClr>
              <a:buSzPts val="1200"/>
              <a:buNone/>
            </a:pPr>
            <a:r>
              <a:t/>
            </a:r>
            <a:endParaRPr>
              <a:solidFill>
                <a:schemeClr val="accent2"/>
              </a:solidFill>
            </a:endParaRPr>
          </a:p>
          <a:p>
            <a:pPr indent="-95250" lvl="2" marL="468591" rtl="0" algn="l">
              <a:lnSpc>
                <a:spcPct val="100000"/>
              </a:lnSpc>
              <a:spcBef>
                <a:spcPts val="240"/>
              </a:spcBef>
              <a:spcAft>
                <a:spcPts val="0"/>
              </a:spcAft>
              <a:buClr>
                <a:schemeClr val="accent2"/>
              </a:buClr>
              <a:buSzPts val="1200"/>
              <a:buNone/>
            </a:pPr>
            <a:r>
              <a:t/>
            </a:r>
            <a:endParaRPr/>
          </a:p>
          <a:p>
            <a:pPr indent="0" lvl="1" marL="0" rtl="0" algn="l">
              <a:lnSpc>
                <a:spcPct val="100000"/>
              </a:lnSpc>
              <a:spcBef>
                <a:spcPts val="280"/>
              </a:spcBef>
              <a:spcAft>
                <a:spcPts val="0"/>
              </a:spcAft>
              <a:buClr>
                <a:srgbClr val="FFFFFF"/>
              </a:buClr>
              <a:buSzPts val="1400"/>
              <a:buNone/>
            </a:pPr>
            <a:r>
              <a:t/>
            </a:r>
            <a:endParaRPr>
              <a:solidFill>
                <a:schemeClr val="accent2"/>
              </a:solidFill>
            </a:endParaRPr>
          </a:p>
          <a:p>
            <a:pPr indent="-153093" lvl="0" marL="254693" rtl="0" algn="l">
              <a:lnSpc>
                <a:spcPct val="100000"/>
              </a:lnSpc>
              <a:spcBef>
                <a:spcPts val="320"/>
              </a:spcBef>
              <a:spcAft>
                <a:spcPts val="0"/>
              </a:spcAft>
              <a:buClr>
                <a:srgbClr val="FFFFFF"/>
              </a:buClr>
              <a:buSzPts val="1600"/>
              <a:buFont typeface="Noto Sans Symbols"/>
              <a:buNone/>
            </a:pPr>
            <a:r>
              <a:t/>
            </a:r>
            <a:endParaRPr/>
          </a:p>
          <a:p>
            <a:pPr indent="0" lvl="1" marL="339592" rtl="0" algn="l">
              <a:lnSpc>
                <a:spcPct val="100000"/>
              </a:lnSpc>
              <a:spcBef>
                <a:spcPts val="280"/>
              </a:spcBef>
              <a:spcAft>
                <a:spcPts val="0"/>
              </a:spcAft>
              <a:buClr>
                <a:srgbClr val="FFFFFF"/>
              </a:buClr>
              <a:buSzPts val="1400"/>
              <a:buNone/>
            </a:pPr>
            <a:r>
              <a:t/>
            </a:r>
            <a:endParaRPr>
              <a:solidFill>
                <a:schemeClr val="accent2"/>
              </a:solidFill>
            </a:endParaRPr>
          </a:p>
          <a:p>
            <a:pPr indent="-123344" lvl="1" marL="551837" rtl="0" algn="l">
              <a:lnSpc>
                <a:spcPct val="100000"/>
              </a:lnSpc>
              <a:spcBef>
                <a:spcPts val="280"/>
              </a:spcBef>
              <a:spcAft>
                <a:spcPts val="0"/>
              </a:spcAft>
              <a:buClr>
                <a:srgbClr val="FFFFFF"/>
              </a:buClr>
              <a:buSzPts val="1400"/>
              <a:buNone/>
            </a:pPr>
            <a:r>
              <a:t/>
            </a:r>
            <a:endParaRPr>
              <a:solidFill>
                <a:schemeClr val="accent2"/>
              </a:solidFill>
            </a:endParaRPr>
          </a:p>
        </p:txBody>
      </p:sp>
      <p:sp>
        <p:nvSpPr>
          <p:cNvPr id="274" name="Google Shape;274;p33"/>
          <p:cNvSpPr txBox="1"/>
          <p:nvPr>
            <p:ph idx="4294967295" type="title"/>
          </p:nvPr>
        </p:nvSpPr>
        <p:spPr>
          <a:xfrm>
            <a:off x="365751" y="466300"/>
            <a:ext cx="5433600" cy="3474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3200">
                <a:solidFill>
                  <a:schemeClr val="dk1"/>
                </a:solidFill>
                <a:latin typeface="Times New Roman"/>
                <a:ea typeface="Times New Roman"/>
                <a:cs typeface="Times New Roman"/>
                <a:sym typeface="Times New Roman"/>
              </a:rPr>
              <a:t>   Future Work</a:t>
            </a:r>
            <a:endParaRPr b="1" sz="3200">
              <a:solidFill>
                <a:schemeClr val="dk1"/>
              </a:solidFill>
              <a:latin typeface="Times New Roman"/>
              <a:ea typeface="Times New Roman"/>
              <a:cs typeface="Times New Roman"/>
              <a:sym typeface="Times New Roman"/>
            </a:endParaRPr>
          </a:p>
        </p:txBody>
      </p:sp>
      <p:sp>
        <p:nvSpPr>
          <p:cNvPr id="275" name="Google Shape;275;p33"/>
          <p:cNvSpPr txBox="1"/>
          <p:nvPr/>
        </p:nvSpPr>
        <p:spPr>
          <a:xfrm>
            <a:off x="458400" y="977898"/>
            <a:ext cx="6327300" cy="2939700"/>
          </a:xfrm>
          <a:prstGeom prst="rect">
            <a:avLst/>
          </a:prstGeom>
          <a:noFill/>
          <a:ln>
            <a:noFill/>
          </a:ln>
        </p:spPr>
        <p:txBody>
          <a:bodyPr anchorCtr="0" anchor="t" bIns="33950" lIns="67900" spcFirstLastPara="1" rIns="67900" wrap="square" tIns="33950">
            <a:normAutofit fontScale="25000" lnSpcReduction="20000"/>
          </a:bodyPr>
          <a:lstStyle/>
          <a:p>
            <a:pPr indent="0" lvl="0" marL="0" marR="0" rtl="0" algn="just">
              <a:lnSpc>
                <a:spcPct val="150000"/>
              </a:lnSpc>
              <a:spcBef>
                <a:spcPts val="0"/>
              </a:spcBef>
              <a:spcAft>
                <a:spcPts val="0"/>
              </a:spcAft>
              <a:buNone/>
            </a:pPr>
            <a:r>
              <a:t/>
            </a:r>
            <a:endParaRPr b="0" i="0" sz="6400" u="none" cap="none" strike="noStrike">
              <a:solidFill>
                <a:schemeClr val="dk1"/>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chemeClr val="dk1"/>
              </a:buClr>
              <a:buSzPct val="100000"/>
              <a:buFont typeface="Times New Roman"/>
              <a:buChar char="➢"/>
            </a:pPr>
            <a:r>
              <a:rPr b="0" i="0" lang="en-US" sz="6400" u="none" cap="none" strike="noStrike">
                <a:solidFill>
                  <a:schemeClr val="dk1"/>
                </a:solidFill>
                <a:latin typeface="Times New Roman"/>
                <a:ea typeface="Times New Roman"/>
                <a:cs typeface="Times New Roman"/>
                <a:sym typeface="Times New Roman"/>
              </a:rPr>
              <a:t>Tournament Organization And Management.</a:t>
            </a:r>
            <a:endParaRPr b="0" i="0" sz="6400" u="none" cap="none" strike="noStrike">
              <a:solidFill>
                <a:schemeClr val="dk1"/>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chemeClr val="dk1"/>
              </a:buClr>
              <a:buSzPct val="100000"/>
              <a:buFont typeface="Times New Roman"/>
              <a:buChar char="➢"/>
            </a:pPr>
            <a:r>
              <a:rPr b="0" i="0" lang="en-US" sz="6400" u="none" cap="none" strike="noStrike">
                <a:solidFill>
                  <a:schemeClr val="dk1"/>
                </a:solidFill>
                <a:latin typeface="Times New Roman"/>
                <a:ea typeface="Times New Roman"/>
                <a:cs typeface="Times New Roman"/>
                <a:sym typeface="Times New Roman"/>
              </a:rPr>
              <a:t>Recruitment, Transparency, Availability Of Skilled Players.</a:t>
            </a:r>
            <a:endParaRPr b="0" i="0" sz="6400" u="none" cap="none" strike="noStrike">
              <a:solidFill>
                <a:schemeClr val="dk1"/>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chemeClr val="dk1"/>
              </a:buClr>
              <a:buSzPct val="100000"/>
              <a:buFont typeface="Times New Roman"/>
              <a:buChar char="➢"/>
            </a:pPr>
            <a:r>
              <a:rPr b="0" i="0" lang="en-US" sz="6400" u="none" cap="none" strike="noStrike">
                <a:solidFill>
                  <a:schemeClr val="dk1"/>
                </a:solidFill>
                <a:latin typeface="Times New Roman"/>
                <a:ea typeface="Times New Roman"/>
                <a:cs typeface="Times New Roman"/>
                <a:sym typeface="Times New Roman"/>
              </a:rPr>
              <a:t>Live Feed And Stream of Tournaments and Important Matches.</a:t>
            </a:r>
            <a:endParaRPr b="0" i="0" sz="6400" u="none" cap="none" strike="noStrike">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ct val="100000"/>
              <a:buFont typeface="Times New Roman"/>
              <a:buChar char="➢"/>
            </a:pPr>
            <a:r>
              <a:rPr b="0" i="0" lang="en-US" sz="6400" u="none" cap="none" strike="noStrike">
                <a:solidFill>
                  <a:schemeClr val="dk1"/>
                </a:solidFill>
                <a:latin typeface="Times New Roman"/>
                <a:ea typeface="Times New Roman"/>
                <a:cs typeface="Times New Roman"/>
                <a:sym typeface="Times New Roman"/>
              </a:rPr>
              <a:t>Nepali language interface.</a:t>
            </a:r>
            <a:endParaRPr b="0" i="0" sz="6400" u="none" cap="none" strike="noStrike">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ct val="100000"/>
              <a:buFont typeface="Times New Roman"/>
              <a:buChar char="➢"/>
            </a:pPr>
            <a:r>
              <a:rPr b="0" i="0" lang="en-US" sz="6400" u="none" cap="none" strike="noStrike">
                <a:solidFill>
                  <a:schemeClr val="dk1"/>
                </a:solidFill>
                <a:latin typeface="Times New Roman"/>
                <a:ea typeface="Times New Roman"/>
                <a:cs typeface="Times New Roman"/>
                <a:sym typeface="Times New Roman"/>
              </a:rPr>
              <a:t>Event booking systems.</a:t>
            </a:r>
            <a:endParaRPr b="0" i="0" sz="6400" u="none" cap="none" strike="noStrike">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ct val="100000"/>
              <a:buFont typeface="Times New Roman"/>
              <a:buChar char="➢"/>
            </a:pPr>
            <a:r>
              <a:rPr lang="en-US" sz="6400">
                <a:solidFill>
                  <a:schemeClr val="dk1"/>
                </a:solidFill>
                <a:latin typeface="Times New Roman"/>
                <a:ea typeface="Times New Roman"/>
                <a:cs typeface="Times New Roman"/>
                <a:sym typeface="Times New Roman"/>
              </a:rPr>
              <a:t>Mobile Application for IOS.</a:t>
            </a:r>
            <a:endParaRPr sz="6400">
              <a:solidFill>
                <a:schemeClr val="dk1"/>
              </a:solidFill>
              <a:latin typeface="Times New Roman"/>
              <a:ea typeface="Times New Roman"/>
              <a:cs typeface="Times New Roman"/>
              <a:sym typeface="Times New Roman"/>
            </a:endParaRPr>
          </a:p>
          <a:p>
            <a:pPr indent="-184149" lvl="0" marL="328198" marR="0" rtl="0" algn="l">
              <a:lnSpc>
                <a:spcPct val="100000"/>
              </a:lnSpc>
              <a:spcBef>
                <a:spcPts val="320"/>
              </a:spcBef>
              <a:spcAft>
                <a:spcPts val="0"/>
              </a:spcAft>
              <a:buClr>
                <a:srgbClr val="FFFFFF"/>
              </a:buClr>
              <a:buSzPct val="100000"/>
              <a:buFont typeface="Times New Roman"/>
              <a:buNone/>
            </a:pPr>
            <a:r>
              <a:t/>
            </a:r>
            <a:endParaRPr b="0" i="0" sz="7200" u="none" cap="none" strike="noStrike">
              <a:solidFill>
                <a:srgbClr val="FFFFFF"/>
              </a:solidFill>
              <a:latin typeface="Times New Roman"/>
              <a:ea typeface="Times New Roman"/>
              <a:cs typeface="Times New Roman"/>
              <a:sym typeface="Times New Roman"/>
            </a:endParaRPr>
          </a:p>
          <a:p>
            <a:pPr indent="0" lvl="0" marL="42448" marR="0" rtl="0" algn="l">
              <a:lnSpc>
                <a:spcPct val="100000"/>
              </a:lnSpc>
              <a:spcBef>
                <a:spcPts val="320"/>
              </a:spcBef>
              <a:spcAft>
                <a:spcPts val="0"/>
              </a:spcAft>
              <a:buClr>
                <a:srgbClr val="FFFFFF"/>
              </a:buClr>
              <a:buSzPts val="400"/>
              <a:buFont typeface="Noto Sans Symbols"/>
              <a:buNone/>
            </a:pPr>
            <a:r>
              <a:t/>
            </a:r>
            <a:endParaRPr b="0" i="0" sz="7200" u="none" cap="none" strike="noStrike">
              <a:solidFill>
                <a:srgbClr val="FFFFFF"/>
              </a:solidFill>
              <a:latin typeface="Times New Roman"/>
              <a:ea typeface="Times New Roman"/>
              <a:cs typeface="Times New Roman"/>
              <a:sym typeface="Times New Roman"/>
            </a:endParaRPr>
          </a:p>
          <a:p>
            <a:pPr indent="-184149" lvl="0" marL="328198" marR="0" rtl="0" algn="l">
              <a:lnSpc>
                <a:spcPct val="100000"/>
              </a:lnSpc>
              <a:spcBef>
                <a:spcPts val="320"/>
              </a:spcBef>
              <a:spcAft>
                <a:spcPts val="0"/>
              </a:spcAft>
              <a:buClr>
                <a:srgbClr val="FFFFFF"/>
              </a:buClr>
              <a:buSzPct val="100000"/>
              <a:buFont typeface="Noto Sans Symbols"/>
              <a:buNone/>
            </a:pPr>
            <a:r>
              <a:t/>
            </a:r>
            <a:endParaRPr b="0" i="0" sz="1600" u="none" cap="none" strike="noStrike">
              <a:solidFill>
                <a:srgbClr val="FFFFFF"/>
              </a:solidFill>
              <a:latin typeface="Times New Roman"/>
              <a:ea typeface="Times New Roman"/>
              <a:cs typeface="Times New Roman"/>
              <a:sym typeface="Times New Roman"/>
            </a:endParaRPr>
          </a:p>
          <a:p>
            <a:pPr indent="0" lvl="1" marL="339592" marR="0" rtl="0" algn="l">
              <a:lnSpc>
                <a:spcPct val="100000"/>
              </a:lnSpc>
              <a:spcBef>
                <a:spcPts val="280"/>
              </a:spcBef>
              <a:spcAft>
                <a:spcPts val="0"/>
              </a:spcAft>
              <a:buClr>
                <a:schemeClr val="accent2"/>
              </a:buClr>
              <a:buSzPct val="100000"/>
              <a:buFont typeface="Noto Sans Symbols"/>
              <a:buNone/>
            </a:pPr>
            <a:r>
              <a:t/>
            </a:r>
            <a:endParaRPr b="0" i="0" sz="1400" u="none" cap="none" strike="noStrike">
              <a:solidFill>
                <a:schemeClr val="accent2"/>
              </a:solidFill>
              <a:latin typeface="Times New Roman"/>
              <a:ea typeface="Times New Roman"/>
              <a:cs typeface="Times New Roman"/>
              <a:sym typeface="Times New Roman"/>
            </a:endParaRPr>
          </a:p>
          <a:p>
            <a:pPr indent="0" lvl="1" marL="339591" marR="0" rtl="0" algn="l">
              <a:lnSpc>
                <a:spcPct val="100000"/>
              </a:lnSpc>
              <a:spcBef>
                <a:spcPts val="280"/>
              </a:spcBef>
              <a:spcAft>
                <a:spcPts val="0"/>
              </a:spcAft>
              <a:buClr>
                <a:srgbClr val="FFFFFF"/>
              </a:buClr>
              <a:buSzPct val="100000"/>
              <a:buFont typeface="Noto Sans Symbols"/>
              <a:buNone/>
            </a:pPr>
            <a:r>
              <a:t/>
            </a:r>
            <a:endParaRPr b="0" i="0" sz="1400" u="none" cap="none" strike="noStrike">
              <a:solidFill>
                <a:schemeClr val="accent2"/>
              </a:solidFill>
              <a:latin typeface="Times New Roman"/>
              <a:ea typeface="Times New Roman"/>
              <a:cs typeface="Times New Roman"/>
              <a:sym typeface="Times New Roman"/>
            </a:endParaRPr>
          </a:p>
          <a:p>
            <a:pPr indent="-123344" lvl="1" marL="551837" marR="0" rtl="0" algn="l">
              <a:lnSpc>
                <a:spcPct val="100000"/>
              </a:lnSpc>
              <a:spcBef>
                <a:spcPts val="280"/>
              </a:spcBef>
              <a:spcAft>
                <a:spcPts val="0"/>
              </a:spcAft>
              <a:buClr>
                <a:srgbClr val="FFFFFF"/>
              </a:buClr>
              <a:buSzPct val="100000"/>
              <a:buFont typeface="Noto Sans Symbols"/>
              <a:buNone/>
            </a:pPr>
            <a:r>
              <a:t/>
            </a:r>
            <a:endParaRPr b="0" i="0" sz="1400" u="none" cap="none" strike="noStrike">
              <a:solidFill>
                <a:schemeClr val="accent2"/>
              </a:solidFill>
              <a:latin typeface="Times New Roman"/>
              <a:ea typeface="Times New Roman"/>
              <a:cs typeface="Times New Roman"/>
              <a:sym typeface="Times New Roman"/>
            </a:endParaRPr>
          </a:p>
        </p:txBody>
      </p:sp>
      <p:pic>
        <p:nvPicPr>
          <p:cNvPr id="276" name="Google Shape;276;p33"/>
          <p:cNvPicPr preferRelativeResize="0"/>
          <p:nvPr/>
        </p:nvPicPr>
        <p:blipFill rotWithShape="1">
          <a:blip r:embed="rId3">
            <a:alphaModFix amt="20000"/>
          </a:blip>
          <a:srcRect b="0" l="0" r="0" t="0"/>
          <a:stretch/>
        </p:blipFill>
        <p:spPr>
          <a:xfrm>
            <a:off x="5682975" y="2896621"/>
            <a:ext cx="1102725"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000"/>
                                        <p:tgtEl>
                                          <p:spTgt spid="2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idx="1" type="body"/>
          </p:nvPr>
        </p:nvSpPr>
        <p:spPr>
          <a:xfrm>
            <a:off x="405598" y="1074690"/>
            <a:ext cx="6504000" cy="2750100"/>
          </a:xfrm>
          <a:prstGeom prst="rect">
            <a:avLst/>
          </a:prstGeom>
          <a:noFill/>
          <a:ln>
            <a:noFill/>
          </a:ln>
        </p:spPr>
        <p:txBody>
          <a:bodyPr anchorCtr="0" anchor="t" bIns="33950" lIns="67900" spcFirstLastPara="1" rIns="67900" wrap="square" tIns="33950">
            <a:normAutofit/>
          </a:bodyPr>
          <a:lstStyle/>
          <a:p>
            <a:pPr indent="0" lvl="0" marL="0" rtl="0" algn="just">
              <a:lnSpc>
                <a:spcPct val="150000"/>
              </a:lnSpc>
              <a:spcBef>
                <a:spcPts val="1400"/>
              </a:spcBef>
              <a:spcAft>
                <a:spcPts val="0"/>
              </a:spcAft>
              <a:buSzPts val="1600"/>
              <a:buNone/>
            </a:pPr>
            <a:r>
              <a:t/>
            </a:r>
            <a:endParaRPr sz="1400">
              <a:solidFill>
                <a:srgbClr val="000000"/>
              </a:solidFill>
              <a:latin typeface="Lato"/>
              <a:ea typeface="Lato"/>
              <a:cs typeface="Lato"/>
              <a:sym typeface="Lato"/>
            </a:endParaRPr>
          </a:p>
          <a:p>
            <a:pPr indent="0" lvl="0" marL="457200" rtl="0" algn="l">
              <a:lnSpc>
                <a:spcPct val="200000"/>
              </a:lnSpc>
              <a:spcBef>
                <a:spcPts val="0"/>
              </a:spcBef>
              <a:spcAft>
                <a:spcPts val="0"/>
              </a:spcAft>
              <a:buSzPts val="1600"/>
              <a:buNone/>
            </a:pPr>
            <a:r>
              <a:t/>
            </a:r>
            <a:endParaRPr sz="2000">
              <a:solidFill>
                <a:srgbClr val="000000"/>
              </a:solidFill>
              <a:latin typeface="Lato"/>
              <a:ea typeface="Lato"/>
              <a:cs typeface="Lato"/>
              <a:sym typeface="Lato"/>
            </a:endParaRPr>
          </a:p>
          <a:p>
            <a:pPr indent="0" lvl="0" marL="457200" rtl="0" algn="l">
              <a:lnSpc>
                <a:spcPct val="150000"/>
              </a:lnSpc>
              <a:spcBef>
                <a:spcPts val="1200"/>
              </a:spcBef>
              <a:spcAft>
                <a:spcPts val="1200"/>
              </a:spcAft>
              <a:buSzPts val="1600"/>
              <a:buNone/>
            </a:pPr>
            <a:r>
              <a:t/>
            </a:r>
            <a:endParaRPr sz="1800">
              <a:solidFill>
                <a:srgbClr val="000000"/>
              </a:solidFill>
              <a:latin typeface="Lato"/>
              <a:ea typeface="Lato"/>
              <a:cs typeface="Lato"/>
              <a:sym typeface="Lato"/>
            </a:endParaRPr>
          </a:p>
        </p:txBody>
      </p:sp>
      <p:sp>
        <p:nvSpPr>
          <p:cNvPr id="283" name="Google Shape;283;p34"/>
          <p:cNvSpPr txBox="1"/>
          <p:nvPr>
            <p:ph idx="4294967295" type="title"/>
          </p:nvPr>
        </p:nvSpPr>
        <p:spPr>
          <a:xfrm>
            <a:off x="575566" y="550271"/>
            <a:ext cx="6662700" cy="750900"/>
          </a:xfrm>
          <a:prstGeom prst="rect">
            <a:avLst/>
          </a:prstGeom>
          <a:noFill/>
          <a:ln>
            <a:noFill/>
          </a:ln>
        </p:spPr>
        <p:txBody>
          <a:bodyPr anchorCtr="0" anchor="t" bIns="33950" lIns="67900" spcFirstLastPara="1" rIns="67900" wrap="square" tIns="33950">
            <a:noAutofit/>
          </a:bodyPr>
          <a:lstStyle/>
          <a:p>
            <a:pPr indent="0" lvl="0" marL="0" rtl="0" algn="l">
              <a:lnSpc>
                <a:spcPct val="100000"/>
              </a:lnSpc>
              <a:spcBef>
                <a:spcPts val="0"/>
              </a:spcBef>
              <a:spcAft>
                <a:spcPts val="0"/>
              </a:spcAft>
              <a:buClr>
                <a:schemeClr val="dk1"/>
              </a:buClr>
              <a:buSzPts val="1400"/>
              <a:buFont typeface="Times New Roman"/>
              <a:buNone/>
            </a:pPr>
            <a:r>
              <a:rPr b="1" lang="en-US" sz="2700">
                <a:solidFill>
                  <a:schemeClr val="dk1"/>
                </a:solidFill>
                <a:latin typeface="Times New Roman"/>
                <a:ea typeface="Times New Roman"/>
                <a:cs typeface="Times New Roman"/>
                <a:sym typeface="Times New Roman"/>
              </a:rPr>
              <a:t>User interface - Book Futsal ( User )</a:t>
            </a:r>
            <a:endParaRPr b="1" sz="2600">
              <a:solidFill>
                <a:schemeClr val="dk1"/>
              </a:solidFill>
              <a:latin typeface="Times New Roman"/>
              <a:ea typeface="Times New Roman"/>
              <a:cs typeface="Times New Roman"/>
              <a:sym typeface="Times New Roman"/>
            </a:endParaRPr>
          </a:p>
        </p:txBody>
      </p:sp>
      <p:pic>
        <p:nvPicPr>
          <p:cNvPr id="284" name="Google Shape;284;p34"/>
          <p:cNvPicPr preferRelativeResize="0"/>
          <p:nvPr/>
        </p:nvPicPr>
        <p:blipFill rotWithShape="1">
          <a:blip r:embed="rId3">
            <a:alphaModFix/>
          </a:blip>
          <a:srcRect b="0" l="0" r="0" t="0"/>
          <a:stretch/>
        </p:blipFill>
        <p:spPr>
          <a:xfrm>
            <a:off x="436775" y="1098700"/>
            <a:ext cx="6425124" cy="3006900"/>
          </a:xfrm>
          <a:prstGeom prst="rect">
            <a:avLst/>
          </a:prstGeom>
          <a:noFill/>
          <a:ln>
            <a:noFill/>
          </a:ln>
        </p:spPr>
      </p:pic>
      <p:pic>
        <p:nvPicPr>
          <p:cNvPr id="285" name="Google Shape;285;p34"/>
          <p:cNvPicPr preferRelativeResize="0"/>
          <p:nvPr/>
        </p:nvPicPr>
        <p:blipFill rotWithShape="1">
          <a:blip r:embed="rId4">
            <a:alphaModFix amt="20000"/>
          </a:blip>
          <a:srcRect b="0" l="0" r="0" t="0"/>
          <a:stretch/>
        </p:blipFill>
        <p:spPr>
          <a:xfrm>
            <a:off x="5682975" y="2896621"/>
            <a:ext cx="1102725"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idx="1" type="body"/>
          </p:nvPr>
        </p:nvSpPr>
        <p:spPr>
          <a:xfrm>
            <a:off x="405598" y="1074690"/>
            <a:ext cx="6504000" cy="2750100"/>
          </a:xfrm>
          <a:prstGeom prst="rect">
            <a:avLst/>
          </a:prstGeom>
          <a:noFill/>
          <a:ln>
            <a:noFill/>
          </a:ln>
        </p:spPr>
        <p:txBody>
          <a:bodyPr anchorCtr="0" anchor="t" bIns="33950" lIns="67900" spcFirstLastPara="1" rIns="67900" wrap="square" tIns="33950">
            <a:normAutofit/>
          </a:bodyPr>
          <a:lstStyle/>
          <a:p>
            <a:pPr indent="0" lvl="0" marL="0" rtl="0" algn="just">
              <a:lnSpc>
                <a:spcPct val="150000"/>
              </a:lnSpc>
              <a:spcBef>
                <a:spcPts val="1400"/>
              </a:spcBef>
              <a:spcAft>
                <a:spcPts val="0"/>
              </a:spcAft>
              <a:buSzPts val="1600"/>
              <a:buNone/>
            </a:pPr>
            <a:r>
              <a:t/>
            </a:r>
            <a:endParaRPr sz="1400">
              <a:solidFill>
                <a:srgbClr val="000000"/>
              </a:solidFill>
              <a:latin typeface="Lato"/>
              <a:ea typeface="Lato"/>
              <a:cs typeface="Lato"/>
              <a:sym typeface="Lato"/>
            </a:endParaRPr>
          </a:p>
          <a:p>
            <a:pPr indent="0" lvl="0" marL="457200" rtl="0" algn="l">
              <a:lnSpc>
                <a:spcPct val="200000"/>
              </a:lnSpc>
              <a:spcBef>
                <a:spcPts val="0"/>
              </a:spcBef>
              <a:spcAft>
                <a:spcPts val="0"/>
              </a:spcAft>
              <a:buSzPts val="1600"/>
              <a:buNone/>
            </a:pPr>
            <a:r>
              <a:t/>
            </a:r>
            <a:endParaRPr sz="2000">
              <a:solidFill>
                <a:srgbClr val="000000"/>
              </a:solidFill>
              <a:latin typeface="Lato"/>
              <a:ea typeface="Lato"/>
              <a:cs typeface="Lato"/>
              <a:sym typeface="Lato"/>
            </a:endParaRPr>
          </a:p>
          <a:p>
            <a:pPr indent="0" lvl="0" marL="457200" rtl="0" algn="l">
              <a:lnSpc>
                <a:spcPct val="150000"/>
              </a:lnSpc>
              <a:spcBef>
                <a:spcPts val="1200"/>
              </a:spcBef>
              <a:spcAft>
                <a:spcPts val="1200"/>
              </a:spcAft>
              <a:buSzPts val="1600"/>
              <a:buNone/>
            </a:pPr>
            <a:r>
              <a:t/>
            </a:r>
            <a:endParaRPr sz="1800">
              <a:solidFill>
                <a:srgbClr val="000000"/>
              </a:solidFill>
              <a:latin typeface="Lato"/>
              <a:ea typeface="Lato"/>
              <a:cs typeface="Lato"/>
              <a:sym typeface="Lato"/>
            </a:endParaRPr>
          </a:p>
        </p:txBody>
      </p:sp>
      <p:sp>
        <p:nvSpPr>
          <p:cNvPr id="292" name="Google Shape;292;p35"/>
          <p:cNvSpPr txBox="1"/>
          <p:nvPr>
            <p:ph idx="4294967295" type="title"/>
          </p:nvPr>
        </p:nvSpPr>
        <p:spPr>
          <a:xfrm>
            <a:off x="575566" y="550271"/>
            <a:ext cx="6662700" cy="750900"/>
          </a:xfrm>
          <a:prstGeom prst="rect">
            <a:avLst/>
          </a:prstGeom>
          <a:noFill/>
          <a:ln>
            <a:noFill/>
          </a:ln>
        </p:spPr>
        <p:txBody>
          <a:bodyPr anchorCtr="0" anchor="t" bIns="33950" lIns="67900" spcFirstLastPara="1" rIns="67900" wrap="square" tIns="33950">
            <a:noAutofit/>
          </a:bodyPr>
          <a:lstStyle/>
          <a:p>
            <a:pPr indent="0" lvl="0" marL="0" rtl="0" algn="l">
              <a:lnSpc>
                <a:spcPct val="100000"/>
              </a:lnSpc>
              <a:spcBef>
                <a:spcPts val="0"/>
              </a:spcBef>
              <a:spcAft>
                <a:spcPts val="0"/>
              </a:spcAft>
              <a:buClr>
                <a:schemeClr val="dk1"/>
              </a:buClr>
              <a:buSzPts val="1400"/>
              <a:buFont typeface="Times New Roman"/>
              <a:buNone/>
            </a:pPr>
            <a:r>
              <a:rPr b="1" lang="en-US" sz="2400">
                <a:solidFill>
                  <a:schemeClr val="dk1"/>
                </a:solidFill>
                <a:latin typeface="Times New Roman"/>
                <a:ea typeface="Times New Roman"/>
                <a:cs typeface="Times New Roman"/>
                <a:sym typeface="Times New Roman"/>
              </a:rPr>
              <a:t>User interface - Futsal Owners Dashboard</a:t>
            </a:r>
            <a:endParaRPr b="1" sz="2300">
              <a:solidFill>
                <a:schemeClr val="dk1"/>
              </a:solidFill>
              <a:latin typeface="Times New Roman"/>
              <a:ea typeface="Times New Roman"/>
              <a:cs typeface="Times New Roman"/>
              <a:sym typeface="Times New Roman"/>
            </a:endParaRPr>
          </a:p>
        </p:txBody>
      </p:sp>
      <p:pic>
        <p:nvPicPr>
          <p:cNvPr id="293" name="Google Shape;293;p35"/>
          <p:cNvPicPr preferRelativeResize="0"/>
          <p:nvPr/>
        </p:nvPicPr>
        <p:blipFill rotWithShape="1">
          <a:blip r:embed="rId3">
            <a:alphaModFix/>
          </a:blip>
          <a:srcRect b="0" l="0" r="0" t="0"/>
          <a:stretch/>
        </p:blipFill>
        <p:spPr>
          <a:xfrm>
            <a:off x="546963" y="1153273"/>
            <a:ext cx="6221276" cy="2860400"/>
          </a:xfrm>
          <a:prstGeom prst="rect">
            <a:avLst/>
          </a:prstGeom>
          <a:noFill/>
          <a:ln>
            <a:noFill/>
          </a:ln>
        </p:spPr>
      </p:pic>
      <p:pic>
        <p:nvPicPr>
          <p:cNvPr id="294" name="Google Shape;294;p35"/>
          <p:cNvPicPr preferRelativeResize="0"/>
          <p:nvPr/>
        </p:nvPicPr>
        <p:blipFill rotWithShape="1">
          <a:blip r:embed="rId4">
            <a:alphaModFix amt="20000"/>
          </a:blip>
          <a:srcRect b="0" l="0" r="0" t="0"/>
          <a:stretch/>
        </p:blipFill>
        <p:spPr>
          <a:xfrm>
            <a:off x="5682975" y="2896621"/>
            <a:ext cx="1102725"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000"/>
                                        <p:tgtEl>
                                          <p:spTgt spid="2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6"/>
          <p:cNvPicPr preferRelativeResize="0"/>
          <p:nvPr/>
        </p:nvPicPr>
        <p:blipFill rotWithShape="1">
          <a:blip r:embed="rId4">
            <a:alphaModFix amt="20000"/>
          </a:blip>
          <a:srcRect b="0" l="0" r="0" t="0"/>
          <a:stretch/>
        </p:blipFill>
        <p:spPr>
          <a:xfrm>
            <a:off x="5821125" y="3182650"/>
            <a:ext cx="1042325" cy="1042325"/>
          </a:xfrm>
          <a:prstGeom prst="rect">
            <a:avLst/>
          </a:prstGeom>
          <a:noFill/>
          <a:ln>
            <a:noFill/>
          </a:ln>
        </p:spPr>
      </p:pic>
      <p:sp>
        <p:nvSpPr>
          <p:cNvPr id="300" name="Google Shape;300;p36"/>
          <p:cNvSpPr txBox="1"/>
          <p:nvPr/>
        </p:nvSpPr>
        <p:spPr>
          <a:xfrm>
            <a:off x="1087400" y="1665300"/>
            <a:ext cx="56055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100"/>
              <a:buFont typeface="Arial"/>
              <a:buNone/>
            </a:pPr>
            <a:r>
              <a:rPr b="1" i="0" lang="en-US" sz="5100" u="none" cap="none" strike="noStrike">
                <a:solidFill>
                  <a:srgbClr val="000000"/>
                </a:solidFill>
                <a:latin typeface="Times New Roman"/>
                <a:ea typeface="Times New Roman"/>
                <a:cs typeface="Times New Roman"/>
                <a:sym typeface="Times New Roman"/>
              </a:rPr>
              <a:t>Any Questions ? </a:t>
            </a:r>
            <a:endParaRPr b="1" i="0" sz="5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37"/>
          <p:cNvSpPr/>
          <p:nvPr/>
        </p:nvSpPr>
        <p:spPr>
          <a:xfrm>
            <a:off x="545600" y="3502650"/>
            <a:ext cx="3338302" cy="5237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txBox="1"/>
          <p:nvPr/>
        </p:nvSpPr>
        <p:spPr>
          <a:xfrm>
            <a:off x="590200" y="1654225"/>
            <a:ext cx="4788000" cy="11745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990"/>
              <a:buFont typeface="Arial"/>
              <a:buNone/>
            </a:pPr>
            <a:r>
              <a:rPr b="0" i="0" lang="en-US" sz="5030" u="none" cap="none" strike="noStrike">
                <a:solidFill>
                  <a:schemeClr val="lt1"/>
                </a:solidFill>
                <a:latin typeface="Montserrat ExtraBold"/>
                <a:ea typeface="Montserrat ExtraBold"/>
                <a:cs typeface="Montserrat ExtraBold"/>
                <a:sym typeface="Montserrat ExtraBold"/>
              </a:rPr>
              <a:t> </a:t>
            </a:r>
            <a:endParaRPr b="0" i="0" sz="5030" u="none" cap="none" strike="noStrike">
              <a:solidFill>
                <a:schemeClr val="l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800"/>
              <a:buFont typeface="Garamond"/>
              <a:buNone/>
            </a:pPr>
            <a:r>
              <a:t/>
            </a:r>
            <a:endParaRPr b="0" i="0" sz="1800" u="none" cap="none" strike="noStrike">
              <a:solidFill>
                <a:schemeClr val="dk1"/>
              </a:solidFill>
              <a:latin typeface="Roboto"/>
              <a:ea typeface="Roboto"/>
              <a:cs typeface="Roboto"/>
              <a:sym typeface="Roboto"/>
            </a:endParaRPr>
          </a:p>
        </p:txBody>
      </p:sp>
      <p:pic>
        <p:nvPicPr>
          <p:cNvPr id="308" name="Google Shape;308;p37"/>
          <p:cNvPicPr preferRelativeResize="0"/>
          <p:nvPr/>
        </p:nvPicPr>
        <p:blipFill rotWithShape="1">
          <a:blip r:embed="rId4">
            <a:alphaModFix/>
          </a:blip>
          <a:srcRect b="0" l="0" r="0" t="0"/>
          <a:stretch/>
        </p:blipFill>
        <p:spPr>
          <a:xfrm>
            <a:off x="1957693" y="1196518"/>
            <a:ext cx="1632199" cy="1632199"/>
          </a:xfrm>
          <a:prstGeom prst="rect">
            <a:avLst/>
          </a:prstGeom>
          <a:noFill/>
          <a:ln>
            <a:noFill/>
          </a:ln>
        </p:spPr>
      </p:pic>
      <p:sp>
        <p:nvSpPr>
          <p:cNvPr id="309" name="Google Shape;309;p37"/>
          <p:cNvSpPr/>
          <p:nvPr/>
        </p:nvSpPr>
        <p:spPr>
          <a:xfrm>
            <a:off x="1658621" y="2828715"/>
            <a:ext cx="41607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0000"/>
                </a:solidFill>
                <a:latin typeface="Garamond"/>
                <a:ea typeface="Garamond"/>
                <a:cs typeface="Garamond"/>
                <a:sym typeface="Garamond"/>
              </a:rPr>
              <a:t>Thank You !!!</a:t>
            </a:r>
            <a:endParaRPr b="1" i="0" sz="5400" u="none" cap="none" strike="noStrike">
              <a:solidFill>
                <a:srgbClr val="000000"/>
              </a:solidFill>
              <a:latin typeface="Garamond"/>
              <a:ea typeface="Garamond"/>
              <a:cs typeface="Garamond"/>
              <a:sym typeface="Garamond"/>
            </a:endParaRPr>
          </a:p>
        </p:txBody>
      </p:sp>
      <p:pic>
        <p:nvPicPr>
          <p:cNvPr id="310" name="Google Shape;310;p37"/>
          <p:cNvPicPr preferRelativeResize="0"/>
          <p:nvPr/>
        </p:nvPicPr>
        <p:blipFill>
          <a:blip r:embed="rId5">
            <a:alphaModFix/>
          </a:blip>
          <a:stretch>
            <a:fillRect/>
          </a:stretch>
        </p:blipFill>
        <p:spPr>
          <a:xfrm>
            <a:off x="3731075" y="1326100"/>
            <a:ext cx="1373050" cy="137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000"/>
                                        <p:tgtEl>
                                          <p:spTgt spid="3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777241" y="654755"/>
            <a:ext cx="5760600" cy="869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40"/>
              <a:t>Team Members</a:t>
            </a:r>
            <a:endParaRPr b="1" sz="3640"/>
          </a:p>
        </p:txBody>
      </p:sp>
      <p:sp>
        <p:nvSpPr>
          <p:cNvPr id="173" name="Google Shape;173;p21"/>
          <p:cNvSpPr txBox="1"/>
          <p:nvPr/>
        </p:nvSpPr>
        <p:spPr>
          <a:xfrm>
            <a:off x="1842050" y="1984475"/>
            <a:ext cx="5408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Garamond"/>
                <a:ea typeface="Garamond"/>
                <a:cs typeface="Garamond"/>
                <a:sym typeface="Garamond"/>
              </a:rPr>
              <a:t>               Saroj Aryal      [19180079]</a:t>
            </a:r>
            <a:endParaRPr b="1" sz="1600">
              <a:latin typeface="Garamond"/>
              <a:ea typeface="Garamond"/>
              <a:cs typeface="Garamond"/>
              <a:sym typeface="Garamond"/>
            </a:endParaRPr>
          </a:p>
          <a:p>
            <a:pPr indent="0" lvl="0" marL="0" rtl="0" algn="l">
              <a:spcBef>
                <a:spcPts val="0"/>
              </a:spcBef>
              <a:spcAft>
                <a:spcPts val="0"/>
              </a:spcAft>
              <a:buNone/>
            </a:pPr>
            <a:r>
              <a:rPr b="1" lang="en-US" sz="1600">
                <a:latin typeface="Garamond"/>
                <a:ea typeface="Garamond"/>
                <a:cs typeface="Garamond"/>
                <a:sym typeface="Garamond"/>
              </a:rPr>
              <a:t>Chiranjibi Ranabhat     [19180056]</a:t>
            </a:r>
            <a:endParaRPr b="1" sz="1600">
              <a:latin typeface="Garamond"/>
              <a:ea typeface="Garamond"/>
              <a:cs typeface="Garamond"/>
              <a:sym typeface="Garamond"/>
            </a:endParaRPr>
          </a:p>
          <a:p>
            <a:pPr indent="0" lvl="0" marL="0" rtl="0" algn="l">
              <a:spcBef>
                <a:spcPts val="0"/>
              </a:spcBef>
              <a:spcAft>
                <a:spcPts val="0"/>
              </a:spcAft>
              <a:buNone/>
            </a:pPr>
            <a:r>
              <a:rPr b="1" lang="en-US" sz="1600">
                <a:latin typeface="Garamond"/>
                <a:ea typeface="Garamond"/>
                <a:cs typeface="Garamond"/>
                <a:sym typeface="Garamond"/>
              </a:rPr>
              <a:t>           Suraj Gautam      [19180089]</a:t>
            </a:r>
            <a:endParaRPr b="1" sz="1600">
              <a:latin typeface="Garamond"/>
              <a:ea typeface="Garamond"/>
              <a:cs typeface="Garamond"/>
              <a:sym typeface="Garamond"/>
            </a:endParaRPr>
          </a:p>
          <a:p>
            <a:pPr indent="0" lvl="0" marL="0" rtl="0" algn="l">
              <a:spcBef>
                <a:spcPts val="0"/>
              </a:spcBef>
              <a:spcAft>
                <a:spcPts val="0"/>
              </a:spcAft>
              <a:buNone/>
            </a:pPr>
            <a:r>
              <a:rPr b="1" lang="en-US" sz="1600">
                <a:latin typeface="Garamond"/>
                <a:ea typeface="Garamond"/>
                <a:cs typeface="Garamond"/>
                <a:sym typeface="Garamond"/>
              </a:rPr>
              <a:t>        Amrit Adhikari       [19180047]</a:t>
            </a:r>
            <a:endParaRPr b="1" sz="1600">
              <a:latin typeface="Garamond"/>
              <a:ea typeface="Garamond"/>
              <a:cs typeface="Garamond"/>
              <a:sym typeface="Garamond"/>
            </a:endParaRPr>
          </a:p>
          <a:p>
            <a:pPr indent="0" lvl="0" marL="0" rtl="0" algn="l">
              <a:spcBef>
                <a:spcPts val="0"/>
              </a:spcBef>
              <a:spcAft>
                <a:spcPts val="0"/>
              </a:spcAft>
              <a:buNone/>
            </a:pPr>
            <a:r>
              <a:t/>
            </a:r>
            <a:endParaRPr b="1" sz="1600">
              <a:latin typeface="Garamond"/>
              <a:ea typeface="Garamond"/>
              <a:cs typeface="Garamond"/>
              <a:sym typeface="Garamond"/>
            </a:endParaRPr>
          </a:p>
        </p:txBody>
      </p:sp>
      <p:pic>
        <p:nvPicPr>
          <p:cNvPr id="174" name="Google Shape;174;p21"/>
          <p:cNvPicPr preferRelativeResize="0"/>
          <p:nvPr/>
        </p:nvPicPr>
        <p:blipFill rotWithShape="1">
          <a:blip r:embed="rId3">
            <a:alphaModFix amt="20000"/>
          </a:blip>
          <a:srcRect b="0" l="0" r="0" t="0"/>
          <a:stretch/>
        </p:blipFill>
        <p:spPr>
          <a:xfrm>
            <a:off x="5767350" y="3035650"/>
            <a:ext cx="1005450" cy="100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4294967295" type="title"/>
          </p:nvPr>
        </p:nvSpPr>
        <p:spPr>
          <a:xfrm>
            <a:off x="418648" y="667271"/>
            <a:ext cx="6583500" cy="7113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rgbClr val="262626"/>
              </a:buClr>
              <a:buSzPts val="1400"/>
              <a:buFont typeface="Times New Roman"/>
              <a:buNone/>
            </a:pPr>
            <a:r>
              <a:rPr b="1" lang="en-US" sz="3200">
                <a:latin typeface="Times New Roman"/>
                <a:ea typeface="Times New Roman"/>
                <a:cs typeface="Times New Roman"/>
                <a:sym typeface="Times New Roman"/>
              </a:rPr>
              <a:t>Introduction</a:t>
            </a:r>
            <a:endParaRPr b="1" sz="3200">
              <a:latin typeface="Times New Roman"/>
              <a:ea typeface="Times New Roman"/>
              <a:cs typeface="Times New Roman"/>
              <a:sym typeface="Times New Roman"/>
            </a:endParaRPr>
          </a:p>
        </p:txBody>
      </p:sp>
      <p:pic>
        <p:nvPicPr>
          <p:cNvPr id="181" name="Google Shape;181;p22"/>
          <p:cNvPicPr preferRelativeResize="0"/>
          <p:nvPr/>
        </p:nvPicPr>
        <p:blipFill rotWithShape="1">
          <a:blip r:embed="rId3">
            <a:alphaModFix amt="20000"/>
          </a:blip>
          <a:srcRect b="0" l="0" r="0" t="0"/>
          <a:stretch/>
        </p:blipFill>
        <p:spPr>
          <a:xfrm>
            <a:off x="5687450" y="2939500"/>
            <a:ext cx="1005450" cy="1005450"/>
          </a:xfrm>
          <a:prstGeom prst="rect">
            <a:avLst/>
          </a:prstGeom>
          <a:noFill/>
          <a:ln>
            <a:noFill/>
          </a:ln>
        </p:spPr>
      </p:pic>
      <p:sp>
        <p:nvSpPr>
          <p:cNvPr id="182" name="Google Shape;182;p22"/>
          <p:cNvSpPr txBox="1"/>
          <p:nvPr/>
        </p:nvSpPr>
        <p:spPr>
          <a:xfrm>
            <a:off x="648000" y="1584925"/>
            <a:ext cx="6124800" cy="124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US" sz="1600">
                <a:solidFill>
                  <a:schemeClr val="dk1"/>
                </a:solidFill>
                <a:latin typeface="Times New Roman"/>
                <a:ea typeface="Times New Roman"/>
                <a:cs typeface="Times New Roman"/>
                <a:sym typeface="Times New Roman"/>
              </a:rPr>
              <a:t>Futsa</a:t>
            </a:r>
            <a:r>
              <a:rPr lang="en-US" sz="1600">
                <a:solidFill>
                  <a:schemeClr val="dk1"/>
                </a:solidFill>
                <a:latin typeface="Times New Roman"/>
                <a:ea typeface="Times New Roman"/>
                <a:cs typeface="Times New Roman"/>
                <a:sym typeface="Times New Roman"/>
              </a:rPr>
              <a:t> is </a:t>
            </a:r>
            <a:r>
              <a:rPr lang="en-US" sz="1600">
                <a:solidFill>
                  <a:schemeClr val="dk1"/>
                </a:solidFill>
                <a:latin typeface="Times New Roman"/>
                <a:ea typeface="Times New Roman"/>
                <a:cs typeface="Times New Roman"/>
                <a:sym typeface="Times New Roman"/>
              </a:rPr>
              <a:t>technical way of managing the futsal booking process. </a:t>
            </a:r>
            <a:r>
              <a:rPr lang="en-US" sz="1600">
                <a:solidFill>
                  <a:schemeClr val="dk1"/>
                </a:solidFill>
                <a:latin typeface="Times New Roman"/>
                <a:ea typeface="Times New Roman"/>
                <a:cs typeface="Times New Roman"/>
                <a:sym typeface="Times New Roman"/>
              </a:rPr>
              <a:t>It is developed to </a:t>
            </a:r>
            <a:r>
              <a:rPr lang="en-US" sz="1600">
                <a:solidFill>
                  <a:schemeClr val="dk1"/>
                </a:solidFill>
                <a:latin typeface="Times New Roman"/>
                <a:ea typeface="Times New Roman"/>
                <a:cs typeface="Times New Roman"/>
                <a:sym typeface="Times New Roman"/>
              </a:rPr>
              <a:t>assist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everyone</a:t>
            </a:r>
            <a:r>
              <a:rPr lang="en-US" sz="1600">
                <a:solidFill>
                  <a:schemeClr val="dk1"/>
                </a:solidFill>
                <a:latin typeface="Times New Roman"/>
                <a:ea typeface="Times New Roman"/>
                <a:cs typeface="Times New Roman"/>
                <a:sym typeface="Times New Roman"/>
              </a:rPr>
              <a:t> who loves to play futsal and are futsal owners.</a:t>
            </a:r>
            <a:endParaRPr sz="16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nvSpPr>
        <p:spPr>
          <a:xfrm>
            <a:off x="365700" y="847800"/>
            <a:ext cx="65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189" name="Google Shape;189;p23"/>
          <p:cNvSpPr txBox="1"/>
          <p:nvPr/>
        </p:nvSpPr>
        <p:spPr>
          <a:xfrm>
            <a:off x="469525" y="615800"/>
            <a:ext cx="6583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Problem Statement</a:t>
            </a:r>
            <a:endParaRPr b="1" sz="3200">
              <a:latin typeface="Times New Roman"/>
              <a:ea typeface="Times New Roman"/>
              <a:cs typeface="Times New Roman"/>
              <a:sym typeface="Times New Roman"/>
            </a:endParaRPr>
          </a:p>
        </p:txBody>
      </p:sp>
      <p:sp>
        <p:nvSpPr>
          <p:cNvPr id="190" name="Google Shape;190;p23"/>
          <p:cNvSpPr txBox="1"/>
          <p:nvPr/>
        </p:nvSpPr>
        <p:spPr>
          <a:xfrm>
            <a:off x="521300" y="1516350"/>
            <a:ext cx="6717000" cy="1539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Waste of time to reserve futsal with conventional method.</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Difficulty in finding the futsals near your </a:t>
            </a:r>
            <a:r>
              <a:rPr lang="en-US" sz="1600">
                <a:latin typeface="Times New Roman"/>
                <a:ea typeface="Times New Roman"/>
                <a:cs typeface="Times New Roman"/>
                <a:sym typeface="Times New Roman"/>
              </a:rPr>
              <a:t>location</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Conflict may arise when multiple teams arrive at the same time.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Record of booking in log book.</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517951" y="900670"/>
            <a:ext cx="6607800" cy="3037800"/>
          </a:xfrm>
          <a:prstGeom prst="rect">
            <a:avLst/>
          </a:prstGeom>
          <a:noFill/>
          <a:ln>
            <a:noFill/>
          </a:ln>
        </p:spPr>
        <p:txBody>
          <a:bodyPr anchorCtr="0" anchor="t" bIns="33950" lIns="67900" spcFirstLastPara="1" rIns="67900" wrap="square" tIns="33950">
            <a:normAutofit/>
          </a:bodyPr>
          <a:lstStyle/>
          <a:p>
            <a:pPr indent="0" lvl="0" marL="0" rtl="0" algn="l">
              <a:lnSpc>
                <a:spcPct val="100000"/>
              </a:lnSpc>
              <a:spcBef>
                <a:spcPts val="280"/>
              </a:spcBef>
              <a:spcAft>
                <a:spcPts val="0"/>
              </a:spcAft>
              <a:buSzPts val="4923"/>
              <a:buNone/>
            </a:pPr>
            <a:r>
              <a:t/>
            </a:r>
            <a:endParaRPr sz="1400">
              <a:solidFill>
                <a:srgbClr val="000000"/>
              </a:solidFill>
              <a:latin typeface="Lato"/>
              <a:ea typeface="Lato"/>
              <a:cs typeface="Lato"/>
              <a:sym typeface="Lato"/>
            </a:endParaRPr>
          </a:p>
          <a:p>
            <a:pPr indent="0" lvl="0" marL="0" rtl="0" algn="l">
              <a:lnSpc>
                <a:spcPct val="150000"/>
              </a:lnSpc>
              <a:spcBef>
                <a:spcPts val="280"/>
              </a:spcBef>
              <a:spcAft>
                <a:spcPts val="0"/>
              </a:spcAft>
              <a:buSzPts val="4923"/>
              <a:buNone/>
            </a:pPr>
            <a:r>
              <a:t/>
            </a:r>
            <a:endParaRPr>
              <a:solidFill>
                <a:srgbClr val="000000"/>
              </a:solidFill>
            </a:endParaRPr>
          </a:p>
          <a:p>
            <a:pPr indent="-330200" lvl="0" marL="457200" rtl="0" algn="l">
              <a:lnSpc>
                <a:spcPct val="150000"/>
              </a:lnSpc>
              <a:spcBef>
                <a:spcPts val="0"/>
              </a:spcBef>
              <a:spcAft>
                <a:spcPts val="0"/>
              </a:spcAft>
              <a:buClr>
                <a:srgbClr val="000000"/>
              </a:buClr>
              <a:buSzPts val="1600"/>
              <a:buFont typeface="Times New Roman"/>
              <a:buChar char="➢"/>
            </a:pPr>
            <a:r>
              <a:rPr lang="en-US">
                <a:solidFill>
                  <a:schemeClr val="dk1"/>
                </a:solidFill>
              </a:rPr>
              <a:t>To find nearby and easily accessible futsals.</a:t>
            </a:r>
            <a:endParaRPr>
              <a:solidFill>
                <a:schemeClr val="dk1"/>
              </a:solidFill>
            </a:endParaRPr>
          </a:p>
          <a:p>
            <a:pPr indent="-330200" lvl="0" marL="457200" rtl="0" algn="l">
              <a:lnSpc>
                <a:spcPct val="150000"/>
              </a:lnSpc>
              <a:spcBef>
                <a:spcPts val="0"/>
              </a:spcBef>
              <a:spcAft>
                <a:spcPts val="0"/>
              </a:spcAft>
              <a:buClr>
                <a:srgbClr val="000000"/>
              </a:buClr>
              <a:buSzPts val="1600"/>
              <a:buFont typeface="Times New Roman"/>
              <a:buChar char="➢"/>
            </a:pPr>
            <a:r>
              <a:rPr lang="en-US">
                <a:solidFill>
                  <a:schemeClr val="dk1"/>
                </a:solidFill>
              </a:rPr>
              <a:t>To eradicate complicated phone based booking processes.</a:t>
            </a:r>
            <a:endParaRPr>
              <a:solidFill>
                <a:schemeClr val="dk1"/>
              </a:solidFill>
            </a:endParaRPr>
          </a:p>
          <a:p>
            <a:pPr indent="-330200" lvl="0" marL="457200" rtl="0" algn="l">
              <a:lnSpc>
                <a:spcPct val="150000"/>
              </a:lnSpc>
              <a:spcBef>
                <a:spcPts val="0"/>
              </a:spcBef>
              <a:spcAft>
                <a:spcPts val="0"/>
              </a:spcAft>
              <a:buClr>
                <a:srgbClr val="000000"/>
              </a:buClr>
              <a:buSzPts val="1600"/>
              <a:buFont typeface="Times New Roman"/>
              <a:buChar char="➢"/>
            </a:pPr>
            <a:r>
              <a:rPr lang="en-US">
                <a:solidFill>
                  <a:schemeClr val="dk1"/>
                </a:solidFill>
              </a:rPr>
              <a:t>To enable the users to book the playing schedule.</a:t>
            </a:r>
            <a:endParaRPr>
              <a:solidFill>
                <a:schemeClr val="dk1"/>
              </a:solidFill>
            </a:endParaRPr>
          </a:p>
          <a:p>
            <a:pPr indent="0" lvl="0" marL="457200" rtl="0" algn="l">
              <a:lnSpc>
                <a:spcPct val="150000"/>
              </a:lnSpc>
              <a:spcBef>
                <a:spcPts val="1200"/>
              </a:spcBef>
              <a:spcAft>
                <a:spcPts val="0"/>
              </a:spcAft>
              <a:buNone/>
            </a:pPr>
            <a:r>
              <a:t/>
            </a:r>
            <a:endParaRPr>
              <a:solidFill>
                <a:schemeClr val="dk1"/>
              </a:solidFill>
            </a:endParaRPr>
          </a:p>
        </p:txBody>
      </p:sp>
      <p:sp>
        <p:nvSpPr>
          <p:cNvPr id="197" name="Google Shape;197;p24"/>
          <p:cNvSpPr txBox="1"/>
          <p:nvPr>
            <p:ph idx="4294967295" type="title"/>
          </p:nvPr>
        </p:nvSpPr>
        <p:spPr>
          <a:xfrm>
            <a:off x="635699" y="699713"/>
            <a:ext cx="5886300" cy="3747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3200">
                <a:solidFill>
                  <a:schemeClr val="dk1"/>
                </a:solidFill>
                <a:latin typeface="Times New Roman"/>
                <a:ea typeface="Times New Roman"/>
                <a:cs typeface="Times New Roman"/>
                <a:sym typeface="Times New Roman"/>
              </a:rPr>
              <a:t>Objectives</a:t>
            </a:r>
            <a:endParaRPr b="1" sz="3200">
              <a:solidFill>
                <a:schemeClr val="dk1"/>
              </a:solidFill>
              <a:latin typeface="Times New Roman"/>
              <a:ea typeface="Times New Roman"/>
              <a:cs typeface="Times New Roman"/>
              <a:sym typeface="Times New Roman"/>
            </a:endParaRPr>
          </a:p>
        </p:txBody>
      </p:sp>
      <p:pic>
        <p:nvPicPr>
          <p:cNvPr id="198" name="Google Shape;198;p24"/>
          <p:cNvPicPr preferRelativeResize="0"/>
          <p:nvPr/>
        </p:nvPicPr>
        <p:blipFill rotWithShape="1">
          <a:blip r:embed="rId3">
            <a:alphaModFix amt="20000"/>
          </a:blip>
          <a:srcRect b="0" l="0" r="0" t="0"/>
          <a:stretch/>
        </p:blipFill>
        <p:spPr>
          <a:xfrm>
            <a:off x="5682975" y="2896621"/>
            <a:ext cx="1102725"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 type="body"/>
          </p:nvPr>
        </p:nvSpPr>
        <p:spPr>
          <a:xfrm>
            <a:off x="529500" y="1471250"/>
            <a:ext cx="6256200" cy="2528100"/>
          </a:xfrm>
          <a:prstGeom prst="rect">
            <a:avLst/>
          </a:prstGeom>
          <a:noFill/>
          <a:ln>
            <a:noFill/>
          </a:ln>
        </p:spPr>
        <p:txBody>
          <a:bodyPr anchorCtr="0" anchor="t" bIns="33950" lIns="67900" spcFirstLastPara="1" rIns="67900" wrap="square" tIns="33950">
            <a:normAutofit/>
          </a:bodyPr>
          <a:lstStyle/>
          <a:p>
            <a:pPr indent="-330200" lvl="0" marL="457200" rtl="0" algn="l">
              <a:lnSpc>
                <a:spcPct val="150000"/>
              </a:lnSpc>
              <a:spcBef>
                <a:spcPts val="0"/>
              </a:spcBef>
              <a:spcAft>
                <a:spcPts val="0"/>
              </a:spcAft>
              <a:buClr>
                <a:schemeClr val="dk1"/>
              </a:buClr>
              <a:buSzPts val="1600"/>
              <a:buChar char="➢"/>
            </a:pPr>
            <a:r>
              <a:rPr lang="en-US">
                <a:solidFill>
                  <a:schemeClr val="dk1"/>
                </a:solidFill>
              </a:rPr>
              <a:t>User can a</a:t>
            </a:r>
            <a:r>
              <a:rPr lang="en-US">
                <a:solidFill>
                  <a:schemeClr val="dk1"/>
                </a:solidFill>
              </a:rPr>
              <a:t>ccess or view all futsals registered in the system.</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US">
                <a:solidFill>
                  <a:schemeClr val="dk1"/>
                </a:solidFill>
              </a:rPr>
              <a:t>User can book any futsal at available time. (Login Required)</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US">
                <a:solidFill>
                  <a:schemeClr val="dk1"/>
                </a:solidFill>
              </a:rPr>
              <a:t>User can search the futsals nearest to your location.</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US">
                <a:solidFill>
                  <a:schemeClr val="dk1"/>
                </a:solidFill>
              </a:rPr>
              <a:t>User can compare and select cheap and feasible futsals.</a:t>
            </a:r>
            <a:endParaRPr>
              <a:solidFill>
                <a:schemeClr val="dk1"/>
              </a:solidFill>
            </a:endParaRPr>
          </a:p>
          <a:p>
            <a:pPr indent="-330200" lvl="0" marL="457200" rtl="0" algn="l">
              <a:lnSpc>
                <a:spcPct val="150000"/>
              </a:lnSpc>
              <a:spcBef>
                <a:spcPts val="0"/>
              </a:spcBef>
              <a:spcAft>
                <a:spcPts val="0"/>
              </a:spcAft>
              <a:buClr>
                <a:schemeClr val="dk1"/>
              </a:buClr>
              <a:buSzPts val="1600"/>
              <a:buChar char="➢"/>
            </a:pPr>
            <a:r>
              <a:rPr lang="en-US">
                <a:solidFill>
                  <a:schemeClr val="dk1"/>
                </a:solidFill>
              </a:rPr>
              <a:t>Owner account can view and manage the booking.</a:t>
            </a:r>
            <a:endParaRPr>
              <a:solidFill>
                <a:schemeClr val="dk1"/>
              </a:solidFill>
            </a:endParaRPr>
          </a:p>
        </p:txBody>
      </p:sp>
      <p:sp>
        <p:nvSpPr>
          <p:cNvPr id="205" name="Google Shape;205;p25"/>
          <p:cNvSpPr txBox="1"/>
          <p:nvPr>
            <p:ph idx="4294967295" type="title"/>
          </p:nvPr>
        </p:nvSpPr>
        <p:spPr>
          <a:xfrm>
            <a:off x="593974" y="716987"/>
            <a:ext cx="5886600" cy="3762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3200">
                <a:solidFill>
                  <a:schemeClr val="dk1"/>
                </a:solidFill>
                <a:latin typeface="Times New Roman"/>
                <a:ea typeface="Times New Roman"/>
                <a:cs typeface="Times New Roman"/>
                <a:sym typeface="Times New Roman"/>
              </a:rPr>
              <a:t>Features</a:t>
            </a:r>
            <a:endParaRPr b="1" sz="3200">
              <a:solidFill>
                <a:srgbClr val="FFFFFF"/>
              </a:solidFill>
              <a:latin typeface="Times New Roman"/>
              <a:ea typeface="Times New Roman"/>
              <a:cs typeface="Times New Roman"/>
              <a:sym typeface="Times New Roman"/>
            </a:endParaRPr>
          </a:p>
        </p:txBody>
      </p:sp>
      <p:pic>
        <p:nvPicPr>
          <p:cNvPr id="206" name="Google Shape;206;p25"/>
          <p:cNvPicPr preferRelativeResize="0"/>
          <p:nvPr/>
        </p:nvPicPr>
        <p:blipFill rotWithShape="1">
          <a:blip r:embed="rId3">
            <a:alphaModFix amt="20000"/>
          </a:blip>
          <a:srcRect b="0" l="0" r="0" t="0"/>
          <a:stretch/>
        </p:blipFill>
        <p:spPr>
          <a:xfrm>
            <a:off x="5682975" y="2896621"/>
            <a:ext cx="1102725" cy="11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idx="1" type="body"/>
          </p:nvPr>
        </p:nvSpPr>
        <p:spPr>
          <a:xfrm>
            <a:off x="499550" y="977900"/>
            <a:ext cx="6193200" cy="3420300"/>
          </a:xfrm>
          <a:prstGeom prst="rect">
            <a:avLst/>
          </a:prstGeom>
        </p:spPr>
        <p:txBody>
          <a:bodyPr anchorCtr="0" anchor="t" bIns="33950" lIns="67900" spcFirstLastPara="1" rIns="67900" wrap="square" tIns="33950">
            <a:noAutofit/>
          </a:bodyPr>
          <a:lstStyle/>
          <a:p>
            <a:pPr indent="0" lvl="0" marL="0" rtl="0" algn="l">
              <a:lnSpc>
                <a:spcPct val="115000"/>
              </a:lnSpc>
              <a:spcBef>
                <a:spcPts val="0"/>
              </a:spcBef>
              <a:spcAft>
                <a:spcPts val="0"/>
              </a:spcAft>
              <a:buNone/>
            </a:pPr>
            <a:r>
              <a:t/>
            </a:r>
            <a:endParaRPr sz="1500">
              <a:solidFill>
                <a:schemeClr val="dk1"/>
              </a:solidFill>
            </a:endParaRPr>
          </a:p>
          <a:p>
            <a:pPr indent="0" lvl="0" marL="457200" rtl="0" algn="l">
              <a:spcBef>
                <a:spcPts val="320"/>
              </a:spcBef>
              <a:spcAft>
                <a:spcPts val="0"/>
              </a:spcAft>
              <a:buNone/>
            </a:pPr>
            <a:r>
              <a:t/>
            </a:r>
            <a:endParaRPr sz="1700"/>
          </a:p>
        </p:txBody>
      </p:sp>
      <p:sp>
        <p:nvSpPr>
          <p:cNvPr id="213" name="Google Shape;213;p26"/>
          <p:cNvSpPr txBox="1"/>
          <p:nvPr>
            <p:ph idx="2" type="body"/>
          </p:nvPr>
        </p:nvSpPr>
        <p:spPr>
          <a:xfrm>
            <a:off x="535350" y="977900"/>
            <a:ext cx="6244500" cy="1639800"/>
          </a:xfrm>
          <a:prstGeom prst="rect">
            <a:avLst/>
          </a:prstGeom>
        </p:spPr>
        <p:txBody>
          <a:bodyPr anchorCtr="0" anchor="b" bIns="33950" lIns="67900" spcFirstLastPara="1" rIns="67900" wrap="square" tIns="33950">
            <a:noAutofit/>
          </a:bodyPr>
          <a:lstStyle/>
          <a:p>
            <a:pPr indent="0" lvl="0" marL="0" rtl="0" algn="ctr">
              <a:spcBef>
                <a:spcPts val="380"/>
              </a:spcBef>
              <a:spcAft>
                <a:spcPts val="0"/>
              </a:spcAft>
              <a:buNone/>
            </a:pPr>
            <a:r>
              <a:rPr lang="en-US" sz="4800">
                <a:solidFill>
                  <a:schemeClr val="dk1"/>
                </a:solidFill>
              </a:rPr>
              <a:t>Methodology</a:t>
            </a:r>
            <a:endParaRPr sz="4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nvSpPr>
        <p:spPr>
          <a:xfrm>
            <a:off x="717400" y="1829900"/>
            <a:ext cx="58923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React Js ( Frontend )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Tailwind Css ( Css Prefixer )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lang="en-US" sz="1600">
                <a:latin typeface="Times New Roman"/>
                <a:ea typeface="Times New Roman"/>
                <a:cs typeface="Times New Roman"/>
                <a:sym typeface="Times New Roman"/>
              </a:rPr>
              <a:t>Node Js ( Backend Language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M</a:t>
            </a:r>
            <a:r>
              <a:rPr lang="en-US" sz="1600">
                <a:latin typeface="Times New Roman"/>
                <a:ea typeface="Times New Roman"/>
                <a:cs typeface="Times New Roman"/>
                <a:sym typeface="Times New Roman"/>
              </a:rPr>
              <a:t>ongoDB</a:t>
            </a:r>
            <a:r>
              <a:rPr b="0" i="0" lang="en-US" sz="1600" u="none" cap="none" strike="noStrike">
                <a:solidFill>
                  <a:srgbClr val="000000"/>
                </a:solidFill>
                <a:latin typeface="Times New Roman"/>
                <a:ea typeface="Times New Roman"/>
                <a:cs typeface="Times New Roman"/>
                <a:sym typeface="Times New Roman"/>
              </a:rPr>
              <a:t> ( Database System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Flutter ( For mobile app)</a:t>
            </a:r>
            <a:endParaRPr sz="1600">
              <a:latin typeface="Times New Roman"/>
              <a:ea typeface="Times New Roman"/>
              <a:cs typeface="Times New Roman"/>
              <a:sym typeface="Times New Roman"/>
            </a:endParaRPr>
          </a:p>
        </p:txBody>
      </p:sp>
      <p:pic>
        <p:nvPicPr>
          <p:cNvPr id="220" name="Google Shape;220;p27"/>
          <p:cNvPicPr preferRelativeResize="0"/>
          <p:nvPr/>
        </p:nvPicPr>
        <p:blipFill rotWithShape="1">
          <a:blip r:embed="rId3">
            <a:alphaModFix amt="20000"/>
          </a:blip>
          <a:srcRect b="0" l="0" r="0" t="0"/>
          <a:stretch/>
        </p:blipFill>
        <p:spPr>
          <a:xfrm>
            <a:off x="5767350" y="3035650"/>
            <a:ext cx="1005450" cy="1005450"/>
          </a:xfrm>
          <a:prstGeom prst="rect">
            <a:avLst/>
          </a:prstGeom>
          <a:noFill/>
          <a:ln>
            <a:noFill/>
          </a:ln>
        </p:spPr>
      </p:pic>
      <p:sp>
        <p:nvSpPr>
          <p:cNvPr id="221" name="Google Shape;221;p27"/>
          <p:cNvSpPr txBox="1"/>
          <p:nvPr>
            <p:ph type="title"/>
          </p:nvPr>
        </p:nvSpPr>
        <p:spPr>
          <a:xfrm>
            <a:off x="777241" y="654755"/>
            <a:ext cx="5760600" cy="869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40">
                <a:latin typeface="Times New Roman"/>
                <a:ea typeface="Times New Roman"/>
                <a:cs typeface="Times New Roman"/>
                <a:sym typeface="Times New Roman"/>
              </a:rPr>
              <a:t>Technology Used</a:t>
            </a:r>
            <a:endParaRPr b="1" sz="3240">
              <a:latin typeface="Times New Roman"/>
              <a:ea typeface="Times New Roman"/>
              <a:cs typeface="Times New Roman"/>
              <a:sym typeface="Times New Roman"/>
            </a:endParaRPr>
          </a:p>
        </p:txBody>
      </p:sp>
      <p:pic>
        <p:nvPicPr>
          <p:cNvPr id="222" name="Google Shape;222;p27"/>
          <p:cNvPicPr preferRelativeResize="0"/>
          <p:nvPr/>
        </p:nvPicPr>
        <p:blipFill rotWithShape="1">
          <a:blip r:embed="rId4">
            <a:alphaModFix/>
          </a:blip>
          <a:srcRect b="0" l="0" r="0" t="0"/>
          <a:stretch/>
        </p:blipFill>
        <p:spPr>
          <a:xfrm>
            <a:off x="4782800" y="1910075"/>
            <a:ext cx="1483254" cy="86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idx="1" type="body"/>
          </p:nvPr>
        </p:nvSpPr>
        <p:spPr>
          <a:xfrm>
            <a:off x="405598" y="1074690"/>
            <a:ext cx="6504000" cy="2750100"/>
          </a:xfrm>
          <a:prstGeom prst="rect">
            <a:avLst/>
          </a:prstGeom>
          <a:noFill/>
          <a:ln>
            <a:noFill/>
          </a:ln>
        </p:spPr>
        <p:txBody>
          <a:bodyPr anchorCtr="0" anchor="t" bIns="33950" lIns="67900" spcFirstLastPara="1" rIns="67900" wrap="square" tIns="33950">
            <a:normAutofit/>
          </a:bodyPr>
          <a:lstStyle/>
          <a:p>
            <a:pPr indent="0" lvl="0" marL="0" rtl="0" algn="just">
              <a:lnSpc>
                <a:spcPct val="150000"/>
              </a:lnSpc>
              <a:spcBef>
                <a:spcPts val="1400"/>
              </a:spcBef>
              <a:spcAft>
                <a:spcPts val="0"/>
              </a:spcAft>
              <a:buSzPts val="1600"/>
              <a:buNone/>
            </a:pPr>
            <a:r>
              <a:t/>
            </a:r>
            <a:endParaRPr sz="1400">
              <a:solidFill>
                <a:srgbClr val="000000"/>
              </a:solidFill>
              <a:latin typeface="Lato"/>
              <a:ea typeface="Lato"/>
              <a:cs typeface="Lato"/>
              <a:sym typeface="Lato"/>
            </a:endParaRPr>
          </a:p>
          <a:p>
            <a:pPr indent="0" lvl="0" marL="457200" rtl="0" algn="l">
              <a:lnSpc>
                <a:spcPct val="200000"/>
              </a:lnSpc>
              <a:spcBef>
                <a:spcPts val="0"/>
              </a:spcBef>
              <a:spcAft>
                <a:spcPts val="0"/>
              </a:spcAft>
              <a:buSzPts val="1600"/>
              <a:buNone/>
            </a:pPr>
            <a:r>
              <a:t/>
            </a:r>
            <a:endParaRPr sz="2000">
              <a:solidFill>
                <a:srgbClr val="000000"/>
              </a:solidFill>
              <a:latin typeface="Lato"/>
              <a:ea typeface="Lato"/>
              <a:cs typeface="Lato"/>
              <a:sym typeface="Lato"/>
            </a:endParaRPr>
          </a:p>
          <a:p>
            <a:pPr indent="0" lvl="0" marL="457200" rtl="0" algn="l">
              <a:lnSpc>
                <a:spcPct val="150000"/>
              </a:lnSpc>
              <a:spcBef>
                <a:spcPts val="1200"/>
              </a:spcBef>
              <a:spcAft>
                <a:spcPts val="1200"/>
              </a:spcAft>
              <a:buSzPts val="1600"/>
              <a:buNone/>
            </a:pPr>
            <a:r>
              <a:t/>
            </a:r>
            <a:endParaRPr sz="1800">
              <a:solidFill>
                <a:srgbClr val="000000"/>
              </a:solidFill>
              <a:latin typeface="Lato"/>
              <a:ea typeface="Lato"/>
              <a:cs typeface="Lato"/>
              <a:sym typeface="Lato"/>
            </a:endParaRPr>
          </a:p>
        </p:txBody>
      </p:sp>
      <p:sp>
        <p:nvSpPr>
          <p:cNvPr id="229" name="Google Shape;229;p28"/>
          <p:cNvSpPr txBox="1"/>
          <p:nvPr>
            <p:ph idx="4294967295" type="title"/>
          </p:nvPr>
        </p:nvSpPr>
        <p:spPr>
          <a:xfrm>
            <a:off x="575566" y="550271"/>
            <a:ext cx="6662700" cy="750900"/>
          </a:xfrm>
          <a:prstGeom prst="rect">
            <a:avLst/>
          </a:prstGeom>
          <a:noFill/>
          <a:ln>
            <a:noFill/>
          </a:ln>
        </p:spPr>
        <p:txBody>
          <a:bodyPr anchorCtr="0" anchor="t" bIns="33950" lIns="67900" spcFirstLastPara="1" rIns="67900" wrap="square" tIns="33950">
            <a:noAutofit/>
          </a:bodyPr>
          <a:lstStyle/>
          <a:p>
            <a:pPr indent="0" lvl="0" marL="0" rtl="0" algn="ctr">
              <a:lnSpc>
                <a:spcPct val="100000"/>
              </a:lnSpc>
              <a:spcBef>
                <a:spcPts val="0"/>
              </a:spcBef>
              <a:spcAft>
                <a:spcPts val="0"/>
              </a:spcAft>
              <a:buClr>
                <a:schemeClr val="dk1"/>
              </a:buClr>
              <a:buSzPts val="1400"/>
              <a:buFont typeface="Times New Roman"/>
              <a:buNone/>
            </a:pPr>
            <a:r>
              <a:rPr b="1" lang="en-US" sz="2400">
                <a:solidFill>
                  <a:schemeClr val="dk1"/>
                </a:solidFill>
                <a:latin typeface="Times New Roman"/>
                <a:ea typeface="Times New Roman"/>
                <a:cs typeface="Times New Roman"/>
                <a:sym typeface="Times New Roman"/>
              </a:rPr>
              <a:t>Class Diagram</a:t>
            </a:r>
            <a:endParaRPr b="1" sz="2300">
              <a:solidFill>
                <a:schemeClr val="dk1"/>
              </a:solidFill>
              <a:latin typeface="Times New Roman"/>
              <a:ea typeface="Times New Roman"/>
              <a:cs typeface="Times New Roman"/>
              <a:sym typeface="Times New Roman"/>
            </a:endParaRPr>
          </a:p>
        </p:txBody>
      </p:sp>
      <p:pic>
        <p:nvPicPr>
          <p:cNvPr id="230" name="Google Shape;230;p28"/>
          <p:cNvPicPr preferRelativeResize="0"/>
          <p:nvPr/>
        </p:nvPicPr>
        <p:blipFill rotWithShape="1">
          <a:blip r:embed="rId3">
            <a:alphaModFix amt="20000"/>
          </a:blip>
          <a:srcRect b="0" l="0" r="0" t="0"/>
          <a:stretch/>
        </p:blipFill>
        <p:spPr>
          <a:xfrm>
            <a:off x="5682975" y="2896621"/>
            <a:ext cx="1102725" cy="1102725"/>
          </a:xfrm>
          <a:prstGeom prst="rect">
            <a:avLst/>
          </a:prstGeom>
          <a:noFill/>
          <a:ln>
            <a:noFill/>
          </a:ln>
        </p:spPr>
      </p:pic>
      <p:pic>
        <p:nvPicPr>
          <p:cNvPr id="231" name="Google Shape;231;p28"/>
          <p:cNvPicPr preferRelativeResize="0"/>
          <p:nvPr/>
        </p:nvPicPr>
        <p:blipFill rotWithShape="1">
          <a:blip r:embed="rId4">
            <a:alphaModFix/>
          </a:blip>
          <a:srcRect b="0" l="0" r="0" t="0"/>
          <a:stretch/>
        </p:blipFill>
        <p:spPr>
          <a:xfrm>
            <a:off x="524450" y="1150900"/>
            <a:ext cx="5269724" cy="288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