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138" y="55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gbluebutton.org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tif"/><Relationship Id="rId2" Type="http://schemas.openxmlformats.org/officeDocument/2006/relationships/hyperlink" Target="https://bigbluebutton.org/video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6640001" y="2326461"/>
            <a:ext cx="1110400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</a:t>
            </a:r>
            <a:r>
              <a:rPr lang="de-DE" dirty="0" err="1"/>
              <a:t>illkommen</a:t>
            </a:r>
            <a:r>
              <a:rPr lang="de-DE" dirty="0"/>
              <a:t> zu </a:t>
            </a:r>
            <a:r>
              <a:rPr dirty="0" err="1"/>
              <a:t>BigBlueButton</a:t>
            </a:r>
            <a:endParaRPr dirty="0"/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5739932" y="3578672"/>
            <a:ext cx="1257395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BigBlueButton</a:t>
            </a:r>
            <a:r>
              <a:rPr dirty="0"/>
              <a:t> </a:t>
            </a:r>
            <a:r>
              <a:rPr lang="de-DE" dirty="0"/>
              <a:t>ist ein Open-Source Webkonferenz-System für E-Learning</a:t>
            </a:r>
            <a:endParaRPr dirty="0"/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S</a:t>
            </a:r>
            <a:r>
              <a:rPr lang="de-DE" dirty="0" err="1"/>
              <a:t>chicke</a:t>
            </a:r>
            <a:r>
              <a:rPr lang="de-DE" dirty="0"/>
              <a:t> öffentliche und private Nachrichten</a:t>
            </a:r>
            <a:r>
              <a:rPr dirty="0"/>
              <a:t>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Webcams</a:t>
            </a:r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Veranstalte visuelle Meetings.</a:t>
            </a:r>
            <a:endParaRPr dirty="0"/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Audio</a:t>
            </a: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Kommuniziere mit hoher Audio-Qualität.</a:t>
            </a:r>
            <a:endParaRPr dirty="0"/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Zeige deine Gefühle.</a:t>
            </a:r>
            <a:endParaRPr dirty="0"/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BREAKOUT</a:t>
            </a:r>
            <a:r>
              <a:rPr lang="de-DE" dirty="0"/>
              <a:t>-</a:t>
            </a:r>
            <a:r>
              <a:rPr dirty="0"/>
              <a:t>R</a:t>
            </a:r>
            <a:r>
              <a:rPr lang="de-DE" dirty="0" err="1"/>
              <a:t>äume</a:t>
            </a:r>
            <a:endParaRPr dirty="0"/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Kleine Räume für Gruppenarbeiten.</a:t>
            </a:r>
            <a:endParaRPr dirty="0"/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Umfragen</a:t>
            </a:r>
            <a:endParaRPr dirty="0"/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Befrage die Teilnehmerinnen.</a:t>
            </a:r>
            <a:endParaRPr dirty="0"/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Bildschirmfreigabe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Zeige deinen Bildschirm</a:t>
            </a:r>
            <a:r>
              <a:rPr dirty="0"/>
              <a:t>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Zeichnet zusammen</a:t>
            </a:r>
            <a:r>
              <a:rPr dirty="0"/>
              <a:t>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155911" y="11744127"/>
            <a:ext cx="117419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</a:t>
            </a:r>
            <a:r>
              <a:rPr lang="de-DE" dirty="0" err="1"/>
              <a:t>ür</a:t>
            </a:r>
            <a:r>
              <a:rPr lang="de-DE" dirty="0"/>
              <a:t> mehr Information besuche </a:t>
            </a:r>
            <a:r>
              <a:rPr u="sng" dirty="0">
                <a:solidFill>
                  <a:srgbClr val="0E70D7"/>
                </a:solidFill>
                <a:hlinkClick r:id="rId2"/>
              </a:rPr>
              <a:t>bigbluebutton.org →</a:t>
            </a:r>
            <a:endParaRPr u="sng" dirty="0">
              <a:solidFill>
                <a:srgbClr val="0E70D7"/>
              </a:solidFill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12"/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Leere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Seite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als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Benutzerdefiniert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Helvetica</vt:lpstr>
      <vt:lpstr>Helvetica Neue</vt:lpstr>
      <vt:lpstr>Helvetica Neue Light</vt:lpstr>
      <vt:lpstr>Helvetica Neue Medium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 Kohaupt</cp:lastModifiedBy>
  <cp:revision>5</cp:revision>
  <dcterms:modified xsi:type="dcterms:W3CDTF">2020-05-16T09:35:47Z</dcterms:modified>
</cp:coreProperties>
</file>