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03" y="6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t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4483457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7940038" y="2326461"/>
            <a:ext cx="850393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Hallo in </a:t>
            </a:r>
            <a:r>
              <a:rPr dirty="0" err="1"/>
              <a:t>BigBlueButton</a:t>
            </a:r>
            <a:r>
              <a:rPr lang="de-DE" dirty="0"/>
              <a:t>,</a:t>
            </a:r>
            <a:endParaRPr dirty="0"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8537185" y="3298590"/>
            <a:ext cx="697947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sz="3200" dirty="0"/>
              <a:t>deinem freundlichen Meeting-System.</a:t>
            </a:r>
            <a:endParaRPr sz="3200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23F6FA9-ECA4-480B-881B-8E6B6382F66F}"/>
              </a:ext>
            </a:extLst>
          </p:cNvPr>
          <p:cNvGrpSpPr/>
          <p:nvPr/>
        </p:nvGrpSpPr>
        <p:grpSpPr>
          <a:xfrm>
            <a:off x="1216988" y="4109433"/>
            <a:ext cx="4664352" cy="1739901"/>
            <a:chOff x="2205020" y="6546899"/>
            <a:chExt cx="4664352" cy="1739901"/>
          </a:xfrm>
        </p:grpSpPr>
        <p:sp>
          <p:nvSpPr>
            <p:cNvPr id="124" name="Instant messaging"/>
            <p:cNvSpPr txBox="1"/>
            <p:nvPr/>
          </p:nvSpPr>
          <p:spPr>
            <a:xfrm>
              <a:off x="3549164" y="6546899"/>
              <a:ext cx="3320208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Chat</a:t>
              </a:r>
              <a:endParaRPr dirty="0"/>
            </a:p>
          </p:txBody>
        </p:sp>
        <p:sp>
          <p:nvSpPr>
            <p:cNvPr id="125" name="Send public and private messages."/>
            <p:cNvSpPr txBox="1"/>
            <p:nvPr/>
          </p:nvSpPr>
          <p:spPr>
            <a:xfrm>
              <a:off x="3549164" y="7016799"/>
              <a:ext cx="3320208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S</a:t>
              </a:r>
              <a:r>
                <a:rPr lang="de-DE" dirty="0" err="1"/>
                <a:t>chicke</a:t>
              </a:r>
              <a:r>
                <a:rPr lang="de-DE" dirty="0"/>
                <a:t> öffentliche oder private Nachrichten</a:t>
              </a:r>
              <a:r>
                <a:rPr dirty="0"/>
                <a:t>.</a:t>
              </a:r>
            </a:p>
          </p:txBody>
        </p:sp>
        <p:sp>
          <p:nvSpPr>
            <p:cNvPr id="126" name="Circle"/>
            <p:cNvSpPr/>
            <p:nvPr/>
          </p:nvSpPr>
          <p:spPr>
            <a:xfrm>
              <a:off x="2205020" y="65736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202" y="6853030"/>
              <a:ext cx="457637" cy="4572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5C7A567-C0F8-4A7C-B1D5-187BDB50C430}"/>
              </a:ext>
            </a:extLst>
          </p:cNvPr>
          <p:cNvGrpSpPr/>
          <p:nvPr/>
        </p:nvGrpSpPr>
        <p:grpSpPr>
          <a:xfrm>
            <a:off x="11808484" y="10129215"/>
            <a:ext cx="4664352" cy="1739901"/>
            <a:chOff x="7197515" y="6546899"/>
            <a:chExt cx="4664352" cy="1739901"/>
          </a:xfrm>
        </p:grpSpPr>
        <p:sp>
          <p:nvSpPr>
            <p:cNvPr id="127" name="Shared Webcams"/>
            <p:cNvSpPr txBox="1"/>
            <p:nvPr/>
          </p:nvSpPr>
          <p:spPr>
            <a:xfrm>
              <a:off x="8541660" y="6546899"/>
              <a:ext cx="3320207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Webcams</a:t>
              </a:r>
            </a:p>
          </p:txBody>
        </p:sp>
        <p:sp>
          <p:nvSpPr>
            <p:cNvPr id="128" name="Hold visual meetings."/>
            <p:cNvSpPr txBox="1"/>
            <p:nvPr/>
          </p:nvSpPr>
          <p:spPr>
            <a:xfrm>
              <a:off x="8541660" y="7016799"/>
              <a:ext cx="3320207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Zeige dein Gesicht.</a:t>
              </a:r>
              <a:endParaRPr dirty="0"/>
            </a:p>
          </p:txBody>
        </p:sp>
        <p:sp>
          <p:nvSpPr>
            <p:cNvPr id="129" name="Circle"/>
            <p:cNvSpPr/>
            <p:nvPr/>
          </p:nvSpPr>
          <p:spPr>
            <a:xfrm>
              <a:off x="7197515" y="65736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7482" y="6934299"/>
              <a:ext cx="494386" cy="29466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48C8715-AC11-424F-B458-7394B789BCF2}"/>
              </a:ext>
            </a:extLst>
          </p:cNvPr>
          <p:cNvGrpSpPr/>
          <p:nvPr/>
        </p:nvGrpSpPr>
        <p:grpSpPr>
          <a:xfrm>
            <a:off x="18236822" y="7720561"/>
            <a:ext cx="5011605" cy="1739901"/>
            <a:chOff x="17500006" y="8909099"/>
            <a:chExt cx="5011605" cy="1739901"/>
          </a:xfrm>
        </p:grpSpPr>
        <p:sp>
          <p:nvSpPr>
            <p:cNvPr id="145" name="Multi-user whiteboard"/>
            <p:cNvSpPr txBox="1"/>
            <p:nvPr/>
          </p:nvSpPr>
          <p:spPr>
            <a:xfrm>
              <a:off x="18844150" y="8909099"/>
              <a:ext cx="3667461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Multi-user whiteboard</a:t>
              </a:r>
            </a:p>
          </p:txBody>
        </p:sp>
        <p:sp>
          <p:nvSpPr>
            <p:cNvPr id="146" name="Draw together."/>
            <p:cNvSpPr txBox="1"/>
            <p:nvPr/>
          </p:nvSpPr>
          <p:spPr>
            <a:xfrm>
              <a:off x="18844149" y="9378999"/>
              <a:ext cx="3667461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Zeichnet zusammen</a:t>
              </a:r>
              <a:br>
                <a:rPr lang="de-DE" dirty="0"/>
              </a:br>
              <a:r>
                <a:rPr lang="de-DE" dirty="0"/>
                <a:t>(als Präsentator freigeben)</a:t>
              </a:r>
              <a:br>
                <a:rPr lang="de-DE" dirty="0"/>
              </a:br>
              <a:r>
                <a:rPr lang="de-DE" dirty="0"/>
                <a:t/>
              </a:r>
              <a:br>
                <a:rPr lang="de-DE" dirty="0"/>
              </a:br>
              <a:r>
                <a:rPr lang="de-DE" dirty="0"/>
                <a:t>Die nächsten Folienseiten sind extra dafür leer :-)</a:t>
              </a:r>
              <a:endParaRPr dirty="0"/>
            </a:p>
          </p:txBody>
        </p:sp>
        <p:sp>
          <p:nvSpPr>
            <p:cNvPr id="147" name="Circle"/>
            <p:cNvSpPr/>
            <p:nvPr/>
          </p:nvSpPr>
          <p:spPr>
            <a:xfrm>
              <a:off x="17500006" y="89358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71350" y="9231950"/>
              <a:ext cx="494386" cy="42376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723E141-0531-49FD-AEE3-FC90B1089A59}"/>
              </a:ext>
            </a:extLst>
          </p:cNvPr>
          <p:cNvGrpSpPr/>
          <p:nvPr/>
        </p:nvGrpSpPr>
        <p:grpSpPr>
          <a:xfrm>
            <a:off x="1536616" y="11496062"/>
            <a:ext cx="4664352" cy="1739901"/>
            <a:chOff x="7197515" y="8909099"/>
            <a:chExt cx="4664352" cy="1739901"/>
          </a:xfrm>
        </p:grpSpPr>
        <p:sp>
          <p:nvSpPr>
            <p:cNvPr id="139" name="Polling"/>
            <p:cNvSpPr txBox="1"/>
            <p:nvPr/>
          </p:nvSpPr>
          <p:spPr>
            <a:xfrm>
              <a:off x="8541660" y="8909099"/>
              <a:ext cx="3320207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Umfragen</a:t>
              </a:r>
              <a:endParaRPr dirty="0"/>
            </a:p>
          </p:txBody>
        </p:sp>
        <p:sp>
          <p:nvSpPr>
            <p:cNvPr id="140" name="Poll your users anytime."/>
            <p:cNvSpPr txBox="1"/>
            <p:nvPr/>
          </p:nvSpPr>
          <p:spPr>
            <a:xfrm>
              <a:off x="8541660" y="9378999"/>
              <a:ext cx="3320207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Befrage die Teilnehmerinnen</a:t>
              </a:r>
              <a:br>
                <a:rPr lang="de-DE" dirty="0"/>
              </a:br>
              <a:r>
                <a:rPr lang="de-DE" dirty="0"/>
                <a:t>(als Präsentator).</a:t>
              </a:r>
              <a:endParaRPr dirty="0"/>
            </a:p>
          </p:txBody>
        </p:sp>
        <p:sp>
          <p:nvSpPr>
            <p:cNvPr id="141" name="Circle"/>
            <p:cNvSpPr/>
            <p:nvPr/>
          </p:nvSpPr>
          <p:spPr>
            <a:xfrm>
              <a:off x="7197515" y="89358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5857" y="9300978"/>
              <a:ext cx="457636" cy="285705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C75AE47-D9F4-4F4D-972F-03048F7A18DC}"/>
              </a:ext>
            </a:extLst>
          </p:cNvPr>
          <p:cNvGrpSpPr/>
          <p:nvPr/>
        </p:nvGrpSpPr>
        <p:grpSpPr>
          <a:xfrm>
            <a:off x="13489187" y="11220976"/>
            <a:ext cx="4664352" cy="1739901"/>
            <a:chOff x="12507510" y="8909099"/>
            <a:chExt cx="4664352" cy="1739901"/>
          </a:xfrm>
        </p:grpSpPr>
        <p:sp>
          <p:nvSpPr>
            <p:cNvPr id="142" name="Screensharing"/>
            <p:cNvSpPr txBox="1"/>
            <p:nvPr/>
          </p:nvSpPr>
          <p:spPr>
            <a:xfrm>
              <a:off x="13851655" y="8909099"/>
              <a:ext cx="3320207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Bildschirmfreigabe</a:t>
              </a:r>
              <a:endParaRPr dirty="0"/>
            </a:p>
          </p:txBody>
        </p:sp>
        <p:sp>
          <p:nvSpPr>
            <p:cNvPr id="143" name="Share your screen."/>
            <p:cNvSpPr txBox="1"/>
            <p:nvPr/>
          </p:nvSpPr>
          <p:spPr>
            <a:xfrm>
              <a:off x="13851655" y="9378999"/>
              <a:ext cx="3320207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Zeige deinen Bildschirm</a:t>
              </a:r>
              <a:br>
                <a:rPr lang="de-DE" dirty="0"/>
              </a:br>
              <a:r>
                <a:rPr lang="de-DE" dirty="0"/>
                <a:t>(als Präsentator)</a:t>
              </a:r>
              <a:endParaRPr dirty="0"/>
            </a:p>
          </p:txBody>
        </p:sp>
        <p:sp>
          <p:nvSpPr>
            <p:cNvPr id="144" name="Circle"/>
            <p:cNvSpPr/>
            <p:nvPr/>
          </p:nvSpPr>
          <p:spPr>
            <a:xfrm>
              <a:off x="12507510" y="89358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78855" y="9231951"/>
              <a:ext cx="473312" cy="42376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57" name="Image" descr="Image"/>
          <p:cNvPicPr>
            <a:picLocks noChangeAspect="1"/>
          </p:cNvPicPr>
          <p:nvPr/>
        </p:nvPicPr>
        <p:blipFill>
          <a:blip r:embed="rId7"/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8BBD0B9-24A5-40CD-9BE2-CDAF8AAC5B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5884">
            <a:off x="337244" y="3064893"/>
            <a:ext cx="828218" cy="1272566"/>
          </a:xfrm>
          <a:prstGeom prst="rect">
            <a:avLst/>
          </a:prstGeom>
        </p:spPr>
      </p:pic>
      <p:pic>
        <p:nvPicPr>
          <p:cNvPr id="44" name="Grafik 4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542F93A-09D2-4CD6-8BF2-EFF7B66B10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55735">
            <a:off x="461022" y="4897499"/>
            <a:ext cx="828218" cy="12725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8B3760E-3D34-4795-81EC-95A1C5C81F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7705">
            <a:off x="815258" y="12250230"/>
            <a:ext cx="520402" cy="15480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314A0C-FDF2-49DD-BAA1-840862CDC2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79122">
            <a:off x="11777081" y="11154622"/>
            <a:ext cx="674198" cy="18411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99EA300-BE22-446F-993E-67306893B3A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7236">
            <a:off x="13720589" y="12472598"/>
            <a:ext cx="1356659" cy="61758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AE0740F-990F-43B6-8428-E84DD2DE0E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01733">
            <a:off x="22223304" y="6344926"/>
            <a:ext cx="2050244" cy="1026147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44BE63-5DB9-4E98-88A9-04D9952A0E8E}"/>
              </a:ext>
            </a:extLst>
          </p:cNvPr>
          <p:cNvGrpSpPr/>
          <p:nvPr/>
        </p:nvGrpSpPr>
        <p:grpSpPr>
          <a:xfrm>
            <a:off x="7918485" y="10713190"/>
            <a:ext cx="4664352" cy="1739901"/>
            <a:chOff x="7677118" y="8763293"/>
            <a:chExt cx="4664352" cy="1739901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878B67D5-A2E8-451E-90BF-081B5C77934D}"/>
                </a:ext>
              </a:extLst>
            </p:cNvPr>
            <p:cNvGrpSpPr/>
            <p:nvPr/>
          </p:nvGrpSpPr>
          <p:grpSpPr>
            <a:xfrm>
              <a:off x="7677118" y="8763293"/>
              <a:ext cx="4664352" cy="1739901"/>
              <a:chOff x="7197515" y="6546899"/>
              <a:chExt cx="4664352" cy="1739901"/>
            </a:xfrm>
          </p:grpSpPr>
          <p:sp>
            <p:nvSpPr>
              <p:cNvPr id="58" name="Shared Webcams">
                <a:extLst>
                  <a:ext uri="{FF2B5EF4-FFF2-40B4-BE49-F238E27FC236}">
                    <a16:creationId xmlns:a16="http://schemas.microsoft.com/office/drawing/2014/main" id="{BDB57F13-44C6-403D-AE75-48A551400765}"/>
                  </a:ext>
                </a:extLst>
              </p:cNvPr>
              <p:cNvSpPr txBox="1"/>
              <p:nvPr/>
            </p:nvSpPr>
            <p:spPr>
              <a:xfrm>
                <a:off x="8541660" y="6546899"/>
                <a:ext cx="3320207" cy="3048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>
                <a:spAutoFit/>
              </a:bodyPr>
              <a:lstStyle>
                <a:lvl1pPr algn="l">
                  <a:defRPr sz="2000" cap="all" spc="100">
                    <a:solidFill>
                      <a:srgbClr val="24262C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de-DE" dirty="0"/>
                  <a:t>Stummstellen</a:t>
                </a:r>
                <a:endParaRPr dirty="0"/>
              </a:p>
            </p:txBody>
          </p:sp>
          <p:sp>
            <p:nvSpPr>
              <p:cNvPr id="59" name="Hold visual meetings.">
                <a:extLst>
                  <a:ext uri="{FF2B5EF4-FFF2-40B4-BE49-F238E27FC236}">
                    <a16:creationId xmlns:a16="http://schemas.microsoft.com/office/drawing/2014/main" id="{A12D05D4-AEF3-4113-8484-1F9B363C2E87}"/>
                  </a:ext>
                </a:extLst>
              </p:cNvPr>
              <p:cNvSpPr txBox="1"/>
              <p:nvPr/>
            </p:nvSpPr>
            <p:spPr>
              <a:xfrm>
                <a:off x="8541660" y="7016799"/>
                <a:ext cx="3320207" cy="12700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algn="l">
                  <a:lnSpc>
                    <a:spcPct val="120000"/>
                  </a:lnSpc>
                  <a:defRPr sz="2200" b="0" spc="66">
                    <a:solidFill>
                      <a:srgbClr val="504E4E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de-DE" dirty="0"/>
                  <a:t>Stelle dich stumm.</a:t>
                </a:r>
                <a:endParaRPr dirty="0"/>
              </a:p>
            </p:txBody>
          </p:sp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CB5671FB-0E04-4273-8E96-22314ABBE641}"/>
                  </a:ext>
                </a:extLst>
              </p:cNvPr>
              <p:cNvSpPr/>
              <p:nvPr/>
            </p:nvSpPr>
            <p:spPr>
              <a:xfrm>
                <a:off x="7197515" y="6573630"/>
                <a:ext cx="1016001" cy="1016001"/>
              </a:xfrm>
              <a:prstGeom prst="ellipse">
                <a:avLst/>
              </a:prstGeom>
              <a:solidFill>
                <a:srgbClr val="0E70D7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l">
                  <a:defRPr spc="-90">
                    <a:solidFill>
                      <a:srgbClr val="0E70D7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61" name="Image" descr="Image">
                <a:extLst>
                  <a:ext uri="{FF2B5EF4-FFF2-40B4-BE49-F238E27FC236}">
                    <a16:creationId xmlns:a16="http://schemas.microsoft.com/office/drawing/2014/main" id="{01AD9C1B-9666-49E6-9988-5F8CEBBEF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7482" y="6934299"/>
                <a:ext cx="494386" cy="294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B7775074-3294-4051-BE70-44173877D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80982" y="8915693"/>
              <a:ext cx="646592" cy="718436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CDE06871-B1F5-47FB-8941-F28132AAEAF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16100" flipH="1">
            <a:off x="7357518" y="12328900"/>
            <a:ext cx="1566096" cy="7987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Leere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Seite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als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Benutzerdefiniert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Helvetica</vt:lpstr>
      <vt:lpstr>Helvetica Neue</vt:lpstr>
      <vt:lpstr>Helvetica Neue Light</vt:lpstr>
      <vt:lpstr>Helvetica Neue Medium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 Kohaupt | AVM gGmbH - IT-Management</cp:lastModifiedBy>
  <cp:revision>10</cp:revision>
  <dcterms:modified xsi:type="dcterms:W3CDTF">2020-05-18T10:16:10Z</dcterms:modified>
</cp:coreProperties>
</file>