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03" y="6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ti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4483457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7940038" y="2326461"/>
            <a:ext cx="850393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Hallo in </a:t>
            </a:r>
            <a:r>
              <a:rPr dirty="0" err="1"/>
              <a:t>BigBlueButton</a:t>
            </a:r>
            <a:r>
              <a:rPr lang="de-DE" dirty="0"/>
              <a:t>,</a:t>
            </a:r>
            <a:endParaRPr dirty="0"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8537185" y="3298590"/>
            <a:ext cx="697947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sz="3200" dirty="0"/>
              <a:t>deinem freundlichen Meeting-System.</a:t>
            </a:r>
            <a:endParaRPr sz="3200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23F6FA9-ECA4-480B-881B-8E6B6382F66F}"/>
              </a:ext>
            </a:extLst>
          </p:cNvPr>
          <p:cNvGrpSpPr/>
          <p:nvPr/>
        </p:nvGrpSpPr>
        <p:grpSpPr>
          <a:xfrm>
            <a:off x="1216988" y="4109433"/>
            <a:ext cx="4664352" cy="1739901"/>
            <a:chOff x="2205020" y="6546899"/>
            <a:chExt cx="4664352" cy="1739901"/>
          </a:xfrm>
        </p:grpSpPr>
        <p:sp>
          <p:nvSpPr>
            <p:cNvPr id="124" name="Instant messaging"/>
            <p:cNvSpPr txBox="1"/>
            <p:nvPr/>
          </p:nvSpPr>
          <p:spPr>
            <a:xfrm>
              <a:off x="3549164" y="6546899"/>
              <a:ext cx="3320208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Chat</a:t>
              </a:r>
              <a:endParaRPr dirty="0"/>
            </a:p>
          </p:txBody>
        </p:sp>
        <p:sp>
          <p:nvSpPr>
            <p:cNvPr id="125" name="Send public and private messages."/>
            <p:cNvSpPr txBox="1"/>
            <p:nvPr/>
          </p:nvSpPr>
          <p:spPr>
            <a:xfrm>
              <a:off x="3549164" y="7016799"/>
              <a:ext cx="3320208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S</a:t>
              </a:r>
              <a:r>
                <a:rPr lang="de-DE" dirty="0" err="1"/>
                <a:t>chicke</a:t>
              </a:r>
              <a:r>
                <a:rPr lang="de-DE" dirty="0"/>
                <a:t> öffentliche oder private Nachrichten</a:t>
              </a:r>
              <a:r>
                <a:rPr dirty="0"/>
                <a:t>.</a:t>
              </a:r>
            </a:p>
          </p:txBody>
        </p:sp>
        <p:sp>
          <p:nvSpPr>
            <p:cNvPr id="126" name="Circle"/>
            <p:cNvSpPr/>
            <p:nvPr/>
          </p:nvSpPr>
          <p:spPr>
            <a:xfrm>
              <a:off x="2205020" y="65736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4202" y="6853030"/>
              <a:ext cx="457637" cy="45720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5C7A567-C0F8-4A7C-B1D5-187BDB50C430}"/>
              </a:ext>
            </a:extLst>
          </p:cNvPr>
          <p:cNvGrpSpPr/>
          <p:nvPr/>
        </p:nvGrpSpPr>
        <p:grpSpPr>
          <a:xfrm>
            <a:off x="11808484" y="10129215"/>
            <a:ext cx="4664352" cy="1739901"/>
            <a:chOff x="7197515" y="6546899"/>
            <a:chExt cx="4664352" cy="1739901"/>
          </a:xfrm>
        </p:grpSpPr>
        <p:sp>
          <p:nvSpPr>
            <p:cNvPr id="127" name="Shared Webcams"/>
            <p:cNvSpPr txBox="1"/>
            <p:nvPr/>
          </p:nvSpPr>
          <p:spPr>
            <a:xfrm>
              <a:off x="8541660" y="6546899"/>
              <a:ext cx="3320207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Webcams</a:t>
              </a:r>
            </a:p>
          </p:txBody>
        </p:sp>
        <p:sp>
          <p:nvSpPr>
            <p:cNvPr id="128" name="Hold visual meetings."/>
            <p:cNvSpPr txBox="1"/>
            <p:nvPr/>
          </p:nvSpPr>
          <p:spPr>
            <a:xfrm>
              <a:off x="8541660" y="7016799"/>
              <a:ext cx="3320207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Zeige dein Gesicht.</a:t>
              </a:r>
              <a:endParaRPr dirty="0"/>
            </a:p>
          </p:txBody>
        </p:sp>
        <p:sp>
          <p:nvSpPr>
            <p:cNvPr id="129" name="Circle"/>
            <p:cNvSpPr/>
            <p:nvPr/>
          </p:nvSpPr>
          <p:spPr>
            <a:xfrm>
              <a:off x="7197515" y="65736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7482" y="6934299"/>
              <a:ext cx="494386" cy="294663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48C8715-AC11-424F-B458-7394B789BCF2}"/>
              </a:ext>
            </a:extLst>
          </p:cNvPr>
          <p:cNvGrpSpPr/>
          <p:nvPr/>
        </p:nvGrpSpPr>
        <p:grpSpPr>
          <a:xfrm>
            <a:off x="18236822" y="7720561"/>
            <a:ext cx="5011605" cy="1739901"/>
            <a:chOff x="17500006" y="8909099"/>
            <a:chExt cx="5011605" cy="1739901"/>
          </a:xfrm>
        </p:grpSpPr>
        <p:sp>
          <p:nvSpPr>
            <p:cNvPr id="145" name="Multi-user whiteboard"/>
            <p:cNvSpPr txBox="1"/>
            <p:nvPr/>
          </p:nvSpPr>
          <p:spPr>
            <a:xfrm>
              <a:off x="18844150" y="8909099"/>
              <a:ext cx="3667461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Multi-user whiteboard</a:t>
              </a:r>
            </a:p>
          </p:txBody>
        </p:sp>
        <p:sp>
          <p:nvSpPr>
            <p:cNvPr id="146" name="Draw together."/>
            <p:cNvSpPr txBox="1"/>
            <p:nvPr/>
          </p:nvSpPr>
          <p:spPr>
            <a:xfrm>
              <a:off x="18844149" y="9378999"/>
              <a:ext cx="3667461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Zeichnet zusammen</a:t>
              </a:r>
              <a:br>
                <a:rPr lang="de-DE" dirty="0"/>
              </a:br>
              <a:r>
                <a:rPr lang="de-DE" dirty="0"/>
                <a:t>(als Präsentator freigeben)</a:t>
              </a:r>
              <a:br>
                <a:rPr lang="de-DE" dirty="0"/>
              </a:br>
              <a:r>
                <a:rPr lang="de-DE" dirty="0"/>
                <a:t/>
              </a:r>
              <a:br>
                <a:rPr lang="de-DE" dirty="0"/>
              </a:br>
              <a:r>
                <a:rPr lang="de-DE" dirty="0"/>
                <a:t>Die nächsten Folienseiten sind extra dafür leer :-)</a:t>
              </a:r>
              <a:endParaRPr dirty="0"/>
            </a:p>
          </p:txBody>
        </p:sp>
        <p:sp>
          <p:nvSpPr>
            <p:cNvPr id="147" name="Circle"/>
            <p:cNvSpPr/>
            <p:nvPr/>
          </p:nvSpPr>
          <p:spPr>
            <a:xfrm>
              <a:off x="17500006" y="89358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5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71350" y="9231950"/>
              <a:ext cx="494386" cy="42376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723E141-0531-49FD-AEE3-FC90B1089A59}"/>
              </a:ext>
            </a:extLst>
          </p:cNvPr>
          <p:cNvGrpSpPr/>
          <p:nvPr/>
        </p:nvGrpSpPr>
        <p:grpSpPr>
          <a:xfrm>
            <a:off x="1536616" y="11496062"/>
            <a:ext cx="4664352" cy="1739901"/>
            <a:chOff x="7197515" y="8909099"/>
            <a:chExt cx="4664352" cy="1739901"/>
          </a:xfrm>
        </p:grpSpPr>
        <p:sp>
          <p:nvSpPr>
            <p:cNvPr id="139" name="Polling"/>
            <p:cNvSpPr txBox="1"/>
            <p:nvPr/>
          </p:nvSpPr>
          <p:spPr>
            <a:xfrm>
              <a:off x="8541660" y="8909099"/>
              <a:ext cx="3320207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Umfragen</a:t>
              </a:r>
              <a:endParaRPr dirty="0"/>
            </a:p>
          </p:txBody>
        </p:sp>
        <p:sp>
          <p:nvSpPr>
            <p:cNvPr id="140" name="Poll your users anytime."/>
            <p:cNvSpPr txBox="1"/>
            <p:nvPr/>
          </p:nvSpPr>
          <p:spPr>
            <a:xfrm>
              <a:off x="8541660" y="9378999"/>
              <a:ext cx="3320207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Befrage die Teilnehmerinnen</a:t>
              </a:r>
              <a:br>
                <a:rPr lang="de-DE" dirty="0"/>
              </a:br>
              <a:r>
                <a:rPr lang="de-DE" dirty="0"/>
                <a:t>(als Präsentator).</a:t>
              </a:r>
              <a:endParaRPr dirty="0"/>
            </a:p>
          </p:txBody>
        </p:sp>
        <p:sp>
          <p:nvSpPr>
            <p:cNvPr id="141" name="Circle"/>
            <p:cNvSpPr/>
            <p:nvPr/>
          </p:nvSpPr>
          <p:spPr>
            <a:xfrm>
              <a:off x="7197515" y="89358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5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5857" y="9300978"/>
              <a:ext cx="457636" cy="285705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C75AE47-D9F4-4F4D-972F-03048F7A18DC}"/>
              </a:ext>
            </a:extLst>
          </p:cNvPr>
          <p:cNvGrpSpPr/>
          <p:nvPr/>
        </p:nvGrpSpPr>
        <p:grpSpPr>
          <a:xfrm>
            <a:off x="13489187" y="11220976"/>
            <a:ext cx="4664352" cy="1739901"/>
            <a:chOff x="12507510" y="8909099"/>
            <a:chExt cx="4664352" cy="1739901"/>
          </a:xfrm>
        </p:grpSpPr>
        <p:sp>
          <p:nvSpPr>
            <p:cNvPr id="142" name="Screensharing"/>
            <p:cNvSpPr txBox="1"/>
            <p:nvPr/>
          </p:nvSpPr>
          <p:spPr>
            <a:xfrm>
              <a:off x="13851655" y="8909099"/>
              <a:ext cx="3320207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Bildschirmfreigabe</a:t>
              </a:r>
              <a:endParaRPr dirty="0"/>
            </a:p>
          </p:txBody>
        </p:sp>
        <p:sp>
          <p:nvSpPr>
            <p:cNvPr id="143" name="Share your screen."/>
            <p:cNvSpPr txBox="1"/>
            <p:nvPr/>
          </p:nvSpPr>
          <p:spPr>
            <a:xfrm>
              <a:off x="13851655" y="9378999"/>
              <a:ext cx="3320207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Zeige deinen Bildschirm</a:t>
              </a:r>
              <a:br>
                <a:rPr lang="de-DE" dirty="0"/>
              </a:br>
              <a:r>
                <a:rPr lang="de-DE" dirty="0"/>
                <a:t>(als Präsentator)</a:t>
              </a:r>
              <a:endParaRPr dirty="0"/>
            </a:p>
          </p:txBody>
        </p:sp>
        <p:sp>
          <p:nvSpPr>
            <p:cNvPr id="144" name="Circle"/>
            <p:cNvSpPr/>
            <p:nvPr/>
          </p:nvSpPr>
          <p:spPr>
            <a:xfrm>
              <a:off x="12507510" y="89358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5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78855" y="9231951"/>
              <a:ext cx="473312" cy="423760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157" name="Image" descr="Image"/>
          <p:cNvPicPr>
            <a:picLocks noChangeAspect="1"/>
          </p:cNvPicPr>
          <p:nvPr/>
        </p:nvPicPr>
        <p:blipFill>
          <a:blip r:embed="rId7"/>
          <a:srcRect l="15" r="9" b="25"/>
          <a:stretch>
            <a:fillRect/>
          </a:stretch>
        </p:blipFill>
        <p:spPr>
          <a:xfrm>
            <a:off x="11506993" y="569066"/>
            <a:ext cx="1596233" cy="159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5" y="0"/>
                </a:moveTo>
                <a:lnTo>
                  <a:pt x="6122" y="462"/>
                </a:lnTo>
                <a:cubicBezTo>
                  <a:pt x="6083" y="867"/>
                  <a:pt x="6024" y="931"/>
                  <a:pt x="5650" y="951"/>
                </a:cubicBezTo>
                <a:cubicBezTo>
                  <a:pt x="5414" y="963"/>
                  <a:pt x="5151" y="981"/>
                  <a:pt x="5070" y="988"/>
                </a:cubicBezTo>
                <a:cubicBezTo>
                  <a:pt x="4989" y="995"/>
                  <a:pt x="4711" y="1198"/>
                  <a:pt x="4452" y="1434"/>
                </a:cubicBezTo>
                <a:cubicBezTo>
                  <a:pt x="4194" y="1670"/>
                  <a:pt x="3903" y="1858"/>
                  <a:pt x="3802" y="1858"/>
                </a:cubicBezTo>
                <a:cubicBezTo>
                  <a:pt x="3702" y="1858"/>
                  <a:pt x="3548" y="2021"/>
                  <a:pt x="3459" y="2218"/>
                </a:cubicBezTo>
                <a:cubicBezTo>
                  <a:pt x="3366" y="2422"/>
                  <a:pt x="3172" y="2578"/>
                  <a:pt x="3013" y="2578"/>
                </a:cubicBezTo>
                <a:cubicBezTo>
                  <a:pt x="2814" y="2578"/>
                  <a:pt x="2723" y="2690"/>
                  <a:pt x="2691" y="2970"/>
                </a:cubicBezTo>
                <a:cubicBezTo>
                  <a:pt x="2659" y="3243"/>
                  <a:pt x="2551" y="3375"/>
                  <a:pt x="2342" y="3405"/>
                </a:cubicBezTo>
                <a:cubicBezTo>
                  <a:pt x="2175" y="3429"/>
                  <a:pt x="1964" y="3611"/>
                  <a:pt x="1874" y="3808"/>
                </a:cubicBezTo>
                <a:cubicBezTo>
                  <a:pt x="1777" y="4021"/>
                  <a:pt x="1645" y="4126"/>
                  <a:pt x="1547" y="4065"/>
                </a:cubicBezTo>
                <a:cubicBezTo>
                  <a:pt x="1442" y="4001"/>
                  <a:pt x="1424" y="4024"/>
                  <a:pt x="1493" y="4135"/>
                </a:cubicBezTo>
                <a:cubicBezTo>
                  <a:pt x="1562" y="4247"/>
                  <a:pt x="1491" y="4338"/>
                  <a:pt x="1300" y="4388"/>
                </a:cubicBezTo>
                <a:cubicBezTo>
                  <a:pt x="1062" y="4450"/>
                  <a:pt x="999" y="4580"/>
                  <a:pt x="999" y="5000"/>
                </a:cubicBezTo>
                <a:cubicBezTo>
                  <a:pt x="999" y="5292"/>
                  <a:pt x="951" y="5580"/>
                  <a:pt x="891" y="5639"/>
                </a:cubicBezTo>
                <a:cubicBezTo>
                  <a:pt x="832" y="5698"/>
                  <a:pt x="784" y="5821"/>
                  <a:pt x="784" y="5913"/>
                </a:cubicBezTo>
                <a:cubicBezTo>
                  <a:pt x="784" y="6005"/>
                  <a:pt x="608" y="6103"/>
                  <a:pt x="392" y="6128"/>
                </a:cubicBezTo>
                <a:lnTo>
                  <a:pt x="0" y="6171"/>
                </a:lnTo>
                <a:lnTo>
                  <a:pt x="0" y="7691"/>
                </a:lnTo>
                <a:lnTo>
                  <a:pt x="5" y="15381"/>
                </a:lnTo>
                <a:lnTo>
                  <a:pt x="462" y="15596"/>
                </a:lnTo>
                <a:cubicBezTo>
                  <a:pt x="766" y="15737"/>
                  <a:pt x="945" y="15932"/>
                  <a:pt x="977" y="16165"/>
                </a:cubicBezTo>
                <a:cubicBezTo>
                  <a:pt x="1005" y="16360"/>
                  <a:pt x="1181" y="16703"/>
                  <a:pt x="1369" y="16928"/>
                </a:cubicBezTo>
                <a:cubicBezTo>
                  <a:pt x="1567" y="17162"/>
                  <a:pt x="1713" y="17522"/>
                  <a:pt x="1713" y="17771"/>
                </a:cubicBezTo>
                <a:cubicBezTo>
                  <a:pt x="1713" y="18157"/>
                  <a:pt x="1753" y="18191"/>
                  <a:pt x="2057" y="18115"/>
                </a:cubicBezTo>
                <a:cubicBezTo>
                  <a:pt x="2489" y="18006"/>
                  <a:pt x="2834" y="18356"/>
                  <a:pt x="2589" y="18652"/>
                </a:cubicBezTo>
                <a:cubicBezTo>
                  <a:pt x="2378" y="18905"/>
                  <a:pt x="2718" y="19219"/>
                  <a:pt x="3061" y="19087"/>
                </a:cubicBezTo>
                <a:cubicBezTo>
                  <a:pt x="3237" y="19019"/>
                  <a:pt x="3342" y="19112"/>
                  <a:pt x="3464" y="19436"/>
                </a:cubicBezTo>
                <a:cubicBezTo>
                  <a:pt x="3581" y="19745"/>
                  <a:pt x="3739" y="19889"/>
                  <a:pt x="3996" y="19919"/>
                </a:cubicBezTo>
                <a:cubicBezTo>
                  <a:pt x="4242" y="19948"/>
                  <a:pt x="4374" y="20061"/>
                  <a:pt x="4404" y="20268"/>
                </a:cubicBezTo>
                <a:cubicBezTo>
                  <a:pt x="4439" y="20514"/>
                  <a:pt x="4579" y="20596"/>
                  <a:pt x="5118" y="20676"/>
                </a:cubicBezTo>
                <a:cubicBezTo>
                  <a:pt x="5888" y="20791"/>
                  <a:pt x="6149" y="20956"/>
                  <a:pt x="6149" y="21337"/>
                </a:cubicBezTo>
                <a:cubicBezTo>
                  <a:pt x="6149" y="21551"/>
                  <a:pt x="6577" y="21591"/>
                  <a:pt x="10843" y="21600"/>
                </a:cubicBezTo>
                <a:cubicBezTo>
                  <a:pt x="15184" y="21592"/>
                  <a:pt x="15470" y="21552"/>
                  <a:pt x="15408" y="21315"/>
                </a:cubicBezTo>
                <a:cubicBezTo>
                  <a:pt x="15334" y="21034"/>
                  <a:pt x="15780" y="20639"/>
                  <a:pt x="16074" y="20725"/>
                </a:cubicBezTo>
                <a:cubicBezTo>
                  <a:pt x="16142" y="20744"/>
                  <a:pt x="16343" y="20663"/>
                  <a:pt x="16520" y="20547"/>
                </a:cubicBezTo>
                <a:cubicBezTo>
                  <a:pt x="16696" y="20432"/>
                  <a:pt x="17081" y="20292"/>
                  <a:pt x="17379" y="20236"/>
                </a:cubicBezTo>
                <a:cubicBezTo>
                  <a:pt x="17912" y="20136"/>
                  <a:pt x="18453" y="19745"/>
                  <a:pt x="18453" y="19457"/>
                </a:cubicBezTo>
                <a:cubicBezTo>
                  <a:pt x="18453" y="19376"/>
                  <a:pt x="18554" y="19269"/>
                  <a:pt x="18678" y="19221"/>
                </a:cubicBezTo>
                <a:cubicBezTo>
                  <a:pt x="18803" y="19173"/>
                  <a:pt x="18962" y="18983"/>
                  <a:pt x="19033" y="18797"/>
                </a:cubicBezTo>
                <a:cubicBezTo>
                  <a:pt x="19104" y="18609"/>
                  <a:pt x="19283" y="18458"/>
                  <a:pt x="19430" y="18458"/>
                </a:cubicBezTo>
                <a:cubicBezTo>
                  <a:pt x="19775" y="18458"/>
                  <a:pt x="20089" y="17862"/>
                  <a:pt x="19978" y="17422"/>
                </a:cubicBezTo>
                <a:cubicBezTo>
                  <a:pt x="19910" y="17151"/>
                  <a:pt x="19982" y="17008"/>
                  <a:pt x="20316" y="16761"/>
                </a:cubicBezTo>
                <a:cubicBezTo>
                  <a:pt x="20663" y="16505"/>
                  <a:pt x="20741" y="16341"/>
                  <a:pt x="20741" y="15886"/>
                </a:cubicBezTo>
                <a:cubicBezTo>
                  <a:pt x="20741" y="15329"/>
                  <a:pt x="20929" y="15028"/>
                  <a:pt x="21101" y="15306"/>
                </a:cubicBezTo>
                <a:cubicBezTo>
                  <a:pt x="21150" y="15386"/>
                  <a:pt x="21283" y="15451"/>
                  <a:pt x="21396" y="15451"/>
                </a:cubicBezTo>
                <a:cubicBezTo>
                  <a:pt x="21573" y="15451"/>
                  <a:pt x="21600" y="14360"/>
                  <a:pt x="21600" y="7728"/>
                </a:cubicBezTo>
                <a:lnTo>
                  <a:pt x="21600" y="6155"/>
                </a:lnTo>
                <a:lnTo>
                  <a:pt x="21240" y="6155"/>
                </a:lnTo>
                <a:cubicBezTo>
                  <a:pt x="20839" y="6155"/>
                  <a:pt x="20807" y="6088"/>
                  <a:pt x="20676" y="5113"/>
                </a:cubicBezTo>
                <a:cubicBezTo>
                  <a:pt x="20607" y="4597"/>
                  <a:pt x="20521" y="4436"/>
                  <a:pt x="20333" y="4436"/>
                </a:cubicBezTo>
                <a:cubicBezTo>
                  <a:pt x="20011" y="4436"/>
                  <a:pt x="19742" y="4161"/>
                  <a:pt x="19742" y="3835"/>
                </a:cubicBezTo>
                <a:cubicBezTo>
                  <a:pt x="19742" y="3693"/>
                  <a:pt x="19676" y="3570"/>
                  <a:pt x="19597" y="3561"/>
                </a:cubicBezTo>
                <a:cubicBezTo>
                  <a:pt x="19518" y="3551"/>
                  <a:pt x="19377" y="3533"/>
                  <a:pt x="19280" y="3523"/>
                </a:cubicBezTo>
                <a:cubicBezTo>
                  <a:pt x="19183" y="3513"/>
                  <a:pt x="19088" y="3319"/>
                  <a:pt x="19071" y="3093"/>
                </a:cubicBezTo>
                <a:cubicBezTo>
                  <a:pt x="19033" y="2600"/>
                  <a:pt x="19028" y="2596"/>
                  <a:pt x="18587" y="2529"/>
                </a:cubicBezTo>
                <a:cubicBezTo>
                  <a:pt x="18361" y="2495"/>
                  <a:pt x="18225" y="2370"/>
                  <a:pt x="18195" y="2170"/>
                </a:cubicBezTo>
                <a:cubicBezTo>
                  <a:pt x="18165" y="1969"/>
                  <a:pt x="18044" y="1858"/>
                  <a:pt x="17851" y="1858"/>
                </a:cubicBezTo>
                <a:cubicBezTo>
                  <a:pt x="17689" y="1858"/>
                  <a:pt x="17308" y="1634"/>
                  <a:pt x="17003" y="1359"/>
                </a:cubicBezTo>
                <a:cubicBezTo>
                  <a:pt x="16632" y="1024"/>
                  <a:pt x="16309" y="859"/>
                  <a:pt x="16025" y="859"/>
                </a:cubicBezTo>
                <a:cubicBezTo>
                  <a:pt x="15592" y="859"/>
                  <a:pt x="15285" y="520"/>
                  <a:pt x="15408" y="177"/>
                </a:cubicBezTo>
                <a:cubicBezTo>
                  <a:pt x="15459" y="36"/>
                  <a:pt x="13863" y="0"/>
                  <a:pt x="7733" y="0"/>
                </a:cubicBezTo>
                <a:lnTo>
                  <a:pt x="6165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8BBD0B9-24A5-40CD-9BE2-CDAF8AAC5B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85884">
            <a:off x="337244" y="3064893"/>
            <a:ext cx="828218" cy="1272566"/>
          </a:xfrm>
          <a:prstGeom prst="rect">
            <a:avLst/>
          </a:prstGeom>
        </p:spPr>
      </p:pic>
      <p:pic>
        <p:nvPicPr>
          <p:cNvPr id="44" name="Grafik 4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542F93A-09D2-4CD6-8BF2-EFF7B66B10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55735">
            <a:off x="461022" y="4897499"/>
            <a:ext cx="828218" cy="12725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8B3760E-3D34-4795-81EC-95A1C5C81F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7705">
            <a:off x="815258" y="12250230"/>
            <a:ext cx="520402" cy="15480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1314A0C-FDF2-49DD-BAA1-840862CDC2B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79122">
            <a:off x="11777081" y="11154622"/>
            <a:ext cx="674198" cy="18411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99EA300-BE22-446F-993E-67306893B3A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7236">
            <a:off x="13720589" y="12472598"/>
            <a:ext cx="1356659" cy="61758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AE0740F-990F-43B6-8428-E84DD2DE0EF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01733">
            <a:off x="22223304" y="6344926"/>
            <a:ext cx="2050244" cy="1026147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44BE63-5DB9-4E98-88A9-04D9952A0E8E}"/>
              </a:ext>
            </a:extLst>
          </p:cNvPr>
          <p:cNvGrpSpPr/>
          <p:nvPr/>
        </p:nvGrpSpPr>
        <p:grpSpPr>
          <a:xfrm>
            <a:off x="7918485" y="10713190"/>
            <a:ext cx="4664352" cy="1739901"/>
            <a:chOff x="7677118" y="8763293"/>
            <a:chExt cx="4664352" cy="1739901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878B67D5-A2E8-451E-90BF-081B5C77934D}"/>
                </a:ext>
              </a:extLst>
            </p:cNvPr>
            <p:cNvGrpSpPr/>
            <p:nvPr/>
          </p:nvGrpSpPr>
          <p:grpSpPr>
            <a:xfrm>
              <a:off x="7677118" y="8763293"/>
              <a:ext cx="4664352" cy="1739901"/>
              <a:chOff x="7197515" y="6546899"/>
              <a:chExt cx="4664352" cy="1739901"/>
            </a:xfrm>
          </p:grpSpPr>
          <p:sp>
            <p:nvSpPr>
              <p:cNvPr id="58" name="Shared Webcams">
                <a:extLst>
                  <a:ext uri="{FF2B5EF4-FFF2-40B4-BE49-F238E27FC236}">
                    <a16:creationId xmlns:a16="http://schemas.microsoft.com/office/drawing/2014/main" id="{BDB57F13-44C6-403D-AE75-48A551400765}"/>
                  </a:ext>
                </a:extLst>
              </p:cNvPr>
              <p:cNvSpPr txBox="1"/>
              <p:nvPr/>
            </p:nvSpPr>
            <p:spPr>
              <a:xfrm>
                <a:off x="8541660" y="6546899"/>
                <a:ext cx="3320207" cy="3048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>
                <a:spAutoFit/>
              </a:bodyPr>
              <a:lstStyle>
                <a:lvl1pPr algn="l">
                  <a:defRPr sz="2000" cap="all" spc="100">
                    <a:solidFill>
                      <a:srgbClr val="24262C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de-DE" dirty="0"/>
                  <a:t>Stummstellen</a:t>
                </a:r>
                <a:endParaRPr dirty="0"/>
              </a:p>
            </p:txBody>
          </p:sp>
          <p:sp>
            <p:nvSpPr>
              <p:cNvPr id="59" name="Hold visual meetings.">
                <a:extLst>
                  <a:ext uri="{FF2B5EF4-FFF2-40B4-BE49-F238E27FC236}">
                    <a16:creationId xmlns:a16="http://schemas.microsoft.com/office/drawing/2014/main" id="{A12D05D4-AEF3-4113-8484-1F9B363C2E87}"/>
                  </a:ext>
                </a:extLst>
              </p:cNvPr>
              <p:cNvSpPr txBox="1"/>
              <p:nvPr/>
            </p:nvSpPr>
            <p:spPr>
              <a:xfrm>
                <a:off x="8541660" y="7016799"/>
                <a:ext cx="3320207" cy="12700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/>
              <a:lstStyle>
                <a:lvl1pPr algn="l">
                  <a:lnSpc>
                    <a:spcPct val="120000"/>
                  </a:lnSpc>
                  <a:defRPr sz="2200" b="0" spc="66">
                    <a:solidFill>
                      <a:srgbClr val="504E4E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de-DE" dirty="0"/>
                  <a:t>Stelle dich stumm.</a:t>
                </a:r>
                <a:endParaRPr dirty="0"/>
              </a:p>
            </p:txBody>
          </p:sp>
          <p:sp>
            <p:nvSpPr>
              <p:cNvPr id="60" name="Circle">
                <a:extLst>
                  <a:ext uri="{FF2B5EF4-FFF2-40B4-BE49-F238E27FC236}">
                    <a16:creationId xmlns:a16="http://schemas.microsoft.com/office/drawing/2014/main" id="{CB5671FB-0E04-4273-8E96-22314ABBE641}"/>
                  </a:ext>
                </a:extLst>
              </p:cNvPr>
              <p:cNvSpPr/>
              <p:nvPr/>
            </p:nvSpPr>
            <p:spPr>
              <a:xfrm>
                <a:off x="7197515" y="6573630"/>
                <a:ext cx="1016001" cy="1016001"/>
              </a:xfrm>
              <a:prstGeom prst="ellipse">
                <a:avLst/>
              </a:prstGeom>
              <a:solidFill>
                <a:srgbClr val="0E70D7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l">
                  <a:defRPr spc="-90">
                    <a:solidFill>
                      <a:srgbClr val="0E70D7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61" name="Image" descr="Image">
                <a:extLst>
                  <a:ext uri="{FF2B5EF4-FFF2-40B4-BE49-F238E27FC236}">
                    <a16:creationId xmlns:a16="http://schemas.microsoft.com/office/drawing/2014/main" id="{01AD9C1B-9666-49E6-9988-5F8CEBBEF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7482" y="6934299"/>
                <a:ext cx="494386" cy="29466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B7775074-3294-4051-BE70-44173877D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80982" y="8915693"/>
              <a:ext cx="646592" cy="718436"/>
            </a:xfrm>
            <a:prstGeom prst="rect">
              <a:avLst/>
            </a:prstGeom>
          </p:spPr>
        </p:pic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CDE06871-B1F5-47FB-8941-F28132AAEAF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16100" flipH="1">
            <a:off x="7357518" y="12328900"/>
            <a:ext cx="1566096" cy="798709"/>
          </a:xfrm>
          <a:prstGeom prst="rect">
            <a:avLst/>
          </a:prstGeom>
        </p:spPr>
      </p:pic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23F6FA9-ECA4-480B-881B-8E6B6382F66F}"/>
              </a:ext>
            </a:extLst>
          </p:cNvPr>
          <p:cNvGrpSpPr/>
          <p:nvPr/>
        </p:nvGrpSpPr>
        <p:grpSpPr>
          <a:xfrm>
            <a:off x="19502993" y="1216547"/>
            <a:ext cx="4664352" cy="1739901"/>
            <a:chOff x="2205020" y="6546899"/>
            <a:chExt cx="4664352" cy="1739901"/>
          </a:xfrm>
        </p:grpSpPr>
        <p:sp>
          <p:nvSpPr>
            <p:cNvPr id="46" name="Instant messaging"/>
            <p:cNvSpPr txBox="1"/>
            <p:nvPr/>
          </p:nvSpPr>
          <p:spPr>
            <a:xfrm>
              <a:off x="3549164" y="6546899"/>
              <a:ext cx="3320208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 smtClean="0"/>
                <a:t>Feedback</a:t>
              </a:r>
              <a:endParaRPr dirty="0"/>
            </a:p>
          </p:txBody>
        </p:sp>
        <p:sp>
          <p:nvSpPr>
            <p:cNvPr id="47" name="Send public and private messages."/>
            <p:cNvSpPr txBox="1"/>
            <p:nvPr/>
          </p:nvSpPr>
          <p:spPr>
            <a:xfrm>
              <a:off x="3549164" y="7016799"/>
              <a:ext cx="3320208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 smtClean="0"/>
                <a:t>Beende die Konferenz über „Ausloggen“ um Feedback zu geben.</a:t>
              </a:r>
              <a:endParaRPr dirty="0"/>
            </a:p>
          </p:txBody>
        </p:sp>
        <p:sp>
          <p:nvSpPr>
            <p:cNvPr id="48" name="Circle"/>
            <p:cNvSpPr/>
            <p:nvPr/>
          </p:nvSpPr>
          <p:spPr>
            <a:xfrm>
              <a:off x="2205020" y="65736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4202" y="6853030"/>
              <a:ext cx="457637" cy="457201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50" name="Grafik 49">
            <a:extLst>
              <a:ext uri="{FF2B5EF4-FFF2-40B4-BE49-F238E27FC236}">
                <a16:creationId xmlns:a16="http://schemas.microsoft.com/office/drawing/2014/main" id="{CDE06871-B1F5-47FB-8941-F28132AAEAF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1313" flipH="1">
            <a:off x="22576925" y="481193"/>
            <a:ext cx="1566096" cy="7987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Leere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Seite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als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Benutzerdefiniert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Helvetica</vt:lpstr>
      <vt:lpstr>Helvetica Neue</vt:lpstr>
      <vt:lpstr>Helvetica Neue Light</vt:lpstr>
      <vt:lpstr>Helvetica Neue Medium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 Kohaupt | AVM gGmbH - IT-Management</cp:lastModifiedBy>
  <cp:revision>11</cp:revision>
  <dcterms:modified xsi:type="dcterms:W3CDTF">2021-02-02T09:40:21Z</dcterms:modified>
</cp:coreProperties>
</file>