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D1020-8020-41D7-B05B-2500E95530E4}" type="datetimeFigureOut">
              <a:rPr kumimoji="1" lang="ja-JP" altLang="en-US" smtClean="0"/>
              <a:t>2011/2/7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4D8FE-AA0B-4709-8DE8-998F0828F0F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4D8FE-AA0B-4709-8DE8-998F0828F0F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4D8FE-AA0B-4709-8DE8-998F0828F0F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2011/2/7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cm.ecloud.nii.ac.j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257463690_482d41747b_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929"/>
            <a:ext cx="9144000" cy="684014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90087" y="692696"/>
            <a:ext cx="8358377" cy="14465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本日はグループワークとなります。</a:t>
            </a:r>
            <a:endParaRPr lang="en-US" altLang="ja-JP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席は前から詰めてお掛けください。</a:t>
            </a:r>
            <a:endParaRPr kumimoji="1" lang="ja-JP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10311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66293" y="1844824"/>
            <a:ext cx="82114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800" dirty="0" smtClean="0">
                <a:hlinkClick r:id="rId3"/>
              </a:rPr>
              <a:t>http://portal.cm.ecloud.nii.ac.jp</a:t>
            </a:r>
            <a:endParaRPr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39752" y="1052736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ポータルサイトの</a:t>
            </a:r>
            <a:r>
              <a:rPr kumimoji="1" lang="en-US" altLang="ja-JP" sz="3600" dirty="0" smtClean="0"/>
              <a:t>URL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5292" y="3299500"/>
            <a:ext cx="7919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200" dirty="0" smtClean="0"/>
              <a:t>左メニューから「</a:t>
            </a:r>
            <a:r>
              <a:rPr kumimoji="1" lang="en-US" altLang="ja-JP" sz="3200" dirty="0" smtClean="0"/>
              <a:t>LMS</a:t>
            </a:r>
            <a:r>
              <a:rPr kumimoji="1" lang="ja-JP" altLang="en-US" sz="3200" dirty="0" smtClean="0"/>
              <a:t>」をご選択ください。</a:t>
            </a:r>
            <a:endParaRPr kumimoji="1" lang="en-US" altLang="ja-JP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3200" dirty="0" smtClean="0"/>
              <a:t>「</a:t>
            </a:r>
            <a:r>
              <a:rPr lang="en-US" altLang="ja-JP" sz="3200" dirty="0" smtClean="0"/>
              <a:t>H22-S </a:t>
            </a:r>
            <a:r>
              <a:rPr lang="ja-JP" altLang="en-US" sz="3200" dirty="0" smtClean="0"/>
              <a:t>クラウド特論」をご選択ください。</a:t>
            </a:r>
            <a:endParaRPr lang="en-US" altLang="ja-JP" sz="32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200" dirty="0" smtClean="0"/>
              <a:t>「第</a:t>
            </a:r>
            <a:r>
              <a:rPr kumimoji="1" lang="en-US" altLang="ja-JP" sz="3200" dirty="0" smtClean="0"/>
              <a:t>5, 6, 7</a:t>
            </a:r>
            <a:r>
              <a:rPr kumimoji="1" lang="ja-JP" altLang="en-US" sz="3200" dirty="0" smtClean="0"/>
              <a:t>回講義」が今回の講義資料です。</a:t>
            </a:r>
            <a:endParaRPr kumimoji="1" lang="ja-JP" altLang="en-US" sz="3200" dirty="0"/>
          </a:p>
        </p:txBody>
      </p:sp>
    </p:spTree>
  </p:cSld>
  <p:clrMapOvr>
    <a:masterClrMapping/>
  </p:clrMapOvr>
  <p:transition advTm="15101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57</Words>
  <Application>Microsoft Office PowerPoint</Application>
  <PresentationFormat>画面に合わせる (4:3)</PresentationFormat>
  <Paragraphs>9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yam</dc:creator>
  <cp:lastModifiedBy>yam</cp:lastModifiedBy>
  <cp:revision>34</cp:revision>
  <dcterms:created xsi:type="dcterms:W3CDTF">2011-02-07T06:57:45Z</dcterms:created>
  <dcterms:modified xsi:type="dcterms:W3CDTF">2011-02-07T12:43:37Z</dcterms:modified>
</cp:coreProperties>
</file>