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sldIdLst>
    <p:sldId id="256" r:id="rId2"/>
    <p:sldId id="257" r:id="rId3"/>
    <p:sldId id="258" r:id="rId4"/>
    <p:sldId id="259" r:id="rId5"/>
    <p:sldId id="282" r:id="rId6"/>
    <p:sldId id="261" r:id="rId7"/>
    <p:sldId id="262" r:id="rId8"/>
    <p:sldId id="260" r:id="rId9"/>
    <p:sldId id="281" r:id="rId10"/>
    <p:sldId id="263" r:id="rId11"/>
    <p:sldId id="265" r:id="rId12"/>
    <p:sldId id="284" r:id="rId13"/>
    <p:sldId id="266" r:id="rId14"/>
    <p:sldId id="268" r:id="rId15"/>
    <p:sldId id="267" r:id="rId16"/>
    <p:sldId id="269" r:id="rId17"/>
    <p:sldId id="270" r:id="rId18"/>
    <p:sldId id="285" r:id="rId19"/>
    <p:sldId id="286" r:id="rId20"/>
    <p:sldId id="287" r:id="rId21"/>
    <p:sldId id="271" r:id="rId22"/>
    <p:sldId id="272" r:id="rId23"/>
    <p:sldId id="273" r:id="rId24"/>
    <p:sldId id="288" r:id="rId25"/>
    <p:sldId id="274" r:id="rId26"/>
    <p:sldId id="275" r:id="rId27"/>
    <p:sldId id="289" r:id="rId28"/>
    <p:sldId id="280" r:id="rId29"/>
  </p:sldIdLst>
  <p:sldSz cx="9144000" cy="6858000" type="screen4x3"/>
  <p:notesSz cx="6734175" cy="98663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768"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17825" cy="493713"/>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idx="1"/>
          </p:nvPr>
        </p:nvSpPr>
        <p:spPr>
          <a:xfrm>
            <a:off x="3814763" y="0"/>
            <a:ext cx="2917825" cy="493713"/>
          </a:xfrm>
          <a:prstGeom prst="rect">
            <a:avLst/>
          </a:prstGeom>
        </p:spPr>
        <p:txBody>
          <a:bodyPr vert="horz" lIns="91440" tIns="45720" rIns="91440" bIns="45720" rtlCol="0"/>
          <a:lstStyle>
            <a:lvl1pPr algn="r">
              <a:defRPr sz="1200"/>
            </a:lvl1pPr>
          </a:lstStyle>
          <a:p>
            <a:fld id="{2FB5AF5A-279B-4B60-BCA6-2A0DF6FDA771}" type="datetimeFigureOut">
              <a:rPr kumimoji="1" lang="ja-JP" altLang="en-US" smtClean="0"/>
              <a:pPr/>
              <a:t>2011/2/6</a:t>
            </a:fld>
            <a:endParaRPr kumimoji="1" lang="ja-JP" altLang="en-US"/>
          </a:p>
        </p:txBody>
      </p:sp>
      <p:sp>
        <p:nvSpPr>
          <p:cNvPr id="4" name="スライド イメージ プレースホルダ 3"/>
          <p:cNvSpPr>
            <a:spLocks noGrp="1" noRot="1" noChangeAspect="1"/>
          </p:cNvSpPr>
          <p:nvPr>
            <p:ph type="sldImg" idx="2"/>
          </p:nvPr>
        </p:nvSpPr>
        <p:spPr>
          <a:xfrm>
            <a:off x="900113" y="739775"/>
            <a:ext cx="4933950" cy="3700463"/>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 4"/>
          <p:cNvSpPr>
            <a:spLocks noGrp="1"/>
          </p:cNvSpPr>
          <p:nvPr>
            <p:ph type="body" sz="quarter" idx="3"/>
          </p:nvPr>
        </p:nvSpPr>
        <p:spPr>
          <a:xfrm>
            <a:off x="673100" y="4686300"/>
            <a:ext cx="5387975" cy="4440238"/>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 5"/>
          <p:cNvSpPr>
            <a:spLocks noGrp="1"/>
          </p:cNvSpPr>
          <p:nvPr>
            <p:ph type="ftr" sz="quarter" idx="4"/>
          </p:nvPr>
        </p:nvSpPr>
        <p:spPr>
          <a:xfrm>
            <a:off x="0" y="9371013"/>
            <a:ext cx="2917825" cy="493712"/>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 6"/>
          <p:cNvSpPr>
            <a:spLocks noGrp="1"/>
          </p:cNvSpPr>
          <p:nvPr>
            <p:ph type="sldNum" sz="quarter" idx="5"/>
          </p:nvPr>
        </p:nvSpPr>
        <p:spPr>
          <a:xfrm>
            <a:off x="3814763" y="9371013"/>
            <a:ext cx="2917825" cy="493712"/>
          </a:xfrm>
          <a:prstGeom prst="rect">
            <a:avLst/>
          </a:prstGeom>
        </p:spPr>
        <p:txBody>
          <a:bodyPr vert="horz" lIns="91440" tIns="45720" rIns="91440" bIns="45720" rtlCol="0" anchor="b"/>
          <a:lstStyle>
            <a:lvl1pPr algn="r">
              <a:defRPr sz="1200"/>
            </a:lvl1pPr>
          </a:lstStyle>
          <a:p>
            <a:fld id="{C8E7C327-17A3-4837-9572-6E7D5968F0C6}" type="slidenum">
              <a:rPr kumimoji="1" lang="ja-JP" altLang="en-US" smtClean="0"/>
              <a:pPr/>
              <a:t>&lt;#&gt;</a:t>
            </a:fld>
            <a:endParaRPr kumimoji="1" lang="ja-JP"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ダウンロードできる</a:t>
            </a:r>
            <a:r>
              <a:rPr kumimoji="1" lang="en-US" altLang="ja-JP" dirty="0" smtClean="0"/>
              <a:t>URL</a:t>
            </a:r>
            <a:r>
              <a:rPr kumimoji="1" lang="ja-JP" altLang="en-US" smtClean="0"/>
              <a:t>など案内すること</a:t>
            </a:r>
            <a:endParaRPr kumimoji="1" lang="ja-JP" altLang="en-US"/>
          </a:p>
        </p:txBody>
      </p:sp>
      <p:sp>
        <p:nvSpPr>
          <p:cNvPr id="4" name="スライド番号プレースホルダ 3"/>
          <p:cNvSpPr>
            <a:spLocks noGrp="1"/>
          </p:cNvSpPr>
          <p:nvPr>
            <p:ph type="sldNum" sz="quarter" idx="10"/>
          </p:nvPr>
        </p:nvSpPr>
        <p:spPr/>
        <p:txBody>
          <a:bodyPr/>
          <a:lstStyle/>
          <a:p>
            <a:fld id="{C8E7C327-17A3-4837-9572-6E7D5968F0C6}" type="slidenum">
              <a:rPr kumimoji="1" lang="ja-JP" altLang="en-US" smtClean="0"/>
              <a:pPr/>
              <a:t>1</a:t>
            </a:fld>
            <a:endParaRPr kumimoji="1" lang="ja-JP"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C8E7C327-17A3-4837-9572-6E7D5968F0C6}" type="slidenum">
              <a:rPr kumimoji="1" lang="ja-JP" altLang="en-US" smtClean="0"/>
              <a:pPr/>
              <a:t>10</a:t>
            </a:fld>
            <a:endParaRPr kumimoji="1" lang="ja-JP"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C8E7C327-17A3-4837-9572-6E7D5968F0C6}" type="slidenum">
              <a:rPr kumimoji="1" lang="ja-JP" altLang="en-US" smtClean="0"/>
              <a:pPr/>
              <a:t>11</a:t>
            </a:fld>
            <a:endParaRPr kumimoji="1" lang="ja-JP"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C8E7C327-17A3-4837-9572-6E7D5968F0C6}" type="slidenum">
              <a:rPr kumimoji="1" lang="ja-JP" altLang="en-US" smtClean="0"/>
              <a:pPr/>
              <a:t>12</a:t>
            </a:fld>
            <a:endParaRPr kumimoji="1" lang="ja-JP"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C8E7C327-17A3-4837-9572-6E7D5968F0C6}" type="slidenum">
              <a:rPr kumimoji="1" lang="ja-JP" altLang="en-US" smtClean="0"/>
              <a:pPr/>
              <a:t>13</a:t>
            </a:fld>
            <a:endParaRPr kumimoji="1" lang="ja-JP"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C8E7C327-17A3-4837-9572-6E7D5968F0C6}" type="slidenum">
              <a:rPr kumimoji="1" lang="ja-JP" altLang="en-US" smtClean="0"/>
              <a:pPr/>
              <a:t>14</a:t>
            </a:fld>
            <a:endParaRPr kumimoji="1" lang="ja-JP"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C8E7C327-17A3-4837-9572-6E7D5968F0C6}" type="slidenum">
              <a:rPr kumimoji="1" lang="ja-JP" altLang="en-US" smtClean="0"/>
              <a:pPr/>
              <a:t>15</a:t>
            </a:fld>
            <a:endParaRPr kumimoji="1" lang="ja-JP"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C8E7C327-17A3-4837-9572-6E7D5968F0C6}" type="slidenum">
              <a:rPr kumimoji="1" lang="ja-JP" altLang="en-US" smtClean="0"/>
              <a:pPr/>
              <a:t>16</a:t>
            </a:fld>
            <a:endParaRPr kumimoji="1" lang="ja-JP"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C8E7C327-17A3-4837-9572-6E7D5968F0C6}" type="slidenum">
              <a:rPr kumimoji="1" lang="ja-JP" altLang="en-US" smtClean="0"/>
              <a:pPr/>
              <a:t>17</a:t>
            </a:fld>
            <a:endParaRPr kumimoji="1" lang="ja-JP"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C8E7C327-17A3-4837-9572-6E7D5968F0C6}" type="slidenum">
              <a:rPr kumimoji="1" lang="ja-JP" altLang="en-US" smtClean="0"/>
              <a:pPr/>
              <a:t>18</a:t>
            </a:fld>
            <a:endParaRPr kumimoji="1" lang="ja-JP"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C8E7C327-17A3-4837-9572-6E7D5968F0C6}" type="slidenum">
              <a:rPr kumimoji="1" lang="ja-JP" altLang="en-US" smtClean="0"/>
              <a:pPr/>
              <a:t>19</a:t>
            </a:fld>
            <a:endParaRPr kumimoji="1" lang="ja-JP"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C8E7C327-17A3-4837-9572-6E7D5968F0C6}" type="slidenum">
              <a:rPr kumimoji="1" lang="ja-JP" altLang="en-US" smtClean="0"/>
              <a:pPr/>
              <a:t>2</a:t>
            </a:fld>
            <a:endParaRPr kumimoji="1" lang="ja-JP"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C8E7C327-17A3-4837-9572-6E7D5968F0C6}" type="slidenum">
              <a:rPr kumimoji="1" lang="ja-JP" altLang="en-US" smtClean="0"/>
              <a:pPr/>
              <a:t>20</a:t>
            </a:fld>
            <a:endParaRPr kumimoji="1" lang="ja-JP"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C8E7C327-17A3-4837-9572-6E7D5968F0C6}" type="slidenum">
              <a:rPr kumimoji="1" lang="ja-JP" altLang="en-US" smtClean="0"/>
              <a:pPr/>
              <a:t>21</a:t>
            </a:fld>
            <a:endParaRPr kumimoji="1" lang="ja-JP"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C8E7C327-17A3-4837-9572-6E7D5968F0C6}" type="slidenum">
              <a:rPr kumimoji="1" lang="ja-JP" altLang="en-US" smtClean="0"/>
              <a:pPr/>
              <a:t>22</a:t>
            </a:fld>
            <a:endParaRPr kumimoji="1" lang="ja-JP"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C8E7C327-17A3-4837-9572-6E7D5968F0C6}" type="slidenum">
              <a:rPr kumimoji="1" lang="ja-JP" altLang="en-US" smtClean="0"/>
              <a:pPr/>
              <a:t>23</a:t>
            </a:fld>
            <a:endParaRPr kumimoji="1" lang="ja-JP"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C8E7C327-17A3-4837-9572-6E7D5968F0C6}" type="slidenum">
              <a:rPr kumimoji="1" lang="ja-JP" altLang="en-US" smtClean="0"/>
              <a:pPr/>
              <a:t>24</a:t>
            </a:fld>
            <a:endParaRPr kumimoji="1" lang="ja-JP"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C8E7C327-17A3-4837-9572-6E7D5968F0C6}" type="slidenum">
              <a:rPr kumimoji="1" lang="ja-JP" altLang="en-US" smtClean="0"/>
              <a:pPr/>
              <a:t>25</a:t>
            </a:fld>
            <a:endParaRPr kumimoji="1" lang="ja-JP"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C8E7C327-17A3-4837-9572-6E7D5968F0C6}" type="slidenum">
              <a:rPr kumimoji="1" lang="ja-JP" altLang="en-US" smtClean="0"/>
              <a:pPr/>
              <a:t>26</a:t>
            </a:fld>
            <a:endParaRPr kumimoji="1" lang="ja-JP"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C8E7C327-17A3-4837-9572-6E7D5968F0C6}" type="slidenum">
              <a:rPr kumimoji="1" lang="ja-JP" altLang="en-US" smtClean="0"/>
              <a:pPr/>
              <a:t>27</a:t>
            </a:fld>
            <a:endParaRPr kumimoji="1" lang="ja-JP"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C8E7C327-17A3-4837-9572-6E7D5968F0C6}" type="slidenum">
              <a:rPr kumimoji="1" lang="ja-JP" altLang="en-US" smtClean="0"/>
              <a:pPr/>
              <a:t>28</a:t>
            </a:fld>
            <a:endParaRPr kumimoji="1" lang="ja-JP"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C8E7C327-17A3-4837-9572-6E7D5968F0C6}" type="slidenum">
              <a:rPr kumimoji="1" lang="ja-JP" altLang="en-US" smtClean="0"/>
              <a:pPr/>
              <a:t>3</a:t>
            </a:fld>
            <a:endParaRPr kumimoji="1" lang="ja-JP"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C8E7C327-17A3-4837-9572-6E7D5968F0C6}" type="slidenum">
              <a:rPr kumimoji="1" lang="ja-JP" altLang="en-US" smtClean="0"/>
              <a:pPr/>
              <a:t>4</a:t>
            </a:fld>
            <a:endParaRPr kumimoji="1" lang="ja-JP"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C8E7C327-17A3-4837-9572-6E7D5968F0C6}" type="slidenum">
              <a:rPr kumimoji="1" lang="ja-JP" altLang="en-US" smtClean="0"/>
              <a:pPr/>
              <a:t>5</a:t>
            </a:fld>
            <a:endParaRPr kumimoji="1" lang="ja-JP"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C8E7C327-17A3-4837-9572-6E7D5968F0C6}" type="slidenum">
              <a:rPr kumimoji="1" lang="ja-JP" altLang="en-US" smtClean="0"/>
              <a:pPr/>
              <a:t>6</a:t>
            </a:fld>
            <a:endParaRPr kumimoji="1" lang="ja-JP"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C8E7C327-17A3-4837-9572-6E7D5968F0C6}" type="slidenum">
              <a:rPr kumimoji="1" lang="ja-JP" altLang="en-US" smtClean="0"/>
              <a:pPr/>
              <a:t>7</a:t>
            </a:fld>
            <a:endParaRPr kumimoji="1" lang="ja-JP"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C8E7C327-17A3-4837-9572-6E7D5968F0C6}" type="slidenum">
              <a:rPr kumimoji="1" lang="ja-JP" altLang="en-US" smtClean="0"/>
              <a:pPr/>
              <a:t>8</a:t>
            </a:fld>
            <a:endParaRPr kumimoji="1" lang="ja-JP"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C8E7C327-17A3-4837-9572-6E7D5968F0C6}" type="slidenum">
              <a:rPr kumimoji="1" lang="ja-JP" altLang="en-US" smtClean="0"/>
              <a:pPr/>
              <a:t>9</a:t>
            </a:fld>
            <a:endParaRPr kumimoji="1" lang="ja-JP"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bg>
      <p:bgRef idx="1001">
        <a:schemeClr val="bg1"/>
      </p:bgRef>
    </p:bg>
    <p:spTree>
      <p:nvGrpSpPr>
        <p:cNvPr id="1" name=""/>
        <p:cNvGrpSpPr/>
        <p:nvPr/>
      </p:nvGrpSpPr>
      <p:grpSpPr>
        <a:xfrm>
          <a:off x="0" y="0"/>
          <a:ext cx="0" cy="0"/>
          <a:chOff x="0" y="0"/>
          <a:chExt cx="0" cy="0"/>
        </a:xfrm>
      </p:grpSpPr>
      <p:sp>
        <p:nvSpPr>
          <p:cNvPr id="8" name="タイトル 7"/>
          <p:cNvSpPr>
            <a:spLocks noGrp="1"/>
          </p:cNvSpPr>
          <p:nvPr>
            <p:ph type="ctrTitle"/>
          </p:nvPr>
        </p:nvSpPr>
        <p:spPr>
          <a:xfrm>
            <a:off x="2286000" y="3124200"/>
            <a:ext cx="6172200" cy="1894362"/>
          </a:xfrm>
        </p:spPr>
        <p:txBody>
          <a:bodyPr/>
          <a:lstStyle>
            <a:lvl1pPr>
              <a:defRPr b="1"/>
            </a:lvl1pPr>
          </a:lstStyle>
          <a:p>
            <a:r>
              <a:rPr kumimoji="0" lang="ja-JP" altLang="en-US" smtClean="0"/>
              <a:t>マスタ タイトルの書式設定</a:t>
            </a:r>
            <a:endParaRPr kumimoji="0" lang="en-US"/>
          </a:p>
        </p:txBody>
      </p:sp>
      <p:sp>
        <p:nvSpPr>
          <p:cNvPr id="9" name="サブタイトル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ja-JP" altLang="en-US" smtClean="0"/>
              <a:t>マスタ サブタイトルの書式設定</a:t>
            </a:r>
            <a:endParaRPr kumimoji="0" lang="en-US"/>
          </a:p>
        </p:txBody>
      </p:sp>
      <p:sp>
        <p:nvSpPr>
          <p:cNvPr id="28" name="日付プレースホルダ 27"/>
          <p:cNvSpPr>
            <a:spLocks noGrp="1"/>
          </p:cNvSpPr>
          <p:nvPr>
            <p:ph type="dt" sz="half" idx="10"/>
          </p:nvPr>
        </p:nvSpPr>
        <p:spPr bwMode="auto">
          <a:xfrm rot="5400000">
            <a:off x="7764621" y="1174097"/>
            <a:ext cx="2286000" cy="381000"/>
          </a:xfrm>
        </p:spPr>
        <p:txBody>
          <a:bodyPr/>
          <a:lstStyle/>
          <a:p>
            <a:fld id="{D182369B-8B7D-4554-96C5-B3A83BC90098}" type="datetime1">
              <a:rPr kumimoji="1" lang="ja-JP" altLang="en-US" smtClean="0"/>
              <a:pPr/>
              <a:t>2011/2/6</a:t>
            </a:fld>
            <a:endParaRPr kumimoji="1" lang="ja-JP" altLang="en-US"/>
          </a:p>
        </p:txBody>
      </p:sp>
      <p:sp>
        <p:nvSpPr>
          <p:cNvPr id="17" name="フッター プレースホルダ 16"/>
          <p:cNvSpPr>
            <a:spLocks noGrp="1"/>
          </p:cNvSpPr>
          <p:nvPr>
            <p:ph type="ftr" sz="quarter" idx="11"/>
          </p:nvPr>
        </p:nvSpPr>
        <p:spPr bwMode="auto">
          <a:xfrm rot="5400000">
            <a:off x="7077269" y="4181669"/>
            <a:ext cx="3657600" cy="384048"/>
          </a:xfrm>
        </p:spPr>
        <p:txBody>
          <a:bodyPr/>
          <a:lstStyle/>
          <a:p>
            <a:endParaRPr kumimoji="1" lang="ja-JP" altLang="en-US"/>
          </a:p>
        </p:txBody>
      </p:sp>
      <p:sp>
        <p:nvSpPr>
          <p:cNvPr id="10" name="正方形/長方形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正方形/長方形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正方形/長方形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正方形/長方形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直線コネクタ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直線コネクタ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直線コネクタ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直線コネクタ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直線コネクタ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直線コネクタ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正方形/長方形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円/楕円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円/楕円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円/楕円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円/楕円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円/楕円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スライド番号プレースホルダ 28"/>
          <p:cNvSpPr>
            <a:spLocks noGrp="1"/>
          </p:cNvSpPr>
          <p:nvPr>
            <p:ph type="sldNum" sz="quarter" idx="12"/>
          </p:nvPr>
        </p:nvSpPr>
        <p:spPr bwMode="auto">
          <a:xfrm>
            <a:off x="1325544" y="4928702"/>
            <a:ext cx="609600" cy="517524"/>
          </a:xfrm>
        </p:spPr>
        <p:txBody>
          <a:bodyPr/>
          <a:lstStyle/>
          <a:p>
            <a:fld id="{D2D8002D-B5B0-4BAC-B1F6-782DDCCE6D9C}" type="slidenum">
              <a:rPr kumimoji="1" lang="ja-JP" altLang="en-US" smtClean="0"/>
              <a:pPr/>
              <a:t>&lt;#&gt;</a:t>
            </a:fld>
            <a:endParaRPr kumimoji="1" lang="ja-JP"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 タイトルの書式設定</a:t>
            </a:r>
            <a:endParaRPr kumimoji="0" lang="en-US"/>
          </a:p>
        </p:txBody>
      </p:sp>
      <p:sp>
        <p:nvSpPr>
          <p:cNvPr id="3" name="縦書きテキスト プレースホルダ 2"/>
          <p:cNvSpPr>
            <a:spLocks noGrp="1"/>
          </p:cNvSpPr>
          <p:nvPr>
            <p:ph type="body" orient="vert" idx="1"/>
          </p:nvPr>
        </p:nvSpPr>
        <p:spPr/>
        <p:txBody>
          <a:bodyPr vert="eaVert"/>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 3"/>
          <p:cNvSpPr>
            <a:spLocks noGrp="1"/>
          </p:cNvSpPr>
          <p:nvPr>
            <p:ph type="dt" sz="half" idx="10"/>
          </p:nvPr>
        </p:nvSpPr>
        <p:spPr/>
        <p:txBody>
          <a:bodyPr/>
          <a:lstStyle/>
          <a:p>
            <a:fld id="{21DC2E24-CB6F-4073-A719-1989F738D506}" type="datetime1">
              <a:rPr kumimoji="1" lang="ja-JP" altLang="en-US" smtClean="0"/>
              <a:pPr/>
              <a:t>2011/2/6</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9"/>
            <a:ext cx="1676400" cy="5851525"/>
          </a:xfrm>
        </p:spPr>
        <p:txBody>
          <a:bodyPr vert="eaVert"/>
          <a:lstStyle/>
          <a:p>
            <a:r>
              <a:rPr kumimoji="0" lang="ja-JP" altLang="en-US" smtClean="0"/>
              <a:t>マスタ タイトルの書式設定</a:t>
            </a:r>
            <a:endParaRPr kumimoji="0" lang="en-US"/>
          </a:p>
        </p:txBody>
      </p:sp>
      <p:sp>
        <p:nvSpPr>
          <p:cNvPr id="3" name="縦書きテキスト プレースホルダ 2"/>
          <p:cNvSpPr>
            <a:spLocks noGrp="1"/>
          </p:cNvSpPr>
          <p:nvPr>
            <p:ph type="body" orient="vert" idx="1"/>
          </p:nvPr>
        </p:nvSpPr>
        <p:spPr>
          <a:xfrm>
            <a:off x="457200" y="274638"/>
            <a:ext cx="6019800" cy="5851525"/>
          </a:xfrm>
        </p:spPr>
        <p:txBody>
          <a:bodyPr vert="eaVert"/>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 3"/>
          <p:cNvSpPr>
            <a:spLocks noGrp="1"/>
          </p:cNvSpPr>
          <p:nvPr>
            <p:ph type="dt" sz="half" idx="10"/>
          </p:nvPr>
        </p:nvSpPr>
        <p:spPr/>
        <p:txBody>
          <a:bodyPr/>
          <a:lstStyle/>
          <a:p>
            <a:fld id="{1A0E636A-C156-4121-A9EB-7557D0376375}" type="datetime1">
              <a:rPr kumimoji="1" lang="ja-JP" altLang="en-US" smtClean="0"/>
              <a:pPr/>
              <a:t>2011/2/6</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 タイトルの書式設定</a:t>
            </a:r>
            <a:endParaRPr kumimoji="0" lang="en-US"/>
          </a:p>
        </p:txBody>
      </p:sp>
      <p:sp>
        <p:nvSpPr>
          <p:cNvPr id="8" name="コンテンツ プレースホルダ 7"/>
          <p:cNvSpPr>
            <a:spLocks noGrp="1"/>
          </p:cNvSpPr>
          <p:nvPr>
            <p:ph sz="quarter" idx="1"/>
          </p:nvPr>
        </p:nvSpPr>
        <p:spPr>
          <a:xfrm>
            <a:off x="457200" y="1600200"/>
            <a:ext cx="7467600" cy="4873752"/>
          </a:xfrm>
        </p:spPr>
        <p:txBody>
          <a:body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7" name="日付プレースホルダ 6"/>
          <p:cNvSpPr>
            <a:spLocks noGrp="1"/>
          </p:cNvSpPr>
          <p:nvPr>
            <p:ph type="dt" sz="half" idx="14"/>
          </p:nvPr>
        </p:nvSpPr>
        <p:spPr/>
        <p:txBody>
          <a:bodyPr rtlCol="0"/>
          <a:lstStyle/>
          <a:p>
            <a:fld id="{E53B4642-5036-4064-BF82-81684B2F1B8A}" type="datetime1">
              <a:rPr kumimoji="1" lang="ja-JP" altLang="en-US" smtClean="0"/>
              <a:pPr/>
              <a:t>2011/2/6</a:t>
            </a:fld>
            <a:endParaRPr kumimoji="1" lang="ja-JP" altLang="en-US"/>
          </a:p>
        </p:txBody>
      </p:sp>
      <p:sp>
        <p:nvSpPr>
          <p:cNvPr id="9" name="スライド番号プレースホルダ 8"/>
          <p:cNvSpPr>
            <a:spLocks noGrp="1"/>
          </p:cNvSpPr>
          <p:nvPr>
            <p:ph type="sldNum" sz="quarter" idx="15"/>
          </p:nvPr>
        </p:nvSpPr>
        <p:spPr/>
        <p:txBody>
          <a:bodyPr rtlCol="0"/>
          <a:lstStyle/>
          <a:p>
            <a:fld id="{D2D8002D-B5B0-4BAC-B1F6-782DDCCE6D9C}" type="slidenum">
              <a:rPr kumimoji="1" lang="ja-JP" altLang="en-US" smtClean="0"/>
              <a:pPr/>
              <a:t>&lt;#&gt;</a:t>
            </a:fld>
            <a:endParaRPr kumimoji="1" lang="ja-JP" altLang="en-US"/>
          </a:p>
        </p:txBody>
      </p:sp>
      <p:sp>
        <p:nvSpPr>
          <p:cNvPr id="10" name="フッター プレースホルダ 9"/>
          <p:cNvSpPr>
            <a:spLocks noGrp="1"/>
          </p:cNvSpPr>
          <p:nvPr>
            <p:ph type="ftr" sz="quarter" idx="16"/>
          </p:nvPr>
        </p:nvSpPr>
        <p:spPr/>
        <p:txBody>
          <a:bodyPr rtlCol="0"/>
          <a:lstStyle/>
          <a:p>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Ref idx="1001">
        <a:schemeClr val="bg2"/>
      </p:bgRef>
    </p:bg>
    <p:spTree>
      <p:nvGrpSpPr>
        <p:cNvPr id="1" name=""/>
        <p:cNvGrpSpPr/>
        <p:nvPr/>
      </p:nvGrpSpPr>
      <p:grpSpPr>
        <a:xfrm>
          <a:off x="0" y="0"/>
          <a:ext cx="0" cy="0"/>
          <a:chOff x="0" y="0"/>
          <a:chExt cx="0" cy="0"/>
        </a:xfrm>
      </p:grpSpPr>
      <p:sp>
        <p:nvSpPr>
          <p:cNvPr id="2" name="タイトル 1"/>
          <p:cNvSpPr>
            <a:spLocks noGrp="1"/>
          </p:cNvSpPr>
          <p:nvPr>
            <p:ph type="title"/>
          </p:nvPr>
        </p:nvSpPr>
        <p:spPr>
          <a:xfrm>
            <a:off x="2286000" y="2895600"/>
            <a:ext cx="6172200" cy="2053590"/>
          </a:xfrm>
        </p:spPr>
        <p:txBody>
          <a:bodyPr/>
          <a:lstStyle>
            <a:lvl1pPr algn="l">
              <a:buNone/>
              <a:defRPr sz="3000" b="1" cap="small" baseline="0"/>
            </a:lvl1pPr>
          </a:lstStyle>
          <a:p>
            <a:r>
              <a:rPr kumimoji="0" lang="ja-JP" altLang="en-US" smtClean="0"/>
              <a:t>マスタ タイトルの書式設定</a:t>
            </a:r>
            <a:endParaRPr kumimoji="0" lang="en-US"/>
          </a:p>
        </p:txBody>
      </p:sp>
      <p:sp>
        <p:nvSpPr>
          <p:cNvPr id="3" name="テキスト プレースホルダ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ja-JP" altLang="en-US" smtClean="0"/>
              <a:t>マスタ テキストの書式設定</a:t>
            </a:r>
          </a:p>
        </p:txBody>
      </p:sp>
      <p:sp>
        <p:nvSpPr>
          <p:cNvPr id="4" name="日付プレースホルダ 3"/>
          <p:cNvSpPr>
            <a:spLocks noGrp="1"/>
          </p:cNvSpPr>
          <p:nvPr>
            <p:ph type="dt" sz="half" idx="10"/>
          </p:nvPr>
        </p:nvSpPr>
        <p:spPr bwMode="auto">
          <a:xfrm rot="5400000">
            <a:off x="7763256" y="1170432"/>
            <a:ext cx="2286000" cy="381000"/>
          </a:xfrm>
        </p:spPr>
        <p:txBody>
          <a:bodyPr/>
          <a:lstStyle/>
          <a:p>
            <a:fld id="{A85CC916-9B87-448C-B540-6225FDB811EB}" type="datetime1">
              <a:rPr kumimoji="1" lang="ja-JP" altLang="en-US" smtClean="0"/>
              <a:pPr/>
              <a:t>2011/2/6</a:t>
            </a:fld>
            <a:endParaRPr kumimoji="1" lang="ja-JP" altLang="en-US"/>
          </a:p>
        </p:txBody>
      </p:sp>
      <p:sp>
        <p:nvSpPr>
          <p:cNvPr id="5" name="フッター プレースホルダ 4"/>
          <p:cNvSpPr>
            <a:spLocks noGrp="1"/>
          </p:cNvSpPr>
          <p:nvPr>
            <p:ph type="ftr" sz="quarter" idx="11"/>
          </p:nvPr>
        </p:nvSpPr>
        <p:spPr bwMode="auto">
          <a:xfrm rot="5400000">
            <a:off x="7077456" y="4178808"/>
            <a:ext cx="3657600" cy="384048"/>
          </a:xfrm>
        </p:spPr>
        <p:txBody>
          <a:bodyPr/>
          <a:lstStyle/>
          <a:p>
            <a:endParaRPr kumimoji="1" lang="ja-JP" altLang="en-US"/>
          </a:p>
        </p:txBody>
      </p:sp>
      <p:sp>
        <p:nvSpPr>
          <p:cNvPr id="9" name="正方形/長方形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正方形/長方形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正方形/長方形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正方形/長方形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直線コネクタ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直線コネクタ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直線コネクタ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直線コネクタ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直線コネクタ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正方形/長方形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円/楕円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円/楕円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円/楕円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円/楕円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円/楕円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直線コネクタ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スライド番号プレースホルダ 5"/>
          <p:cNvSpPr>
            <a:spLocks noGrp="1"/>
          </p:cNvSpPr>
          <p:nvPr>
            <p:ph type="sldNum" sz="quarter" idx="12"/>
          </p:nvPr>
        </p:nvSpPr>
        <p:spPr bwMode="auto">
          <a:xfrm>
            <a:off x="1340616" y="4928702"/>
            <a:ext cx="609600" cy="517524"/>
          </a:xfrm>
        </p:spPr>
        <p:txBody>
          <a:bodyPr/>
          <a:lstStyle/>
          <a:p>
            <a:fld id="{D2D8002D-B5B0-4BAC-B1F6-782DDCCE6D9C}" type="slidenum">
              <a:rPr kumimoji="1" lang="ja-JP" altLang="en-US" smtClean="0"/>
              <a:pPr/>
              <a:t>&lt;#&gt;</a:t>
            </a:fld>
            <a:endParaRPr kumimoji="1" lang="ja-JP"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 タイトルの書式設定</a:t>
            </a:r>
            <a:endParaRPr kumimoji="0" lang="en-US"/>
          </a:p>
        </p:txBody>
      </p:sp>
      <p:sp>
        <p:nvSpPr>
          <p:cNvPr id="5" name="日付プレースホルダ 4"/>
          <p:cNvSpPr>
            <a:spLocks noGrp="1"/>
          </p:cNvSpPr>
          <p:nvPr>
            <p:ph type="dt" sz="half" idx="10"/>
          </p:nvPr>
        </p:nvSpPr>
        <p:spPr/>
        <p:txBody>
          <a:bodyPr/>
          <a:lstStyle/>
          <a:p>
            <a:fld id="{0B6446BA-092C-45EA-8D86-549AC0C37E70}" type="datetime1">
              <a:rPr kumimoji="1" lang="ja-JP" altLang="en-US" smtClean="0"/>
              <a:pPr/>
              <a:t>2011/2/6</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
        <p:nvSpPr>
          <p:cNvPr id="9" name="コンテンツ プレースホルダ 8"/>
          <p:cNvSpPr>
            <a:spLocks noGrp="1"/>
          </p:cNvSpPr>
          <p:nvPr>
            <p:ph sz="quarter" idx="1"/>
          </p:nvPr>
        </p:nvSpPr>
        <p:spPr>
          <a:xfrm>
            <a:off x="457200" y="1600200"/>
            <a:ext cx="3657600" cy="4572000"/>
          </a:xfrm>
        </p:spPr>
        <p:txBody>
          <a:body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11" name="コンテンツ プレースホルダ 10"/>
          <p:cNvSpPr>
            <a:spLocks noGrp="1"/>
          </p:cNvSpPr>
          <p:nvPr>
            <p:ph sz="quarter" idx="2"/>
          </p:nvPr>
        </p:nvSpPr>
        <p:spPr>
          <a:xfrm>
            <a:off x="4270248" y="1600200"/>
            <a:ext cx="3657600" cy="4572000"/>
          </a:xfrm>
        </p:spPr>
        <p:txBody>
          <a:body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7543800" cy="1143000"/>
          </a:xfrm>
        </p:spPr>
        <p:txBody>
          <a:bodyPr anchor="b"/>
          <a:lstStyle>
            <a:lvl1pPr>
              <a:defRPr/>
            </a:lvl1pPr>
          </a:lstStyle>
          <a:p>
            <a:r>
              <a:rPr kumimoji="0" lang="ja-JP" altLang="en-US" smtClean="0"/>
              <a:t>マスタ タイトルの書式設定</a:t>
            </a:r>
            <a:endParaRPr kumimoji="0" lang="en-US"/>
          </a:p>
        </p:txBody>
      </p:sp>
      <p:sp>
        <p:nvSpPr>
          <p:cNvPr id="7" name="日付プレースホルダ 6"/>
          <p:cNvSpPr>
            <a:spLocks noGrp="1"/>
          </p:cNvSpPr>
          <p:nvPr>
            <p:ph type="dt" sz="half" idx="10"/>
          </p:nvPr>
        </p:nvSpPr>
        <p:spPr/>
        <p:txBody>
          <a:bodyPr/>
          <a:lstStyle/>
          <a:p>
            <a:fld id="{37E6C740-7AFC-4266-A40D-0E44E5FC46E0}" type="datetime1">
              <a:rPr kumimoji="1" lang="ja-JP" altLang="en-US" smtClean="0"/>
              <a:pPr/>
              <a:t>2011/2/6</a:t>
            </a:fld>
            <a:endParaRPr kumimoji="1" lang="ja-JP" altLang="en-US"/>
          </a:p>
        </p:txBody>
      </p:sp>
      <p:sp>
        <p:nvSpPr>
          <p:cNvPr id="8" name="フッター プレースホルダ 7"/>
          <p:cNvSpPr>
            <a:spLocks noGrp="1"/>
          </p:cNvSpPr>
          <p:nvPr>
            <p:ph type="ftr" sz="quarter" idx="11"/>
          </p:nvPr>
        </p:nvSpPr>
        <p:spPr/>
        <p:txBody>
          <a:bodyPr/>
          <a:lstStyle/>
          <a:p>
            <a:endParaRPr kumimoji="1" lang="ja-JP" altLang="en-US"/>
          </a:p>
        </p:txBody>
      </p:sp>
      <p:sp>
        <p:nvSpPr>
          <p:cNvPr id="9" name="スライド番号プレースホルダ 8"/>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
        <p:nvSpPr>
          <p:cNvPr id="11" name="コンテンツ プレースホルダ 10"/>
          <p:cNvSpPr>
            <a:spLocks noGrp="1"/>
          </p:cNvSpPr>
          <p:nvPr>
            <p:ph sz="quarter" idx="2"/>
          </p:nvPr>
        </p:nvSpPr>
        <p:spPr>
          <a:xfrm>
            <a:off x="457200" y="2362200"/>
            <a:ext cx="3657600" cy="3886200"/>
          </a:xfrm>
        </p:spPr>
        <p:txBody>
          <a:body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13" name="コンテンツ プレースホルダ 12"/>
          <p:cNvSpPr>
            <a:spLocks noGrp="1"/>
          </p:cNvSpPr>
          <p:nvPr>
            <p:ph sz="quarter" idx="4"/>
          </p:nvPr>
        </p:nvSpPr>
        <p:spPr>
          <a:xfrm>
            <a:off x="4371975" y="2362200"/>
            <a:ext cx="3657600" cy="3886200"/>
          </a:xfrm>
        </p:spPr>
        <p:txBody>
          <a:body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12" name="テキスト プレースホルダ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ja-JP" altLang="en-US" smtClean="0"/>
              <a:t>マスタ テキストの書式設定</a:t>
            </a:r>
          </a:p>
        </p:txBody>
      </p:sp>
      <p:sp>
        <p:nvSpPr>
          <p:cNvPr id="14" name="テキスト プレースホルダ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ja-JP" altLang="en-US" smtClean="0"/>
              <a:t>マスタ テキストの書式設定</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 タイトルの書式設定</a:t>
            </a:r>
            <a:endParaRPr kumimoji="0" lang="en-US"/>
          </a:p>
        </p:txBody>
      </p:sp>
      <p:sp>
        <p:nvSpPr>
          <p:cNvPr id="6" name="日付プレースホルダ 5"/>
          <p:cNvSpPr>
            <a:spLocks noGrp="1"/>
          </p:cNvSpPr>
          <p:nvPr>
            <p:ph type="dt" sz="half" idx="10"/>
          </p:nvPr>
        </p:nvSpPr>
        <p:spPr/>
        <p:txBody>
          <a:bodyPr rtlCol="0"/>
          <a:lstStyle/>
          <a:p>
            <a:fld id="{0C217F46-3B59-48BD-A6E4-00B6C73B1A4F}" type="datetime1">
              <a:rPr kumimoji="1" lang="ja-JP" altLang="en-US" smtClean="0"/>
              <a:pPr/>
              <a:t>2011/2/6</a:t>
            </a:fld>
            <a:endParaRPr kumimoji="1" lang="ja-JP" altLang="en-US"/>
          </a:p>
        </p:txBody>
      </p:sp>
      <p:sp>
        <p:nvSpPr>
          <p:cNvPr id="7" name="スライド番号プレースホルダ 6"/>
          <p:cNvSpPr>
            <a:spLocks noGrp="1"/>
          </p:cNvSpPr>
          <p:nvPr>
            <p:ph type="sldNum" sz="quarter" idx="11"/>
          </p:nvPr>
        </p:nvSpPr>
        <p:spPr/>
        <p:txBody>
          <a:bodyPr rtlCol="0"/>
          <a:lstStyle/>
          <a:p>
            <a:fld id="{D2D8002D-B5B0-4BAC-B1F6-782DDCCE6D9C}" type="slidenum">
              <a:rPr kumimoji="1" lang="ja-JP" altLang="en-US" smtClean="0"/>
              <a:pPr/>
              <a:t>&lt;#&gt;</a:t>
            </a:fld>
            <a:endParaRPr kumimoji="1" lang="ja-JP" altLang="en-US"/>
          </a:p>
        </p:txBody>
      </p:sp>
      <p:sp>
        <p:nvSpPr>
          <p:cNvPr id="8" name="フッター プレースホルダ 7"/>
          <p:cNvSpPr>
            <a:spLocks noGrp="1"/>
          </p:cNvSpPr>
          <p:nvPr>
            <p:ph type="ftr" sz="quarter" idx="12"/>
          </p:nvPr>
        </p:nvSpPr>
        <p:spPr/>
        <p:txBody>
          <a:bodyPr rtlCol="0"/>
          <a:lstStyle/>
          <a:p>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fld id="{8A844BAB-3E45-436B-BA37-E51CD013AC26}" type="datetime1">
              <a:rPr kumimoji="1" lang="ja-JP" altLang="en-US" smtClean="0"/>
              <a:pPr/>
              <a:t>2011/2/6</a:t>
            </a:fld>
            <a:endParaRPr kumimoji="1" lang="ja-JP" altLang="en-US"/>
          </a:p>
        </p:txBody>
      </p:sp>
      <p:sp>
        <p:nvSpPr>
          <p:cNvPr id="3" name="フッター プレースホルダ 2"/>
          <p:cNvSpPr>
            <a:spLocks noGrp="1"/>
          </p:cNvSpPr>
          <p:nvPr>
            <p:ph type="ftr" sz="quarter" idx="11"/>
          </p:nvPr>
        </p:nvSpPr>
        <p:spPr/>
        <p:txBody>
          <a:bodyPr/>
          <a:lstStyle/>
          <a:p>
            <a:endParaRPr kumimoji="1" lang="ja-JP" altLang="en-US"/>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コンテンツ">
    <p:bg>
      <p:bgRef idx="1001">
        <a:schemeClr val="bg1"/>
      </p:bgRef>
    </p:bg>
    <p:spTree>
      <p:nvGrpSpPr>
        <p:cNvPr id="1" name=""/>
        <p:cNvGrpSpPr/>
        <p:nvPr/>
      </p:nvGrpSpPr>
      <p:grpSpPr>
        <a:xfrm>
          <a:off x="0" y="0"/>
          <a:ext cx="0" cy="0"/>
          <a:chOff x="0" y="0"/>
          <a:chExt cx="0" cy="0"/>
        </a:xfrm>
      </p:grpSpPr>
      <p:sp>
        <p:nvSpPr>
          <p:cNvPr id="10" name="直線コネクタ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タイトル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ja-JP" altLang="en-US" smtClean="0"/>
              <a:t>マスタ タイトルの書式設定</a:t>
            </a:r>
            <a:endParaRPr kumimoji="0" lang="en-US"/>
          </a:p>
        </p:txBody>
      </p:sp>
      <p:sp>
        <p:nvSpPr>
          <p:cNvPr id="3" name="テキスト プレースホルダ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ja-JP" altLang="en-US" smtClean="0"/>
              <a:t>マスタ テキストの書式設定</a:t>
            </a:r>
          </a:p>
        </p:txBody>
      </p:sp>
      <p:sp>
        <p:nvSpPr>
          <p:cNvPr id="8" name="直線コネクタ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直線コネクタ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直線コネクタ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正方形/長方形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直線コネクタ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円/楕円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コンテンツ プレースホルダ 17"/>
          <p:cNvSpPr>
            <a:spLocks noGrp="1"/>
          </p:cNvSpPr>
          <p:nvPr>
            <p:ph sz="quarter" idx="1"/>
          </p:nvPr>
        </p:nvSpPr>
        <p:spPr>
          <a:xfrm>
            <a:off x="304800" y="274320"/>
            <a:ext cx="5638800" cy="6327648"/>
          </a:xfrm>
        </p:spPr>
        <p:txBody>
          <a:body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21" name="日付プレースホルダ 20"/>
          <p:cNvSpPr>
            <a:spLocks noGrp="1"/>
          </p:cNvSpPr>
          <p:nvPr>
            <p:ph type="dt" sz="half" idx="14"/>
          </p:nvPr>
        </p:nvSpPr>
        <p:spPr/>
        <p:txBody>
          <a:bodyPr rtlCol="0"/>
          <a:lstStyle/>
          <a:p>
            <a:fld id="{26E6848A-5493-41BF-863F-BAF2906AB9D6}" type="datetime1">
              <a:rPr kumimoji="1" lang="ja-JP" altLang="en-US" smtClean="0"/>
              <a:pPr/>
              <a:t>2011/2/6</a:t>
            </a:fld>
            <a:endParaRPr kumimoji="1" lang="ja-JP" altLang="en-US"/>
          </a:p>
        </p:txBody>
      </p:sp>
      <p:sp>
        <p:nvSpPr>
          <p:cNvPr id="22" name="スライド番号プレースホルダ 21"/>
          <p:cNvSpPr>
            <a:spLocks noGrp="1"/>
          </p:cNvSpPr>
          <p:nvPr>
            <p:ph type="sldNum" sz="quarter" idx="15"/>
          </p:nvPr>
        </p:nvSpPr>
        <p:spPr/>
        <p:txBody>
          <a:bodyPr rtlCol="0"/>
          <a:lstStyle/>
          <a:p>
            <a:fld id="{D2D8002D-B5B0-4BAC-B1F6-782DDCCE6D9C}" type="slidenum">
              <a:rPr kumimoji="1" lang="ja-JP" altLang="en-US" smtClean="0"/>
              <a:pPr/>
              <a:t>&lt;#&gt;</a:t>
            </a:fld>
            <a:endParaRPr kumimoji="1" lang="ja-JP" altLang="en-US"/>
          </a:p>
        </p:txBody>
      </p:sp>
      <p:sp>
        <p:nvSpPr>
          <p:cNvPr id="23" name="フッター プレースホルダ 22"/>
          <p:cNvSpPr>
            <a:spLocks noGrp="1"/>
          </p:cNvSpPr>
          <p:nvPr>
            <p:ph type="ftr" sz="quarter" idx="16"/>
          </p:nvPr>
        </p:nvSpPr>
        <p:spPr/>
        <p:txBody>
          <a:bodyPr rtlCol="0"/>
          <a:lstStyle/>
          <a:p>
            <a:endParaRPr kumimoji="1" lang="ja-JP"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9" name="直線コネクタ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円/楕円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タイトル 1"/>
          <p:cNvSpPr>
            <a:spLocks noGrp="1"/>
          </p:cNvSpPr>
          <p:nvPr>
            <p:ph type="title"/>
          </p:nvPr>
        </p:nvSpPr>
        <p:spPr>
          <a:xfrm rot="5400000">
            <a:off x="3350133" y="3200400"/>
            <a:ext cx="6309360" cy="457200"/>
          </a:xfrm>
        </p:spPr>
        <p:txBody>
          <a:bodyPr anchor="b"/>
          <a:lstStyle>
            <a:lvl1pPr algn="l">
              <a:buNone/>
              <a:defRPr sz="2000" b="1"/>
            </a:lvl1pPr>
          </a:lstStyle>
          <a:p>
            <a:r>
              <a:rPr kumimoji="0" lang="ja-JP" altLang="en-US" smtClean="0"/>
              <a:t>マスタ タイトルの書式設定</a:t>
            </a:r>
            <a:endParaRPr kumimoji="0" lang="en-US"/>
          </a:p>
        </p:txBody>
      </p:sp>
      <p:sp>
        <p:nvSpPr>
          <p:cNvPr id="3" name="図プレースホルダ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ja-JP" altLang="en-US" smtClean="0"/>
              <a:t>アイコンをクリックして図を追加</a:t>
            </a:r>
            <a:endParaRPr kumimoji="0" lang="en-US" dirty="0"/>
          </a:p>
        </p:txBody>
      </p:sp>
      <p:sp>
        <p:nvSpPr>
          <p:cNvPr id="4" name="テキスト プレースホルダ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ja-JP" altLang="en-US" smtClean="0"/>
              <a:t>マスタ テキストの書式設定</a:t>
            </a:r>
          </a:p>
        </p:txBody>
      </p:sp>
      <p:sp>
        <p:nvSpPr>
          <p:cNvPr id="10" name="直線コネクタ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正方形/長方形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直線コネクタ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直線コネクタ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直線コネクタ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日付プレースホルダ 16"/>
          <p:cNvSpPr>
            <a:spLocks noGrp="1"/>
          </p:cNvSpPr>
          <p:nvPr>
            <p:ph type="dt" sz="half" idx="10"/>
          </p:nvPr>
        </p:nvSpPr>
        <p:spPr/>
        <p:txBody>
          <a:bodyPr rtlCol="0"/>
          <a:lstStyle/>
          <a:p>
            <a:fld id="{9E3A1255-9995-4545-BC32-410AA7631BEB}" type="datetime1">
              <a:rPr kumimoji="1" lang="ja-JP" altLang="en-US" smtClean="0"/>
              <a:pPr/>
              <a:t>2011/2/6</a:t>
            </a:fld>
            <a:endParaRPr kumimoji="1" lang="ja-JP" altLang="en-US"/>
          </a:p>
        </p:txBody>
      </p:sp>
      <p:sp>
        <p:nvSpPr>
          <p:cNvPr id="18" name="スライド番号プレースホルダ 17"/>
          <p:cNvSpPr>
            <a:spLocks noGrp="1"/>
          </p:cNvSpPr>
          <p:nvPr>
            <p:ph type="sldNum" sz="quarter" idx="11"/>
          </p:nvPr>
        </p:nvSpPr>
        <p:spPr/>
        <p:txBody>
          <a:bodyPr rtlCol="0"/>
          <a:lstStyle/>
          <a:p>
            <a:fld id="{D2D8002D-B5B0-4BAC-B1F6-782DDCCE6D9C}" type="slidenum">
              <a:rPr kumimoji="1" lang="ja-JP" altLang="en-US" smtClean="0"/>
              <a:pPr/>
              <a:t>&lt;#&gt;</a:t>
            </a:fld>
            <a:endParaRPr kumimoji="1" lang="ja-JP" altLang="en-US"/>
          </a:p>
        </p:txBody>
      </p:sp>
      <p:sp>
        <p:nvSpPr>
          <p:cNvPr id="21" name="フッター プレースホルダ 20"/>
          <p:cNvSpPr>
            <a:spLocks noGrp="1"/>
          </p:cNvSpPr>
          <p:nvPr>
            <p:ph type="ftr" sz="quarter" idx="12"/>
          </p:nvPr>
        </p:nvSpPr>
        <p:spPr/>
        <p:txBody>
          <a:bodyPr rtlCol="0"/>
          <a:lstStyle/>
          <a:p>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直線コネクタ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タイトル プレースホルダ 21"/>
          <p:cNvSpPr>
            <a:spLocks noGrp="1"/>
          </p:cNvSpPr>
          <p:nvPr>
            <p:ph type="title"/>
          </p:nvPr>
        </p:nvSpPr>
        <p:spPr>
          <a:xfrm>
            <a:off x="457200" y="142852"/>
            <a:ext cx="7467600" cy="1143000"/>
          </a:xfrm>
          <a:prstGeom prst="rect">
            <a:avLst/>
          </a:prstGeom>
        </p:spPr>
        <p:txBody>
          <a:bodyPr vert="horz" anchor="b">
            <a:normAutofit/>
          </a:bodyPr>
          <a:lstStyle/>
          <a:p>
            <a:r>
              <a:rPr kumimoji="0" lang="ja-JP" altLang="en-US" smtClean="0"/>
              <a:t>マスタ タイトルの書式設定</a:t>
            </a:r>
            <a:endParaRPr kumimoji="0" lang="en-US"/>
          </a:p>
        </p:txBody>
      </p:sp>
      <p:sp>
        <p:nvSpPr>
          <p:cNvPr id="13" name="テキスト プレースホルダ 12"/>
          <p:cNvSpPr>
            <a:spLocks noGrp="1"/>
          </p:cNvSpPr>
          <p:nvPr>
            <p:ph type="body" idx="1"/>
          </p:nvPr>
        </p:nvSpPr>
        <p:spPr>
          <a:xfrm>
            <a:off x="457200" y="1500174"/>
            <a:ext cx="7467600" cy="4873752"/>
          </a:xfrm>
          <a:prstGeom prst="rect">
            <a:avLst/>
          </a:prstGeom>
        </p:spPr>
        <p:txBody>
          <a:bodyPr vert="horz">
            <a:normAutofit/>
          </a:bodyPr>
          <a:lstStyle/>
          <a:p>
            <a:pPr lvl="0" eaLnBrk="1" latinLnBrk="0" hangingPunct="1"/>
            <a:r>
              <a:rPr kumimoji="0" lang="ja-JP" altLang="en-US" smtClean="0"/>
              <a:t>マスタ テキストの書式設定</a:t>
            </a:r>
          </a:p>
          <a:p>
            <a:pPr lvl="1" eaLnBrk="1" latinLnBrk="0" hangingPunct="1"/>
            <a:r>
              <a:rPr kumimoji="0" lang="ja-JP" altLang="en-US" smtClean="0"/>
              <a:t>第 </a:t>
            </a:r>
            <a:r>
              <a:rPr kumimoji="0" lang="en-US" altLang="ja-JP" smtClean="0"/>
              <a:t>2 </a:t>
            </a:r>
            <a:r>
              <a:rPr kumimoji="0" lang="ja-JP" altLang="en-US" smtClean="0"/>
              <a:t>レベル</a:t>
            </a:r>
          </a:p>
          <a:p>
            <a:pPr lvl="2" eaLnBrk="1" latinLnBrk="0" hangingPunct="1"/>
            <a:r>
              <a:rPr kumimoji="0" lang="ja-JP" altLang="en-US" smtClean="0"/>
              <a:t>第 </a:t>
            </a:r>
            <a:r>
              <a:rPr kumimoji="0" lang="en-US" altLang="ja-JP" smtClean="0"/>
              <a:t>3 </a:t>
            </a:r>
            <a:r>
              <a:rPr kumimoji="0" lang="ja-JP" altLang="en-US" smtClean="0"/>
              <a:t>レベル</a:t>
            </a:r>
          </a:p>
          <a:p>
            <a:pPr lvl="3" eaLnBrk="1" latinLnBrk="0" hangingPunct="1"/>
            <a:r>
              <a:rPr kumimoji="0" lang="ja-JP" altLang="en-US" smtClean="0"/>
              <a:t>第 </a:t>
            </a:r>
            <a:r>
              <a:rPr kumimoji="0" lang="en-US" altLang="ja-JP" smtClean="0"/>
              <a:t>4 </a:t>
            </a:r>
            <a:r>
              <a:rPr kumimoji="0" lang="ja-JP" altLang="en-US" smtClean="0"/>
              <a:t>レベル</a:t>
            </a:r>
          </a:p>
          <a:p>
            <a:pPr lvl="4" eaLnBrk="1" latinLnBrk="0" hangingPunct="1"/>
            <a:r>
              <a:rPr kumimoji="0" lang="ja-JP" altLang="en-US" smtClean="0"/>
              <a:t>第 </a:t>
            </a:r>
            <a:r>
              <a:rPr kumimoji="0" lang="en-US" altLang="ja-JP" smtClean="0"/>
              <a:t>5 </a:t>
            </a:r>
            <a:r>
              <a:rPr kumimoji="0" lang="ja-JP" altLang="en-US" smtClean="0"/>
              <a:t>レベル</a:t>
            </a:r>
            <a:endParaRPr kumimoji="0" lang="en-US"/>
          </a:p>
        </p:txBody>
      </p:sp>
      <p:sp>
        <p:nvSpPr>
          <p:cNvPr id="14" name="日付プレースホルダ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916EDD03-A342-4EC9-BF25-D3D4B55C023C}" type="datetime1">
              <a:rPr kumimoji="1" lang="ja-JP" altLang="en-US" smtClean="0"/>
              <a:pPr/>
              <a:t>2011/2/6</a:t>
            </a:fld>
            <a:endParaRPr kumimoji="1" lang="ja-JP" altLang="en-US"/>
          </a:p>
        </p:txBody>
      </p:sp>
      <p:sp>
        <p:nvSpPr>
          <p:cNvPr id="3" name="フッター プレースホルダ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kumimoji="1" lang="ja-JP" altLang="en-US"/>
          </a:p>
        </p:txBody>
      </p:sp>
      <p:sp>
        <p:nvSpPr>
          <p:cNvPr id="7" name="直線コネクタ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直線コネクタ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正方形/長方形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直線コネクタ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円/楕円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スライド番号プレースホルダ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D2D8002D-B5B0-4BAC-B1F6-782DDCCE6D9C}" type="slidenum">
              <a:rPr kumimoji="1" lang="ja-JP" altLang="en-US" smtClean="0"/>
              <a:pPr/>
              <a:t>&lt;#&gt;</a:t>
            </a:fld>
            <a:endParaRPr kumimoji="1" lang="ja-JP"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1"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1"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1"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1"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1"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1"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1"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1"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1"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1" sz="1400" kern="1200" baseline="0">
          <a:solidFill>
            <a:schemeClr val="tx2"/>
          </a:solidFill>
          <a:latin typeface="+mn-lt"/>
          <a:ea typeface="+mn-ea"/>
          <a:cs typeface="+mn-cs"/>
        </a:defRPr>
      </a:lvl9pPr>
    </p:bodyStyle>
    <p:otherStyle>
      <a:lvl1pPr marL="0" algn="l" rtl="0" eaLnBrk="1" latinLnBrk="0" hangingPunct="1">
        <a:defRPr kumimoji="1" kern="1200">
          <a:solidFill>
            <a:schemeClr val="tx1"/>
          </a:solidFill>
          <a:latin typeface="+mn-lt"/>
          <a:ea typeface="+mn-ea"/>
          <a:cs typeface="+mn-cs"/>
        </a:defRPr>
      </a:lvl1pPr>
      <a:lvl2pPr marL="457200" algn="l" rtl="0" eaLnBrk="1" latinLnBrk="0" hangingPunct="1">
        <a:defRPr kumimoji="1" kern="1200">
          <a:solidFill>
            <a:schemeClr val="tx1"/>
          </a:solidFill>
          <a:latin typeface="+mn-lt"/>
          <a:ea typeface="+mn-ea"/>
          <a:cs typeface="+mn-cs"/>
        </a:defRPr>
      </a:lvl2pPr>
      <a:lvl3pPr marL="914400" algn="l" rtl="0" eaLnBrk="1" latinLnBrk="0" hangingPunct="1">
        <a:defRPr kumimoji="1" kern="1200">
          <a:solidFill>
            <a:schemeClr val="tx1"/>
          </a:solidFill>
          <a:latin typeface="+mn-lt"/>
          <a:ea typeface="+mn-ea"/>
          <a:cs typeface="+mn-cs"/>
        </a:defRPr>
      </a:lvl3pPr>
      <a:lvl4pPr marL="1371600" algn="l" rtl="0" eaLnBrk="1" latinLnBrk="0" hangingPunct="1">
        <a:defRPr kumimoji="1" kern="1200">
          <a:solidFill>
            <a:schemeClr val="tx1"/>
          </a:solidFill>
          <a:latin typeface="+mn-lt"/>
          <a:ea typeface="+mn-ea"/>
          <a:cs typeface="+mn-cs"/>
        </a:defRPr>
      </a:lvl4pPr>
      <a:lvl5pPr marL="1828800" algn="l" rtl="0" eaLnBrk="1" latinLnBrk="0" hangingPunct="1">
        <a:defRPr kumimoji="1" kern="1200">
          <a:solidFill>
            <a:schemeClr val="tx1"/>
          </a:solidFill>
          <a:latin typeface="+mn-lt"/>
          <a:ea typeface="+mn-ea"/>
          <a:cs typeface="+mn-cs"/>
        </a:defRPr>
      </a:lvl5pPr>
      <a:lvl6pPr marL="2286000" algn="l" rtl="0" eaLnBrk="1" latinLnBrk="0" hangingPunct="1">
        <a:defRPr kumimoji="1" kern="1200">
          <a:solidFill>
            <a:schemeClr val="tx1"/>
          </a:solidFill>
          <a:latin typeface="+mn-lt"/>
          <a:ea typeface="+mn-ea"/>
          <a:cs typeface="+mn-cs"/>
        </a:defRPr>
      </a:lvl6pPr>
      <a:lvl7pPr marL="2743200" algn="l" rtl="0" eaLnBrk="1" latinLnBrk="0" hangingPunct="1">
        <a:defRPr kumimoji="1" kern="1200">
          <a:solidFill>
            <a:schemeClr val="tx1"/>
          </a:solidFill>
          <a:latin typeface="+mn-lt"/>
          <a:ea typeface="+mn-ea"/>
          <a:cs typeface="+mn-cs"/>
        </a:defRPr>
      </a:lvl7pPr>
      <a:lvl8pPr marL="3200400" algn="l" rtl="0" eaLnBrk="1" latinLnBrk="0" hangingPunct="1">
        <a:defRPr kumimoji="1" kern="1200">
          <a:solidFill>
            <a:schemeClr val="tx1"/>
          </a:solidFill>
          <a:latin typeface="+mn-lt"/>
          <a:ea typeface="+mn-ea"/>
          <a:cs typeface="+mn-cs"/>
        </a:defRPr>
      </a:lvl8pPr>
      <a:lvl9pPr marL="3657600" algn="l" rtl="0" eaLnBrk="1" latinLnBrk="0" hangingPunct="1">
        <a:defRPr kumimoji="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hyperlink" Target="http://code.google.com/p/typica/"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hyperlink" Target="http://code.google.com/p/boto/" TargetMode="External"/><Relationship Id="rId4" Type="http://schemas.openxmlformats.org/officeDocument/2006/relationships/hyperlink" Target="http://rightaws.rubyforge.org/" TargetMode="Externa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en-US" altLang="ja-JP" dirty="0" smtClean="0"/>
              <a:t>Web</a:t>
            </a:r>
            <a:r>
              <a:rPr kumimoji="1" lang="ja-JP" altLang="en-US" dirty="0" smtClean="0"/>
              <a:t>三層モデル</a:t>
            </a:r>
            <a:r>
              <a:rPr kumimoji="1" lang="en-US" altLang="ja-JP" dirty="0" smtClean="0"/>
              <a:t>(1)</a:t>
            </a:r>
            <a:endParaRPr kumimoji="1" lang="ja-JP" altLang="en-US" dirty="0"/>
          </a:p>
        </p:txBody>
      </p:sp>
      <p:sp>
        <p:nvSpPr>
          <p:cNvPr id="3" name="サブタイトル 2"/>
          <p:cNvSpPr>
            <a:spLocks noGrp="1"/>
          </p:cNvSpPr>
          <p:nvPr>
            <p:ph type="subTitle" idx="1"/>
          </p:nvPr>
        </p:nvSpPr>
        <p:spPr/>
        <p:txBody>
          <a:bodyPr/>
          <a:lstStyle/>
          <a:p>
            <a:r>
              <a:rPr lang="ja-JP" altLang="en-US" dirty="0" smtClean="0"/>
              <a:t>スケールアウトの実現</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1</a:t>
            </a:fld>
            <a:endParaRPr kumimoji="1" lang="ja-JP"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t>参考</a:t>
            </a:r>
            <a:r>
              <a:rPr lang="en-US" altLang="ja-JP" dirty="0" smtClean="0"/>
              <a:t>: </a:t>
            </a:r>
            <a:r>
              <a:rPr lang="ja-JP" altLang="en-US" dirty="0" smtClean="0"/>
              <a:t>ネットワークそのものの仮想化をしようという動き</a:t>
            </a:r>
            <a:endParaRPr kumimoji="1" lang="ja-JP" altLang="en-US" dirty="0"/>
          </a:p>
        </p:txBody>
      </p:sp>
      <p:sp>
        <p:nvSpPr>
          <p:cNvPr id="3" name="コンテンツ プレースホルダ 2"/>
          <p:cNvSpPr>
            <a:spLocks noGrp="1"/>
          </p:cNvSpPr>
          <p:nvPr>
            <p:ph sz="quarter" idx="1"/>
          </p:nvPr>
        </p:nvSpPr>
        <p:spPr>
          <a:xfrm>
            <a:off x="457200" y="1600201"/>
            <a:ext cx="8229600" cy="2404864"/>
          </a:xfrm>
        </p:spPr>
        <p:txBody>
          <a:bodyPr>
            <a:normAutofit/>
          </a:bodyPr>
          <a:lstStyle/>
          <a:p>
            <a:r>
              <a:rPr kumimoji="1" lang="ja-JP" altLang="en-US" dirty="0" smtClean="0"/>
              <a:t>スイッチやルータを仮想化したものを制御に用いようとする動きはある</a:t>
            </a:r>
            <a:endParaRPr kumimoji="1" lang="en-US" altLang="ja-JP" dirty="0" smtClean="0"/>
          </a:p>
          <a:p>
            <a:pPr lvl="1"/>
            <a:r>
              <a:rPr lang="en-US" altLang="ja-JP" dirty="0" smtClean="0"/>
              <a:t>Project Crossbow</a:t>
            </a:r>
          </a:p>
          <a:p>
            <a:pPr lvl="1"/>
            <a:r>
              <a:rPr kumimoji="1" lang="en-US" altLang="ja-JP" dirty="0" err="1" smtClean="0"/>
              <a:t>vyatta</a:t>
            </a:r>
            <a:endParaRPr kumimoji="1" lang="ja-JP" altLang="en-US" dirty="0"/>
          </a:p>
        </p:txBody>
      </p:sp>
      <p:sp>
        <p:nvSpPr>
          <p:cNvPr id="4" name="スライド番号プレースホルダ 3"/>
          <p:cNvSpPr>
            <a:spLocks noGrp="1"/>
          </p:cNvSpPr>
          <p:nvPr>
            <p:ph type="sldNum" sz="quarter" idx="15"/>
          </p:nvPr>
        </p:nvSpPr>
        <p:spPr/>
        <p:txBody>
          <a:bodyPr/>
          <a:lstStyle/>
          <a:p>
            <a:fld id="{D2D8002D-B5B0-4BAC-B1F6-782DDCCE6D9C}" type="slidenum">
              <a:rPr kumimoji="1" lang="ja-JP" altLang="en-US" smtClean="0"/>
              <a:pPr/>
              <a:t>10</a:t>
            </a:fld>
            <a:endParaRPr kumimoji="1" lang="ja-JP" altLang="en-US"/>
          </a:p>
        </p:txBody>
      </p:sp>
      <p:sp>
        <p:nvSpPr>
          <p:cNvPr id="46" name="直方体 45"/>
          <p:cNvSpPr/>
          <p:nvPr/>
        </p:nvSpPr>
        <p:spPr>
          <a:xfrm>
            <a:off x="6660232" y="6064796"/>
            <a:ext cx="1224136" cy="504258"/>
          </a:xfrm>
          <a:prstGeom prst="cube">
            <a:avLst>
              <a:gd name="adj" fmla="val 8147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b="1" dirty="0" smtClean="0">
                <a:solidFill>
                  <a:schemeClr val="tx1"/>
                </a:solidFill>
                <a:effectLst>
                  <a:outerShdw blurRad="38100" dist="38100" dir="2700000" algn="tl">
                    <a:srgbClr val="000000">
                      <a:alpha val="43137"/>
                    </a:srgbClr>
                  </a:outerShdw>
                </a:effectLst>
              </a:rPr>
              <a:t>DB</a:t>
            </a:r>
            <a:r>
              <a:rPr kumimoji="1" lang="en-US" altLang="ja-JP" sz="1000" b="1" dirty="0" smtClean="0">
                <a:solidFill>
                  <a:schemeClr val="tx1"/>
                </a:solidFill>
                <a:effectLst>
                  <a:outerShdw blurRad="38100" dist="38100" dir="2700000" algn="tl">
                    <a:srgbClr val="000000">
                      <a:alpha val="43137"/>
                    </a:srgbClr>
                  </a:outerShdw>
                </a:effectLst>
              </a:rPr>
              <a:t>(Slave)</a:t>
            </a:r>
            <a:endParaRPr kumimoji="1" lang="ja-JP" altLang="en-US" sz="1000" b="1" dirty="0">
              <a:solidFill>
                <a:schemeClr val="tx1"/>
              </a:solidFill>
              <a:effectLst>
                <a:outerShdw blurRad="38100" dist="38100" dir="2700000" algn="tl">
                  <a:srgbClr val="000000">
                    <a:alpha val="43137"/>
                  </a:srgbClr>
                </a:outerShdw>
              </a:effectLst>
            </a:endParaRPr>
          </a:p>
        </p:txBody>
      </p:sp>
      <p:sp>
        <p:nvSpPr>
          <p:cNvPr id="43" name="直方体 42"/>
          <p:cNvSpPr/>
          <p:nvPr/>
        </p:nvSpPr>
        <p:spPr>
          <a:xfrm>
            <a:off x="5580112" y="6064796"/>
            <a:ext cx="1224136" cy="504258"/>
          </a:xfrm>
          <a:prstGeom prst="cube">
            <a:avLst>
              <a:gd name="adj" fmla="val 8147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b="1" dirty="0" smtClean="0">
                <a:solidFill>
                  <a:schemeClr val="tx1"/>
                </a:solidFill>
                <a:effectLst>
                  <a:outerShdw blurRad="38100" dist="38100" dir="2700000" algn="tl">
                    <a:srgbClr val="000000">
                      <a:alpha val="43137"/>
                    </a:srgbClr>
                  </a:outerShdw>
                </a:effectLst>
              </a:rPr>
              <a:t>DB</a:t>
            </a:r>
            <a:endParaRPr kumimoji="1" lang="ja-JP" altLang="en-US" sz="1600" b="1" dirty="0">
              <a:solidFill>
                <a:schemeClr val="tx1"/>
              </a:solidFill>
              <a:effectLst>
                <a:outerShdw blurRad="38100" dist="38100" dir="2700000" algn="tl">
                  <a:srgbClr val="000000">
                    <a:alpha val="43137"/>
                  </a:srgbClr>
                </a:outerShdw>
              </a:effectLst>
            </a:endParaRPr>
          </a:p>
        </p:txBody>
      </p:sp>
      <p:sp>
        <p:nvSpPr>
          <p:cNvPr id="40" name="直方体 39"/>
          <p:cNvSpPr/>
          <p:nvPr/>
        </p:nvSpPr>
        <p:spPr>
          <a:xfrm>
            <a:off x="6660232" y="5214950"/>
            <a:ext cx="1224136" cy="504258"/>
          </a:xfrm>
          <a:prstGeom prst="cube">
            <a:avLst>
              <a:gd name="adj" fmla="val 8147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smtClean="0">
                <a:solidFill>
                  <a:schemeClr val="tx1"/>
                </a:solidFill>
                <a:effectLst>
                  <a:outerShdw blurRad="38100" dist="38100" dir="2700000" algn="tl">
                    <a:srgbClr val="000000">
                      <a:alpha val="43137"/>
                    </a:srgbClr>
                  </a:outerShdw>
                </a:effectLst>
              </a:rPr>
              <a:t>App</a:t>
            </a:r>
            <a:endParaRPr kumimoji="1" lang="ja-JP" altLang="en-US" b="1" dirty="0">
              <a:solidFill>
                <a:schemeClr val="tx1"/>
              </a:solidFill>
              <a:effectLst>
                <a:outerShdw blurRad="38100" dist="38100" dir="2700000" algn="tl">
                  <a:srgbClr val="000000">
                    <a:alpha val="43137"/>
                  </a:srgbClr>
                </a:outerShdw>
              </a:effectLst>
            </a:endParaRPr>
          </a:p>
        </p:txBody>
      </p:sp>
      <p:sp>
        <p:nvSpPr>
          <p:cNvPr id="39" name="直方体 38"/>
          <p:cNvSpPr/>
          <p:nvPr/>
        </p:nvSpPr>
        <p:spPr>
          <a:xfrm>
            <a:off x="5580112" y="5214950"/>
            <a:ext cx="1224136" cy="504258"/>
          </a:xfrm>
          <a:prstGeom prst="cube">
            <a:avLst>
              <a:gd name="adj" fmla="val 8147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smtClean="0">
                <a:solidFill>
                  <a:schemeClr val="tx1"/>
                </a:solidFill>
                <a:effectLst>
                  <a:outerShdw blurRad="38100" dist="38100" dir="2700000" algn="tl">
                    <a:srgbClr val="000000">
                      <a:alpha val="43137"/>
                    </a:srgbClr>
                  </a:outerShdw>
                </a:effectLst>
              </a:rPr>
              <a:t>App</a:t>
            </a:r>
            <a:endParaRPr kumimoji="1" lang="ja-JP" altLang="en-US" b="1" dirty="0">
              <a:solidFill>
                <a:schemeClr val="tx1"/>
              </a:solidFill>
              <a:effectLst>
                <a:outerShdw blurRad="38100" dist="38100" dir="2700000" algn="tl">
                  <a:srgbClr val="000000">
                    <a:alpha val="43137"/>
                  </a:srgbClr>
                </a:outerShdw>
              </a:effectLst>
            </a:endParaRPr>
          </a:p>
        </p:txBody>
      </p:sp>
      <p:sp>
        <p:nvSpPr>
          <p:cNvPr id="24" name="直方体 23"/>
          <p:cNvSpPr/>
          <p:nvPr/>
        </p:nvSpPr>
        <p:spPr>
          <a:xfrm>
            <a:off x="6156176" y="3429000"/>
            <a:ext cx="1224136" cy="504258"/>
          </a:xfrm>
          <a:prstGeom prst="cube">
            <a:avLst>
              <a:gd name="adj" fmla="val 8147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smtClean="0">
                <a:solidFill>
                  <a:schemeClr val="tx1"/>
                </a:solidFill>
                <a:effectLst>
                  <a:outerShdw blurRad="38100" dist="38100" dir="2700000" algn="tl">
                    <a:srgbClr val="000000">
                      <a:alpha val="43137"/>
                    </a:srgbClr>
                  </a:outerShdw>
                </a:effectLst>
              </a:rPr>
              <a:t>LB</a:t>
            </a:r>
            <a:endParaRPr kumimoji="1" lang="ja-JP" altLang="en-US" b="1" dirty="0">
              <a:solidFill>
                <a:schemeClr val="tx1"/>
              </a:solidFill>
              <a:effectLst>
                <a:outerShdw blurRad="38100" dist="38100" dir="2700000" algn="tl">
                  <a:srgbClr val="000000">
                    <a:alpha val="43137"/>
                  </a:srgbClr>
                </a:outerShdw>
              </a:effectLst>
            </a:endParaRPr>
          </a:p>
        </p:txBody>
      </p:sp>
      <p:cxnSp>
        <p:nvCxnSpPr>
          <p:cNvPr id="48" name="図形 47"/>
          <p:cNvCxnSpPr>
            <a:stCxn id="24" idx="3"/>
            <a:endCxn id="28" idx="0"/>
          </p:cNvCxnSpPr>
          <p:nvPr/>
        </p:nvCxnSpPr>
        <p:spPr>
          <a:xfrm rot="5400000">
            <a:off x="6254884" y="4049756"/>
            <a:ext cx="424436" cy="191440"/>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50" name="図形 49"/>
          <p:cNvCxnSpPr>
            <a:stCxn id="24" idx="3"/>
            <a:endCxn id="27" idx="0"/>
          </p:cNvCxnSpPr>
          <p:nvPr/>
        </p:nvCxnSpPr>
        <p:spPr>
          <a:xfrm rot="16200000" flipH="1">
            <a:off x="6794944" y="3701136"/>
            <a:ext cx="424436" cy="888680"/>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56" name="図形 55"/>
          <p:cNvCxnSpPr>
            <a:stCxn id="39" idx="3"/>
            <a:endCxn id="43" idx="0"/>
          </p:cNvCxnSpPr>
          <p:nvPr/>
        </p:nvCxnSpPr>
        <p:spPr>
          <a:xfrm rot="16200000" flipH="1">
            <a:off x="6019386" y="5686580"/>
            <a:ext cx="345588" cy="410844"/>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59" name="図形 58"/>
          <p:cNvCxnSpPr>
            <a:stCxn id="43" idx="0"/>
            <a:endCxn id="40" idx="3"/>
          </p:cNvCxnSpPr>
          <p:nvPr/>
        </p:nvCxnSpPr>
        <p:spPr>
          <a:xfrm rot="5400000" flipH="1" flipV="1">
            <a:off x="6559446" y="5557364"/>
            <a:ext cx="345588" cy="669276"/>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62" name="正方形/長方形 61"/>
          <p:cNvSpPr/>
          <p:nvPr/>
        </p:nvSpPr>
        <p:spPr>
          <a:xfrm>
            <a:off x="6228184" y="2996952"/>
            <a:ext cx="1080120"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Firewall</a:t>
            </a:r>
            <a:endParaRPr kumimoji="1" lang="ja-JP" altLang="en-US" dirty="0"/>
          </a:p>
        </p:txBody>
      </p:sp>
      <p:cxnSp>
        <p:nvCxnSpPr>
          <p:cNvPr id="75" name="図形 74"/>
          <p:cNvCxnSpPr>
            <a:stCxn id="24" idx="0"/>
            <a:endCxn id="62" idx="2"/>
          </p:cNvCxnSpPr>
          <p:nvPr/>
        </p:nvCxnSpPr>
        <p:spPr>
          <a:xfrm rot="16200000" flipV="1">
            <a:off x="6798947" y="3254281"/>
            <a:ext cx="144016" cy="205422"/>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78" name="図形 77"/>
          <p:cNvCxnSpPr>
            <a:stCxn id="131" idx="4"/>
            <a:endCxn id="62" idx="0"/>
          </p:cNvCxnSpPr>
          <p:nvPr/>
        </p:nvCxnSpPr>
        <p:spPr>
          <a:xfrm rot="5400000">
            <a:off x="6696236" y="2924944"/>
            <a:ext cx="144016" cy="1588"/>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131" name="フローチャート : 和接合 130"/>
          <p:cNvSpPr/>
          <p:nvPr/>
        </p:nvSpPr>
        <p:spPr>
          <a:xfrm>
            <a:off x="6300192" y="2564904"/>
            <a:ext cx="936104" cy="288032"/>
          </a:xfrm>
          <a:prstGeom prst="flowChartSummingJuncti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8" name="図形 55"/>
          <p:cNvCxnSpPr>
            <a:stCxn id="46" idx="0"/>
            <a:endCxn id="39" idx="3"/>
          </p:cNvCxnSpPr>
          <p:nvPr/>
        </p:nvCxnSpPr>
        <p:spPr>
          <a:xfrm rot="16200000" flipV="1">
            <a:off x="6559446" y="5146520"/>
            <a:ext cx="345588" cy="1490964"/>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159" name="図形 58"/>
          <p:cNvCxnSpPr>
            <a:stCxn id="46" idx="0"/>
            <a:endCxn id="40" idx="3"/>
          </p:cNvCxnSpPr>
          <p:nvPr/>
        </p:nvCxnSpPr>
        <p:spPr>
          <a:xfrm rot="16200000" flipV="1">
            <a:off x="7099506" y="5686580"/>
            <a:ext cx="345588" cy="410844"/>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27" name="直方体 26"/>
          <p:cNvSpPr/>
          <p:nvPr/>
        </p:nvSpPr>
        <p:spPr>
          <a:xfrm>
            <a:off x="6634012" y="4357694"/>
            <a:ext cx="1224136" cy="504258"/>
          </a:xfrm>
          <a:prstGeom prst="cube">
            <a:avLst>
              <a:gd name="adj" fmla="val 8147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smtClean="0">
                <a:solidFill>
                  <a:schemeClr val="tx1"/>
                </a:solidFill>
                <a:effectLst>
                  <a:outerShdw blurRad="38100" dist="38100" dir="2700000" algn="tl">
                    <a:srgbClr val="000000">
                      <a:alpha val="43137"/>
                    </a:srgbClr>
                  </a:outerShdw>
                </a:effectLst>
              </a:rPr>
              <a:t>Web</a:t>
            </a:r>
            <a:endParaRPr kumimoji="1" lang="ja-JP" altLang="en-US" b="1" dirty="0">
              <a:solidFill>
                <a:schemeClr val="tx1"/>
              </a:solidFill>
              <a:effectLst>
                <a:outerShdw blurRad="38100" dist="38100" dir="2700000" algn="tl">
                  <a:srgbClr val="000000">
                    <a:alpha val="43137"/>
                  </a:srgbClr>
                </a:outerShdw>
              </a:effectLst>
            </a:endParaRPr>
          </a:p>
        </p:txBody>
      </p:sp>
      <p:sp>
        <p:nvSpPr>
          <p:cNvPr id="28" name="直方体 27"/>
          <p:cNvSpPr/>
          <p:nvPr/>
        </p:nvSpPr>
        <p:spPr>
          <a:xfrm>
            <a:off x="5553892" y="4357694"/>
            <a:ext cx="1224136" cy="504258"/>
          </a:xfrm>
          <a:prstGeom prst="cube">
            <a:avLst>
              <a:gd name="adj" fmla="val 8147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smtClean="0">
                <a:solidFill>
                  <a:schemeClr val="tx1"/>
                </a:solidFill>
                <a:effectLst>
                  <a:outerShdw blurRad="38100" dist="38100" dir="2700000" algn="tl">
                    <a:srgbClr val="000000">
                      <a:alpha val="43137"/>
                    </a:srgbClr>
                  </a:outerShdw>
                </a:effectLst>
              </a:rPr>
              <a:t>Web</a:t>
            </a:r>
            <a:endParaRPr kumimoji="1" lang="ja-JP" altLang="en-US" b="1" dirty="0">
              <a:solidFill>
                <a:schemeClr val="tx1"/>
              </a:solidFill>
              <a:effectLst>
                <a:outerShdw blurRad="38100" dist="38100" dir="2700000" algn="tl">
                  <a:srgbClr val="000000">
                    <a:alpha val="43137"/>
                  </a:srgbClr>
                </a:outerShdw>
              </a:effectLst>
            </a:endParaRPr>
          </a:p>
        </p:txBody>
      </p:sp>
      <p:cxnSp>
        <p:nvCxnSpPr>
          <p:cNvPr id="31" name="図形 47"/>
          <p:cNvCxnSpPr>
            <a:stCxn id="28" idx="3"/>
            <a:endCxn id="39" idx="0"/>
          </p:cNvCxnSpPr>
          <p:nvPr/>
        </p:nvCxnSpPr>
        <p:spPr>
          <a:xfrm rot="16200000" flipH="1">
            <a:off x="6002571" y="4819919"/>
            <a:ext cx="352998" cy="437064"/>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32" name="図形 49"/>
          <p:cNvCxnSpPr>
            <a:stCxn id="27" idx="3"/>
            <a:endCxn id="40" idx="0"/>
          </p:cNvCxnSpPr>
          <p:nvPr/>
        </p:nvCxnSpPr>
        <p:spPr>
          <a:xfrm rot="16200000" flipH="1">
            <a:off x="7082691" y="4819919"/>
            <a:ext cx="352998" cy="437064"/>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ja-JP" altLang="en-US" dirty="0" smtClean="0"/>
              <a:t>スケールアウトとシュリンクインの実現方法</a:t>
            </a:r>
            <a:endParaRPr kumimoji="1" lang="ja-JP" altLang="en-US" dirty="0"/>
          </a:p>
        </p:txBody>
      </p:sp>
      <p:sp>
        <p:nvSpPr>
          <p:cNvPr id="5" name="テキスト プレースホルダ 4"/>
          <p:cNvSpPr>
            <a:spLocks noGrp="1"/>
          </p:cNvSpPr>
          <p:nvPr>
            <p:ph type="body" idx="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11</a:t>
            </a:fld>
            <a:endParaRPr kumimoji="1" lang="ja-JP" alt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右矢印 44"/>
          <p:cNvSpPr/>
          <p:nvPr/>
        </p:nvSpPr>
        <p:spPr>
          <a:xfrm>
            <a:off x="214282" y="1643050"/>
            <a:ext cx="8786874" cy="4857784"/>
          </a:xfrm>
          <a:prstGeom prst="rightArrow">
            <a:avLst/>
          </a:prstGeom>
          <a:solidFill>
            <a:schemeClr val="accent1">
              <a:lumMod val="20000"/>
              <a:lumOff val="80000"/>
            </a:schemeClr>
          </a:solidFill>
          <a:ln>
            <a:noFill/>
          </a:ln>
          <a:effectLst>
            <a:softEdge rad="127000"/>
          </a:effectLst>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lang="ja-JP" altLang="en-US" smtClean="0"/>
              <a:t>スケールアウトの概要</a:t>
            </a:r>
            <a:endParaRPr lang="ja-JP" altLang="en-US" dirty="0"/>
          </a:p>
        </p:txBody>
      </p:sp>
      <p:grpSp>
        <p:nvGrpSpPr>
          <p:cNvPr id="89" name="グループ化 88"/>
          <p:cNvGrpSpPr/>
          <p:nvPr/>
        </p:nvGrpSpPr>
        <p:grpSpPr>
          <a:xfrm>
            <a:off x="142844" y="1571612"/>
            <a:ext cx="1415772" cy="4429156"/>
            <a:chOff x="142844" y="1571612"/>
            <a:chExt cx="1415772" cy="4429156"/>
          </a:xfrm>
        </p:grpSpPr>
        <p:sp>
          <p:nvSpPr>
            <p:cNvPr id="3" name="正方形/長方形 2"/>
            <p:cNvSpPr/>
            <p:nvPr/>
          </p:nvSpPr>
          <p:spPr>
            <a:xfrm>
              <a:off x="142844" y="2143116"/>
              <a:ext cx="1357322" cy="642942"/>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ja-JP" altLang="en-US" dirty="0" smtClean="0"/>
                <a:t>ロード</a:t>
              </a:r>
              <a:r>
                <a:rPr lang="en-US" altLang="ja-JP" dirty="0" smtClean="0"/>
                <a:t/>
              </a:r>
              <a:br>
                <a:rPr lang="en-US" altLang="ja-JP" dirty="0" smtClean="0"/>
              </a:br>
              <a:r>
                <a:rPr lang="ja-JP" altLang="en-US" dirty="0" smtClean="0"/>
                <a:t>バランサ</a:t>
              </a:r>
              <a:endParaRPr kumimoji="1" lang="ja-JP" altLang="en-US" dirty="0"/>
            </a:p>
          </p:txBody>
        </p:sp>
        <p:sp>
          <p:nvSpPr>
            <p:cNvPr id="4" name="正方形/長方形 3"/>
            <p:cNvSpPr/>
            <p:nvPr/>
          </p:nvSpPr>
          <p:spPr>
            <a:xfrm>
              <a:off x="357158" y="4214818"/>
              <a:ext cx="914400" cy="71438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kumimoji="1" lang="en-US" altLang="ja-JP" dirty="0" smtClean="0"/>
                <a:t>App</a:t>
              </a:r>
              <a:r>
                <a:rPr kumimoji="1" lang="ja-JP" altLang="en-US" dirty="0" smtClean="0"/>
                <a:t>サーバ</a:t>
              </a:r>
              <a:endParaRPr kumimoji="1" lang="ja-JP" altLang="en-US" dirty="0"/>
            </a:p>
          </p:txBody>
        </p:sp>
        <p:sp>
          <p:nvSpPr>
            <p:cNvPr id="5" name="正方形/長方形 4"/>
            <p:cNvSpPr/>
            <p:nvPr/>
          </p:nvSpPr>
          <p:spPr>
            <a:xfrm>
              <a:off x="357158" y="5286388"/>
              <a:ext cx="914400" cy="71438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kumimoji="1" lang="en-US" altLang="ja-JP" dirty="0" smtClean="0"/>
                <a:t>DB</a:t>
              </a:r>
              <a:br>
                <a:rPr kumimoji="1" lang="en-US" altLang="ja-JP" dirty="0" smtClean="0"/>
              </a:br>
              <a:r>
                <a:rPr kumimoji="1" lang="ja-JP" altLang="en-US" dirty="0" smtClean="0"/>
                <a:t>サーバ</a:t>
              </a:r>
              <a:endParaRPr kumimoji="1" lang="ja-JP" altLang="en-US" dirty="0"/>
            </a:p>
          </p:txBody>
        </p:sp>
        <p:cxnSp>
          <p:nvCxnSpPr>
            <p:cNvPr id="7" name="カギ線コネクタ 6"/>
            <p:cNvCxnSpPr>
              <a:stCxn id="3" idx="2"/>
              <a:endCxn id="48" idx="0"/>
            </p:cNvCxnSpPr>
            <p:nvPr/>
          </p:nvCxnSpPr>
          <p:spPr>
            <a:xfrm rot="5400000">
              <a:off x="639337" y="2961080"/>
              <a:ext cx="357190" cy="7147"/>
            </a:xfrm>
            <a:prstGeom prst="bentConnector3">
              <a:avLst>
                <a:gd name="adj1" fmla="val 50000"/>
              </a:avLst>
            </a:prstGeom>
          </p:spPr>
          <p:style>
            <a:lnRef idx="2">
              <a:schemeClr val="dk1"/>
            </a:lnRef>
            <a:fillRef idx="0">
              <a:schemeClr val="dk1"/>
            </a:fillRef>
            <a:effectRef idx="1">
              <a:schemeClr val="dk1"/>
            </a:effectRef>
            <a:fontRef idx="minor">
              <a:schemeClr val="tx1"/>
            </a:fontRef>
          </p:style>
        </p:cxnSp>
        <p:cxnSp>
          <p:nvCxnSpPr>
            <p:cNvPr id="9" name="カギ線コネクタ 8"/>
            <p:cNvCxnSpPr>
              <a:stCxn id="4" idx="2"/>
              <a:endCxn id="5" idx="0"/>
            </p:cNvCxnSpPr>
            <p:nvPr/>
          </p:nvCxnSpPr>
          <p:spPr>
            <a:xfrm rot="5400000">
              <a:off x="635763" y="5107793"/>
              <a:ext cx="357190" cy="1588"/>
            </a:xfrm>
            <a:prstGeom prst="bentConnector3">
              <a:avLst>
                <a:gd name="adj1" fmla="val 50000"/>
              </a:avLst>
            </a:prstGeom>
          </p:spPr>
          <p:style>
            <a:lnRef idx="2">
              <a:schemeClr val="dk1"/>
            </a:lnRef>
            <a:fillRef idx="0">
              <a:schemeClr val="dk1"/>
            </a:fillRef>
            <a:effectRef idx="1">
              <a:schemeClr val="dk1"/>
            </a:effectRef>
            <a:fontRef idx="minor">
              <a:schemeClr val="tx1"/>
            </a:fontRef>
          </p:style>
        </p:cxnSp>
        <p:sp>
          <p:nvSpPr>
            <p:cNvPr id="41" name="テキスト ボックス 40"/>
            <p:cNvSpPr txBox="1"/>
            <p:nvPr/>
          </p:nvSpPr>
          <p:spPr>
            <a:xfrm>
              <a:off x="142844" y="1571612"/>
              <a:ext cx="1415772" cy="461665"/>
            </a:xfrm>
            <a:prstGeom prst="rect">
              <a:avLst/>
            </a:prstGeom>
            <a:noFill/>
          </p:spPr>
          <p:txBody>
            <a:bodyPr wrap="none" rtlCol="0">
              <a:spAutoFit/>
            </a:bodyPr>
            <a:lstStyle/>
            <a:p>
              <a:r>
                <a:rPr kumimoji="1" lang="ja-JP" altLang="en-US" sz="2400" dirty="0" smtClean="0"/>
                <a:t>初期状態</a:t>
              </a:r>
              <a:endParaRPr kumimoji="1" lang="ja-JP" altLang="en-US" sz="2400" dirty="0"/>
            </a:p>
          </p:txBody>
        </p:sp>
        <p:sp>
          <p:nvSpPr>
            <p:cNvPr id="48" name="正方形/長方形 47"/>
            <p:cNvSpPr/>
            <p:nvPr/>
          </p:nvSpPr>
          <p:spPr>
            <a:xfrm>
              <a:off x="357158" y="3143248"/>
              <a:ext cx="914400" cy="71438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kumimoji="1" lang="en-US" altLang="ja-JP" dirty="0" smtClean="0"/>
                <a:t>Web</a:t>
              </a:r>
              <a:r>
                <a:rPr kumimoji="1" lang="ja-JP" altLang="en-US" dirty="0" smtClean="0"/>
                <a:t>サーバ</a:t>
              </a:r>
              <a:endParaRPr kumimoji="1" lang="ja-JP" altLang="en-US" dirty="0"/>
            </a:p>
          </p:txBody>
        </p:sp>
        <p:cxnSp>
          <p:nvCxnSpPr>
            <p:cNvPr id="51" name="カギ線コネクタ 50"/>
            <p:cNvCxnSpPr>
              <a:stCxn id="48" idx="2"/>
              <a:endCxn id="4" idx="0"/>
            </p:cNvCxnSpPr>
            <p:nvPr/>
          </p:nvCxnSpPr>
          <p:spPr>
            <a:xfrm rot="5400000">
              <a:off x="635763" y="4036223"/>
              <a:ext cx="357190" cy="1588"/>
            </a:xfrm>
            <a:prstGeom prst="bentConnector3">
              <a:avLst>
                <a:gd name="adj1" fmla="val 50000"/>
              </a:avLst>
            </a:prstGeom>
          </p:spPr>
          <p:style>
            <a:lnRef idx="2">
              <a:schemeClr val="dk1"/>
            </a:lnRef>
            <a:fillRef idx="0">
              <a:schemeClr val="dk1"/>
            </a:fillRef>
            <a:effectRef idx="1">
              <a:schemeClr val="dk1"/>
            </a:effectRef>
            <a:fontRef idx="minor">
              <a:schemeClr val="tx1"/>
            </a:fontRef>
          </p:style>
        </p:cxnSp>
      </p:grpSp>
      <p:grpSp>
        <p:nvGrpSpPr>
          <p:cNvPr id="90" name="グループ化 89"/>
          <p:cNvGrpSpPr/>
          <p:nvPr/>
        </p:nvGrpSpPr>
        <p:grpSpPr>
          <a:xfrm>
            <a:off x="1857356" y="1571612"/>
            <a:ext cx="2173993" cy="4429156"/>
            <a:chOff x="1857356" y="1571612"/>
            <a:chExt cx="2173993" cy="4429156"/>
          </a:xfrm>
        </p:grpSpPr>
        <p:sp>
          <p:nvSpPr>
            <p:cNvPr id="11" name="正方形/長方形 10"/>
            <p:cNvSpPr/>
            <p:nvPr/>
          </p:nvSpPr>
          <p:spPr>
            <a:xfrm>
              <a:off x="2271690" y="2143116"/>
              <a:ext cx="1357322" cy="642942"/>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ja-JP" altLang="en-US" dirty="0" smtClean="0"/>
                <a:t>ロード</a:t>
              </a:r>
              <a:r>
                <a:rPr lang="en-US" altLang="ja-JP" dirty="0" smtClean="0"/>
                <a:t/>
              </a:r>
              <a:br>
                <a:rPr lang="en-US" altLang="ja-JP" dirty="0" smtClean="0"/>
              </a:br>
              <a:r>
                <a:rPr lang="ja-JP" altLang="en-US" dirty="0" smtClean="0"/>
                <a:t>バランサ</a:t>
              </a:r>
              <a:endParaRPr kumimoji="1" lang="ja-JP" altLang="en-US" dirty="0"/>
            </a:p>
          </p:txBody>
        </p:sp>
        <p:sp>
          <p:nvSpPr>
            <p:cNvPr id="12" name="正方形/長方形 11"/>
            <p:cNvSpPr/>
            <p:nvPr/>
          </p:nvSpPr>
          <p:spPr>
            <a:xfrm>
              <a:off x="1928794" y="4214818"/>
              <a:ext cx="914400" cy="71438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kumimoji="1" lang="en-US" altLang="ja-JP" dirty="0" smtClean="0"/>
                <a:t>App</a:t>
              </a:r>
              <a:r>
                <a:rPr kumimoji="1" lang="ja-JP" altLang="en-US" dirty="0" smtClean="0"/>
                <a:t>サーバ</a:t>
              </a:r>
              <a:endParaRPr kumimoji="1" lang="ja-JP" altLang="en-US" dirty="0"/>
            </a:p>
          </p:txBody>
        </p:sp>
        <p:sp>
          <p:nvSpPr>
            <p:cNvPr id="13" name="正方形/長方形 12"/>
            <p:cNvSpPr/>
            <p:nvPr/>
          </p:nvSpPr>
          <p:spPr>
            <a:xfrm>
              <a:off x="2500298" y="5286388"/>
              <a:ext cx="914400" cy="71438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kumimoji="1" lang="en-US" altLang="ja-JP" dirty="0" smtClean="0"/>
                <a:t>DB</a:t>
              </a:r>
              <a:br>
                <a:rPr kumimoji="1" lang="en-US" altLang="ja-JP" dirty="0" smtClean="0"/>
              </a:br>
              <a:r>
                <a:rPr kumimoji="1" lang="ja-JP" altLang="en-US" dirty="0" smtClean="0"/>
                <a:t>サーバ</a:t>
              </a:r>
              <a:endParaRPr kumimoji="1" lang="ja-JP" altLang="en-US" dirty="0"/>
            </a:p>
          </p:txBody>
        </p:sp>
        <p:cxnSp>
          <p:nvCxnSpPr>
            <p:cNvPr id="14" name="カギ線コネクタ 13"/>
            <p:cNvCxnSpPr>
              <a:stCxn id="11" idx="2"/>
              <a:endCxn id="57" idx="0"/>
            </p:cNvCxnSpPr>
            <p:nvPr/>
          </p:nvCxnSpPr>
          <p:spPr>
            <a:xfrm rot="5400000">
              <a:off x="2489578" y="2682475"/>
              <a:ext cx="357190" cy="564357"/>
            </a:xfrm>
            <a:prstGeom prst="bentConnector3">
              <a:avLst>
                <a:gd name="adj1" fmla="val 50000"/>
              </a:avLst>
            </a:prstGeom>
          </p:spPr>
          <p:style>
            <a:lnRef idx="2">
              <a:schemeClr val="dk1"/>
            </a:lnRef>
            <a:fillRef idx="0">
              <a:schemeClr val="dk1"/>
            </a:fillRef>
            <a:effectRef idx="1">
              <a:schemeClr val="dk1"/>
            </a:effectRef>
            <a:fontRef idx="minor">
              <a:schemeClr val="tx1"/>
            </a:fontRef>
          </p:style>
        </p:cxnSp>
        <p:cxnSp>
          <p:nvCxnSpPr>
            <p:cNvPr id="15" name="カギ線コネクタ 14"/>
            <p:cNvCxnSpPr>
              <a:stCxn id="12" idx="2"/>
              <a:endCxn id="13" idx="0"/>
            </p:cNvCxnSpPr>
            <p:nvPr/>
          </p:nvCxnSpPr>
          <p:spPr>
            <a:xfrm rot="16200000" flipH="1">
              <a:off x="2493151" y="4822041"/>
              <a:ext cx="357190" cy="571504"/>
            </a:xfrm>
            <a:prstGeom prst="bentConnector3">
              <a:avLst>
                <a:gd name="adj1" fmla="val 50000"/>
              </a:avLst>
            </a:prstGeom>
          </p:spPr>
          <p:style>
            <a:lnRef idx="2">
              <a:schemeClr val="dk1"/>
            </a:lnRef>
            <a:fillRef idx="0">
              <a:schemeClr val="dk1"/>
            </a:fillRef>
            <a:effectRef idx="1">
              <a:schemeClr val="dk1"/>
            </a:effectRef>
            <a:fontRef idx="minor">
              <a:schemeClr val="tx1"/>
            </a:fontRef>
          </p:style>
        </p:cxnSp>
        <p:sp>
          <p:nvSpPr>
            <p:cNvPr id="18" name="正方形/長方形 17"/>
            <p:cNvSpPr/>
            <p:nvPr/>
          </p:nvSpPr>
          <p:spPr>
            <a:xfrm>
              <a:off x="3057508" y="4214818"/>
              <a:ext cx="914400" cy="71438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2" name="テキスト ボックス 41"/>
            <p:cNvSpPr txBox="1"/>
            <p:nvPr/>
          </p:nvSpPr>
          <p:spPr>
            <a:xfrm>
              <a:off x="1857356" y="1571612"/>
              <a:ext cx="2173993" cy="461665"/>
            </a:xfrm>
            <a:prstGeom prst="rect">
              <a:avLst/>
            </a:prstGeom>
            <a:noFill/>
          </p:spPr>
          <p:txBody>
            <a:bodyPr wrap="none" rtlCol="0">
              <a:spAutoFit/>
            </a:bodyPr>
            <a:lstStyle/>
            <a:p>
              <a:pPr marL="457200" indent="-457200">
                <a:buAutoNum type="arabicParenBoth"/>
              </a:pPr>
              <a:r>
                <a:rPr lang="ja-JP" altLang="en-US" sz="2400" dirty="0" smtClean="0"/>
                <a:t>サーバ</a:t>
              </a:r>
              <a:r>
                <a:rPr kumimoji="1" lang="ja-JP" altLang="en-US" sz="2400" dirty="0" smtClean="0"/>
                <a:t>確保</a:t>
              </a:r>
              <a:endParaRPr kumimoji="1" lang="ja-JP" altLang="en-US" sz="2400" dirty="0"/>
            </a:p>
          </p:txBody>
        </p:sp>
        <p:sp>
          <p:nvSpPr>
            <p:cNvPr id="57" name="正方形/長方形 56"/>
            <p:cNvSpPr/>
            <p:nvPr/>
          </p:nvSpPr>
          <p:spPr>
            <a:xfrm>
              <a:off x="1928794" y="3143248"/>
              <a:ext cx="914400" cy="71438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kumimoji="1" lang="en-US" altLang="ja-JP" dirty="0" smtClean="0"/>
                <a:t>Web</a:t>
              </a:r>
              <a:r>
                <a:rPr kumimoji="1" lang="ja-JP" altLang="en-US" dirty="0" smtClean="0"/>
                <a:t>サーバ</a:t>
              </a:r>
              <a:endParaRPr kumimoji="1" lang="ja-JP" altLang="en-US" dirty="0"/>
            </a:p>
          </p:txBody>
        </p:sp>
        <p:sp>
          <p:nvSpPr>
            <p:cNvPr id="58" name="正方形/長方形 57"/>
            <p:cNvSpPr/>
            <p:nvPr/>
          </p:nvSpPr>
          <p:spPr>
            <a:xfrm>
              <a:off x="3057508" y="3143248"/>
              <a:ext cx="914400" cy="71438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cxnSp>
          <p:nvCxnSpPr>
            <p:cNvPr id="60" name="カギ線コネクタ 59"/>
            <p:cNvCxnSpPr>
              <a:stCxn id="57" idx="2"/>
              <a:endCxn id="12" idx="0"/>
            </p:cNvCxnSpPr>
            <p:nvPr/>
          </p:nvCxnSpPr>
          <p:spPr>
            <a:xfrm rot="5400000">
              <a:off x="2207399" y="4036223"/>
              <a:ext cx="357190" cy="1588"/>
            </a:xfrm>
            <a:prstGeom prst="bentConnector3">
              <a:avLst>
                <a:gd name="adj1" fmla="val 50000"/>
              </a:avLst>
            </a:prstGeom>
          </p:spPr>
          <p:style>
            <a:lnRef idx="2">
              <a:schemeClr val="dk1"/>
            </a:lnRef>
            <a:fillRef idx="0">
              <a:schemeClr val="dk1"/>
            </a:fillRef>
            <a:effectRef idx="1">
              <a:schemeClr val="dk1"/>
            </a:effectRef>
            <a:fontRef idx="minor">
              <a:schemeClr val="tx1"/>
            </a:fontRef>
          </p:style>
        </p:cxnSp>
      </p:grpSp>
      <p:grpSp>
        <p:nvGrpSpPr>
          <p:cNvPr id="91" name="グループ化 90"/>
          <p:cNvGrpSpPr/>
          <p:nvPr/>
        </p:nvGrpSpPr>
        <p:grpSpPr>
          <a:xfrm>
            <a:off x="4286248" y="1571612"/>
            <a:ext cx="2513830" cy="4429156"/>
            <a:chOff x="4286248" y="1571612"/>
            <a:chExt cx="2513830" cy="4429156"/>
          </a:xfrm>
        </p:grpSpPr>
        <p:sp>
          <p:nvSpPr>
            <p:cNvPr id="33" name="正方形/長方形 32"/>
            <p:cNvSpPr/>
            <p:nvPr/>
          </p:nvSpPr>
          <p:spPr>
            <a:xfrm>
              <a:off x="4800608" y="2143116"/>
              <a:ext cx="1357322" cy="642942"/>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ja-JP" altLang="en-US" dirty="0" smtClean="0"/>
                <a:t>ロード</a:t>
              </a:r>
              <a:r>
                <a:rPr lang="en-US" altLang="ja-JP" dirty="0" smtClean="0"/>
                <a:t/>
              </a:r>
              <a:br>
                <a:rPr lang="en-US" altLang="ja-JP" dirty="0" smtClean="0"/>
              </a:br>
              <a:r>
                <a:rPr lang="ja-JP" altLang="en-US" dirty="0" smtClean="0"/>
                <a:t>バランサ</a:t>
              </a:r>
              <a:endParaRPr kumimoji="1" lang="ja-JP" altLang="en-US" dirty="0"/>
            </a:p>
          </p:txBody>
        </p:sp>
        <p:sp>
          <p:nvSpPr>
            <p:cNvPr id="34" name="正方形/長方形 33"/>
            <p:cNvSpPr/>
            <p:nvPr/>
          </p:nvSpPr>
          <p:spPr>
            <a:xfrm>
              <a:off x="4457712" y="4214818"/>
              <a:ext cx="914400" cy="71438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kumimoji="1" lang="en-US" altLang="ja-JP" dirty="0" smtClean="0"/>
                <a:t>App</a:t>
              </a:r>
              <a:r>
                <a:rPr kumimoji="1" lang="ja-JP" altLang="en-US" dirty="0" smtClean="0"/>
                <a:t>サーバ</a:t>
              </a:r>
              <a:endParaRPr kumimoji="1" lang="ja-JP" altLang="en-US" dirty="0"/>
            </a:p>
          </p:txBody>
        </p:sp>
        <p:sp>
          <p:nvSpPr>
            <p:cNvPr id="35" name="正方形/長方形 34"/>
            <p:cNvSpPr/>
            <p:nvPr/>
          </p:nvSpPr>
          <p:spPr>
            <a:xfrm>
              <a:off x="5014922" y="5286388"/>
              <a:ext cx="914400" cy="71438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kumimoji="1" lang="en-US" altLang="ja-JP" dirty="0" smtClean="0"/>
                <a:t>DB</a:t>
              </a:r>
              <a:br>
                <a:rPr kumimoji="1" lang="en-US" altLang="ja-JP" dirty="0" smtClean="0"/>
              </a:br>
              <a:r>
                <a:rPr kumimoji="1" lang="ja-JP" altLang="en-US" dirty="0" smtClean="0"/>
                <a:t>サーバ</a:t>
              </a:r>
              <a:endParaRPr kumimoji="1" lang="ja-JP" altLang="en-US" dirty="0"/>
            </a:p>
          </p:txBody>
        </p:sp>
        <p:cxnSp>
          <p:nvCxnSpPr>
            <p:cNvPr id="36" name="カギ線コネクタ 35"/>
            <p:cNvCxnSpPr>
              <a:stCxn id="33" idx="2"/>
              <a:endCxn id="66" idx="0"/>
            </p:cNvCxnSpPr>
            <p:nvPr/>
          </p:nvCxnSpPr>
          <p:spPr>
            <a:xfrm rot="5400000">
              <a:off x="5018496" y="2682475"/>
              <a:ext cx="357190" cy="564357"/>
            </a:xfrm>
            <a:prstGeom prst="bentConnector3">
              <a:avLst>
                <a:gd name="adj1" fmla="val 50000"/>
              </a:avLst>
            </a:prstGeom>
          </p:spPr>
          <p:style>
            <a:lnRef idx="2">
              <a:schemeClr val="dk1"/>
            </a:lnRef>
            <a:fillRef idx="0">
              <a:schemeClr val="dk1"/>
            </a:fillRef>
            <a:effectRef idx="1">
              <a:schemeClr val="dk1"/>
            </a:effectRef>
            <a:fontRef idx="minor">
              <a:schemeClr val="tx1"/>
            </a:fontRef>
          </p:style>
        </p:cxnSp>
        <p:cxnSp>
          <p:nvCxnSpPr>
            <p:cNvPr id="37" name="カギ線コネクタ 36"/>
            <p:cNvCxnSpPr>
              <a:stCxn id="34" idx="2"/>
              <a:endCxn id="35" idx="0"/>
            </p:cNvCxnSpPr>
            <p:nvPr/>
          </p:nvCxnSpPr>
          <p:spPr>
            <a:xfrm rot="16200000" flipH="1">
              <a:off x="5014922" y="4829188"/>
              <a:ext cx="357190" cy="557210"/>
            </a:xfrm>
            <a:prstGeom prst="bentConnector3">
              <a:avLst>
                <a:gd name="adj1" fmla="val 50000"/>
              </a:avLst>
            </a:prstGeom>
          </p:spPr>
          <p:style>
            <a:lnRef idx="2">
              <a:schemeClr val="dk1"/>
            </a:lnRef>
            <a:fillRef idx="0">
              <a:schemeClr val="dk1"/>
            </a:fillRef>
            <a:effectRef idx="1">
              <a:schemeClr val="dk1"/>
            </a:effectRef>
            <a:fontRef idx="minor">
              <a:schemeClr val="tx1"/>
            </a:fontRef>
          </p:style>
        </p:cxnSp>
        <p:sp>
          <p:nvSpPr>
            <p:cNvPr id="38" name="正方形/長方形 37"/>
            <p:cNvSpPr/>
            <p:nvPr/>
          </p:nvSpPr>
          <p:spPr>
            <a:xfrm>
              <a:off x="5586426" y="4214818"/>
              <a:ext cx="914400" cy="71438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t>App</a:t>
              </a:r>
              <a:r>
                <a:rPr kumimoji="1" lang="ja-JP" altLang="en-US" dirty="0" smtClean="0"/>
                <a:t>サーバ</a:t>
              </a:r>
              <a:endParaRPr kumimoji="1" lang="ja-JP" altLang="en-US" dirty="0"/>
            </a:p>
          </p:txBody>
        </p:sp>
        <p:sp>
          <p:nvSpPr>
            <p:cNvPr id="43" name="テキスト ボックス 42"/>
            <p:cNvSpPr txBox="1"/>
            <p:nvPr/>
          </p:nvSpPr>
          <p:spPr>
            <a:xfrm>
              <a:off x="4286248" y="1571612"/>
              <a:ext cx="2513830" cy="461665"/>
            </a:xfrm>
            <a:prstGeom prst="rect">
              <a:avLst/>
            </a:prstGeom>
            <a:noFill/>
          </p:spPr>
          <p:txBody>
            <a:bodyPr wrap="none" rtlCol="0">
              <a:spAutoFit/>
            </a:bodyPr>
            <a:lstStyle/>
            <a:p>
              <a:r>
                <a:rPr lang="en-US" altLang="ja-JP" sz="2400" dirty="0" smtClean="0"/>
                <a:t>(2) </a:t>
              </a:r>
              <a:r>
                <a:rPr lang="ja-JP" altLang="en-US" sz="2400" dirty="0" smtClean="0"/>
                <a:t>サービス起動</a:t>
              </a:r>
              <a:endParaRPr kumimoji="1" lang="ja-JP" altLang="en-US" sz="2400" dirty="0"/>
            </a:p>
          </p:txBody>
        </p:sp>
        <p:sp>
          <p:nvSpPr>
            <p:cNvPr id="66" name="正方形/長方形 65"/>
            <p:cNvSpPr/>
            <p:nvPr/>
          </p:nvSpPr>
          <p:spPr>
            <a:xfrm>
              <a:off x="4457712" y="3143248"/>
              <a:ext cx="914400" cy="71438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kumimoji="1" lang="en-US" altLang="ja-JP" dirty="0" smtClean="0"/>
                <a:t>Web</a:t>
              </a:r>
              <a:r>
                <a:rPr kumimoji="1" lang="ja-JP" altLang="en-US" dirty="0" smtClean="0"/>
                <a:t>サーバ</a:t>
              </a:r>
              <a:endParaRPr kumimoji="1" lang="ja-JP" altLang="en-US" dirty="0"/>
            </a:p>
          </p:txBody>
        </p:sp>
        <p:sp>
          <p:nvSpPr>
            <p:cNvPr id="67" name="正方形/長方形 66"/>
            <p:cNvSpPr/>
            <p:nvPr/>
          </p:nvSpPr>
          <p:spPr>
            <a:xfrm>
              <a:off x="5586426" y="3143248"/>
              <a:ext cx="914400" cy="71438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t>Web</a:t>
              </a:r>
              <a:r>
                <a:rPr kumimoji="1" lang="ja-JP" altLang="en-US" dirty="0" smtClean="0"/>
                <a:t>サーバ</a:t>
              </a:r>
              <a:endParaRPr kumimoji="1" lang="ja-JP" altLang="en-US" dirty="0"/>
            </a:p>
          </p:txBody>
        </p:sp>
        <p:cxnSp>
          <p:nvCxnSpPr>
            <p:cNvPr id="69" name="カギ線コネクタ 68"/>
            <p:cNvCxnSpPr>
              <a:stCxn id="66" idx="2"/>
              <a:endCxn id="34" idx="0"/>
            </p:cNvCxnSpPr>
            <p:nvPr/>
          </p:nvCxnSpPr>
          <p:spPr>
            <a:xfrm rot="5400000">
              <a:off x="4736317" y="4036223"/>
              <a:ext cx="357190" cy="1588"/>
            </a:xfrm>
            <a:prstGeom prst="bentConnector3">
              <a:avLst>
                <a:gd name="adj1" fmla="val 50000"/>
              </a:avLst>
            </a:prstGeom>
          </p:spPr>
          <p:style>
            <a:lnRef idx="2">
              <a:schemeClr val="dk1"/>
            </a:lnRef>
            <a:fillRef idx="0">
              <a:schemeClr val="dk1"/>
            </a:fillRef>
            <a:effectRef idx="1">
              <a:schemeClr val="dk1"/>
            </a:effectRef>
            <a:fontRef idx="minor">
              <a:schemeClr val="tx1"/>
            </a:fontRef>
          </p:style>
        </p:cxnSp>
      </p:grpSp>
      <p:grpSp>
        <p:nvGrpSpPr>
          <p:cNvPr id="92" name="グループ化 91"/>
          <p:cNvGrpSpPr/>
          <p:nvPr/>
        </p:nvGrpSpPr>
        <p:grpSpPr>
          <a:xfrm>
            <a:off x="6943748" y="1571612"/>
            <a:ext cx="2043114" cy="4429156"/>
            <a:chOff x="6943748" y="1571612"/>
            <a:chExt cx="2043114" cy="4429156"/>
          </a:xfrm>
        </p:grpSpPr>
        <p:sp>
          <p:nvSpPr>
            <p:cNvPr id="25" name="正方形/長方形 24"/>
            <p:cNvSpPr/>
            <p:nvPr/>
          </p:nvSpPr>
          <p:spPr>
            <a:xfrm>
              <a:off x="7286644" y="2143116"/>
              <a:ext cx="1357322" cy="642942"/>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ja-JP" altLang="en-US" dirty="0" smtClean="0"/>
                <a:t>ロード</a:t>
              </a:r>
              <a:r>
                <a:rPr lang="en-US" altLang="ja-JP" dirty="0" smtClean="0"/>
                <a:t/>
              </a:r>
              <a:br>
                <a:rPr lang="en-US" altLang="ja-JP" dirty="0" smtClean="0"/>
              </a:br>
              <a:r>
                <a:rPr lang="ja-JP" altLang="en-US" dirty="0" smtClean="0"/>
                <a:t>バランサ</a:t>
              </a:r>
              <a:endParaRPr kumimoji="1" lang="ja-JP" altLang="en-US" dirty="0"/>
            </a:p>
          </p:txBody>
        </p:sp>
        <p:sp>
          <p:nvSpPr>
            <p:cNvPr id="26" name="正方形/長方形 25"/>
            <p:cNvSpPr/>
            <p:nvPr/>
          </p:nvSpPr>
          <p:spPr>
            <a:xfrm>
              <a:off x="6943748" y="4214818"/>
              <a:ext cx="914400" cy="71438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kumimoji="1" lang="en-US" altLang="ja-JP" dirty="0" smtClean="0"/>
                <a:t>App</a:t>
              </a:r>
              <a:r>
                <a:rPr kumimoji="1" lang="ja-JP" altLang="en-US" dirty="0" smtClean="0"/>
                <a:t>サーバ</a:t>
              </a:r>
              <a:endParaRPr kumimoji="1" lang="ja-JP" altLang="en-US" dirty="0"/>
            </a:p>
          </p:txBody>
        </p:sp>
        <p:sp>
          <p:nvSpPr>
            <p:cNvPr id="27" name="正方形/長方形 26"/>
            <p:cNvSpPr/>
            <p:nvPr/>
          </p:nvSpPr>
          <p:spPr>
            <a:xfrm>
              <a:off x="7500958" y="5286388"/>
              <a:ext cx="914400" cy="71438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kumimoji="1" lang="en-US" altLang="ja-JP" dirty="0" smtClean="0"/>
                <a:t>DB</a:t>
              </a:r>
              <a:br>
                <a:rPr kumimoji="1" lang="en-US" altLang="ja-JP" dirty="0" smtClean="0"/>
              </a:br>
              <a:r>
                <a:rPr kumimoji="1" lang="ja-JP" altLang="en-US" dirty="0" smtClean="0"/>
                <a:t>サーバ</a:t>
              </a:r>
              <a:endParaRPr kumimoji="1" lang="ja-JP" altLang="en-US" dirty="0"/>
            </a:p>
          </p:txBody>
        </p:sp>
        <p:cxnSp>
          <p:nvCxnSpPr>
            <p:cNvPr id="28" name="カギ線コネクタ 27"/>
            <p:cNvCxnSpPr>
              <a:stCxn id="25" idx="2"/>
              <a:endCxn id="78" idx="0"/>
            </p:cNvCxnSpPr>
            <p:nvPr/>
          </p:nvCxnSpPr>
          <p:spPr>
            <a:xfrm rot="5400000">
              <a:off x="7504532" y="2682475"/>
              <a:ext cx="357190" cy="564357"/>
            </a:xfrm>
            <a:prstGeom prst="bentConnector3">
              <a:avLst>
                <a:gd name="adj1" fmla="val 50000"/>
              </a:avLst>
            </a:prstGeom>
          </p:spPr>
          <p:style>
            <a:lnRef idx="2">
              <a:schemeClr val="dk1"/>
            </a:lnRef>
            <a:fillRef idx="0">
              <a:schemeClr val="dk1"/>
            </a:fillRef>
            <a:effectRef idx="1">
              <a:schemeClr val="dk1"/>
            </a:effectRef>
            <a:fontRef idx="minor">
              <a:schemeClr val="tx1"/>
            </a:fontRef>
          </p:style>
        </p:cxnSp>
        <p:cxnSp>
          <p:nvCxnSpPr>
            <p:cNvPr id="29" name="カギ線コネクタ 28"/>
            <p:cNvCxnSpPr>
              <a:stCxn id="26" idx="2"/>
              <a:endCxn id="27" idx="0"/>
            </p:cNvCxnSpPr>
            <p:nvPr/>
          </p:nvCxnSpPr>
          <p:spPr>
            <a:xfrm rot="16200000" flipH="1">
              <a:off x="7500958" y="4829188"/>
              <a:ext cx="357190" cy="557210"/>
            </a:xfrm>
            <a:prstGeom prst="bentConnector3">
              <a:avLst>
                <a:gd name="adj1" fmla="val 50000"/>
              </a:avLst>
            </a:prstGeom>
          </p:spPr>
          <p:style>
            <a:lnRef idx="2">
              <a:schemeClr val="dk1"/>
            </a:lnRef>
            <a:fillRef idx="0">
              <a:schemeClr val="dk1"/>
            </a:fillRef>
            <a:effectRef idx="1">
              <a:schemeClr val="dk1"/>
            </a:effectRef>
            <a:fontRef idx="minor">
              <a:schemeClr val="tx1"/>
            </a:fontRef>
          </p:style>
        </p:cxnSp>
        <p:sp>
          <p:nvSpPr>
            <p:cNvPr id="30" name="正方形/長方形 29"/>
            <p:cNvSpPr/>
            <p:nvPr/>
          </p:nvSpPr>
          <p:spPr>
            <a:xfrm>
              <a:off x="8072462" y="4214818"/>
              <a:ext cx="914400" cy="71438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kumimoji="1" lang="en-US" altLang="ja-JP" dirty="0" smtClean="0"/>
                <a:t>App</a:t>
              </a:r>
              <a:r>
                <a:rPr kumimoji="1" lang="ja-JP" altLang="en-US" dirty="0" smtClean="0"/>
                <a:t>サーバ</a:t>
              </a:r>
              <a:endParaRPr kumimoji="1" lang="ja-JP" altLang="en-US" dirty="0"/>
            </a:p>
          </p:txBody>
        </p:sp>
        <p:cxnSp>
          <p:nvCxnSpPr>
            <p:cNvPr id="31" name="カギ線コネクタ 30"/>
            <p:cNvCxnSpPr>
              <a:stCxn id="25" idx="2"/>
              <a:endCxn id="79" idx="0"/>
            </p:cNvCxnSpPr>
            <p:nvPr/>
          </p:nvCxnSpPr>
          <p:spPr>
            <a:xfrm rot="16200000" flipH="1">
              <a:off x="8068888" y="2682474"/>
              <a:ext cx="357190" cy="564357"/>
            </a:xfrm>
            <a:prstGeom prst="bentConnector3">
              <a:avLst>
                <a:gd name="adj1" fmla="val 50000"/>
              </a:avLst>
            </a:prstGeom>
            <a:ln>
              <a:solidFill>
                <a:srgbClr val="FF0000"/>
              </a:solidFill>
            </a:ln>
          </p:spPr>
          <p:style>
            <a:lnRef idx="2">
              <a:schemeClr val="dk1"/>
            </a:lnRef>
            <a:fillRef idx="0">
              <a:schemeClr val="dk1"/>
            </a:fillRef>
            <a:effectRef idx="1">
              <a:schemeClr val="dk1"/>
            </a:effectRef>
            <a:fontRef idx="minor">
              <a:schemeClr val="tx1"/>
            </a:fontRef>
          </p:style>
        </p:cxnSp>
        <p:cxnSp>
          <p:nvCxnSpPr>
            <p:cNvPr id="32" name="カギ線コネクタ 31"/>
            <p:cNvCxnSpPr>
              <a:stCxn id="30" idx="2"/>
              <a:endCxn id="27" idx="0"/>
            </p:cNvCxnSpPr>
            <p:nvPr/>
          </p:nvCxnSpPr>
          <p:spPr>
            <a:xfrm rot="5400000">
              <a:off x="8065315" y="4822041"/>
              <a:ext cx="357190" cy="571504"/>
            </a:xfrm>
            <a:prstGeom prst="bentConnector3">
              <a:avLst>
                <a:gd name="adj1" fmla="val 50000"/>
              </a:avLst>
            </a:prstGeom>
            <a:ln>
              <a:solidFill>
                <a:srgbClr val="FF0000"/>
              </a:solidFill>
            </a:ln>
          </p:spPr>
          <p:style>
            <a:lnRef idx="2">
              <a:schemeClr val="dk1"/>
            </a:lnRef>
            <a:fillRef idx="0">
              <a:schemeClr val="dk1"/>
            </a:fillRef>
            <a:effectRef idx="1">
              <a:schemeClr val="dk1"/>
            </a:effectRef>
            <a:fontRef idx="minor">
              <a:schemeClr val="tx1"/>
            </a:fontRef>
          </p:style>
        </p:cxnSp>
        <p:sp>
          <p:nvSpPr>
            <p:cNvPr id="44" name="テキスト ボックス 43"/>
            <p:cNvSpPr txBox="1"/>
            <p:nvPr/>
          </p:nvSpPr>
          <p:spPr>
            <a:xfrm>
              <a:off x="7286644" y="1571612"/>
              <a:ext cx="1210588" cy="461665"/>
            </a:xfrm>
            <a:prstGeom prst="rect">
              <a:avLst/>
            </a:prstGeom>
            <a:noFill/>
          </p:spPr>
          <p:txBody>
            <a:bodyPr wrap="none" rtlCol="0">
              <a:spAutoFit/>
            </a:bodyPr>
            <a:lstStyle/>
            <a:p>
              <a:r>
                <a:rPr lang="en-US" altLang="ja-JP" sz="2400" dirty="0" smtClean="0"/>
                <a:t>(3) </a:t>
              </a:r>
              <a:r>
                <a:rPr lang="ja-JP" altLang="en-US" sz="2400" dirty="0" smtClean="0"/>
                <a:t>設定</a:t>
              </a:r>
              <a:endParaRPr kumimoji="1" lang="ja-JP" altLang="en-US" sz="2400" dirty="0"/>
            </a:p>
          </p:txBody>
        </p:sp>
        <p:sp>
          <p:nvSpPr>
            <p:cNvPr id="78" name="正方形/長方形 77"/>
            <p:cNvSpPr/>
            <p:nvPr/>
          </p:nvSpPr>
          <p:spPr>
            <a:xfrm>
              <a:off x="6943748" y="3143248"/>
              <a:ext cx="914400" cy="71438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kumimoji="1" lang="en-US" altLang="ja-JP" dirty="0" smtClean="0"/>
                <a:t>Web</a:t>
              </a:r>
              <a:r>
                <a:rPr kumimoji="1" lang="ja-JP" altLang="en-US" dirty="0" smtClean="0"/>
                <a:t>サーバ</a:t>
              </a:r>
              <a:endParaRPr kumimoji="1" lang="ja-JP" altLang="en-US" dirty="0"/>
            </a:p>
          </p:txBody>
        </p:sp>
        <p:sp>
          <p:nvSpPr>
            <p:cNvPr id="79" name="正方形/長方形 78"/>
            <p:cNvSpPr/>
            <p:nvPr/>
          </p:nvSpPr>
          <p:spPr>
            <a:xfrm>
              <a:off x="8072462" y="3143248"/>
              <a:ext cx="914400" cy="71438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kumimoji="1" lang="en-US" altLang="ja-JP" dirty="0" smtClean="0"/>
                <a:t>Web</a:t>
              </a:r>
              <a:r>
                <a:rPr kumimoji="1" lang="ja-JP" altLang="en-US" dirty="0" smtClean="0"/>
                <a:t>サーバ</a:t>
              </a:r>
              <a:endParaRPr kumimoji="1" lang="ja-JP" altLang="en-US" dirty="0"/>
            </a:p>
          </p:txBody>
        </p:sp>
        <p:cxnSp>
          <p:nvCxnSpPr>
            <p:cNvPr id="82" name="カギ線コネクタ 81"/>
            <p:cNvCxnSpPr>
              <a:stCxn id="78" idx="2"/>
              <a:endCxn id="26" idx="0"/>
            </p:cNvCxnSpPr>
            <p:nvPr/>
          </p:nvCxnSpPr>
          <p:spPr>
            <a:xfrm rot="5400000">
              <a:off x="7222353" y="4036223"/>
              <a:ext cx="357190" cy="1588"/>
            </a:xfrm>
            <a:prstGeom prst="bentConnector3">
              <a:avLst>
                <a:gd name="adj1" fmla="val 50000"/>
              </a:avLst>
            </a:prstGeom>
          </p:spPr>
          <p:style>
            <a:lnRef idx="2">
              <a:schemeClr val="dk1"/>
            </a:lnRef>
            <a:fillRef idx="0">
              <a:schemeClr val="dk1"/>
            </a:fillRef>
            <a:effectRef idx="1">
              <a:schemeClr val="dk1"/>
            </a:effectRef>
            <a:fontRef idx="minor">
              <a:schemeClr val="tx1"/>
            </a:fontRef>
          </p:style>
        </p:cxnSp>
        <p:cxnSp>
          <p:nvCxnSpPr>
            <p:cNvPr id="85" name="カギ線コネクタ 84"/>
            <p:cNvCxnSpPr>
              <a:stCxn id="79" idx="2"/>
              <a:endCxn id="30" idx="0"/>
            </p:cNvCxnSpPr>
            <p:nvPr/>
          </p:nvCxnSpPr>
          <p:spPr>
            <a:xfrm rot="5400000">
              <a:off x="8351067" y="4036223"/>
              <a:ext cx="357190" cy="1588"/>
            </a:xfrm>
            <a:prstGeom prst="bentConnector3">
              <a:avLst>
                <a:gd name="adj1" fmla="val 50000"/>
              </a:avLst>
            </a:prstGeom>
            <a:ln>
              <a:solidFill>
                <a:srgbClr val="FF0000"/>
              </a:solidFill>
            </a:ln>
          </p:spPr>
          <p:style>
            <a:lnRef idx="2">
              <a:schemeClr val="dk1"/>
            </a:lnRef>
            <a:fillRef idx="0">
              <a:schemeClr val="dk1"/>
            </a:fillRef>
            <a:effectRef idx="1">
              <a:schemeClr val="dk1"/>
            </a:effectRef>
            <a:fontRef idx="minor">
              <a:schemeClr val="tx1"/>
            </a:fontRef>
          </p:style>
        </p:cxnSp>
      </p:grpSp>
      <p:sp>
        <p:nvSpPr>
          <p:cNvPr id="88" name="スライド番号プレースホルダ 87"/>
          <p:cNvSpPr>
            <a:spLocks noGrp="1"/>
          </p:cNvSpPr>
          <p:nvPr>
            <p:ph type="sldNum" sz="quarter" idx="11"/>
          </p:nvPr>
        </p:nvSpPr>
        <p:spPr/>
        <p:txBody>
          <a:bodyPr/>
          <a:lstStyle/>
          <a:p>
            <a:fld id="{D2D8002D-B5B0-4BAC-B1F6-782DDCCE6D9C}" type="slidenum">
              <a:rPr kumimoji="1" lang="ja-JP" altLang="en-US" smtClean="0"/>
              <a:pPr/>
              <a:t>12</a:t>
            </a:fld>
            <a:endParaRPr kumimoji="1" lang="ja-JP"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0"/>
                                        </p:tgtEl>
                                        <p:attrNameLst>
                                          <p:attrName>style.visibility</p:attrName>
                                        </p:attrNameLst>
                                      </p:cBhvr>
                                      <p:to>
                                        <p:strVal val="visible"/>
                                      </p:to>
                                    </p:set>
                                    <p:animEffect transition="in" filter="fade">
                                      <p:cBhvr>
                                        <p:cTn id="7" dur="500"/>
                                        <p:tgtEl>
                                          <p:spTgt spid="9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1"/>
                                        </p:tgtEl>
                                        <p:attrNameLst>
                                          <p:attrName>style.visibility</p:attrName>
                                        </p:attrNameLst>
                                      </p:cBhvr>
                                      <p:to>
                                        <p:strVal val="visible"/>
                                      </p:to>
                                    </p:set>
                                    <p:animEffect transition="in" filter="fade">
                                      <p:cBhvr>
                                        <p:cTn id="12" dur="500"/>
                                        <p:tgtEl>
                                          <p:spTgt spid="9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2"/>
                                        </p:tgtEl>
                                        <p:attrNameLst>
                                          <p:attrName>style.visibility</p:attrName>
                                        </p:attrNameLst>
                                      </p:cBhvr>
                                      <p:to>
                                        <p:strVal val="visible"/>
                                      </p:to>
                                    </p:set>
                                    <p:animEffect transition="in" filter="fade">
                                      <p:cBhvr>
                                        <p:cTn id="17" dur="50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ja-JP" altLang="en-US" dirty="0" smtClean="0"/>
              <a:t>インスタンスを増減させる</a:t>
            </a:r>
            <a:endParaRPr kumimoji="1" lang="ja-JP" altLang="en-US" dirty="0"/>
          </a:p>
        </p:txBody>
      </p:sp>
      <p:sp>
        <p:nvSpPr>
          <p:cNvPr id="5" name="コンテンツ プレースホルダ 4"/>
          <p:cNvSpPr>
            <a:spLocks noGrp="1"/>
          </p:cNvSpPr>
          <p:nvPr>
            <p:ph sz="quarter" idx="1"/>
          </p:nvPr>
        </p:nvSpPr>
        <p:spPr/>
        <p:txBody>
          <a:bodyPr/>
          <a:lstStyle/>
          <a:p>
            <a:r>
              <a:rPr lang="ja-JP" altLang="en-US" dirty="0" smtClean="0"/>
              <a:t>インスタンスを起動する</a:t>
            </a:r>
            <a:endParaRPr lang="en-US" altLang="ja-JP" dirty="0" smtClean="0"/>
          </a:p>
          <a:p>
            <a:pPr lvl="1"/>
            <a:r>
              <a:rPr lang="ja-JP" altLang="en-US" dirty="0" smtClean="0"/>
              <a:t>すぐには起動しない</a:t>
            </a:r>
            <a:endParaRPr lang="en-US" altLang="ja-JP" dirty="0" smtClean="0"/>
          </a:p>
          <a:p>
            <a:pPr lvl="1"/>
            <a:r>
              <a:rPr kumimoji="1" lang="en-US" altLang="ja-JP" dirty="0" smtClean="0"/>
              <a:t>Pending</a:t>
            </a:r>
            <a:r>
              <a:rPr kumimoji="1" lang="ja-JP" altLang="en-US" dirty="0" smtClean="0"/>
              <a:t>から</a:t>
            </a:r>
            <a:r>
              <a:rPr kumimoji="1" lang="en-US" altLang="ja-JP" dirty="0" smtClean="0"/>
              <a:t>Running</a:t>
            </a:r>
            <a:r>
              <a:rPr kumimoji="1" lang="ja-JP" altLang="en-US" dirty="0" smtClean="0"/>
              <a:t>になるまで待つ必要がある</a:t>
            </a:r>
            <a:endParaRPr kumimoji="1" lang="ja-JP" altLang="en-US" dirty="0"/>
          </a:p>
        </p:txBody>
      </p:sp>
      <p:sp>
        <p:nvSpPr>
          <p:cNvPr id="6" name="スライド番号プレースホルダ 5"/>
          <p:cNvSpPr>
            <a:spLocks noGrp="1"/>
          </p:cNvSpPr>
          <p:nvPr>
            <p:ph type="sldNum" sz="quarter" idx="15"/>
          </p:nvPr>
        </p:nvSpPr>
        <p:spPr/>
        <p:txBody>
          <a:bodyPr/>
          <a:lstStyle/>
          <a:p>
            <a:fld id="{D2D8002D-B5B0-4BAC-B1F6-782DDCCE6D9C}" type="slidenum">
              <a:rPr kumimoji="1" lang="ja-JP" altLang="en-US" smtClean="0"/>
              <a:pPr/>
              <a:t>13</a:t>
            </a:fld>
            <a:endParaRPr kumimoji="1" lang="ja-JP" altLang="en-US"/>
          </a:p>
        </p:txBody>
      </p:sp>
      <p:grpSp>
        <p:nvGrpSpPr>
          <p:cNvPr id="14" name="グループ化 13"/>
          <p:cNvGrpSpPr/>
          <p:nvPr/>
        </p:nvGrpSpPr>
        <p:grpSpPr>
          <a:xfrm>
            <a:off x="6643702" y="1785926"/>
            <a:ext cx="2043114" cy="3857652"/>
            <a:chOff x="1928794" y="2143116"/>
            <a:chExt cx="2043114" cy="3857652"/>
          </a:xfrm>
        </p:grpSpPr>
        <p:sp>
          <p:nvSpPr>
            <p:cNvPr id="15" name="正方形/長方形 14"/>
            <p:cNvSpPr/>
            <p:nvPr/>
          </p:nvSpPr>
          <p:spPr>
            <a:xfrm>
              <a:off x="2271690" y="2143116"/>
              <a:ext cx="1357322" cy="642942"/>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ja-JP" altLang="en-US" dirty="0" smtClean="0"/>
                <a:t>ロード</a:t>
              </a:r>
              <a:r>
                <a:rPr lang="en-US" altLang="ja-JP" dirty="0" smtClean="0"/>
                <a:t/>
              </a:r>
              <a:br>
                <a:rPr lang="en-US" altLang="ja-JP" dirty="0" smtClean="0"/>
              </a:br>
              <a:r>
                <a:rPr lang="ja-JP" altLang="en-US" dirty="0" smtClean="0"/>
                <a:t>バランサ</a:t>
              </a:r>
              <a:endParaRPr kumimoji="1" lang="ja-JP" altLang="en-US" dirty="0"/>
            </a:p>
          </p:txBody>
        </p:sp>
        <p:sp>
          <p:nvSpPr>
            <p:cNvPr id="16" name="正方形/長方形 15"/>
            <p:cNvSpPr/>
            <p:nvPr/>
          </p:nvSpPr>
          <p:spPr>
            <a:xfrm>
              <a:off x="1928794" y="4214818"/>
              <a:ext cx="914400" cy="71438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kumimoji="1" lang="en-US" altLang="ja-JP" dirty="0" smtClean="0"/>
                <a:t>App</a:t>
              </a:r>
              <a:r>
                <a:rPr kumimoji="1" lang="ja-JP" altLang="en-US" dirty="0" smtClean="0"/>
                <a:t>サーバ</a:t>
              </a:r>
              <a:endParaRPr kumimoji="1" lang="ja-JP" altLang="en-US" dirty="0"/>
            </a:p>
          </p:txBody>
        </p:sp>
        <p:sp>
          <p:nvSpPr>
            <p:cNvPr id="17" name="正方形/長方形 16"/>
            <p:cNvSpPr/>
            <p:nvPr/>
          </p:nvSpPr>
          <p:spPr>
            <a:xfrm>
              <a:off x="2500298" y="5286388"/>
              <a:ext cx="914400" cy="71438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kumimoji="1" lang="en-US" altLang="ja-JP" dirty="0" smtClean="0"/>
                <a:t>DB</a:t>
              </a:r>
              <a:br>
                <a:rPr kumimoji="1" lang="en-US" altLang="ja-JP" dirty="0" smtClean="0"/>
              </a:br>
              <a:r>
                <a:rPr kumimoji="1" lang="ja-JP" altLang="en-US" dirty="0" smtClean="0"/>
                <a:t>サーバ</a:t>
              </a:r>
              <a:endParaRPr kumimoji="1" lang="ja-JP" altLang="en-US" dirty="0"/>
            </a:p>
          </p:txBody>
        </p:sp>
        <p:cxnSp>
          <p:nvCxnSpPr>
            <p:cNvPr id="18" name="カギ線コネクタ 17"/>
            <p:cNvCxnSpPr>
              <a:stCxn id="15" idx="2"/>
              <a:endCxn id="22" idx="0"/>
            </p:cNvCxnSpPr>
            <p:nvPr/>
          </p:nvCxnSpPr>
          <p:spPr>
            <a:xfrm rot="5400000">
              <a:off x="2489578" y="2682475"/>
              <a:ext cx="357190" cy="564357"/>
            </a:xfrm>
            <a:prstGeom prst="bentConnector3">
              <a:avLst>
                <a:gd name="adj1" fmla="val 50000"/>
              </a:avLst>
            </a:prstGeom>
          </p:spPr>
          <p:style>
            <a:lnRef idx="2">
              <a:schemeClr val="dk1"/>
            </a:lnRef>
            <a:fillRef idx="0">
              <a:schemeClr val="dk1"/>
            </a:fillRef>
            <a:effectRef idx="1">
              <a:schemeClr val="dk1"/>
            </a:effectRef>
            <a:fontRef idx="minor">
              <a:schemeClr val="tx1"/>
            </a:fontRef>
          </p:style>
        </p:cxnSp>
        <p:cxnSp>
          <p:nvCxnSpPr>
            <p:cNvPr id="19" name="カギ線コネクタ 18"/>
            <p:cNvCxnSpPr>
              <a:stCxn id="16" idx="2"/>
              <a:endCxn id="17" idx="0"/>
            </p:cNvCxnSpPr>
            <p:nvPr/>
          </p:nvCxnSpPr>
          <p:spPr>
            <a:xfrm rot="16200000" flipH="1">
              <a:off x="2493151" y="4822041"/>
              <a:ext cx="357190" cy="571504"/>
            </a:xfrm>
            <a:prstGeom prst="bentConnector3">
              <a:avLst>
                <a:gd name="adj1" fmla="val 50000"/>
              </a:avLst>
            </a:prstGeom>
          </p:spPr>
          <p:style>
            <a:lnRef idx="2">
              <a:schemeClr val="dk1"/>
            </a:lnRef>
            <a:fillRef idx="0">
              <a:schemeClr val="dk1"/>
            </a:fillRef>
            <a:effectRef idx="1">
              <a:schemeClr val="dk1"/>
            </a:effectRef>
            <a:fontRef idx="minor">
              <a:schemeClr val="tx1"/>
            </a:fontRef>
          </p:style>
        </p:cxnSp>
        <p:sp>
          <p:nvSpPr>
            <p:cNvPr id="20" name="正方形/長方形 19"/>
            <p:cNvSpPr/>
            <p:nvPr/>
          </p:nvSpPr>
          <p:spPr>
            <a:xfrm>
              <a:off x="3057508" y="4214818"/>
              <a:ext cx="914400" cy="71438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1928794" y="3143248"/>
              <a:ext cx="914400" cy="71438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kumimoji="1" lang="en-US" altLang="ja-JP" dirty="0" smtClean="0"/>
                <a:t>Web</a:t>
              </a:r>
              <a:r>
                <a:rPr kumimoji="1" lang="ja-JP" altLang="en-US" dirty="0" smtClean="0"/>
                <a:t>サーバ</a:t>
              </a:r>
              <a:endParaRPr kumimoji="1" lang="ja-JP" altLang="en-US" dirty="0"/>
            </a:p>
          </p:txBody>
        </p:sp>
        <p:sp>
          <p:nvSpPr>
            <p:cNvPr id="23" name="正方形/長方形 22"/>
            <p:cNvSpPr/>
            <p:nvPr/>
          </p:nvSpPr>
          <p:spPr>
            <a:xfrm>
              <a:off x="3057508" y="3143248"/>
              <a:ext cx="914400" cy="71438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cxnSp>
          <p:nvCxnSpPr>
            <p:cNvPr id="24" name="カギ線コネクタ 23"/>
            <p:cNvCxnSpPr>
              <a:stCxn id="22" idx="2"/>
              <a:endCxn id="16" idx="0"/>
            </p:cNvCxnSpPr>
            <p:nvPr/>
          </p:nvCxnSpPr>
          <p:spPr>
            <a:xfrm rot="5400000">
              <a:off x="2207399" y="4036223"/>
              <a:ext cx="357190" cy="1588"/>
            </a:xfrm>
            <a:prstGeom prst="bentConnector3">
              <a:avLst>
                <a:gd name="adj1" fmla="val 50000"/>
              </a:avLst>
            </a:prstGeom>
          </p:spPr>
          <p:style>
            <a:lnRef idx="2">
              <a:schemeClr val="dk1"/>
            </a:lnRef>
            <a:fillRef idx="0">
              <a:schemeClr val="dk1"/>
            </a:fillRef>
            <a:effectRef idx="1">
              <a:schemeClr val="dk1"/>
            </a:effectRef>
            <a:fontRef idx="minor">
              <a:schemeClr val="tx1"/>
            </a:fontRef>
          </p:style>
        </p:cxnSp>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ブートと通信の確認</a:t>
            </a:r>
            <a:endParaRPr kumimoji="1" lang="ja-JP" altLang="en-US" dirty="0"/>
          </a:p>
        </p:txBody>
      </p:sp>
      <p:sp>
        <p:nvSpPr>
          <p:cNvPr id="3" name="コンテンツ プレースホルダ 2"/>
          <p:cNvSpPr>
            <a:spLocks noGrp="1"/>
          </p:cNvSpPr>
          <p:nvPr>
            <p:ph sz="quarter" idx="1"/>
          </p:nvPr>
        </p:nvSpPr>
        <p:spPr/>
        <p:txBody>
          <a:bodyPr/>
          <a:lstStyle/>
          <a:p>
            <a:r>
              <a:rPr lang="ja-JP" altLang="en-US" dirty="0" smtClean="0"/>
              <a:t>インスタンスの設定を変更する</a:t>
            </a:r>
            <a:endParaRPr lang="en-US" altLang="ja-JP" dirty="0" smtClean="0"/>
          </a:p>
          <a:p>
            <a:pPr lvl="1"/>
            <a:r>
              <a:rPr lang="ja-JP" altLang="en-US" dirty="0" smtClean="0"/>
              <a:t>疎通の確認</a:t>
            </a:r>
            <a:endParaRPr lang="en-US" altLang="ja-JP" dirty="0" smtClean="0"/>
          </a:p>
          <a:p>
            <a:pPr lvl="2"/>
            <a:r>
              <a:rPr kumimoji="1" lang="en-US" altLang="ja-JP" dirty="0" smtClean="0"/>
              <a:t>Running</a:t>
            </a:r>
            <a:r>
              <a:rPr kumimoji="1" lang="ja-JP" altLang="en-US" dirty="0" smtClean="0"/>
              <a:t>直後のインスタンスはブートが始まったばかり</a:t>
            </a:r>
            <a:endParaRPr kumimoji="1" lang="en-US" altLang="ja-JP" dirty="0" smtClean="0"/>
          </a:p>
          <a:p>
            <a:pPr lvl="2"/>
            <a:r>
              <a:rPr lang="en-US" altLang="ja-JP" dirty="0" smtClean="0"/>
              <a:t>SSH</a:t>
            </a:r>
            <a:r>
              <a:rPr lang="ja-JP" altLang="en-US" dirty="0" smtClean="0"/>
              <a:t>が通らないので、チェックする</a:t>
            </a:r>
            <a:endParaRPr lang="en-US" altLang="ja-JP" dirty="0" smtClean="0"/>
          </a:p>
          <a:p>
            <a:pPr lvl="1"/>
            <a:r>
              <a:rPr lang="en-US" altLang="ja-JP" dirty="0" smtClean="0"/>
              <a:t>SSH</a:t>
            </a:r>
            <a:r>
              <a:rPr lang="ja-JP" altLang="en-US" dirty="0" smtClean="0"/>
              <a:t>を実行する</a:t>
            </a:r>
            <a:endParaRPr lang="en-US" altLang="ja-JP" dirty="0" smtClean="0"/>
          </a:p>
          <a:p>
            <a:pPr lvl="2"/>
            <a:r>
              <a:rPr lang="ja-JP" altLang="en-US" dirty="0" smtClean="0"/>
              <a:t>リモートでコマンドを実行するために使用</a:t>
            </a:r>
            <a:endParaRPr lang="en-US" altLang="ja-JP" dirty="0" smtClean="0"/>
          </a:p>
        </p:txBody>
      </p:sp>
      <p:sp>
        <p:nvSpPr>
          <p:cNvPr id="4" name="スライド番号プレースホルダ 3"/>
          <p:cNvSpPr>
            <a:spLocks noGrp="1"/>
          </p:cNvSpPr>
          <p:nvPr>
            <p:ph type="sldNum" sz="quarter" idx="15"/>
          </p:nvPr>
        </p:nvSpPr>
        <p:spPr/>
        <p:txBody>
          <a:bodyPr/>
          <a:lstStyle/>
          <a:p>
            <a:fld id="{D2D8002D-B5B0-4BAC-B1F6-782DDCCE6D9C}" type="slidenum">
              <a:rPr kumimoji="1" lang="ja-JP" altLang="en-US" smtClean="0"/>
              <a:pPr/>
              <a:t>14</a:t>
            </a:fld>
            <a:endParaRPr kumimoji="1" lang="ja-JP" altLang="en-US" dirty="0"/>
          </a:p>
        </p:txBody>
      </p:sp>
      <p:grpSp>
        <p:nvGrpSpPr>
          <p:cNvPr id="12" name="グループ化 11"/>
          <p:cNvGrpSpPr/>
          <p:nvPr/>
        </p:nvGrpSpPr>
        <p:grpSpPr>
          <a:xfrm>
            <a:off x="6715140" y="2220824"/>
            <a:ext cx="1962568" cy="3339794"/>
            <a:chOff x="4457712" y="2143116"/>
            <a:chExt cx="2043114" cy="3857652"/>
          </a:xfrm>
        </p:grpSpPr>
        <p:sp>
          <p:nvSpPr>
            <p:cNvPr id="13" name="正方形/長方形 12"/>
            <p:cNvSpPr/>
            <p:nvPr/>
          </p:nvSpPr>
          <p:spPr>
            <a:xfrm>
              <a:off x="4800608" y="2143116"/>
              <a:ext cx="1357322" cy="642942"/>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ja-JP" altLang="en-US" sz="1600" dirty="0" smtClean="0"/>
                <a:t>ロード</a:t>
              </a:r>
              <a:r>
                <a:rPr lang="en-US" altLang="ja-JP" sz="1600" dirty="0" smtClean="0"/>
                <a:t/>
              </a:r>
              <a:br>
                <a:rPr lang="en-US" altLang="ja-JP" sz="1600" dirty="0" smtClean="0"/>
              </a:br>
              <a:r>
                <a:rPr lang="ja-JP" altLang="en-US" sz="1600" dirty="0" smtClean="0"/>
                <a:t>バランサ</a:t>
              </a:r>
              <a:endParaRPr kumimoji="1" lang="ja-JP" altLang="en-US" sz="1600" dirty="0"/>
            </a:p>
          </p:txBody>
        </p:sp>
        <p:sp>
          <p:nvSpPr>
            <p:cNvPr id="14" name="正方形/長方形 13"/>
            <p:cNvSpPr/>
            <p:nvPr/>
          </p:nvSpPr>
          <p:spPr>
            <a:xfrm>
              <a:off x="4457712" y="4214818"/>
              <a:ext cx="914400" cy="71438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kumimoji="1" lang="en-US" altLang="ja-JP" sz="1600" dirty="0" smtClean="0"/>
                <a:t>App</a:t>
              </a:r>
              <a:r>
                <a:rPr kumimoji="1" lang="ja-JP" altLang="en-US" sz="1600" dirty="0" smtClean="0"/>
                <a:t>サーバ</a:t>
              </a:r>
              <a:endParaRPr kumimoji="1" lang="ja-JP" altLang="en-US" sz="1600" dirty="0"/>
            </a:p>
          </p:txBody>
        </p:sp>
        <p:sp>
          <p:nvSpPr>
            <p:cNvPr id="15" name="正方形/長方形 14"/>
            <p:cNvSpPr/>
            <p:nvPr/>
          </p:nvSpPr>
          <p:spPr>
            <a:xfrm>
              <a:off x="5014922" y="5286388"/>
              <a:ext cx="914400" cy="71438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kumimoji="1" lang="en-US" altLang="ja-JP" sz="1600" dirty="0" smtClean="0"/>
                <a:t>DB</a:t>
              </a:r>
              <a:br>
                <a:rPr kumimoji="1" lang="en-US" altLang="ja-JP" sz="1600" dirty="0" smtClean="0"/>
              </a:br>
              <a:r>
                <a:rPr kumimoji="1" lang="ja-JP" altLang="en-US" sz="1600" dirty="0" smtClean="0"/>
                <a:t>サーバ</a:t>
              </a:r>
              <a:endParaRPr kumimoji="1" lang="ja-JP" altLang="en-US" sz="1600" dirty="0"/>
            </a:p>
          </p:txBody>
        </p:sp>
        <p:cxnSp>
          <p:nvCxnSpPr>
            <p:cNvPr id="16" name="カギ線コネクタ 15"/>
            <p:cNvCxnSpPr>
              <a:stCxn id="13" idx="2"/>
              <a:endCxn id="20" idx="0"/>
            </p:cNvCxnSpPr>
            <p:nvPr/>
          </p:nvCxnSpPr>
          <p:spPr>
            <a:xfrm rot="5400000">
              <a:off x="5018496" y="2682475"/>
              <a:ext cx="357190" cy="564357"/>
            </a:xfrm>
            <a:prstGeom prst="bentConnector3">
              <a:avLst>
                <a:gd name="adj1" fmla="val 50000"/>
              </a:avLst>
            </a:prstGeom>
          </p:spPr>
          <p:style>
            <a:lnRef idx="2">
              <a:schemeClr val="dk1"/>
            </a:lnRef>
            <a:fillRef idx="0">
              <a:schemeClr val="dk1"/>
            </a:fillRef>
            <a:effectRef idx="1">
              <a:schemeClr val="dk1"/>
            </a:effectRef>
            <a:fontRef idx="minor">
              <a:schemeClr val="tx1"/>
            </a:fontRef>
          </p:style>
        </p:cxnSp>
        <p:cxnSp>
          <p:nvCxnSpPr>
            <p:cNvPr id="17" name="カギ線コネクタ 16"/>
            <p:cNvCxnSpPr>
              <a:stCxn id="14" idx="2"/>
              <a:endCxn id="15" idx="0"/>
            </p:cNvCxnSpPr>
            <p:nvPr/>
          </p:nvCxnSpPr>
          <p:spPr>
            <a:xfrm rot="16200000" flipH="1">
              <a:off x="5014922" y="4829188"/>
              <a:ext cx="357190" cy="557210"/>
            </a:xfrm>
            <a:prstGeom prst="bentConnector3">
              <a:avLst>
                <a:gd name="adj1" fmla="val 50000"/>
              </a:avLst>
            </a:prstGeom>
          </p:spPr>
          <p:style>
            <a:lnRef idx="2">
              <a:schemeClr val="dk1"/>
            </a:lnRef>
            <a:fillRef idx="0">
              <a:schemeClr val="dk1"/>
            </a:fillRef>
            <a:effectRef idx="1">
              <a:schemeClr val="dk1"/>
            </a:effectRef>
            <a:fontRef idx="minor">
              <a:schemeClr val="tx1"/>
            </a:fontRef>
          </p:style>
        </p:cxnSp>
        <p:sp>
          <p:nvSpPr>
            <p:cNvPr id="18" name="正方形/長方形 17"/>
            <p:cNvSpPr/>
            <p:nvPr/>
          </p:nvSpPr>
          <p:spPr>
            <a:xfrm>
              <a:off x="5586426" y="4214818"/>
              <a:ext cx="914400" cy="71438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1600" dirty="0" smtClean="0"/>
                <a:t>App</a:t>
              </a:r>
              <a:r>
                <a:rPr kumimoji="1" lang="ja-JP" altLang="en-US" sz="1600" dirty="0" smtClean="0"/>
                <a:t>サーバ</a:t>
              </a:r>
              <a:endParaRPr kumimoji="1" lang="ja-JP" altLang="en-US" sz="1600" dirty="0"/>
            </a:p>
          </p:txBody>
        </p:sp>
        <p:sp>
          <p:nvSpPr>
            <p:cNvPr id="20" name="正方形/長方形 19"/>
            <p:cNvSpPr/>
            <p:nvPr/>
          </p:nvSpPr>
          <p:spPr>
            <a:xfrm>
              <a:off x="4457712" y="3143248"/>
              <a:ext cx="914400" cy="71438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kumimoji="1" lang="en-US" altLang="ja-JP" sz="1600" dirty="0" smtClean="0"/>
                <a:t>Web</a:t>
              </a:r>
              <a:r>
                <a:rPr kumimoji="1" lang="ja-JP" altLang="en-US" sz="1600" dirty="0" smtClean="0"/>
                <a:t>サーバ</a:t>
              </a:r>
              <a:endParaRPr kumimoji="1" lang="ja-JP" altLang="en-US" sz="1600" dirty="0"/>
            </a:p>
          </p:txBody>
        </p:sp>
        <p:sp>
          <p:nvSpPr>
            <p:cNvPr id="21" name="正方形/長方形 20"/>
            <p:cNvSpPr/>
            <p:nvPr/>
          </p:nvSpPr>
          <p:spPr>
            <a:xfrm>
              <a:off x="5586426" y="3143248"/>
              <a:ext cx="914400" cy="71438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1600" dirty="0" smtClean="0"/>
                <a:t>Web</a:t>
              </a:r>
              <a:r>
                <a:rPr kumimoji="1" lang="ja-JP" altLang="en-US" sz="1600" dirty="0" smtClean="0"/>
                <a:t>サーバ</a:t>
              </a:r>
              <a:endParaRPr kumimoji="1" lang="ja-JP" altLang="en-US" sz="1600" dirty="0"/>
            </a:p>
          </p:txBody>
        </p:sp>
        <p:cxnSp>
          <p:nvCxnSpPr>
            <p:cNvPr id="22" name="カギ線コネクタ 21"/>
            <p:cNvCxnSpPr>
              <a:stCxn id="20" idx="2"/>
              <a:endCxn id="14" idx="0"/>
            </p:cNvCxnSpPr>
            <p:nvPr/>
          </p:nvCxnSpPr>
          <p:spPr>
            <a:xfrm rot="5400000">
              <a:off x="4736317" y="4036223"/>
              <a:ext cx="357190" cy="1588"/>
            </a:xfrm>
            <a:prstGeom prst="bentConnector3">
              <a:avLst>
                <a:gd name="adj1" fmla="val 50000"/>
              </a:avLst>
            </a:prstGeom>
          </p:spPr>
          <p:style>
            <a:lnRef idx="2">
              <a:schemeClr val="dk1"/>
            </a:lnRef>
            <a:fillRef idx="0">
              <a:schemeClr val="dk1"/>
            </a:fillRef>
            <a:effectRef idx="1">
              <a:schemeClr val="dk1"/>
            </a:effectRef>
            <a:fontRef idx="minor">
              <a:schemeClr val="tx1"/>
            </a:fontRef>
          </p:style>
        </p:cxnSp>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プロダクト間の依存関係を解決する</a:t>
            </a:r>
            <a:endParaRPr kumimoji="1" lang="ja-JP" altLang="en-US" dirty="0"/>
          </a:p>
        </p:txBody>
      </p:sp>
      <p:sp>
        <p:nvSpPr>
          <p:cNvPr id="3" name="コンテンツ プレースホルダ 2"/>
          <p:cNvSpPr>
            <a:spLocks noGrp="1"/>
          </p:cNvSpPr>
          <p:nvPr>
            <p:ph sz="quarter" idx="1"/>
          </p:nvPr>
        </p:nvSpPr>
        <p:spPr>
          <a:xfrm>
            <a:off x="457200" y="1600200"/>
            <a:ext cx="6995120" cy="4525963"/>
          </a:xfrm>
        </p:spPr>
        <p:txBody>
          <a:bodyPr>
            <a:normAutofit fontScale="85000" lnSpcReduction="20000"/>
          </a:bodyPr>
          <a:lstStyle/>
          <a:p>
            <a:r>
              <a:rPr lang="ja-JP" altLang="en-US" dirty="0" smtClean="0"/>
              <a:t>全体の起動の場合</a:t>
            </a:r>
            <a:endParaRPr lang="en-US" altLang="ja-JP" dirty="0" smtClean="0"/>
          </a:p>
          <a:p>
            <a:pPr lvl="1"/>
            <a:r>
              <a:rPr lang="ja-JP" altLang="en-US" dirty="0" smtClean="0"/>
              <a:t>インターネットから見てネットワーク的に一番遠いものから</a:t>
            </a:r>
            <a:r>
              <a:rPr lang="en-US" altLang="ja-JP" dirty="0" smtClean="0"/>
              <a:t/>
            </a:r>
            <a:br>
              <a:rPr lang="en-US" altLang="ja-JP" dirty="0" smtClean="0"/>
            </a:br>
            <a:r>
              <a:rPr lang="ja-JP" altLang="en-US" dirty="0" smtClean="0"/>
              <a:t>順に起動するのが良い</a:t>
            </a:r>
            <a:endParaRPr lang="en-US" altLang="ja-JP" dirty="0" smtClean="0"/>
          </a:p>
          <a:p>
            <a:pPr lvl="1"/>
            <a:r>
              <a:rPr lang="ja-JP" altLang="en-US" dirty="0" smtClean="0"/>
              <a:t>例えば全体の起動であれば下記の順が良い</a:t>
            </a:r>
            <a:endParaRPr lang="en-US" altLang="ja-JP" dirty="0" smtClean="0"/>
          </a:p>
          <a:p>
            <a:pPr marL="1371600" lvl="2" indent="-457200">
              <a:buFont typeface="+mj-lt"/>
              <a:buAutoNum type="arabicPeriod"/>
            </a:pPr>
            <a:r>
              <a:rPr kumimoji="1" lang="en-US" altLang="ja-JP" dirty="0" smtClean="0"/>
              <a:t>Database</a:t>
            </a:r>
          </a:p>
          <a:p>
            <a:pPr marL="1371600" lvl="2" indent="-457200">
              <a:buFont typeface="+mj-lt"/>
              <a:buAutoNum type="arabicPeriod"/>
            </a:pPr>
            <a:r>
              <a:rPr kumimoji="1" lang="en-US" altLang="ja-JP" dirty="0" smtClean="0"/>
              <a:t>Web Server</a:t>
            </a:r>
          </a:p>
          <a:p>
            <a:pPr marL="1371600" lvl="2" indent="-457200">
              <a:buFont typeface="+mj-lt"/>
              <a:buAutoNum type="arabicPeriod"/>
            </a:pPr>
            <a:r>
              <a:rPr lang="en-US" altLang="ja-JP" dirty="0" smtClean="0"/>
              <a:t>Load Balancer</a:t>
            </a:r>
          </a:p>
          <a:p>
            <a:pPr lvl="1"/>
            <a:r>
              <a:rPr lang="ja-JP" altLang="en-US" dirty="0" smtClean="0"/>
              <a:t>最近のプロダクトは、</a:t>
            </a:r>
            <a:r>
              <a:rPr lang="en-US" altLang="ja-JP" dirty="0" smtClean="0"/>
              <a:t/>
            </a:r>
            <a:br>
              <a:rPr lang="en-US" altLang="ja-JP" dirty="0" smtClean="0"/>
            </a:br>
            <a:r>
              <a:rPr lang="ja-JP" altLang="en-US" dirty="0" smtClean="0"/>
              <a:t>あまり気にしなくても良くはなってきている。</a:t>
            </a:r>
            <a:endParaRPr lang="en-US" altLang="ja-JP" dirty="0" smtClean="0"/>
          </a:p>
          <a:p>
            <a:pPr lvl="2"/>
            <a:r>
              <a:rPr lang="ja-JP" altLang="en-US" dirty="0" smtClean="0"/>
              <a:t>接続を保持し続けるものが少なくなってきた</a:t>
            </a:r>
            <a:endParaRPr lang="en-US" altLang="ja-JP" dirty="0" smtClean="0"/>
          </a:p>
          <a:p>
            <a:pPr lvl="2"/>
            <a:r>
              <a:rPr lang="ja-JP" altLang="en-US" dirty="0" smtClean="0"/>
              <a:t>切断があっても再接続を試みるのが一般的になった</a:t>
            </a:r>
            <a:endParaRPr kumimoji="1" lang="ja-JP" altLang="en-US" dirty="0" smtClean="0"/>
          </a:p>
          <a:p>
            <a:pPr marL="571500" indent="-457200"/>
            <a:r>
              <a:rPr lang="ja-JP" altLang="en-US" dirty="0" smtClean="0"/>
              <a:t>スケールアウトの場合</a:t>
            </a:r>
            <a:endParaRPr lang="en-US" altLang="ja-JP" dirty="0" smtClean="0"/>
          </a:p>
          <a:p>
            <a:pPr marL="971550" lvl="1" indent="-457200"/>
            <a:r>
              <a:rPr kumimoji="1" lang="ja-JP" altLang="en-US" dirty="0" smtClean="0"/>
              <a:t>必要であれば、ネットワーク的に関係する前後のプロダクトの設定変更を実施しなければならない</a:t>
            </a:r>
            <a:endParaRPr kumimoji="1" lang="en-US" altLang="ja-JP" dirty="0" smtClean="0"/>
          </a:p>
          <a:p>
            <a:pPr marL="605790" indent="-457200"/>
            <a:r>
              <a:rPr lang="ja-JP" altLang="en-US" dirty="0" smtClean="0"/>
              <a:t>設定の反映方法</a:t>
            </a:r>
            <a:endParaRPr lang="en-US" altLang="ja-JP" dirty="0" smtClean="0"/>
          </a:p>
          <a:p>
            <a:pPr lvl="2"/>
            <a:r>
              <a:rPr lang="en-US" altLang="ja-JP" dirty="0" smtClean="0"/>
              <a:t>SSH</a:t>
            </a:r>
            <a:r>
              <a:rPr lang="ja-JP" altLang="en-US" dirty="0" smtClean="0"/>
              <a:t>でインスタンス内部のサービスの設定ファイルを変更</a:t>
            </a:r>
            <a:endParaRPr lang="en-US" altLang="ja-JP" dirty="0" smtClean="0"/>
          </a:p>
          <a:p>
            <a:pPr lvl="2"/>
            <a:r>
              <a:rPr lang="en-US" altLang="ja-JP" dirty="0" smtClean="0"/>
              <a:t>SSH</a:t>
            </a:r>
            <a:r>
              <a:rPr lang="ja-JP" altLang="en-US" dirty="0" smtClean="0"/>
              <a:t>で</a:t>
            </a:r>
            <a:r>
              <a:rPr lang="en-US" altLang="ja-JP" dirty="0" smtClean="0"/>
              <a:t>Graceful Restart</a:t>
            </a:r>
            <a:r>
              <a:rPr lang="ja-JP" altLang="en-US" dirty="0" smtClean="0"/>
              <a:t>を実施</a:t>
            </a:r>
            <a:endParaRPr lang="en-US" altLang="ja-JP" dirty="0" smtClean="0"/>
          </a:p>
        </p:txBody>
      </p:sp>
      <p:sp>
        <p:nvSpPr>
          <p:cNvPr id="4" name="スライド番号プレースホルダ 3"/>
          <p:cNvSpPr>
            <a:spLocks noGrp="1"/>
          </p:cNvSpPr>
          <p:nvPr>
            <p:ph type="sldNum" sz="quarter" idx="15"/>
          </p:nvPr>
        </p:nvSpPr>
        <p:spPr/>
        <p:txBody>
          <a:bodyPr/>
          <a:lstStyle/>
          <a:p>
            <a:fld id="{D2D8002D-B5B0-4BAC-B1F6-782DDCCE6D9C}" type="slidenum">
              <a:rPr kumimoji="1" lang="ja-JP" altLang="en-US" smtClean="0"/>
              <a:pPr/>
              <a:t>15</a:t>
            </a:fld>
            <a:endParaRPr kumimoji="1" lang="ja-JP" altLang="en-US"/>
          </a:p>
        </p:txBody>
      </p:sp>
      <p:grpSp>
        <p:nvGrpSpPr>
          <p:cNvPr id="14" name="グループ化 13"/>
          <p:cNvGrpSpPr/>
          <p:nvPr/>
        </p:nvGrpSpPr>
        <p:grpSpPr>
          <a:xfrm>
            <a:off x="7000892" y="1957268"/>
            <a:ext cx="1914531" cy="3614872"/>
            <a:chOff x="6943748" y="2143116"/>
            <a:chExt cx="2043114" cy="3857652"/>
          </a:xfrm>
        </p:grpSpPr>
        <p:sp>
          <p:nvSpPr>
            <p:cNvPr id="15" name="正方形/長方形 14"/>
            <p:cNvSpPr/>
            <p:nvPr/>
          </p:nvSpPr>
          <p:spPr>
            <a:xfrm>
              <a:off x="7286644" y="2143116"/>
              <a:ext cx="1357322" cy="642942"/>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ja-JP" altLang="en-US" sz="1600" dirty="0" smtClean="0"/>
                <a:t>ロード</a:t>
              </a:r>
              <a:r>
                <a:rPr lang="en-US" altLang="ja-JP" sz="1600" dirty="0" smtClean="0"/>
                <a:t/>
              </a:r>
              <a:br>
                <a:rPr lang="en-US" altLang="ja-JP" sz="1600" dirty="0" smtClean="0"/>
              </a:br>
              <a:r>
                <a:rPr lang="ja-JP" altLang="en-US" sz="1600" dirty="0" smtClean="0"/>
                <a:t>バランサ</a:t>
              </a:r>
              <a:endParaRPr kumimoji="1" lang="ja-JP" altLang="en-US" sz="1600" dirty="0"/>
            </a:p>
          </p:txBody>
        </p:sp>
        <p:sp>
          <p:nvSpPr>
            <p:cNvPr id="16" name="正方形/長方形 15"/>
            <p:cNvSpPr/>
            <p:nvPr/>
          </p:nvSpPr>
          <p:spPr>
            <a:xfrm>
              <a:off x="6943748" y="4214818"/>
              <a:ext cx="914400" cy="71438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kumimoji="1" lang="en-US" altLang="ja-JP" sz="1600" dirty="0" smtClean="0"/>
                <a:t>App</a:t>
              </a:r>
              <a:r>
                <a:rPr kumimoji="1" lang="ja-JP" altLang="en-US" sz="1600" dirty="0" smtClean="0"/>
                <a:t>サーバ</a:t>
              </a:r>
              <a:endParaRPr kumimoji="1" lang="ja-JP" altLang="en-US" sz="1600" dirty="0"/>
            </a:p>
          </p:txBody>
        </p:sp>
        <p:sp>
          <p:nvSpPr>
            <p:cNvPr id="17" name="正方形/長方形 16"/>
            <p:cNvSpPr/>
            <p:nvPr/>
          </p:nvSpPr>
          <p:spPr>
            <a:xfrm>
              <a:off x="7500958" y="5286388"/>
              <a:ext cx="914400" cy="71438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kumimoji="1" lang="en-US" altLang="ja-JP" sz="1600" dirty="0" smtClean="0"/>
                <a:t>DB</a:t>
              </a:r>
              <a:br>
                <a:rPr kumimoji="1" lang="en-US" altLang="ja-JP" sz="1600" dirty="0" smtClean="0"/>
              </a:br>
              <a:r>
                <a:rPr kumimoji="1" lang="ja-JP" altLang="en-US" sz="1600" dirty="0" smtClean="0"/>
                <a:t>サーバ</a:t>
              </a:r>
              <a:endParaRPr kumimoji="1" lang="ja-JP" altLang="en-US" sz="1600" dirty="0"/>
            </a:p>
          </p:txBody>
        </p:sp>
        <p:cxnSp>
          <p:nvCxnSpPr>
            <p:cNvPr id="18" name="カギ線コネクタ 17"/>
            <p:cNvCxnSpPr>
              <a:stCxn id="15" idx="2"/>
              <a:endCxn id="24" idx="0"/>
            </p:cNvCxnSpPr>
            <p:nvPr/>
          </p:nvCxnSpPr>
          <p:spPr>
            <a:xfrm rot="5400000">
              <a:off x="7504532" y="2682475"/>
              <a:ext cx="357190" cy="564357"/>
            </a:xfrm>
            <a:prstGeom prst="bentConnector3">
              <a:avLst>
                <a:gd name="adj1" fmla="val 50000"/>
              </a:avLst>
            </a:prstGeom>
          </p:spPr>
          <p:style>
            <a:lnRef idx="2">
              <a:schemeClr val="dk1"/>
            </a:lnRef>
            <a:fillRef idx="0">
              <a:schemeClr val="dk1"/>
            </a:fillRef>
            <a:effectRef idx="1">
              <a:schemeClr val="dk1"/>
            </a:effectRef>
            <a:fontRef idx="minor">
              <a:schemeClr val="tx1"/>
            </a:fontRef>
          </p:style>
        </p:cxnSp>
        <p:cxnSp>
          <p:nvCxnSpPr>
            <p:cNvPr id="19" name="カギ線コネクタ 18"/>
            <p:cNvCxnSpPr>
              <a:stCxn id="16" idx="2"/>
              <a:endCxn id="17" idx="0"/>
            </p:cNvCxnSpPr>
            <p:nvPr/>
          </p:nvCxnSpPr>
          <p:spPr>
            <a:xfrm rot="16200000" flipH="1">
              <a:off x="7500958" y="4829188"/>
              <a:ext cx="357190" cy="557210"/>
            </a:xfrm>
            <a:prstGeom prst="bentConnector3">
              <a:avLst>
                <a:gd name="adj1" fmla="val 50000"/>
              </a:avLst>
            </a:prstGeom>
          </p:spPr>
          <p:style>
            <a:lnRef idx="2">
              <a:schemeClr val="dk1"/>
            </a:lnRef>
            <a:fillRef idx="0">
              <a:schemeClr val="dk1"/>
            </a:fillRef>
            <a:effectRef idx="1">
              <a:schemeClr val="dk1"/>
            </a:effectRef>
            <a:fontRef idx="minor">
              <a:schemeClr val="tx1"/>
            </a:fontRef>
          </p:style>
        </p:cxnSp>
        <p:sp>
          <p:nvSpPr>
            <p:cNvPr id="20" name="正方形/長方形 19"/>
            <p:cNvSpPr/>
            <p:nvPr/>
          </p:nvSpPr>
          <p:spPr>
            <a:xfrm>
              <a:off x="8072462" y="4214818"/>
              <a:ext cx="914400" cy="71438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kumimoji="1" lang="en-US" altLang="ja-JP" sz="1600" dirty="0" smtClean="0"/>
                <a:t>App</a:t>
              </a:r>
              <a:r>
                <a:rPr kumimoji="1" lang="ja-JP" altLang="en-US" sz="1600" dirty="0" smtClean="0"/>
                <a:t>サーバ</a:t>
              </a:r>
              <a:endParaRPr kumimoji="1" lang="ja-JP" altLang="en-US" sz="1600" dirty="0"/>
            </a:p>
          </p:txBody>
        </p:sp>
        <p:cxnSp>
          <p:nvCxnSpPr>
            <p:cNvPr id="21" name="カギ線コネクタ 20"/>
            <p:cNvCxnSpPr>
              <a:stCxn id="15" idx="2"/>
              <a:endCxn id="25" idx="0"/>
            </p:cNvCxnSpPr>
            <p:nvPr/>
          </p:nvCxnSpPr>
          <p:spPr>
            <a:xfrm rot="16200000" flipH="1">
              <a:off x="8068888" y="2682474"/>
              <a:ext cx="357190" cy="564357"/>
            </a:xfrm>
            <a:prstGeom prst="bentConnector3">
              <a:avLst>
                <a:gd name="adj1" fmla="val 50000"/>
              </a:avLst>
            </a:prstGeom>
            <a:ln>
              <a:solidFill>
                <a:srgbClr val="FF0000"/>
              </a:solidFill>
            </a:ln>
          </p:spPr>
          <p:style>
            <a:lnRef idx="2">
              <a:schemeClr val="dk1"/>
            </a:lnRef>
            <a:fillRef idx="0">
              <a:schemeClr val="dk1"/>
            </a:fillRef>
            <a:effectRef idx="1">
              <a:schemeClr val="dk1"/>
            </a:effectRef>
            <a:fontRef idx="minor">
              <a:schemeClr val="tx1"/>
            </a:fontRef>
          </p:style>
        </p:cxnSp>
        <p:cxnSp>
          <p:nvCxnSpPr>
            <p:cNvPr id="22" name="カギ線コネクタ 21"/>
            <p:cNvCxnSpPr>
              <a:stCxn id="20" idx="2"/>
              <a:endCxn id="17" idx="0"/>
            </p:cNvCxnSpPr>
            <p:nvPr/>
          </p:nvCxnSpPr>
          <p:spPr>
            <a:xfrm rot="5400000">
              <a:off x="8065315" y="4822041"/>
              <a:ext cx="357190" cy="571504"/>
            </a:xfrm>
            <a:prstGeom prst="bentConnector3">
              <a:avLst>
                <a:gd name="adj1" fmla="val 50000"/>
              </a:avLst>
            </a:prstGeom>
            <a:ln>
              <a:solidFill>
                <a:srgbClr val="FF0000"/>
              </a:solidFill>
            </a:ln>
          </p:spPr>
          <p:style>
            <a:lnRef idx="2">
              <a:schemeClr val="dk1"/>
            </a:lnRef>
            <a:fillRef idx="0">
              <a:schemeClr val="dk1"/>
            </a:fillRef>
            <a:effectRef idx="1">
              <a:schemeClr val="dk1"/>
            </a:effectRef>
            <a:fontRef idx="minor">
              <a:schemeClr val="tx1"/>
            </a:fontRef>
          </p:style>
        </p:cxnSp>
        <p:sp>
          <p:nvSpPr>
            <p:cNvPr id="24" name="正方形/長方形 23"/>
            <p:cNvSpPr/>
            <p:nvPr/>
          </p:nvSpPr>
          <p:spPr>
            <a:xfrm>
              <a:off x="6943748" y="3143248"/>
              <a:ext cx="914400" cy="71438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kumimoji="1" lang="en-US" altLang="ja-JP" sz="1600" dirty="0" smtClean="0"/>
                <a:t>Web</a:t>
              </a:r>
              <a:r>
                <a:rPr kumimoji="1" lang="ja-JP" altLang="en-US" sz="1600" dirty="0" smtClean="0"/>
                <a:t>サーバ</a:t>
              </a:r>
              <a:endParaRPr kumimoji="1" lang="ja-JP" altLang="en-US" sz="1600" dirty="0"/>
            </a:p>
          </p:txBody>
        </p:sp>
        <p:sp>
          <p:nvSpPr>
            <p:cNvPr id="25" name="正方形/長方形 24"/>
            <p:cNvSpPr/>
            <p:nvPr/>
          </p:nvSpPr>
          <p:spPr>
            <a:xfrm>
              <a:off x="8072462" y="3143248"/>
              <a:ext cx="914400" cy="71438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kumimoji="1" lang="en-US" altLang="ja-JP" sz="1600" dirty="0" smtClean="0"/>
                <a:t>Web</a:t>
              </a:r>
              <a:r>
                <a:rPr kumimoji="1" lang="ja-JP" altLang="en-US" sz="1600" dirty="0" smtClean="0"/>
                <a:t>サーバ</a:t>
              </a:r>
              <a:endParaRPr kumimoji="1" lang="ja-JP" altLang="en-US" sz="1600" dirty="0"/>
            </a:p>
          </p:txBody>
        </p:sp>
        <p:cxnSp>
          <p:nvCxnSpPr>
            <p:cNvPr id="26" name="カギ線コネクタ 25"/>
            <p:cNvCxnSpPr>
              <a:stCxn id="24" idx="2"/>
              <a:endCxn id="16" idx="0"/>
            </p:cNvCxnSpPr>
            <p:nvPr/>
          </p:nvCxnSpPr>
          <p:spPr>
            <a:xfrm rot="5400000">
              <a:off x="7222353" y="4036223"/>
              <a:ext cx="357190" cy="1588"/>
            </a:xfrm>
            <a:prstGeom prst="bentConnector3">
              <a:avLst>
                <a:gd name="adj1" fmla="val 50000"/>
              </a:avLst>
            </a:prstGeom>
          </p:spPr>
          <p:style>
            <a:lnRef idx="2">
              <a:schemeClr val="dk1"/>
            </a:lnRef>
            <a:fillRef idx="0">
              <a:schemeClr val="dk1"/>
            </a:fillRef>
            <a:effectRef idx="1">
              <a:schemeClr val="dk1"/>
            </a:effectRef>
            <a:fontRef idx="minor">
              <a:schemeClr val="tx1"/>
            </a:fontRef>
          </p:style>
        </p:cxnSp>
        <p:cxnSp>
          <p:nvCxnSpPr>
            <p:cNvPr id="27" name="カギ線コネクタ 26"/>
            <p:cNvCxnSpPr>
              <a:stCxn id="25" idx="2"/>
              <a:endCxn id="20" idx="0"/>
            </p:cNvCxnSpPr>
            <p:nvPr/>
          </p:nvCxnSpPr>
          <p:spPr>
            <a:xfrm rot="5400000">
              <a:off x="8351067" y="4036223"/>
              <a:ext cx="357190" cy="1588"/>
            </a:xfrm>
            <a:prstGeom prst="bentConnector3">
              <a:avLst>
                <a:gd name="adj1" fmla="val 50000"/>
              </a:avLst>
            </a:prstGeom>
            <a:ln>
              <a:solidFill>
                <a:srgbClr val="FF0000"/>
              </a:solidFill>
            </a:ln>
          </p:spPr>
          <p:style>
            <a:lnRef idx="2">
              <a:schemeClr val="dk1"/>
            </a:lnRef>
            <a:fillRef idx="0">
              <a:schemeClr val="dk1"/>
            </a:fillRef>
            <a:effectRef idx="1">
              <a:schemeClr val="dk1"/>
            </a:effectRef>
            <a:fontRef idx="minor">
              <a:schemeClr val="tx1"/>
            </a:fontRef>
          </p:style>
        </p:cxnSp>
      </p:gr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Web API</a:t>
            </a:r>
            <a:r>
              <a:rPr lang="ja-JP" altLang="en-US" dirty="0" smtClean="0"/>
              <a:t>を利用する</a:t>
            </a:r>
            <a:endParaRPr kumimoji="1" lang="ja-JP" altLang="en-US" dirty="0"/>
          </a:p>
        </p:txBody>
      </p:sp>
      <p:sp>
        <p:nvSpPr>
          <p:cNvPr id="3" name="コンテンツ プレースホルダ 2"/>
          <p:cNvSpPr>
            <a:spLocks noGrp="1"/>
          </p:cNvSpPr>
          <p:nvPr>
            <p:ph sz="quarter" idx="1"/>
          </p:nvPr>
        </p:nvSpPr>
        <p:spPr/>
        <p:txBody>
          <a:bodyPr/>
          <a:lstStyle/>
          <a:p>
            <a:r>
              <a:rPr lang="ja-JP" altLang="en-US" dirty="0" smtClean="0"/>
              <a:t>インスタンスの起動</a:t>
            </a:r>
            <a:endParaRPr lang="en-US" altLang="ja-JP" dirty="0" smtClean="0"/>
          </a:p>
          <a:p>
            <a:pPr lvl="1"/>
            <a:r>
              <a:rPr lang="en-US" altLang="ja-JP" dirty="0" err="1" smtClean="0"/>
              <a:t>RunInstances</a:t>
            </a:r>
            <a:r>
              <a:rPr lang="ja-JP" altLang="en-US" dirty="0" smtClean="0"/>
              <a:t>命令で、インスタンスを起動する</a:t>
            </a:r>
            <a:endParaRPr lang="en-US" altLang="ja-JP" dirty="0" smtClean="0"/>
          </a:p>
          <a:p>
            <a:pPr lvl="1"/>
            <a:r>
              <a:rPr lang="en-US" altLang="ja-JP" dirty="0" err="1" smtClean="0"/>
              <a:t>DescribeInstances</a:t>
            </a:r>
            <a:r>
              <a:rPr lang="ja-JP" altLang="en-US" dirty="0" smtClean="0"/>
              <a:t>命令で、</a:t>
            </a:r>
            <a:r>
              <a:rPr lang="en-US" altLang="ja-JP" dirty="0" smtClean="0"/>
              <a:t/>
            </a:r>
            <a:br>
              <a:rPr lang="en-US" altLang="ja-JP" dirty="0" smtClean="0"/>
            </a:br>
            <a:r>
              <a:rPr lang="ja-JP" altLang="en-US" dirty="0" smtClean="0"/>
              <a:t>起動しているインスタンスの状態をチェックする</a:t>
            </a:r>
            <a:endParaRPr lang="en-US" altLang="ja-JP" dirty="0" smtClean="0"/>
          </a:p>
          <a:p>
            <a:pPr lvl="2"/>
            <a:r>
              <a:rPr lang="en-US" altLang="ja-JP" dirty="0" err="1" smtClean="0"/>
              <a:t>penging</a:t>
            </a:r>
            <a:r>
              <a:rPr lang="ja-JP" altLang="en-US" dirty="0" smtClean="0"/>
              <a:t>から</a:t>
            </a:r>
            <a:r>
              <a:rPr lang="en-US" altLang="ja-JP" dirty="0" smtClean="0"/>
              <a:t>running</a:t>
            </a:r>
            <a:r>
              <a:rPr lang="ja-JP" altLang="en-US" dirty="0" smtClean="0"/>
              <a:t>になるまで</a:t>
            </a:r>
            <a:endParaRPr lang="en-US" altLang="ja-JP" dirty="0" smtClean="0"/>
          </a:p>
          <a:p>
            <a:r>
              <a:rPr lang="ja-JP" altLang="en-US" dirty="0" smtClean="0"/>
              <a:t>インスタンスの終了</a:t>
            </a:r>
            <a:endParaRPr lang="en-US" altLang="ja-JP" dirty="0" smtClean="0"/>
          </a:p>
          <a:p>
            <a:pPr lvl="1"/>
            <a:r>
              <a:rPr lang="en-US" altLang="ja-JP" dirty="0" err="1" smtClean="0"/>
              <a:t>TerminateInstances</a:t>
            </a:r>
            <a:r>
              <a:rPr lang="ja-JP" altLang="en-US" dirty="0" smtClean="0"/>
              <a:t>命令で、インスタンスを終了する</a:t>
            </a:r>
            <a:endParaRPr lang="en-US" altLang="ja-JP" dirty="0" smtClean="0"/>
          </a:p>
        </p:txBody>
      </p:sp>
      <p:sp>
        <p:nvSpPr>
          <p:cNvPr id="4" name="スライド番号プレースホルダ 3"/>
          <p:cNvSpPr>
            <a:spLocks noGrp="1"/>
          </p:cNvSpPr>
          <p:nvPr>
            <p:ph type="sldNum" sz="quarter" idx="15"/>
          </p:nvPr>
        </p:nvSpPr>
        <p:spPr/>
        <p:txBody>
          <a:bodyPr/>
          <a:lstStyle/>
          <a:p>
            <a:fld id="{D2D8002D-B5B0-4BAC-B1F6-782DDCCE6D9C}" type="slidenum">
              <a:rPr kumimoji="1" lang="ja-JP" altLang="en-US" smtClean="0"/>
              <a:pPr/>
              <a:t>16</a:t>
            </a:fld>
            <a:endParaRPr kumimoji="1" lang="ja-JP" alt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Web API: HTTP(S)</a:t>
            </a:r>
            <a:r>
              <a:rPr kumimoji="1" lang="ja-JP" altLang="en-US" dirty="0" smtClean="0"/>
              <a:t>通信と認証アルゴリズム</a:t>
            </a:r>
            <a:endParaRPr kumimoji="1" lang="ja-JP" altLang="en-US" dirty="0"/>
          </a:p>
        </p:txBody>
      </p:sp>
      <p:sp>
        <p:nvSpPr>
          <p:cNvPr id="3" name="コンテンツ プレースホルダ 2"/>
          <p:cNvSpPr>
            <a:spLocks noGrp="1"/>
          </p:cNvSpPr>
          <p:nvPr>
            <p:ph sz="quarter" idx="1"/>
          </p:nvPr>
        </p:nvSpPr>
        <p:spPr/>
        <p:txBody>
          <a:bodyPr>
            <a:normAutofit/>
          </a:bodyPr>
          <a:lstStyle/>
          <a:p>
            <a:r>
              <a:rPr kumimoji="1" lang="en-US" altLang="ja-JP" dirty="0" smtClean="0"/>
              <a:t>Web API</a:t>
            </a:r>
            <a:r>
              <a:rPr kumimoji="1" lang="ja-JP" altLang="en-US" dirty="0" smtClean="0"/>
              <a:t>は、</a:t>
            </a:r>
            <a:r>
              <a:rPr kumimoji="1" lang="en-US" altLang="ja-JP" dirty="0" smtClean="0"/>
              <a:t>HTTPS</a:t>
            </a:r>
            <a:r>
              <a:rPr kumimoji="1" lang="ja-JP" altLang="en-US" dirty="0" smtClean="0"/>
              <a:t>を用いる</a:t>
            </a:r>
            <a:endParaRPr kumimoji="1" lang="en-US" altLang="ja-JP" dirty="0" smtClean="0"/>
          </a:p>
          <a:p>
            <a:r>
              <a:rPr lang="ja-JP" altLang="en-US" dirty="0" smtClean="0"/>
              <a:t>ユーザの認証アルゴリズムは下記の通り</a:t>
            </a:r>
            <a:endParaRPr lang="en-US" altLang="ja-JP" dirty="0" smtClean="0"/>
          </a:p>
          <a:p>
            <a:pPr lvl="1"/>
            <a:r>
              <a:rPr lang="en-US" altLang="ja-JP" dirty="0" smtClean="0"/>
              <a:t>HmacSHA1</a:t>
            </a:r>
            <a:r>
              <a:rPr lang="ja-JP" altLang="en-US" dirty="0" smtClean="0"/>
              <a:t>で下記情報のダイジェスト値を算出する</a:t>
            </a:r>
            <a:endParaRPr lang="en-US" altLang="ja-JP" dirty="0" smtClean="0"/>
          </a:p>
          <a:p>
            <a:pPr lvl="2"/>
            <a:r>
              <a:rPr kumimoji="1" lang="en-US" altLang="ja-JP" dirty="0" smtClean="0"/>
              <a:t>Secret Access Key (</a:t>
            </a:r>
            <a:r>
              <a:rPr kumimoji="1" lang="ja-JP" altLang="en-US" dirty="0" smtClean="0"/>
              <a:t>ユーザ毎に発行される</a:t>
            </a:r>
            <a:r>
              <a:rPr kumimoji="1" lang="en-US" altLang="ja-JP" dirty="0" smtClean="0"/>
              <a:t>)</a:t>
            </a:r>
          </a:p>
          <a:p>
            <a:pPr lvl="2"/>
            <a:r>
              <a:rPr lang="en-US" altLang="ja-JP" dirty="0" smtClean="0"/>
              <a:t>Web API</a:t>
            </a:r>
            <a:r>
              <a:rPr lang="ja-JP" altLang="en-US" dirty="0" smtClean="0"/>
              <a:t>に必要な</a:t>
            </a:r>
            <a:r>
              <a:rPr lang="en-US" altLang="ja-JP" dirty="0" smtClean="0"/>
              <a:t>Query</a:t>
            </a:r>
            <a:r>
              <a:rPr lang="ja-JP" altLang="en-US" dirty="0" smtClean="0"/>
              <a:t>パラメータ</a:t>
            </a:r>
            <a:endParaRPr lang="en-US" altLang="ja-JP" dirty="0" smtClean="0"/>
          </a:p>
          <a:p>
            <a:pPr lvl="3"/>
            <a:r>
              <a:rPr lang="en-US" altLang="ja-JP" dirty="0" smtClean="0"/>
              <a:t>Access Key ID</a:t>
            </a:r>
          </a:p>
          <a:p>
            <a:pPr lvl="3"/>
            <a:r>
              <a:rPr lang="en-US" altLang="ja-JP" dirty="0" smtClean="0"/>
              <a:t>Web API</a:t>
            </a:r>
            <a:r>
              <a:rPr lang="ja-JP" altLang="en-US" dirty="0" smtClean="0"/>
              <a:t>の情報</a:t>
            </a:r>
            <a:r>
              <a:rPr lang="en-US" altLang="ja-JP" dirty="0" smtClean="0"/>
              <a:t>(</a:t>
            </a:r>
            <a:r>
              <a:rPr lang="ja-JP" altLang="en-US" dirty="0" smtClean="0"/>
              <a:t>バージョン、メソッド名</a:t>
            </a:r>
            <a:r>
              <a:rPr lang="en-US" altLang="ja-JP" dirty="0" smtClean="0"/>
              <a:t>)</a:t>
            </a:r>
          </a:p>
          <a:p>
            <a:pPr lvl="3"/>
            <a:r>
              <a:rPr lang="en-US" altLang="ja-JP" dirty="0" smtClean="0"/>
              <a:t>Web API</a:t>
            </a:r>
            <a:r>
              <a:rPr lang="ja-JP" altLang="en-US" dirty="0" smtClean="0"/>
              <a:t>の引数</a:t>
            </a:r>
            <a:endParaRPr lang="en-US" altLang="ja-JP" dirty="0" smtClean="0"/>
          </a:p>
          <a:p>
            <a:pPr lvl="2"/>
            <a:r>
              <a:rPr kumimoji="1" lang="ja-JP" altLang="en-US" dirty="0" smtClean="0"/>
              <a:t>その他</a:t>
            </a:r>
            <a:endParaRPr kumimoji="1" lang="en-US" altLang="ja-JP" dirty="0" smtClean="0"/>
          </a:p>
          <a:p>
            <a:pPr lvl="1"/>
            <a:r>
              <a:rPr lang="ja-JP" altLang="en-US" dirty="0" smtClean="0"/>
              <a:t>ダイジェスト値を</a:t>
            </a:r>
            <a:r>
              <a:rPr lang="en-US" altLang="ja-JP" dirty="0" smtClean="0"/>
              <a:t>URL</a:t>
            </a:r>
            <a:r>
              <a:rPr lang="ja-JP" altLang="en-US" dirty="0" smtClean="0"/>
              <a:t>に含めて</a:t>
            </a:r>
            <a:r>
              <a:rPr lang="en-US" altLang="ja-JP" dirty="0" smtClean="0"/>
              <a:t>HTTP</a:t>
            </a:r>
            <a:r>
              <a:rPr lang="ja-JP" altLang="en-US" dirty="0" smtClean="0"/>
              <a:t>リクエストを発行する</a:t>
            </a:r>
            <a:endParaRPr lang="en-US" altLang="ja-JP" dirty="0" smtClean="0"/>
          </a:p>
          <a:p>
            <a:r>
              <a:rPr lang="ja-JP" altLang="en-US" dirty="0" smtClean="0"/>
              <a:t>なお、戻り値は</a:t>
            </a:r>
            <a:r>
              <a:rPr lang="en-US" altLang="ja-JP" dirty="0" smtClean="0"/>
              <a:t>XML</a:t>
            </a:r>
            <a:r>
              <a:rPr lang="ja-JP" altLang="en-US" dirty="0" smtClean="0"/>
              <a:t>になっている</a:t>
            </a:r>
            <a:endParaRPr kumimoji="1" lang="ja-JP" altLang="en-US" dirty="0"/>
          </a:p>
        </p:txBody>
      </p:sp>
      <p:sp>
        <p:nvSpPr>
          <p:cNvPr id="4" name="スライド番号プレースホルダ 3"/>
          <p:cNvSpPr>
            <a:spLocks noGrp="1"/>
          </p:cNvSpPr>
          <p:nvPr>
            <p:ph type="sldNum" sz="quarter" idx="15"/>
          </p:nvPr>
        </p:nvSpPr>
        <p:spPr/>
        <p:txBody>
          <a:bodyPr/>
          <a:lstStyle/>
          <a:p>
            <a:fld id="{D2D8002D-B5B0-4BAC-B1F6-782DDCCE6D9C}" type="slidenum">
              <a:rPr kumimoji="1" lang="ja-JP" altLang="en-US" smtClean="0"/>
              <a:pPr/>
              <a:t>17</a:t>
            </a:fld>
            <a:endParaRPr kumimoji="1" lang="ja-JP" alt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normAutofit/>
          </a:bodyPr>
          <a:lstStyle/>
          <a:p>
            <a:r>
              <a:rPr lang="ja-JP" altLang="en-US" dirty="0" smtClean="0"/>
              <a:t>参考</a:t>
            </a:r>
            <a:r>
              <a:rPr lang="en-US" altLang="ja-JP" dirty="0" smtClean="0"/>
              <a:t>: </a:t>
            </a:r>
            <a:r>
              <a:rPr lang="ja-JP" altLang="en-US" dirty="0" smtClean="0"/>
              <a:t>認証アルゴリズム</a:t>
            </a:r>
            <a:r>
              <a:rPr lang="en-US" altLang="ja-JP" dirty="0" smtClean="0"/>
              <a:t>(Ruby) (1/2)</a:t>
            </a:r>
            <a:endParaRPr kumimoji="1" lang="ja-JP" altLang="en-US" dirty="0"/>
          </a:p>
        </p:txBody>
      </p:sp>
      <p:sp>
        <p:nvSpPr>
          <p:cNvPr id="4" name="スライド番号プレースホルダ 3"/>
          <p:cNvSpPr>
            <a:spLocks noGrp="1"/>
          </p:cNvSpPr>
          <p:nvPr>
            <p:ph type="sldNum" sz="quarter" idx="11"/>
          </p:nvPr>
        </p:nvSpPr>
        <p:spPr/>
        <p:txBody>
          <a:bodyPr/>
          <a:lstStyle/>
          <a:p>
            <a:fld id="{D2D8002D-B5B0-4BAC-B1F6-782DDCCE6D9C}" type="slidenum">
              <a:rPr kumimoji="1" lang="ja-JP" altLang="en-US" smtClean="0"/>
              <a:pPr/>
              <a:t>18</a:t>
            </a:fld>
            <a:endParaRPr kumimoji="1" lang="ja-JP" altLang="en-US"/>
          </a:p>
        </p:txBody>
      </p:sp>
      <p:sp>
        <p:nvSpPr>
          <p:cNvPr id="6" name="正方形/長方形 5"/>
          <p:cNvSpPr/>
          <p:nvPr/>
        </p:nvSpPr>
        <p:spPr>
          <a:xfrm>
            <a:off x="1187624" y="1661894"/>
            <a:ext cx="6768752" cy="4647426"/>
          </a:xfrm>
          <a:prstGeom prst="rect">
            <a:avLst/>
          </a:prstGeom>
          <a:ln>
            <a:solidFill>
              <a:schemeClr val="tx1"/>
            </a:solidFill>
          </a:ln>
        </p:spPr>
        <p:txBody>
          <a:bodyPr wrap="square">
            <a:spAutoFit/>
          </a:bodyPr>
          <a:lstStyle/>
          <a:p>
            <a:r>
              <a:rPr lang="en-US" altLang="ja-JP" sz="800" dirty="0" smtClean="0">
                <a:latin typeface="ＭＳ ゴシック" pitchFamily="49" charset="-128"/>
                <a:ea typeface="ＭＳ ゴシック" pitchFamily="49" charset="-128"/>
              </a:rPr>
              <a:t>require '</a:t>
            </a:r>
            <a:r>
              <a:rPr lang="en-US" altLang="ja-JP" sz="800" dirty="0" err="1" smtClean="0">
                <a:latin typeface="ＭＳ ゴシック" pitchFamily="49" charset="-128"/>
                <a:ea typeface="ＭＳ ゴシック" pitchFamily="49" charset="-128"/>
              </a:rPr>
              <a:t>openssl</a:t>
            </a:r>
            <a:r>
              <a:rPr lang="en-US" altLang="ja-JP" sz="800" dirty="0" smtClean="0">
                <a:latin typeface="ＭＳ ゴシック" pitchFamily="49" charset="-128"/>
                <a:ea typeface="ＭＳ ゴシック" pitchFamily="49" charset="-128"/>
              </a:rPr>
              <a:t>'</a:t>
            </a:r>
          </a:p>
          <a:p>
            <a:r>
              <a:rPr lang="en-US" altLang="ja-JP" sz="800" dirty="0" smtClean="0">
                <a:latin typeface="ＭＳ ゴシック" pitchFamily="49" charset="-128"/>
                <a:ea typeface="ＭＳ ゴシック" pitchFamily="49" charset="-128"/>
              </a:rPr>
              <a:t>require 'base64'</a:t>
            </a:r>
          </a:p>
          <a:p>
            <a:endParaRPr lang="en-US" altLang="ja-JP" sz="800" dirty="0" smtClean="0">
              <a:latin typeface="ＭＳ ゴシック" pitchFamily="49" charset="-128"/>
              <a:ea typeface="ＭＳ ゴシック" pitchFamily="49" charset="-128"/>
            </a:endParaRPr>
          </a:p>
          <a:p>
            <a:r>
              <a:rPr lang="en-US" altLang="ja-JP" sz="800" dirty="0" smtClean="0">
                <a:latin typeface="ＭＳ ゴシック" pitchFamily="49" charset="-128"/>
                <a:ea typeface="ＭＳ ゴシック" pitchFamily="49" charset="-128"/>
              </a:rPr>
              <a:t>class </a:t>
            </a:r>
            <a:r>
              <a:rPr lang="en-US" altLang="ja-JP" sz="800" dirty="0" err="1" smtClean="0">
                <a:latin typeface="ＭＳ ゴシック" pitchFamily="49" charset="-128"/>
                <a:ea typeface="ＭＳ ゴシック" pitchFamily="49" charset="-128"/>
              </a:rPr>
              <a:t>AwsRequestParameter</a:t>
            </a:r>
            <a:endParaRPr lang="en-US" altLang="ja-JP" sz="800" dirty="0" smtClean="0">
              <a:latin typeface="ＭＳ ゴシック" pitchFamily="49" charset="-128"/>
              <a:ea typeface="ＭＳ ゴシック" pitchFamily="49" charset="-128"/>
            </a:endParaRPr>
          </a:p>
          <a:p>
            <a:r>
              <a:rPr lang="en-US" altLang="ja-JP" sz="800" dirty="0" smtClean="0">
                <a:latin typeface="ＭＳ ゴシック" pitchFamily="49" charset="-128"/>
                <a:ea typeface="ＭＳ ゴシック" pitchFamily="49" charset="-128"/>
              </a:rPr>
              <a:t>  @@digest = </a:t>
            </a:r>
            <a:r>
              <a:rPr lang="en-US" altLang="ja-JP" sz="800" dirty="0" err="1" smtClean="0">
                <a:latin typeface="ＭＳ ゴシック" pitchFamily="49" charset="-128"/>
                <a:ea typeface="ＭＳ ゴシック" pitchFamily="49" charset="-128"/>
              </a:rPr>
              <a:t>OpenSSL</a:t>
            </a:r>
            <a:r>
              <a:rPr lang="en-US" altLang="ja-JP" sz="800" dirty="0" smtClean="0">
                <a:latin typeface="ＭＳ ゴシック" pitchFamily="49" charset="-128"/>
                <a:ea typeface="ＭＳ ゴシック" pitchFamily="49" charset="-128"/>
              </a:rPr>
              <a:t>::Digest::</a:t>
            </a:r>
            <a:r>
              <a:rPr lang="en-US" altLang="ja-JP" sz="800" dirty="0" err="1" smtClean="0">
                <a:latin typeface="ＭＳ ゴシック" pitchFamily="49" charset="-128"/>
                <a:ea typeface="ＭＳ ゴシック" pitchFamily="49" charset="-128"/>
              </a:rPr>
              <a:t>Digest.new</a:t>
            </a:r>
            <a:r>
              <a:rPr lang="en-US" altLang="ja-JP" sz="800" dirty="0" smtClean="0">
                <a:latin typeface="ＭＳ ゴシック" pitchFamily="49" charset="-128"/>
                <a:ea typeface="ＭＳ ゴシック" pitchFamily="49" charset="-128"/>
              </a:rPr>
              <a:t>("sha1")</a:t>
            </a:r>
          </a:p>
          <a:p>
            <a:endParaRPr lang="en-US" altLang="ja-JP" sz="800" dirty="0" smtClean="0">
              <a:latin typeface="ＭＳ ゴシック" pitchFamily="49" charset="-128"/>
              <a:ea typeface="ＭＳ ゴシック" pitchFamily="49" charset="-128"/>
            </a:endParaRPr>
          </a:p>
          <a:p>
            <a:r>
              <a:rPr lang="en-US" altLang="ja-JP" sz="800" dirty="0" smtClean="0">
                <a:latin typeface="ＭＳ ゴシック" pitchFamily="49" charset="-128"/>
                <a:ea typeface="ＭＳ ゴシック" pitchFamily="49" charset="-128"/>
              </a:rPr>
              <a:t>  def </a:t>
            </a:r>
            <a:r>
              <a:rPr lang="en-US" altLang="ja-JP" sz="800" dirty="0" err="1" smtClean="0">
                <a:latin typeface="ＭＳ ゴシック" pitchFamily="49" charset="-128"/>
                <a:ea typeface="ＭＳ ゴシック" pitchFamily="49" charset="-128"/>
              </a:rPr>
              <a:t>self.amz_escape</a:t>
            </a:r>
            <a:r>
              <a:rPr lang="en-US" altLang="ja-JP" sz="800" dirty="0" smtClean="0">
                <a:latin typeface="ＭＳ ゴシック" pitchFamily="49" charset="-128"/>
                <a:ea typeface="ＭＳ ゴシック" pitchFamily="49" charset="-128"/>
              </a:rPr>
              <a:t>(</a:t>
            </a:r>
            <a:r>
              <a:rPr lang="en-US" altLang="ja-JP" sz="800" dirty="0" err="1" smtClean="0">
                <a:latin typeface="ＭＳ ゴシック" pitchFamily="49" charset="-128"/>
                <a:ea typeface="ＭＳ ゴシック" pitchFamily="49" charset="-128"/>
              </a:rPr>
              <a:t>param</a:t>
            </a:r>
            <a:r>
              <a:rPr lang="en-US" altLang="ja-JP" sz="800" dirty="0" smtClean="0">
                <a:latin typeface="ＭＳ ゴシック" pitchFamily="49" charset="-128"/>
                <a:ea typeface="ＭＳ ゴシック" pitchFamily="49" charset="-128"/>
              </a:rPr>
              <a:t>)</a:t>
            </a:r>
          </a:p>
          <a:p>
            <a:r>
              <a:rPr lang="en-US" altLang="ja-JP" sz="800" dirty="0" smtClean="0">
                <a:latin typeface="ＭＳ ゴシック" pitchFamily="49" charset="-128"/>
                <a:ea typeface="ＭＳ ゴシック" pitchFamily="49" charset="-128"/>
              </a:rPr>
              <a:t>    </a:t>
            </a:r>
            <a:r>
              <a:rPr lang="en-US" altLang="ja-JP" sz="800" dirty="0" err="1" smtClean="0">
                <a:latin typeface="ＭＳ ゴシック" pitchFamily="49" charset="-128"/>
                <a:ea typeface="ＭＳ ゴシック" pitchFamily="49" charset="-128"/>
              </a:rPr>
              <a:t>param.to_s.gsub</a:t>
            </a:r>
            <a:r>
              <a:rPr lang="en-US" altLang="ja-JP" sz="800" dirty="0" smtClean="0">
                <a:latin typeface="ＭＳ ゴシック" pitchFamily="49" charset="-128"/>
                <a:ea typeface="ＭＳ ゴシック" pitchFamily="49" charset="-128"/>
              </a:rPr>
              <a:t>(/([^a-zA-Z0-9._~-]+)/n) do</a:t>
            </a:r>
          </a:p>
          <a:p>
            <a:r>
              <a:rPr lang="en-US" altLang="ja-JP" sz="800" dirty="0" smtClean="0">
                <a:latin typeface="ＭＳ ゴシック" pitchFamily="49" charset="-128"/>
                <a:ea typeface="ＭＳ ゴシック" pitchFamily="49" charset="-128"/>
              </a:rPr>
              <a:t>      '%' + $1.unpack('H2' * $1.size).join('%').</a:t>
            </a:r>
            <a:r>
              <a:rPr lang="en-US" altLang="ja-JP" sz="800" dirty="0" err="1" smtClean="0">
                <a:latin typeface="ＭＳ ゴシック" pitchFamily="49" charset="-128"/>
                <a:ea typeface="ＭＳ ゴシック" pitchFamily="49" charset="-128"/>
              </a:rPr>
              <a:t>upcase</a:t>
            </a:r>
            <a:endParaRPr lang="en-US" altLang="ja-JP" sz="800" dirty="0" smtClean="0">
              <a:latin typeface="ＭＳ ゴシック" pitchFamily="49" charset="-128"/>
              <a:ea typeface="ＭＳ ゴシック" pitchFamily="49" charset="-128"/>
            </a:endParaRPr>
          </a:p>
          <a:p>
            <a:r>
              <a:rPr lang="en-US" altLang="ja-JP" sz="800" dirty="0" smtClean="0">
                <a:latin typeface="ＭＳ ゴシック" pitchFamily="49" charset="-128"/>
                <a:ea typeface="ＭＳ ゴシック" pitchFamily="49" charset="-128"/>
              </a:rPr>
              <a:t>    end</a:t>
            </a:r>
          </a:p>
          <a:p>
            <a:r>
              <a:rPr lang="en-US" altLang="ja-JP" sz="800" dirty="0" smtClean="0">
                <a:latin typeface="ＭＳ ゴシック" pitchFamily="49" charset="-128"/>
                <a:ea typeface="ＭＳ ゴシック" pitchFamily="49" charset="-128"/>
              </a:rPr>
              <a:t>  end</a:t>
            </a:r>
          </a:p>
          <a:p>
            <a:endParaRPr lang="en-US" altLang="ja-JP" sz="800" dirty="0" smtClean="0">
              <a:latin typeface="ＭＳ ゴシック" pitchFamily="49" charset="-128"/>
              <a:ea typeface="ＭＳ ゴシック" pitchFamily="49" charset="-128"/>
            </a:endParaRPr>
          </a:p>
          <a:p>
            <a:r>
              <a:rPr lang="en-US" altLang="ja-JP" sz="800" dirty="0" smtClean="0">
                <a:latin typeface="ＭＳ ゴシック" pitchFamily="49" charset="-128"/>
                <a:ea typeface="ＭＳ ゴシック" pitchFamily="49" charset="-128"/>
              </a:rPr>
              <a:t>  # </a:t>
            </a:r>
            <a:r>
              <a:rPr lang="ja-JP" altLang="en-US" sz="800" dirty="0" smtClean="0">
                <a:latin typeface="ＭＳ ゴシック" pitchFamily="49" charset="-128"/>
                <a:ea typeface="ＭＳ ゴシック" pitchFamily="49" charset="-128"/>
              </a:rPr>
              <a:t>リクエストパラメータへの署名方法 </a:t>
            </a:r>
            <a:r>
              <a:rPr lang="en-US" altLang="ja-JP" sz="800" dirty="0" smtClean="0">
                <a:latin typeface="ＭＳ ゴシック" pitchFamily="49" charset="-128"/>
                <a:ea typeface="ＭＳ ゴシック" pitchFamily="49" charset="-128"/>
              </a:rPr>
              <a:t>v2</a:t>
            </a:r>
          </a:p>
          <a:p>
            <a:r>
              <a:rPr lang="en-US" altLang="ja-JP" sz="800" dirty="0" smtClean="0">
                <a:latin typeface="ＭＳ ゴシック" pitchFamily="49" charset="-128"/>
                <a:ea typeface="ＭＳ ゴシック" pitchFamily="49" charset="-128"/>
              </a:rPr>
              <a:t>  def self.sign_request_v2(</a:t>
            </a:r>
            <a:r>
              <a:rPr lang="en-US" altLang="ja-JP" sz="800" dirty="0" err="1" smtClean="0">
                <a:latin typeface="ＭＳ ゴシック" pitchFamily="49" charset="-128"/>
                <a:ea typeface="ＭＳ ゴシック" pitchFamily="49" charset="-128"/>
              </a:rPr>
              <a:t>aws_secret_access_key</a:t>
            </a:r>
            <a:r>
              <a:rPr lang="en-US" altLang="ja-JP" sz="800" dirty="0" smtClean="0">
                <a:latin typeface="ＭＳ ゴシック" pitchFamily="49" charset="-128"/>
                <a:ea typeface="ＭＳ ゴシック" pitchFamily="49" charset="-128"/>
              </a:rPr>
              <a:t>,</a:t>
            </a:r>
          </a:p>
          <a:p>
            <a:r>
              <a:rPr lang="en-US" altLang="ja-JP" sz="800" dirty="0" smtClean="0">
                <a:latin typeface="ＭＳ ゴシック" pitchFamily="49" charset="-128"/>
                <a:ea typeface="ＭＳ ゴシック" pitchFamily="49" charset="-128"/>
              </a:rPr>
              <a:t>                           </a:t>
            </a:r>
            <a:r>
              <a:rPr lang="en-US" altLang="ja-JP" sz="800" dirty="0" err="1" smtClean="0">
                <a:latin typeface="ＭＳ ゴシック" pitchFamily="49" charset="-128"/>
                <a:ea typeface="ＭＳ ゴシック" pitchFamily="49" charset="-128"/>
              </a:rPr>
              <a:t>service_hash</a:t>
            </a:r>
            <a:r>
              <a:rPr lang="en-US" altLang="ja-JP" sz="800" dirty="0" smtClean="0">
                <a:latin typeface="ＭＳ ゴシック" pitchFamily="49" charset="-128"/>
                <a:ea typeface="ＭＳ ゴシック" pitchFamily="49" charset="-128"/>
              </a:rPr>
              <a:t>,</a:t>
            </a:r>
          </a:p>
          <a:p>
            <a:r>
              <a:rPr lang="en-US" altLang="ja-JP" sz="800" dirty="0" smtClean="0">
                <a:latin typeface="ＭＳ ゴシック" pitchFamily="49" charset="-128"/>
                <a:ea typeface="ＭＳ ゴシック" pitchFamily="49" charset="-128"/>
              </a:rPr>
              <a:t>                           </a:t>
            </a:r>
            <a:r>
              <a:rPr lang="en-US" altLang="ja-JP" sz="800" dirty="0" err="1" smtClean="0">
                <a:latin typeface="ＭＳ ゴシック" pitchFamily="49" charset="-128"/>
                <a:ea typeface="ＭＳ ゴシック" pitchFamily="49" charset="-128"/>
              </a:rPr>
              <a:t>http_verb</a:t>
            </a:r>
            <a:r>
              <a:rPr lang="en-US" altLang="ja-JP" sz="800" dirty="0" smtClean="0">
                <a:latin typeface="ＭＳ ゴシック" pitchFamily="49" charset="-128"/>
                <a:ea typeface="ＭＳ ゴシック" pitchFamily="49" charset="-128"/>
              </a:rPr>
              <a:t>,</a:t>
            </a:r>
          </a:p>
          <a:p>
            <a:r>
              <a:rPr lang="en-US" altLang="ja-JP" sz="800" dirty="0" smtClean="0">
                <a:latin typeface="ＭＳ ゴシック" pitchFamily="49" charset="-128"/>
                <a:ea typeface="ＭＳ ゴシック" pitchFamily="49" charset="-128"/>
              </a:rPr>
              <a:t>                           host,</a:t>
            </a:r>
          </a:p>
          <a:p>
            <a:r>
              <a:rPr lang="en-US" altLang="ja-JP" sz="800" dirty="0" smtClean="0">
                <a:latin typeface="ＭＳ ゴシック" pitchFamily="49" charset="-128"/>
                <a:ea typeface="ＭＳ ゴシック" pitchFamily="49" charset="-128"/>
              </a:rPr>
              <a:t>                           </a:t>
            </a:r>
            <a:r>
              <a:rPr lang="en-US" altLang="ja-JP" sz="800" dirty="0" err="1" smtClean="0">
                <a:latin typeface="ＭＳ ゴシック" pitchFamily="49" charset="-128"/>
                <a:ea typeface="ＭＳ ゴシック" pitchFamily="49" charset="-128"/>
              </a:rPr>
              <a:t>uri_path</a:t>
            </a:r>
            <a:r>
              <a:rPr lang="en-US" altLang="ja-JP" sz="800" dirty="0" smtClean="0">
                <a:latin typeface="ＭＳ ゴシック" pitchFamily="49" charset="-128"/>
                <a:ea typeface="ＭＳ ゴシック" pitchFamily="49" charset="-128"/>
              </a:rPr>
              <a:t>)</a:t>
            </a:r>
          </a:p>
          <a:p>
            <a:r>
              <a:rPr lang="en-US" altLang="ja-JP" sz="800" dirty="0" smtClean="0">
                <a:latin typeface="ＭＳ ゴシック" pitchFamily="49" charset="-128"/>
                <a:ea typeface="ＭＳ ゴシック" pitchFamily="49" charset="-128"/>
              </a:rPr>
              <a:t>    # </a:t>
            </a:r>
            <a:r>
              <a:rPr lang="ja-JP" altLang="en-US" sz="800" dirty="0" smtClean="0">
                <a:latin typeface="ＭＳ ゴシック" pitchFamily="49" charset="-128"/>
                <a:ea typeface="ＭＳ ゴシック" pitchFamily="49" charset="-128"/>
              </a:rPr>
              <a:t>必須パラメータの追加</a:t>
            </a:r>
          </a:p>
          <a:p>
            <a:r>
              <a:rPr lang="ja-JP" altLang="en-US" sz="800" dirty="0" smtClean="0">
                <a:latin typeface="ＭＳ ゴシック" pitchFamily="49" charset="-128"/>
                <a:ea typeface="ＭＳ ゴシック" pitchFamily="49" charset="-128"/>
              </a:rPr>
              <a:t>    </a:t>
            </a:r>
            <a:r>
              <a:rPr lang="en-US" altLang="ja-JP" sz="800" dirty="0" err="1" smtClean="0">
                <a:latin typeface="ＭＳ ゴシック" pitchFamily="49" charset="-128"/>
                <a:ea typeface="ＭＳ ゴシック" pitchFamily="49" charset="-128"/>
              </a:rPr>
              <a:t>service_hash</a:t>
            </a:r>
            <a:r>
              <a:rPr lang="en-US" altLang="ja-JP" sz="800" dirty="0" smtClean="0">
                <a:latin typeface="ＭＳ ゴシック" pitchFamily="49" charset="-128"/>
                <a:ea typeface="ＭＳ ゴシック" pitchFamily="49" charset="-128"/>
              </a:rPr>
              <a:t>["Timestamp"] ||= </a:t>
            </a:r>
            <a:r>
              <a:rPr lang="en-US" altLang="ja-JP" sz="800" dirty="0" err="1" smtClean="0">
                <a:latin typeface="ＭＳ ゴシック" pitchFamily="49" charset="-128"/>
                <a:ea typeface="ＭＳ ゴシック" pitchFamily="49" charset="-128"/>
              </a:rPr>
              <a:t>Time.now.utc.strftime</a:t>
            </a:r>
            <a:r>
              <a:rPr lang="en-US" altLang="ja-JP" sz="800" dirty="0" smtClean="0">
                <a:latin typeface="ＭＳ ゴシック" pitchFamily="49" charset="-128"/>
                <a:ea typeface="ＭＳ ゴシック" pitchFamily="49" charset="-128"/>
              </a:rPr>
              <a:t>("%Y-%m-%</a:t>
            </a:r>
            <a:r>
              <a:rPr lang="en-US" altLang="ja-JP" sz="800" dirty="0" err="1" smtClean="0">
                <a:latin typeface="ＭＳ ゴシック" pitchFamily="49" charset="-128"/>
                <a:ea typeface="ＭＳ ゴシック" pitchFamily="49" charset="-128"/>
              </a:rPr>
              <a:t>dT%H</a:t>
            </a:r>
            <a:r>
              <a:rPr lang="en-US" altLang="ja-JP" sz="800" dirty="0" smtClean="0">
                <a:latin typeface="ＭＳ ゴシック" pitchFamily="49" charset="-128"/>
                <a:ea typeface="ＭＳ ゴシック" pitchFamily="49" charset="-128"/>
              </a:rPr>
              <a:t>:%M:%S.000Z") unless </a:t>
            </a:r>
            <a:r>
              <a:rPr lang="en-US" altLang="ja-JP" sz="800" dirty="0" err="1" smtClean="0">
                <a:latin typeface="ＭＳ ゴシック" pitchFamily="49" charset="-128"/>
                <a:ea typeface="ＭＳ ゴシック" pitchFamily="49" charset="-128"/>
              </a:rPr>
              <a:t>service_hash</a:t>
            </a:r>
            <a:r>
              <a:rPr lang="en-US" altLang="ja-JP" sz="800" dirty="0" smtClean="0">
                <a:latin typeface="ＭＳ ゴシック" pitchFamily="49" charset="-128"/>
                <a:ea typeface="ＭＳ ゴシック" pitchFamily="49" charset="-128"/>
              </a:rPr>
              <a:t>["Expires"]</a:t>
            </a:r>
          </a:p>
          <a:p>
            <a:r>
              <a:rPr lang="en-US" altLang="ja-JP" sz="800" dirty="0" smtClean="0">
                <a:latin typeface="ＭＳ ゴシック" pitchFamily="49" charset="-128"/>
                <a:ea typeface="ＭＳ ゴシック" pitchFamily="49" charset="-128"/>
              </a:rPr>
              <a:t>    </a:t>
            </a:r>
            <a:r>
              <a:rPr lang="en-US" altLang="ja-JP" sz="800" dirty="0" err="1" smtClean="0">
                <a:latin typeface="ＭＳ ゴシック" pitchFamily="49" charset="-128"/>
                <a:ea typeface="ＭＳ ゴシック" pitchFamily="49" charset="-128"/>
              </a:rPr>
              <a:t>service_hash</a:t>
            </a:r>
            <a:r>
              <a:rPr lang="en-US" altLang="ja-JP" sz="800" dirty="0" smtClean="0">
                <a:latin typeface="ＭＳ ゴシック" pitchFamily="49" charset="-128"/>
                <a:ea typeface="ＭＳ ゴシック" pitchFamily="49" charset="-128"/>
              </a:rPr>
              <a:t>["</a:t>
            </a:r>
            <a:r>
              <a:rPr lang="en-US" altLang="ja-JP" sz="800" dirty="0" err="1" smtClean="0">
                <a:latin typeface="ＭＳ ゴシック" pitchFamily="49" charset="-128"/>
                <a:ea typeface="ＭＳ ゴシック" pitchFamily="49" charset="-128"/>
              </a:rPr>
              <a:t>SignatureVersion</a:t>
            </a:r>
            <a:r>
              <a:rPr lang="en-US" altLang="ja-JP" sz="800" dirty="0" smtClean="0">
                <a:latin typeface="ＭＳ ゴシック" pitchFamily="49" charset="-128"/>
                <a:ea typeface="ＭＳ ゴシック" pitchFamily="49" charset="-128"/>
              </a:rPr>
              <a:t>"] = '2'</a:t>
            </a:r>
          </a:p>
          <a:p>
            <a:r>
              <a:rPr lang="en-US" altLang="ja-JP" sz="800" dirty="0" smtClean="0">
                <a:latin typeface="ＭＳ ゴシック" pitchFamily="49" charset="-128"/>
                <a:ea typeface="ＭＳ ゴシック" pitchFamily="49" charset="-128"/>
              </a:rPr>
              <a:t>    </a:t>
            </a:r>
            <a:r>
              <a:rPr lang="en-US" altLang="ja-JP" sz="800" dirty="0" err="1" smtClean="0">
                <a:latin typeface="ＭＳ ゴシック" pitchFamily="49" charset="-128"/>
                <a:ea typeface="ＭＳ ゴシック" pitchFamily="49" charset="-128"/>
              </a:rPr>
              <a:t>service_hash</a:t>
            </a:r>
            <a:r>
              <a:rPr lang="en-US" altLang="ja-JP" sz="800" dirty="0" smtClean="0">
                <a:latin typeface="ＭＳ ゴシック" pitchFamily="49" charset="-128"/>
                <a:ea typeface="ＭＳ ゴシック" pitchFamily="49" charset="-128"/>
              </a:rPr>
              <a:t>['</a:t>
            </a:r>
            <a:r>
              <a:rPr lang="en-US" altLang="ja-JP" sz="800" dirty="0" err="1" smtClean="0">
                <a:latin typeface="ＭＳ ゴシック" pitchFamily="49" charset="-128"/>
                <a:ea typeface="ＭＳ ゴシック" pitchFamily="49" charset="-128"/>
              </a:rPr>
              <a:t>SignatureMethod</a:t>
            </a:r>
            <a:r>
              <a:rPr lang="en-US" altLang="ja-JP" sz="800" dirty="0" smtClean="0">
                <a:latin typeface="ＭＳ ゴシック" pitchFamily="49" charset="-128"/>
                <a:ea typeface="ＭＳ ゴシック" pitchFamily="49" charset="-128"/>
              </a:rPr>
              <a:t>'] = 'HmacSHA1'</a:t>
            </a:r>
          </a:p>
          <a:p>
            <a:endParaRPr lang="en-US" altLang="ja-JP" sz="800" dirty="0" smtClean="0">
              <a:latin typeface="ＭＳ ゴシック" pitchFamily="49" charset="-128"/>
              <a:ea typeface="ＭＳ ゴシック" pitchFamily="49" charset="-128"/>
            </a:endParaRPr>
          </a:p>
          <a:p>
            <a:r>
              <a:rPr lang="en-US" altLang="ja-JP" sz="800" dirty="0" smtClean="0">
                <a:latin typeface="ＭＳ ゴシック" pitchFamily="49" charset="-128"/>
                <a:ea typeface="ＭＳ ゴシック" pitchFamily="49" charset="-128"/>
              </a:rPr>
              <a:t>    # </a:t>
            </a:r>
            <a:r>
              <a:rPr lang="ja-JP" altLang="en-US" sz="800" dirty="0" smtClean="0">
                <a:latin typeface="ＭＳ ゴシック" pitchFamily="49" charset="-128"/>
                <a:ea typeface="ＭＳ ゴシック" pitchFamily="49" charset="-128"/>
              </a:rPr>
              <a:t>署名対象データの正規化</a:t>
            </a:r>
          </a:p>
          <a:p>
            <a:r>
              <a:rPr lang="ja-JP" altLang="en-US" sz="800" dirty="0" smtClean="0">
                <a:latin typeface="ＭＳ ゴシック" pitchFamily="49" charset="-128"/>
                <a:ea typeface="ＭＳ ゴシック" pitchFamily="49" charset="-128"/>
              </a:rPr>
              <a:t>    </a:t>
            </a:r>
            <a:r>
              <a:rPr lang="en-US" altLang="ja-JP" sz="800" dirty="0" err="1" smtClean="0">
                <a:latin typeface="ＭＳ ゴシック" pitchFamily="49" charset="-128"/>
                <a:ea typeface="ＭＳ ゴシック" pitchFamily="49" charset="-128"/>
              </a:rPr>
              <a:t>canonical_string</a:t>
            </a:r>
            <a:r>
              <a:rPr lang="en-US" altLang="ja-JP" sz="800" dirty="0" smtClean="0">
                <a:latin typeface="ＭＳ ゴシック" pitchFamily="49" charset="-128"/>
                <a:ea typeface="ＭＳ ゴシック" pitchFamily="49" charset="-128"/>
              </a:rPr>
              <a:t> = </a:t>
            </a:r>
            <a:r>
              <a:rPr lang="en-US" altLang="ja-JP" sz="800" dirty="0" err="1" smtClean="0">
                <a:latin typeface="ＭＳ ゴシック" pitchFamily="49" charset="-128"/>
                <a:ea typeface="ＭＳ ゴシック" pitchFamily="49" charset="-128"/>
              </a:rPr>
              <a:t>service_hash.keys.sort.map</a:t>
            </a:r>
            <a:r>
              <a:rPr lang="en-US" altLang="ja-JP" sz="800" dirty="0" smtClean="0">
                <a:latin typeface="ＭＳ ゴシック" pitchFamily="49" charset="-128"/>
                <a:ea typeface="ＭＳ ゴシック" pitchFamily="49" charset="-128"/>
              </a:rPr>
              <a:t> do |key|</a:t>
            </a:r>
          </a:p>
          <a:p>
            <a:r>
              <a:rPr lang="en-US" altLang="ja-JP" sz="800" dirty="0" smtClean="0">
                <a:latin typeface="ＭＳ ゴシック" pitchFamily="49" charset="-128"/>
                <a:ea typeface="ＭＳ ゴシック" pitchFamily="49" charset="-128"/>
              </a:rPr>
              <a:t>      "#{</a:t>
            </a:r>
            <a:r>
              <a:rPr lang="en-US" altLang="ja-JP" sz="800" dirty="0" err="1" smtClean="0">
                <a:latin typeface="ＭＳ ゴシック" pitchFamily="49" charset="-128"/>
                <a:ea typeface="ＭＳ ゴシック" pitchFamily="49" charset="-128"/>
              </a:rPr>
              <a:t>amz_escape</a:t>
            </a:r>
            <a:r>
              <a:rPr lang="en-US" altLang="ja-JP" sz="800" dirty="0" smtClean="0">
                <a:latin typeface="ＭＳ ゴシック" pitchFamily="49" charset="-128"/>
                <a:ea typeface="ＭＳ ゴシック" pitchFamily="49" charset="-128"/>
              </a:rPr>
              <a:t>(key)}=#{</a:t>
            </a:r>
            <a:r>
              <a:rPr lang="en-US" altLang="ja-JP" sz="800" dirty="0" err="1" smtClean="0">
                <a:latin typeface="ＭＳ ゴシック" pitchFamily="49" charset="-128"/>
                <a:ea typeface="ＭＳ ゴシック" pitchFamily="49" charset="-128"/>
              </a:rPr>
              <a:t>amz_escape</a:t>
            </a:r>
            <a:r>
              <a:rPr lang="en-US" altLang="ja-JP" sz="800" dirty="0" smtClean="0">
                <a:latin typeface="ＭＳ ゴシック" pitchFamily="49" charset="-128"/>
                <a:ea typeface="ＭＳ ゴシック" pitchFamily="49" charset="-128"/>
              </a:rPr>
              <a:t>(</a:t>
            </a:r>
            <a:r>
              <a:rPr lang="en-US" altLang="ja-JP" sz="800" dirty="0" err="1" smtClean="0">
                <a:latin typeface="ＭＳ ゴシック" pitchFamily="49" charset="-128"/>
                <a:ea typeface="ＭＳ ゴシック" pitchFamily="49" charset="-128"/>
              </a:rPr>
              <a:t>service_hash</a:t>
            </a:r>
            <a:r>
              <a:rPr lang="en-US" altLang="ja-JP" sz="800" dirty="0" smtClean="0">
                <a:latin typeface="ＭＳ ゴシック" pitchFamily="49" charset="-128"/>
                <a:ea typeface="ＭＳ ゴシック" pitchFamily="49" charset="-128"/>
              </a:rPr>
              <a:t>[key])}"</a:t>
            </a:r>
          </a:p>
          <a:p>
            <a:r>
              <a:rPr lang="en-US" altLang="ja-JP" sz="800" dirty="0" smtClean="0">
                <a:latin typeface="ＭＳ ゴシック" pitchFamily="49" charset="-128"/>
                <a:ea typeface="ＭＳ ゴシック" pitchFamily="49" charset="-128"/>
              </a:rPr>
              <a:t>    </a:t>
            </a:r>
            <a:r>
              <a:rPr lang="en-US" altLang="ja-JP" sz="800" dirty="0" err="1" smtClean="0">
                <a:latin typeface="ＭＳ ゴシック" pitchFamily="49" charset="-128"/>
                <a:ea typeface="ＭＳ ゴシック" pitchFamily="49" charset="-128"/>
              </a:rPr>
              <a:t>end.join</a:t>
            </a:r>
            <a:r>
              <a:rPr lang="en-US" altLang="ja-JP" sz="800" dirty="0" smtClean="0">
                <a:latin typeface="ＭＳ ゴシック" pitchFamily="49" charset="-128"/>
                <a:ea typeface="ＭＳ ゴシック" pitchFamily="49" charset="-128"/>
              </a:rPr>
              <a:t>('&amp;')</a:t>
            </a:r>
          </a:p>
          <a:p>
            <a:endParaRPr lang="en-US" altLang="ja-JP" sz="800" dirty="0" smtClean="0">
              <a:latin typeface="ＭＳ ゴシック" pitchFamily="49" charset="-128"/>
              <a:ea typeface="ＭＳ ゴシック" pitchFamily="49" charset="-128"/>
            </a:endParaRPr>
          </a:p>
          <a:p>
            <a:r>
              <a:rPr lang="en-US" altLang="ja-JP" sz="800" dirty="0" smtClean="0">
                <a:latin typeface="ＭＳ ゴシック" pitchFamily="49" charset="-128"/>
                <a:ea typeface="ＭＳ ゴシック" pitchFamily="49" charset="-128"/>
              </a:rPr>
              <a:t>    # </a:t>
            </a:r>
            <a:r>
              <a:rPr lang="ja-JP" altLang="en-US" sz="800" dirty="0" smtClean="0">
                <a:latin typeface="ＭＳ ゴシック" pitchFamily="49" charset="-128"/>
                <a:ea typeface="ＭＳ ゴシック" pitchFamily="49" charset="-128"/>
              </a:rPr>
              <a:t>署名をする</a:t>
            </a:r>
          </a:p>
          <a:p>
            <a:r>
              <a:rPr lang="ja-JP" altLang="en-US" sz="800" dirty="0" smtClean="0">
                <a:latin typeface="ＭＳ ゴシック" pitchFamily="49" charset="-128"/>
                <a:ea typeface="ＭＳ ゴシック" pitchFamily="49" charset="-128"/>
              </a:rPr>
              <a:t>    </a:t>
            </a:r>
            <a:r>
              <a:rPr lang="en-US" altLang="ja-JP" sz="800" dirty="0" err="1" smtClean="0">
                <a:latin typeface="ＭＳ ゴシック" pitchFamily="49" charset="-128"/>
                <a:ea typeface="ＭＳ ゴシック" pitchFamily="49" charset="-128"/>
              </a:rPr>
              <a:t>string_to_sign</a:t>
            </a:r>
            <a:r>
              <a:rPr lang="en-US" altLang="ja-JP" sz="800" dirty="0" smtClean="0">
                <a:latin typeface="ＭＳ ゴシック" pitchFamily="49" charset="-128"/>
                <a:ea typeface="ＭＳ ゴシック" pitchFamily="49" charset="-128"/>
              </a:rPr>
              <a:t> = "#{</a:t>
            </a:r>
            <a:r>
              <a:rPr lang="en-US" altLang="ja-JP" sz="800" dirty="0" err="1" smtClean="0">
                <a:latin typeface="ＭＳ ゴシック" pitchFamily="49" charset="-128"/>
                <a:ea typeface="ＭＳ ゴシック" pitchFamily="49" charset="-128"/>
              </a:rPr>
              <a:t>http_verb.to_s.upcase</a:t>
            </a:r>
            <a:r>
              <a:rPr lang="en-US" altLang="ja-JP" sz="800" dirty="0" smtClean="0">
                <a:latin typeface="ＭＳ ゴシック" pitchFamily="49" charset="-128"/>
                <a:ea typeface="ＭＳ ゴシック" pitchFamily="49" charset="-128"/>
              </a:rPr>
              <a:t>}\n#{</a:t>
            </a:r>
            <a:r>
              <a:rPr lang="en-US" altLang="ja-JP" sz="800" dirty="0" err="1" smtClean="0">
                <a:latin typeface="ＭＳ ゴシック" pitchFamily="49" charset="-128"/>
                <a:ea typeface="ＭＳ ゴシック" pitchFamily="49" charset="-128"/>
              </a:rPr>
              <a:t>host.downcase</a:t>
            </a:r>
            <a:r>
              <a:rPr lang="en-US" altLang="ja-JP" sz="800" dirty="0" smtClean="0">
                <a:latin typeface="ＭＳ ゴシック" pitchFamily="49" charset="-128"/>
                <a:ea typeface="ＭＳ ゴシック" pitchFamily="49" charset="-128"/>
              </a:rPr>
              <a:t>}\n#{</a:t>
            </a:r>
            <a:r>
              <a:rPr lang="en-US" altLang="ja-JP" sz="800" dirty="0" err="1" smtClean="0">
                <a:latin typeface="ＭＳ ゴシック" pitchFamily="49" charset="-128"/>
                <a:ea typeface="ＭＳ ゴシック" pitchFamily="49" charset="-128"/>
              </a:rPr>
              <a:t>uri_path</a:t>
            </a:r>
            <a:r>
              <a:rPr lang="en-US" altLang="ja-JP" sz="800" dirty="0" smtClean="0">
                <a:latin typeface="ＭＳ ゴシック" pitchFamily="49" charset="-128"/>
                <a:ea typeface="ＭＳ ゴシック" pitchFamily="49" charset="-128"/>
              </a:rPr>
              <a:t>}\n#{</a:t>
            </a:r>
            <a:r>
              <a:rPr lang="en-US" altLang="ja-JP" sz="800" dirty="0" err="1" smtClean="0">
                <a:latin typeface="ＭＳ ゴシック" pitchFamily="49" charset="-128"/>
                <a:ea typeface="ＭＳ ゴシック" pitchFamily="49" charset="-128"/>
              </a:rPr>
              <a:t>canonical_string</a:t>
            </a:r>
            <a:r>
              <a:rPr lang="en-US" altLang="ja-JP" sz="800" dirty="0" smtClean="0">
                <a:latin typeface="ＭＳ ゴシック" pitchFamily="49" charset="-128"/>
                <a:ea typeface="ＭＳ ゴシック" pitchFamily="49" charset="-128"/>
              </a:rPr>
              <a:t>}"</a:t>
            </a:r>
          </a:p>
          <a:p>
            <a:r>
              <a:rPr lang="en-US" altLang="ja-JP" sz="800" dirty="0" smtClean="0">
                <a:latin typeface="ＭＳ ゴシック" pitchFamily="49" charset="-128"/>
                <a:ea typeface="ＭＳ ゴシック" pitchFamily="49" charset="-128"/>
              </a:rPr>
              <a:t>    signature      = </a:t>
            </a:r>
            <a:r>
              <a:rPr lang="en-US" altLang="ja-JP" sz="800" dirty="0" err="1" smtClean="0">
                <a:latin typeface="ＭＳ ゴシック" pitchFamily="49" charset="-128"/>
                <a:ea typeface="ＭＳ ゴシック" pitchFamily="49" charset="-128"/>
              </a:rPr>
              <a:t>amz_escape</a:t>
            </a:r>
            <a:r>
              <a:rPr lang="en-US" altLang="ja-JP" sz="800" dirty="0" smtClean="0">
                <a:latin typeface="ＭＳ ゴシック" pitchFamily="49" charset="-128"/>
                <a:ea typeface="ＭＳ ゴシック" pitchFamily="49" charset="-128"/>
              </a:rPr>
              <a:t>(Base64.encode64(</a:t>
            </a:r>
            <a:r>
              <a:rPr lang="en-US" altLang="ja-JP" sz="800" dirty="0" err="1" smtClean="0">
                <a:latin typeface="ＭＳ ゴシック" pitchFamily="49" charset="-128"/>
                <a:ea typeface="ＭＳ ゴシック" pitchFamily="49" charset="-128"/>
              </a:rPr>
              <a:t>OpenSSL</a:t>
            </a:r>
            <a:r>
              <a:rPr lang="en-US" altLang="ja-JP" sz="800" dirty="0" smtClean="0">
                <a:latin typeface="ＭＳ ゴシック" pitchFamily="49" charset="-128"/>
                <a:ea typeface="ＭＳ ゴシック" pitchFamily="49" charset="-128"/>
              </a:rPr>
              <a:t>::</a:t>
            </a:r>
            <a:r>
              <a:rPr lang="en-US" altLang="ja-JP" sz="800" dirty="0" err="1" smtClean="0">
                <a:latin typeface="ＭＳ ゴシック" pitchFamily="49" charset="-128"/>
                <a:ea typeface="ＭＳ ゴシック" pitchFamily="49" charset="-128"/>
              </a:rPr>
              <a:t>HMAC.digest</a:t>
            </a:r>
            <a:r>
              <a:rPr lang="en-US" altLang="ja-JP" sz="800" dirty="0" smtClean="0">
                <a:latin typeface="ＭＳ ゴシック" pitchFamily="49" charset="-128"/>
                <a:ea typeface="ＭＳ ゴシック" pitchFamily="49" charset="-128"/>
              </a:rPr>
              <a:t>(@@digest, </a:t>
            </a:r>
            <a:r>
              <a:rPr lang="en-US" altLang="ja-JP" sz="800" dirty="0" err="1" smtClean="0">
                <a:latin typeface="ＭＳ ゴシック" pitchFamily="49" charset="-128"/>
                <a:ea typeface="ＭＳ ゴシック" pitchFamily="49" charset="-128"/>
              </a:rPr>
              <a:t>aws_secret_access_key</a:t>
            </a:r>
            <a:r>
              <a:rPr lang="en-US" altLang="ja-JP" sz="800" dirty="0" smtClean="0">
                <a:latin typeface="ＭＳ ゴシック" pitchFamily="49" charset="-128"/>
                <a:ea typeface="ＭＳ ゴシック" pitchFamily="49" charset="-128"/>
              </a:rPr>
              <a:t>, </a:t>
            </a:r>
            <a:r>
              <a:rPr lang="en-US" altLang="ja-JP" sz="800" dirty="0" err="1" smtClean="0">
                <a:latin typeface="ＭＳ ゴシック" pitchFamily="49" charset="-128"/>
                <a:ea typeface="ＭＳ ゴシック" pitchFamily="49" charset="-128"/>
              </a:rPr>
              <a:t>string_to_sign</a:t>
            </a:r>
            <a:r>
              <a:rPr lang="en-US" altLang="ja-JP" sz="800" dirty="0" smtClean="0">
                <a:latin typeface="ＭＳ ゴシック" pitchFamily="49" charset="-128"/>
                <a:ea typeface="ＭＳ ゴシック" pitchFamily="49" charset="-128"/>
              </a:rPr>
              <a:t>)).strip)</a:t>
            </a:r>
          </a:p>
          <a:p>
            <a:endParaRPr lang="en-US" altLang="ja-JP" sz="800" dirty="0" smtClean="0">
              <a:latin typeface="ＭＳ ゴシック" pitchFamily="49" charset="-128"/>
              <a:ea typeface="ＭＳ ゴシック" pitchFamily="49" charset="-128"/>
            </a:endParaRPr>
          </a:p>
          <a:p>
            <a:r>
              <a:rPr lang="en-US" altLang="ja-JP" sz="800" dirty="0" smtClean="0">
                <a:latin typeface="ＭＳ ゴシック" pitchFamily="49" charset="-128"/>
                <a:ea typeface="ＭＳ ゴシック" pitchFamily="49" charset="-128"/>
              </a:rPr>
              <a:t>    # </a:t>
            </a:r>
            <a:r>
              <a:rPr lang="ja-JP" altLang="en-US" sz="800" dirty="0" smtClean="0">
                <a:latin typeface="ＭＳ ゴシック" pitchFamily="49" charset="-128"/>
                <a:ea typeface="ＭＳ ゴシック" pitchFamily="49" charset="-128"/>
              </a:rPr>
              <a:t>パラメータとして返す</a:t>
            </a:r>
          </a:p>
          <a:p>
            <a:r>
              <a:rPr lang="ja-JP" altLang="en-US" sz="800" dirty="0" smtClean="0">
                <a:latin typeface="ＭＳ ゴシック" pitchFamily="49" charset="-128"/>
                <a:ea typeface="ＭＳ ゴシック" pitchFamily="49" charset="-128"/>
              </a:rPr>
              <a:t>    </a:t>
            </a:r>
            <a:r>
              <a:rPr lang="en-US" altLang="ja-JP" sz="800" dirty="0" smtClean="0">
                <a:latin typeface="ＭＳ ゴシック" pitchFamily="49" charset="-128"/>
                <a:ea typeface="ＭＳ ゴシック" pitchFamily="49" charset="-128"/>
              </a:rPr>
              <a:t>"#{</a:t>
            </a:r>
            <a:r>
              <a:rPr lang="en-US" altLang="ja-JP" sz="800" dirty="0" err="1" smtClean="0">
                <a:latin typeface="ＭＳ ゴシック" pitchFamily="49" charset="-128"/>
                <a:ea typeface="ＭＳ ゴシック" pitchFamily="49" charset="-128"/>
              </a:rPr>
              <a:t>canonical_string</a:t>
            </a:r>
            <a:r>
              <a:rPr lang="en-US" altLang="ja-JP" sz="800" dirty="0" smtClean="0">
                <a:latin typeface="ＭＳ ゴシック" pitchFamily="49" charset="-128"/>
                <a:ea typeface="ＭＳ ゴシック" pitchFamily="49" charset="-128"/>
              </a:rPr>
              <a:t>}&amp;Signature=#{signature}"</a:t>
            </a:r>
          </a:p>
          <a:p>
            <a:r>
              <a:rPr lang="en-US" altLang="ja-JP" sz="800" dirty="0" smtClean="0">
                <a:latin typeface="ＭＳ ゴシック" pitchFamily="49" charset="-128"/>
                <a:ea typeface="ＭＳ ゴシック" pitchFamily="49" charset="-128"/>
              </a:rPr>
              <a:t>  end</a:t>
            </a:r>
          </a:p>
          <a:p>
            <a:endParaRPr lang="en-US" altLang="ja-JP" sz="800" dirty="0" smtClean="0">
              <a:latin typeface="ＭＳ ゴシック" pitchFamily="49" charset="-128"/>
              <a:ea typeface="ＭＳ ゴシック" pitchFamily="49" charset="-128"/>
            </a:endParaRPr>
          </a:p>
          <a:p>
            <a:r>
              <a:rPr lang="en-US" altLang="ja-JP" sz="800" dirty="0" smtClean="0">
                <a:latin typeface="ＭＳ ゴシック" pitchFamily="49" charset="-128"/>
                <a:ea typeface="ＭＳ ゴシック" pitchFamily="49" charset="-128"/>
              </a:rPr>
              <a:t>end</a:t>
            </a:r>
            <a:endParaRPr lang="ja-JP" altLang="en-US" sz="800" dirty="0">
              <a:latin typeface="ＭＳ ゴシック" pitchFamily="49" charset="-128"/>
              <a:ea typeface="ＭＳ ゴシック" pitchFamily="49" charset="-128"/>
            </a:endParaRPr>
          </a:p>
        </p:txBody>
      </p:sp>
      <p:sp>
        <p:nvSpPr>
          <p:cNvPr id="7" name="テキスト ボックス 6"/>
          <p:cNvSpPr txBox="1"/>
          <p:nvPr/>
        </p:nvSpPr>
        <p:spPr>
          <a:xfrm>
            <a:off x="1187624" y="1268760"/>
            <a:ext cx="830677" cy="369332"/>
          </a:xfrm>
          <a:prstGeom prst="rect">
            <a:avLst/>
          </a:prstGeom>
          <a:noFill/>
        </p:spPr>
        <p:txBody>
          <a:bodyPr wrap="none" rtlCol="0">
            <a:spAutoFit/>
          </a:bodyPr>
          <a:lstStyle/>
          <a:p>
            <a:r>
              <a:rPr kumimoji="1" lang="ja-JP" altLang="en-US" dirty="0" smtClean="0"/>
              <a:t>リスト</a:t>
            </a:r>
            <a:r>
              <a:rPr kumimoji="1" lang="en-US" altLang="ja-JP" dirty="0" smtClean="0"/>
              <a:t>1</a:t>
            </a:r>
            <a:endParaRPr kumimoji="1" lang="ja-JP" alt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normAutofit/>
          </a:bodyPr>
          <a:lstStyle/>
          <a:p>
            <a:r>
              <a:rPr lang="ja-JP" altLang="en-US" dirty="0" smtClean="0"/>
              <a:t>参考</a:t>
            </a:r>
            <a:r>
              <a:rPr lang="en-US" altLang="ja-JP" dirty="0" smtClean="0"/>
              <a:t>: </a:t>
            </a:r>
            <a:r>
              <a:rPr lang="ja-JP" altLang="en-US" dirty="0" smtClean="0"/>
              <a:t>認証アルゴリズム</a:t>
            </a:r>
            <a:r>
              <a:rPr lang="en-US" altLang="ja-JP" dirty="0" smtClean="0"/>
              <a:t>(Ruby) (2/2)</a:t>
            </a:r>
            <a:endParaRPr kumimoji="1" lang="ja-JP" altLang="en-US" dirty="0"/>
          </a:p>
        </p:txBody>
      </p:sp>
      <p:sp>
        <p:nvSpPr>
          <p:cNvPr id="4" name="スライド番号プレースホルダ 3"/>
          <p:cNvSpPr>
            <a:spLocks noGrp="1"/>
          </p:cNvSpPr>
          <p:nvPr>
            <p:ph type="sldNum" sz="quarter" idx="11"/>
          </p:nvPr>
        </p:nvSpPr>
        <p:spPr/>
        <p:txBody>
          <a:bodyPr/>
          <a:lstStyle/>
          <a:p>
            <a:fld id="{D2D8002D-B5B0-4BAC-B1F6-782DDCCE6D9C}" type="slidenum">
              <a:rPr kumimoji="1" lang="ja-JP" altLang="en-US" smtClean="0"/>
              <a:pPr/>
              <a:t>19</a:t>
            </a:fld>
            <a:endParaRPr kumimoji="1" lang="ja-JP" altLang="en-US"/>
          </a:p>
        </p:txBody>
      </p:sp>
      <p:sp>
        <p:nvSpPr>
          <p:cNvPr id="6" name="正方形/長方形 5"/>
          <p:cNvSpPr/>
          <p:nvPr/>
        </p:nvSpPr>
        <p:spPr>
          <a:xfrm>
            <a:off x="1187624" y="1661894"/>
            <a:ext cx="6768752" cy="2554545"/>
          </a:xfrm>
          <a:prstGeom prst="rect">
            <a:avLst/>
          </a:prstGeom>
          <a:ln>
            <a:solidFill>
              <a:schemeClr val="tx1"/>
            </a:solidFill>
          </a:ln>
        </p:spPr>
        <p:txBody>
          <a:bodyPr wrap="square">
            <a:spAutoFit/>
          </a:bodyPr>
          <a:lstStyle/>
          <a:p>
            <a:r>
              <a:rPr lang="en-US" altLang="ja-JP" sz="1000" dirty="0" err="1" smtClean="0">
                <a:latin typeface="ＭＳ ゴシック" pitchFamily="49" charset="-128"/>
                <a:ea typeface="ＭＳ ゴシック" pitchFamily="49" charset="-128"/>
              </a:rPr>
              <a:t>params</a:t>
            </a:r>
            <a:r>
              <a:rPr lang="en-US" altLang="ja-JP" sz="1000" dirty="0" smtClean="0">
                <a:latin typeface="ＭＳ ゴシック" pitchFamily="49" charset="-128"/>
                <a:ea typeface="ＭＳ ゴシック" pitchFamily="49" charset="-128"/>
              </a:rPr>
              <a:t> = AwsRequestParameter.sign_request_v2(</a:t>
            </a:r>
          </a:p>
          <a:p>
            <a:r>
              <a:rPr lang="en-US" altLang="ja-JP" sz="1000" dirty="0" smtClean="0">
                <a:latin typeface="ＭＳ ゴシック" pitchFamily="49" charset="-128"/>
                <a:ea typeface="ＭＳ ゴシック" pitchFamily="49" charset="-128"/>
              </a:rPr>
              <a:t>  'AdBcCbDaE9F8G7H6I5J4K3L2M1N0OzPyQxRwSvTu', # Secret Access Key</a:t>
            </a:r>
            <a:r>
              <a:rPr lang="ja-JP" altLang="en-US" sz="1000" dirty="0" smtClean="0">
                <a:latin typeface="ＭＳ ゴシック" pitchFamily="49" charset="-128"/>
                <a:ea typeface="ＭＳ ゴシック" pitchFamily="49" charset="-128"/>
              </a:rPr>
              <a:t>を転記する</a:t>
            </a:r>
          </a:p>
          <a:p>
            <a:r>
              <a:rPr lang="ja-JP" altLang="en-US" sz="1000" dirty="0" smtClean="0">
                <a:latin typeface="ＭＳ ゴシック" pitchFamily="49" charset="-128"/>
                <a:ea typeface="ＭＳ ゴシック" pitchFamily="49" charset="-128"/>
              </a:rPr>
              <a:t>  </a:t>
            </a:r>
            <a:r>
              <a:rPr lang="en-US" altLang="ja-JP" sz="1000" dirty="0" smtClean="0">
                <a:latin typeface="ＭＳ ゴシック" pitchFamily="49" charset="-128"/>
                <a:ea typeface="ＭＳ ゴシック" pitchFamily="49" charset="-128"/>
              </a:rPr>
              <a:t>{</a:t>
            </a:r>
          </a:p>
          <a:p>
            <a:r>
              <a:rPr lang="en-US" altLang="ja-JP" sz="1000" dirty="0" smtClean="0">
                <a:latin typeface="ＭＳ ゴシック" pitchFamily="49" charset="-128"/>
                <a:ea typeface="ＭＳ ゴシック" pitchFamily="49" charset="-128"/>
              </a:rPr>
              <a:t>    '</a:t>
            </a:r>
            <a:r>
              <a:rPr lang="en-US" altLang="ja-JP" sz="1000" dirty="0" err="1" smtClean="0">
                <a:latin typeface="ＭＳ ゴシック" pitchFamily="49" charset="-128"/>
                <a:ea typeface="ＭＳ ゴシック" pitchFamily="49" charset="-128"/>
              </a:rPr>
              <a:t>AWSAccessKeyId</a:t>
            </a:r>
            <a:r>
              <a:rPr lang="en-US" altLang="ja-JP" sz="1000" dirty="0" smtClean="0">
                <a:latin typeface="ＭＳ ゴシック" pitchFamily="49" charset="-128"/>
                <a:ea typeface="ＭＳ ゴシック" pitchFamily="49" charset="-128"/>
              </a:rPr>
              <a:t>' =&gt; 'A1B2C3D4F5G6H7I8J9K0', # Access Key ID</a:t>
            </a:r>
            <a:r>
              <a:rPr lang="ja-JP" altLang="en-US" sz="1000" dirty="0" smtClean="0">
                <a:latin typeface="ＭＳ ゴシック" pitchFamily="49" charset="-128"/>
                <a:ea typeface="ＭＳ ゴシック" pitchFamily="49" charset="-128"/>
              </a:rPr>
              <a:t>を転記する</a:t>
            </a:r>
          </a:p>
          <a:p>
            <a:r>
              <a:rPr lang="ja-JP" altLang="en-US" sz="1000" dirty="0" smtClean="0">
                <a:latin typeface="ＭＳ ゴシック" pitchFamily="49" charset="-128"/>
                <a:ea typeface="ＭＳ ゴシック" pitchFamily="49" charset="-128"/>
              </a:rPr>
              <a:t>    </a:t>
            </a:r>
            <a:r>
              <a:rPr lang="en-US" altLang="ja-JP" sz="1000" dirty="0" smtClean="0">
                <a:latin typeface="ＭＳ ゴシック" pitchFamily="49" charset="-128"/>
                <a:ea typeface="ＭＳ ゴシック" pitchFamily="49" charset="-128"/>
              </a:rPr>
              <a:t>'Version' =&gt; '2010-06-15',                  # Web API Version</a:t>
            </a:r>
          </a:p>
          <a:p>
            <a:r>
              <a:rPr lang="en-US" altLang="ja-JP" sz="1000" dirty="0" smtClean="0">
                <a:latin typeface="ＭＳ ゴシック" pitchFamily="49" charset="-128"/>
                <a:ea typeface="ＭＳ ゴシック" pitchFamily="49" charset="-128"/>
              </a:rPr>
              <a:t>    'Action' =&gt; '</a:t>
            </a:r>
            <a:r>
              <a:rPr lang="en-US" altLang="ja-JP" sz="1000" dirty="0" err="1" smtClean="0">
                <a:latin typeface="ＭＳ ゴシック" pitchFamily="49" charset="-128"/>
                <a:ea typeface="ＭＳ ゴシック" pitchFamily="49" charset="-128"/>
              </a:rPr>
              <a:t>RunInstances</a:t>
            </a:r>
            <a:r>
              <a:rPr lang="en-US" altLang="ja-JP" sz="1000" dirty="0" smtClean="0">
                <a:latin typeface="ＭＳ ゴシック" pitchFamily="49" charset="-128"/>
                <a:ea typeface="ＭＳ ゴシック" pitchFamily="49" charset="-128"/>
              </a:rPr>
              <a:t>',                 # </a:t>
            </a:r>
            <a:r>
              <a:rPr lang="ja-JP" altLang="en-US" sz="1000" dirty="0" smtClean="0">
                <a:latin typeface="ＭＳ ゴシック" pitchFamily="49" charset="-128"/>
                <a:ea typeface="ＭＳ ゴシック" pitchFamily="49" charset="-128"/>
              </a:rPr>
              <a:t>インスタンス起動</a:t>
            </a:r>
          </a:p>
          <a:p>
            <a:endParaRPr lang="ja-JP" altLang="en-US" sz="1000" dirty="0" smtClean="0">
              <a:latin typeface="ＭＳ ゴシック" pitchFamily="49" charset="-128"/>
              <a:ea typeface="ＭＳ ゴシック" pitchFamily="49" charset="-128"/>
            </a:endParaRPr>
          </a:p>
          <a:p>
            <a:r>
              <a:rPr lang="ja-JP" altLang="en-US" sz="1000" dirty="0" smtClean="0">
                <a:latin typeface="ＭＳ ゴシック" pitchFamily="49" charset="-128"/>
                <a:ea typeface="ＭＳ ゴシック" pitchFamily="49" charset="-128"/>
              </a:rPr>
              <a:t>    </a:t>
            </a:r>
            <a:r>
              <a:rPr lang="en-US" altLang="ja-JP" sz="1000" dirty="0" smtClean="0">
                <a:latin typeface="ＭＳ ゴシック" pitchFamily="49" charset="-128"/>
                <a:ea typeface="ＭＳ ゴシック" pitchFamily="49" charset="-128"/>
              </a:rPr>
              <a:t>'</a:t>
            </a:r>
            <a:r>
              <a:rPr lang="en-US" altLang="ja-JP" sz="1000" dirty="0" err="1" smtClean="0">
                <a:latin typeface="ＭＳ ゴシック" pitchFamily="49" charset="-128"/>
                <a:ea typeface="ＭＳ ゴシック" pitchFamily="49" charset="-128"/>
              </a:rPr>
              <a:t>ImageId</a:t>
            </a:r>
            <a:r>
              <a:rPr lang="en-US" altLang="ja-JP" sz="1000" dirty="0" smtClean="0">
                <a:latin typeface="ＭＳ ゴシック" pitchFamily="49" charset="-128"/>
                <a:ea typeface="ＭＳ ゴシック" pitchFamily="49" charset="-128"/>
              </a:rPr>
              <a:t>' =&gt; 'ami-84db39ed',                # </a:t>
            </a:r>
            <a:r>
              <a:rPr lang="ja-JP" altLang="en-US" sz="1000" dirty="0" smtClean="0">
                <a:latin typeface="ＭＳ ゴシック" pitchFamily="49" charset="-128"/>
                <a:ea typeface="ＭＳ ゴシック" pitchFamily="49" charset="-128"/>
              </a:rPr>
              <a:t>マシンイメージの</a:t>
            </a:r>
            <a:r>
              <a:rPr lang="en-US" altLang="ja-JP" sz="1000" dirty="0" smtClean="0">
                <a:latin typeface="ＭＳ ゴシック" pitchFamily="49" charset="-128"/>
                <a:ea typeface="ＭＳ ゴシック" pitchFamily="49" charset="-128"/>
              </a:rPr>
              <a:t>ID</a:t>
            </a:r>
          </a:p>
          <a:p>
            <a:r>
              <a:rPr lang="en-US" altLang="ja-JP" sz="1000" dirty="0" smtClean="0">
                <a:latin typeface="ＭＳ ゴシック" pitchFamily="49" charset="-128"/>
                <a:ea typeface="ＭＳ ゴシック" pitchFamily="49" charset="-128"/>
              </a:rPr>
              <a:t>    '</a:t>
            </a:r>
            <a:r>
              <a:rPr lang="en-US" altLang="ja-JP" sz="1000" dirty="0" err="1" smtClean="0">
                <a:latin typeface="ＭＳ ゴシック" pitchFamily="49" charset="-128"/>
                <a:ea typeface="ＭＳ ゴシック" pitchFamily="49" charset="-128"/>
              </a:rPr>
              <a:t>MinCount</a:t>
            </a:r>
            <a:r>
              <a:rPr lang="en-US" altLang="ja-JP" sz="1000" dirty="0" smtClean="0">
                <a:latin typeface="ＭＳ ゴシック" pitchFamily="49" charset="-128"/>
                <a:ea typeface="ＭＳ ゴシック" pitchFamily="49" charset="-128"/>
              </a:rPr>
              <a:t>' =&gt; 1,                            # </a:t>
            </a:r>
            <a:r>
              <a:rPr lang="ja-JP" altLang="en-US" sz="1000" dirty="0" smtClean="0">
                <a:latin typeface="ＭＳ ゴシック" pitchFamily="49" charset="-128"/>
                <a:ea typeface="ＭＳ ゴシック" pitchFamily="49" charset="-128"/>
              </a:rPr>
              <a:t>最小個数</a:t>
            </a:r>
          </a:p>
          <a:p>
            <a:r>
              <a:rPr lang="ja-JP" altLang="en-US" sz="1000" dirty="0" smtClean="0">
                <a:latin typeface="ＭＳ ゴシック" pitchFamily="49" charset="-128"/>
                <a:ea typeface="ＭＳ ゴシック" pitchFamily="49" charset="-128"/>
              </a:rPr>
              <a:t>    </a:t>
            </a:r>
            <a:r>
              <a:rPr lang="en-US" altLang="ja-JP" sz="1000" dirty="0" smtClean="0">
                <a:latin typeface="ＭＳ ゴシック" pitchFamily="49" charset="-128"/>
                <a:ea typeface="ＭＳ ゴシック" pitchFamily="49" charset="-128"/>
              </a:rPr>
              <a:t>'</a:t>
            </a:r>
            <a:r>
              <a:rPr lang="en-US" altLang="ja-JP" sz="1000" dirty="0" err="1" smtClean="0">
                <a:latin typeface="ＭＳ ゴシック" pitchFamily="49" charset="-128"/>
                <a:ea typeface="ＭＳ ゴシック" pitchFamily="49" charset="-128"/>
              </a:rPr>
              <a:t>MaxCount</a:t>
            </a:r>
            <a:r>
              <a:rPr lang="en-US" altLang="ja-JP" sz="1000" dirty="0" smtClean="0">
                <a:latin typeface="ＭＳ ゴシック" pitchFamily="49" charset="-128"/>
                <a:ea typeface="ＭＳ ゴシック" pitchFamily="49" charset="-128"/>
              </a:rPr>
              <a:t>' =&gt; 1,                            # </a:t>
            </a:r>
            <a:r>
              <a:rPr lang="ja-JP" altLang="en-US" sz="1000" dirty="0" smtClean="0">
                <a:latin typeface="ＭＳ ゴシック" pitchFamily="49" charset="-128"/>
                <a:ea typeface="ＭＳ ゴシック" pitchFamily="49" charset="-128"/>
              </a:rPr>
              <a:t>最大個数</a:t>
            </a:r>
          </a:p>
          <a:p>
            <a:r>
              <a:rPr lang="ja-JP" altLang="en-US" sz="1000" dirty="0" smtClean="0">
                <a:latin typeface="ＭＳ ゴシック" pitchFamily="49" charset="-128"/>
                <a:ea typeface="ＭＳ ゴシック" pitchFamily="49" charset="-128"/>
              </a:rPr>
              <a:t>  </a:t>
            </a:r>
            <a:r>
              <a:rPr lang="en-US" altLang="ja-JP" sz="1000" dirty="0" smtClean="0">
                <a:latin typeface="ＭＳ ゴシック" pitchFamily="49" charset="-128"/>
                <a:ea typeface="ＭＳ ゴシック" pitchFamily="49" charset="-128"/>
              </a:rPr>
              <a:t>},</a:t>
            </a:r>
          </a:p>
          <a:p>
            <a:r>
              <a:rPr lang="en-US" altLang="ja-JP" sz="1000" dirty="0" smtClean="0">
                <a:latin typeface="ＭＳ ゴシック" pitchFamily="49" charset="-128"/>
                <a:ea typeface="ＭＳ ゴシック" pitchFamily="49" charset="-128"/>
              </a:rPr>
              <a:t>  'GET',                                        # HTTP</a:t>
            </a:r>
            <a:r>
              <a:rPr lang="ja-JP" altLang="en-US" sz="1000" dirty="0" smtClean="0">
                <a:latin typeface="ＭＳ ゴシック" pitchFamily="49" charset="-128"/>
                <a:ea typeface="ＭＳ ゴシック" pitchFamily="49" charset="-128"/>
              </a:rPr>
              <a:t>メソッド</a:t>
            </a:r>
          </a:p>
          <a:p>
            <a:r>
              <a:rPr lang="ja-JP" altLang="en-US" sz="1000" dirty="0" smtClean="0">
                <a:latin typeface="ＭＳ ゴシック" pitchFamily="49" charset="-128"/>
                <a:ea typeface="ＭＳ ゴシック" pitchFamily="49" charset="-128"/>
              </a:rPr>
              <a:t>  </a:t>
            </a:r>
            <a:r>
              <a:rPr lang="en-US" altLang="ja-JP" sz="1000" dirty="0" smtClean="0">
                <a:latin typeface="ＭＳ ゴシック" pitchFamily="49" charset="-128"/>
                <a:ea typeface="ＭＳ ゴシック" pitchFamily="49" charset="-128"/>
              </a:rPr>
              <a:t>'ec2.amazonaws.com',                          # </a:t>
            </a:r>
            <a:r>
              <a:rPr lang="ja-JP" altLang="en-US" sz="1000" dirty="0" smtClean="0">
                <a:latin typeface="ＭＳ ゴシック" pitchFamily="49" charset="-128"/>
                <a:ea typeface="ＭＳ ゴシック" pitchFamily="49" charset="-128"/>
              </a:rPr>
              <a:t>通信先ホスト名</a:t>
            </a:r>
          </a:p>
          <a:p>
            <a:r>
              <a:rPr lang="ja-JP" altLang="en-US" sz="1000" dirty="0" smtClean="0">
                <a:latin typeface="ＭＳ ゴシック" pitchFamily="49" charset="-128"/>
                <a:ea typeface="ＭＳ ゴシック" pitchFamily="49" charset="-128"/>
              </a:rPr>
              <a:t>  </a:t>
            </a:r>
            <a:r>
              <a:rPr lang="en-US" altLang="ja-JP" sz="1000" dirty="0" smtClean="0">
                <a:latin typeface="ＭＳ ゴシック" pitchFamily="49" charset="-128"/>
                <a:ea typeface="ＭＳ ゴシック" pitchFamily="49" charset="-128"/>
              </a:rPr>
              <a:t>'/'                                           # URI</a:t>
            </a:r>
            <a:r>
              <a:rPr lang="ja-JP" altLang="en-US" sz="1000" dirty="0" smtClean="0">
                <a:latin typeface="ＭＳ ゴシック" pitchFamily="49" charset="-128"/>
                <a:ea typeface="ＭＳ ゴシック" pitchFamily="49" charset="-128"/>
              </a:rPr>
              <a:t>のパス</a:t>
            </a:r>
          </a:p>
          <a:p>
            <a:r>
              <a:rPr lang="en-US" altLang="ja-JP" sz="1000" dirty="0" smtClean="0">
                <a:latin typeface="ＭＳ ゴシック" pitchFamily="49" charset="-128"/>
                <a:ea typeface="ＭＳ ゴシック" pitchFamily="49" charset="-128"/>
              </a:rPr>
              <a:t>)</a:t>
            </a:r>
          </a:p>
          <a:p>
            <a:r>
              <a:rPr lang="en-US" altLang="ja-JP" sz="1000" dirty="0" smtClean="0">
                <a:latin typeface="ＭＳ ゴシック" pitchFamily="49" charset="-128"/>
                <a:ea typeface="ＭＳ ゴシック" pitchFamily="49" charset="-128"/>
              </a:rPr>
              <a:t>puts "https://ec2.amazonaws.com/?"+</a:t>
            </a:r>
            <a:r>
              <a:rPr lang="en-US" altLang="ja-JP" sz="1000" dirty="0" err="1" smtClean="0">
                <a:latin typeface="ＭＳ ゴシック" pitchFamily="49" charset="-128"/>
                <a:ea typeface="ＭＳ ゴシック" pitchFamily="49" charset="-128"/>
              </a:rPr>
              <a:t>params</a:t>
            </a:r>
            <a:endParaRPr lang="ja-JP" altLang="en-US" sz="1000" dirty="0">
              <a:latin typeface="ＭＳ ゴシック" pitchFamily="49" charset="-128"/>
              <a:ea typeface="ＭＳ ゴシック" pitchFamily="49" charset="-128"/>
            </a:endParaRPr>
          </a:p>
        </p:txBody>
      </p:sp>
      <p:sp>
        <p:nvSpPr>
          <p:cNvPr id="7" name="テキスト ボックス 6"/>
          <p:cNvSpPr txBox="1"/>
          <p:nvPr/>
        </p:nvSpPr>
        <p:spPr>
          <a:xfrm>
            <a:off x="1187624" y="1268760"/>
            <a:ext cx="2568332" cy="369332"/>
          </a:xfrm>
          <a:prstGeom prst="rect">
            <a:avLst/>
          </a:prstGeom>
          <a:noFill/>
        </p:spPr>
        <p:txBody>
          <a:bodyPr wrap="none" rtlCol="0">
            <a:spAutoFit/>
          </a:bodyPr>
          <a:lstStyle/>
          <a:p>
            <a:r>
              <a:rPr kumimoji="1" lang="ja-JP" altLang="en-US" dirty="0" smtClean="0"/>
              <a:t>リスト</a:t>
            </a:r>
            <a:r>
              <a:rPr kumimoji="1" lang="en-US" altLang="ja-JP" dirty="0" smtClean="0"/>
              <a:t>2 : </a:t>
            </a:r>
            <a:r>
              <a:rPr kumimoji="1" lang="ja-JP" altLang="en-US" dirty="0" smtClean="0"/>
              <a:t>リスト</a:t>
            </a:r>
            <a:r>
              <a:rPr kumimoji="1" lang="en-US" altLang="ja-JP" dirty="0" smtClean="0"/>
              <a:t>1</a:t>
            </a:r>
            <a:r>
              <a:rPr lang="ja-JP" altLang="en-US" dirty="0" err="1" smtClean="0"/>
              <a:t>の</a:t>
            </a:r>
            <a:r>
              <a:rPr kumimoji="1" lang="ja-JP" altLang="en-US" dirty="0" err="1" smtClean="0"/>
              <a:t>利</a:t>
            </a:r>
            <a:r>
              <a:rPr kumimoji="1" lang="ja-JP" altLang="en-US" dirty="0" smtClean="0"/>
              <a:t>用例</a:t>
            </a:r>
            <a:endParaRPr kumimoji="1" lang="ja-JP" altLang="en-US" dirty="0"/>
          </a:p>
        </p:txBody>
      </p:sp>
      <p:sp>
        <p:nvSpPr>
          <p:cNvPr id="8" name="正方形/長方形 7"/>
          <p:cNvSpPr/>
          <p:nvPr/>
        </p:nvSpPr>
        <p:spPr>
          <a:xfrm>
            <a:off x="1187624" y="5013176"/>
            <a:ext cx="6768752" cy="1169551"/>
          </a:xfrm>
          <a:prstGeom prst="rect">
            <a:avLst/>
          </a:prstGeom>
        </p:spPr>
        <p:style>
          <a:lnRef idx="3">
            <a:schemeClr val="lt1"/>
          </a:lnRef>
          <a:fillRef idx="1">
            <a:schemeClr val="dk1"/>
          </a:fillRef>
          <a:effectRef idx="1">
            <a:schemeClr val="dk1"/>
          </a:effectRef>
          <a:fontRef idx="minor">
            <a:schemeClr val="lt1"/>
          </a:fontRef>
        </p:style>
        <p:txBody>
          <a:bodyPr wrap="square">
            <a:spAutoFit/>
          </a:bodyPr>
          <a:lstStyle/>
          <a:p>
            <a:r>
              <a:rPr lang="en-US" altLang="ja-JP" sz="1400" dirty="0" smtClean="0"/>
              <a:t>https://ec2.amazonaws.com/?AWSAccessKeyId=A1B2C3D4F5G6H7I8J9K0&amp;Action=RunInstances&amp;ImageId=ami-84db39ed&amp;MaxCount=1&amp;MinCount=1&amp;SignatureMethod=HmacSHA1&amp;SignatureVersion=2&amp;Timestamp=2010-08-10T12%3A18%3A03.000Z&amp;Version=2010-06-15&amp;Signature=VvU63m2zYFKKbxMyu3cXUpGLmhc%3D</a:t>
            </a:r>
            <a:endParaRPr lang="ja-JP" altLang="en-US" sz="1400" dirty="0"/>
          </a:p>
        </p:txBody>
      </p:sp>
      <p:sp>
        <p:nvSpPr>
          <p:cNvPr id="9" name="テキスト ボックス 8"/>
          <p:cNvSpPr txBox="1"/>
          <p:nvPr/>
        </p:nvSpPr>
        <p:spPr>
          <a:xfrm>
            <a:off x="1187624" y="4653136"/>
            <a:ext cx="6615914" cy="369332"/>
          </a:xfrm>
          <a:prstGeom prst="rect">
            <a:avLst/>
          </a:prstGeom>
          <a:noFill/>
        </p:spPr>
        <p:txBody>
          <a:bodyPr wrap="none" rtlCol="0">
            <a:spAutoFit/>
          </a:bodyPr>
          <a:lstStyle/>
          <a:p>
            <a:r>
              <a:rPr lang="ja-JP" altLang="en-US" dirty="0" smtClean="0"/>
              <a:t>リスト</a:t>
            </a:r>
            <a:r>
              <a:rPr lang="en-US" altLang="ja-JP" dirty="0" smtClean="0"/>
              <a:t>2</a:t>
            </a:r>
            <a:r>
              <a:rPr lang="ja-JP" altLang="en-US" dirty="0" smtClean="0"/>
              <a:t>の実行結果 </a:t>
            </a:r>
            <a:r>
              <a:rPr lang="en-US" altLang="ja-JP" dirty="0" smtClean="0"/>
              <a:t>: </a:t>
            </a:r>
            <a:r>
              <a:rPr lang="ja-JP" altLang="en-US" sz="1400" dirty="0" smtClean="0"/>
              <a:t>認証アルゴリズムによって組み立てられた</a:t>
            </a:r>
            <a:r>
              <a:rPr lang="en-US" altLang="ja-JP" sz="1400" dirty="0" smtClean="0"/>
              <a:t>URL</a:t>
            </a:r>
            <a:r>
              <a:rPr lang="ja-JP" altLang="en-US" sz="1400" dirty="0" smtClean="0"/>
              <a:t>が表示される</a:t>
            </a:r>
            <a:endParaRPr kumimoji="1" lang="ja-JP" altLang="en-US" sz="14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アジェンダ</a:t>
            </a:r>
            <a:endParaRPr kumimoji="1" lang="ja-JP" altLang="en-US" dirty="0"/>
          </a:p>
        </p:txBody>
      </p:sp>
      <p:sp>
        <p:nvSpPr>
          <p:cNvPr id="3" name="コンテンツ プレースホルダ 2"/>
          <p:cNvSpPr>
            <a:spLocks noGrp="1"/>
          </p:cNvSpPr>
          <p:nvPr>
            <p:ph sz="quarter" idx="1"/>
          </p:nvPr>
        </p:nvSpPr>
        <p:spPr/>
        <p:txBody>
          <a:bodyPr>
            <a:normAutofit lnSpcReduction="10000"/>
          </a:bodyPr>
          <a:lstStyle/>
          <a:p>
            <a:pPr marL="514350" indent="-514350">
              <a:buFont typeface="+mj-lt"/>
              <a:buAutoNum type="arabicPeriod"/>
            </a:pPr>
            <a:r>
              <a:rPr lang="ja-JP" altLang="en-US" dirty="0" smtClean="0"/>
              <a:t>ネットワークの考え方</a:t>
            </a:r>
            <a:endParaRPr lang="en-US" altLang="ja-JP" dirty="0" smtClean="0"/>
          </a:p>
          <a:p>
            <a:pPr marL="914400" lvl="1" indent="-514350">
              <a:buFont typeface="+mj-lt"/>
              <a:buAutoNum type="arabicPeriod"/>
            </a:pPr>
            <a:r>
              <a:rPr lang="ja-JP" altLang="en-US" dirty="0" smtClean="0"/>
              <a:t>フラットなネットワーク構成</a:t>
            </a:r>
            <a:endParaRPr lang="en-US" altLang="ja-JP" dirty="0" smtClean="0"/>
          </a:p>
          <a:p>
            <a:pPr marL="914400" lvl="1" indent="-514350">
              <a:buFont typeface="+mj-lt"/>
              <a:buAutoNum type="arabicPeriod"/>
            </a:pPr>
            <a:r>
              <a:rPr lang="ja-JP" altLang="en-US" dirty="0" smtClean="0"/>
              <a:t>セキュリティの仕組み</a:t>
            </a:r>
            <a:endParaRPr lang="en-US" altLang="ja-JP" dirty="0" smtClean="0"/>
          </a:p>
          <a:p>
            <a:pPr marL="914400" lvl="1" indent="-514350">
              <a:buFont typeface="+mj-lt"/>
              <a:buAutoNum type="arabicPeriod"/>
            </a:pPr>
            <a:r>
              <a:rPr lang="ja-JP" altLang="en-US" dirty="0" smtClean="0"/>
              <a:t>構成例</a:t>
            </a:r>
          </a:p>
          <a:p>
            <a:pPr marL="514350" indent="-514350">
              <a:buFont typeface="+mj-lt"/>
              <a:buAutoNum type="arabicPeriod"/>
            </a:pPr>
            <a:r>
              <a:rPr lang="ja-JP" altLang="en-US" dirty="0" smtClean="0"/>
              <a:t>スケールアウトとシュリンクイン</a:t>
            </a:r>
            <a:endParaRPr lang="en-US" altLang="ja-JP" dirty="0" smtClean="0"/>
          </a:p>
          <a:p>
            <a:pPr marL="914400" lvl="1" indent="-514350">
              <a:buFont typeface="+mj-lt"/>
              <a:buAutoNum type="arabicPeriod"/>
            </a:pPr>
            <a:r>
              <a:rPr lang="ja-JP" altLang="en-US" dirty="0" smtClean="0"/>
              <a:t>インスタンスの増減</a:t>
            </a:r>
            <a:endParaRPr lang="en-US" altLang="ja-JP" dirty="0" smtClean="0"/>
          </a:p>
          <a:p>
            <a:pPr marL="914400" lvl="1" indent="-514350">
              <a:buFont typeface="+mj-lt"/>
              <a:buAutoNum type="arabicPeriod"/>
            </a:pPr>
            <a:r>
              <a:rPr lang="ja-JP" altLang="en-US" dirty="0" smtClean="0"/>
              <a:t>プロダクト間の依存関係</a:t>
            </a:r>
            <a:endParaRPr lang="en-US" altLang="ja-JP" dirty="0" smtClean="0"/>
          </a:p>
          <a:p>
            <a:pPr marL="914400" lvl="1" indent="-514350">
              <a:buFont typeface="+mj-lt"/>
              <a:buAutoNum type="arabicPeriod"/>
            </a:pPr>
            <a:r>
              <a:rPr lang="ja-JP" altLang="en-US" dirty="0" smtClean="0"/>
              <a:t>サービスの開始と確認</a:t>
            </a:r>
            <a:endParaRPr lang="en-US" altLang="ja-JP" dirty="0" smtClean="0"/>
          </a:p>
          <a:p>
            <a:pPr marL="914400" lvl="1" indent="-514350">
              <a:buFont typeface="+mj-lt"/>
              <a:buAutoNum type="arabicPeriod"/>
            </a:pPr>
            <a:r>
              <a:rPr lang="ja-JP" altLang="en-US" dirty="0" smtClean="0"/>
              <a:t>非同期処理による効率化</a:t>
            </a:r>
          </a:p>
          <a:p>
            <a:pPr marL="514350" indent="-514350">
              <a:buFont typeface="+mj-lt"/>
              <a:buAutoNum type="arabicPeriod"/>
            </a:pPr>
            <a:r>
              <a:rPr lang="ja-JP" altLang="en-US" dirty="0" smtClean="0"/>
              <a:t>演習の準備</a:t>
            </a:r>
            <a:endParaRPr lang="en-US" altLang="ja-JP" dirty="0" smtClean="0"/>
          </a:p>
          <a:p>
            <a:pPr marL="914400" lvl="1" indent="-514350">
              <a:buFont typeface="+mj-lt"/>
              <a:buAutoNum type="arabicPeriod"/>
            </a:pPr>
            <a:r>
              <a:rPr lang="ja-JP" altLang="en-US" dirty="0" smtClean="0"/>
              <a:t>スケールアウトをプログラミングに挑戦</a:t>
            </a:r>
            <a:endParaRPr lang="en-US" altLang="ja-JP" dirty="0" smtClean="0"/>
          </a:p>
          <a:p>
            <a:pPr marL="914400" lvl="1" indent="-514350">
              <a:buFont typeface="+mj-lt"/>
              <a:buAutoNum type="arabicPeriod"/>
            </a:pPr>
            <a:r>
              <a:rPr lang="ja-JP" altLang="en-US" dirty="0" smtClean="0"/>
              <a:t>実習</a:t>
            </a:r>
            <a:endParaRPr lang="en-US" altLang="ja-JP" dirty="0" smtClean="0"/>
          </a:p>
          <a:p>
            <a:pPr marL="914400" lvl="1" indent="-514350">
              <a:buFont typeface="+mj-lt"/>
              <a:buAutoNum type="arabicPeriod"/>
            </a:pPr>
            <a:r>
              <a:rPr lang="ja-JP" altLang="en-US" dirty="0" smtClean="0"/>
              <a:t>更なる効率化の議論</a:t>
            </a:r>
            <a:endParaRPr kumimoji="1" lang="ja-JP" altLang="en-US" dirty="0"/>
          </a:p>
        </p:txBody>
      </p:sp>
      <p:sp>
        <p:nvSpPr>
          <p:cNvPr id="4" name="スライド番号プレースホルダ 3"/>
          <p:cNvSpPr>
            <a:spLocks noGrp="1"/>
          </p:cNvSpPr>
          <p:nvPr>
            <p:ph type="sldNum" sz="quarter" idx="15"/>
          </p:nvPr>
        </p:nvSpPr>
        <p:spPr/>
        <p:txBody>
          <a:bodyPr/>
          <a:lstStyle/>
          <a:p>
            <a:fld id="{D2D8002D-B5B0-4BAC-B1F6-782DDCCE6D9C}" type="slidenum">
              <a:rPr kumimoji="1" lang="ja-JP" altLang="en-US" smtClean="0"/>
              <a:pPr/>
              <a:t>2</a:t>
            </a:fld>
            <a:endParaRPr kumimoji="1" lang="ja-JP" alt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076056" y="274638"/>
            <a:ext cx="3744416" cy="1930226"/>
          </a:xfrm>
        </p:spPr>
        <p:txBody>
          <a:bodyPr>
            <a:normAutofit/>
          </a:bodyPr>
          <a:lstStyle/>
          <a:p>
            <a:pPr algn="l"/>
            <a:r>
              <a:rPr lang="ja-JP" altLang="en-US" dirty="0" smtClean="0"/>
              <a:t>参考</a:t>
            </a:r>
            <a:r>
              <a:rPr lang="en-US" altLang="ja-JP" dirty="0" smtClean="0"/>
              <a:t>: </a:t>
            </a:r>
            <a:br>
              <a:rPr lang="en-US" altLang="ja-JP" dirty="0" smtClean="0"/>
            </a:br>
            <a:r>
              <a:rPr lang="en-US" altLang="ja-JP" dirty="0" smtClean="0"/>
              <a:t>URL</a:t>
            </a:r>
            <a:r>
              <a:rPr lang="ja-JP" altLang="en-US" dirty="0" smtClean="0"/>
              <a:t>にアクセスした結果</a:t>
            </a:r>
            <a:endParaRPr kumimoji="1" lang="ja-JP" altLang="en-US" dirty="0"/>
          </a:p>
        </p:txBody>
      </p:sp>
      <p:sp>
        <p:nvSpPr>
          <p:cNvPr id="3" name="スライド番号プレースホルダ 2"/>
          <p:cNvSpPr>
            <a:spLocks noGrp="1"/>
          </p:cNvSpPr>
          <p:nvPr>
            <p:ph type="sldNum" sz="quarter" idx="11"/>
          </p:nvPr>
        </p:nvSpPr>
        <p:spPr/>
        <p:txBody>
          <a:bodyPr/>
          <a:lstStyle/>
          <a:p>
            <a:fld id="{D2D8002D-B5B0-4BAC-B1F6-782DDCCE6D9C}" type="slidenum">
              <a:rPr kumimoji="1" lang="ja-JP" altLang="en-US" smtClean="0"/>
              <a:pPr/>
              <a:t>20</a:t>
            </a:fld>
            <a:endParaRPr kumimoji="1" lang="ja-JP" altLang="en-US"/>
          </a:p>
        </p:txBody>
      </p:sp>
      <p:sp>
        <p:nvSpPr>
          <p:cNvPr id="4" name="正方形/長方形 3"/>
          <p:cNvSpPr/>
          <p:nvPr/>
        </p:nvSpPr>
        <p:spPr>
          <a:xfrm>
            <a:off x="323528" y="404664"/>
            <a:ext cx="4572000" cy="6247864"/>
          </a:xfrm>
          <a:prstGeom prst="rect">
            <a:avLst/>
          </a:prstGeom>
          <a:ln>
            <a:solidFill>
              <a:schemeClr val="tx1"/>
            </a:solidFill>
          </a:ln>
        </p:spPr>
        <p:txBody>
          <a:bodyPr>
            <a:spAutoFit/>
          </a:bodyPr>
          <a:lstStyle/>
          <a:p>
            <a:r>
              <a:rPr lang="en-US" altLang="ja-JP" sz="800" dirty="0" smtClean="0">
                <a:latin typeface="ＭＳ ゴシック" pitchFamily="49" charset="-128"/>
                <a:ea typeface="ＭＳ ゴシック" pitchFamily="49" charset="-128"/>
              </a:rPr>
              <a:t>&lt;?xml version="1.0"?&gt;</a:t>
            </a:r>
          </a:p>
          <a:p>
            <a:r>
              <a:rPr lang="en-US" altLang="ja-JP" sz="800" dirty="0" smtClean="0">
                <a:latin typeface="ＭＳ ゴシック" pitchFamily="49" charset="-128"/>
                <a:ea typeface="ＭＳ ゴシック" pitchFamily="49" charset="-128"/>
              </a:rPr>
              <a:t>&lt;</a:t>
            </a:r>
            <a:r>
              <a:rPr lang="en-US" altLang="ja-JP" sz="800" dirty="0" err="1" smtClean="0">
                <a:latin typeface="ＭＳ ゴシック" pitchFamily="49" charset="-128"/>
                <a:ea typeface="ＭＳ ゴシック" pitchFamily="49" charset="-128"/>
              </a:rPr>
              <a:t>RunInstancesResponse</a:t>
            </a:r>
            <a:r>
              <a:rPr lang="en-US" altLang="ja-JP" sz="800" dirty="0" smtClean="0">
                <a:latin typeface="ＭＳ ゴシック" pitchFamily="49" charset="-128"/>
                <a:ea typeface="ＭＳ ゴシック" pitchFamily="49" charset="-128"/>
              </a:rPr>
              <a:t> </a:t>
            </a:r>
            <a:r>
              <a:rPr lang="en-US" altLang="ja-JP" sz="800" dirty="0" err="1" smtClean="0">
                <a:latin typeface="ＭＳ ゴシック" pitchFamily="49" charset="-128"/>
                <a:ea typeface="ＭＳ ゴシック" pitchFamily="49" charset="-128"/>
              </a:rPr>
              <a:t>xmlns</a:t>
            </a:r>
            <a:r>
              <a:rPr lang="en-US" altLang="ja-JP" sz="800" dirty="0" smtClean="0">
                <a:latin typeface="ＭＳ ゴシック" pitchFamily="49" charset="-128"/>
                <a:ea typeface="ＭＳ ゴシック" pitchFamily="49" charset="-128"/>
              </a:rPr>
              <a:t>="http://ec2.amazonaws.com/doc/2010-06-15/"&gt;</a:t>
            </a:r>
          </a:p>
          <a:p>
            <a:r>
              <a:rPr lang="en-US" altLang="ja-JP" sz="800" dirty="0" smtClean="0">
                <a:latin typeface="ＭＳ ゴシック" pitchFamily="49" charset="-128"/>
                <a:ea typeface="ＭＳ ゴシック" pitchFamily="49" charset="-128"/>
              </a:rPr>
              <a:t>    &lt;</a:t>
            </a:r>
            <a:r>
              <a:rPr lang="en-US" altLang="ja-JP" sz="800" dirty="0" err="1" smtClean="0">
                <a:latin typeface="ＭＳ ゴシック" pitchFamily="49" charset="-128"/>
                <a:ea typeface="ＭＳ ゴシック" pitchFamily="49" charset="-128"/>
              </a:rPr>
              <a:t>requestId</a:t>
            </a:r>
            <a:r>
              <a:rPr lang="en-US" altLang="ja-JP" sz="800" dirty="0" smtClean="0">
                <a:latin typeface="ＭＳ ゴシック" pitchFamily="49" charset="-128"/>
                <a:ea typeface="ＭＳ ゴシック" pitchFamily="49" charset="-128"/>
              </a:rPr>
              <a:t>&gt;3e16c4bc-b880-4634-98c1-bf276c112bbd&lt;/</a:t>
            </a:r>
            <a:r>
              <a:rPr lang="en-US" altLang="ja-JP" sz="800" dirty="0" err="1" smtClean="0">
                <a:latin typeface="ＭＳ ゴシック" pitchFamily="49" charset="-128"/>
                <a:ea typeface="ＭＳ ゴシック" pitchFamily="49" charset="-128"/>
              </a:rPr>
              <a:t>requestId</a:t>
            </a:r>
            <a:r>
              <a:rPr lang="en-US" altLang="ja-JP" sz="800" dirty="0" smtClean="0">
                <a:latin typeface="ＭＳ ゴシック" pitchFamily="49" charset="-128"/>
                <a:ea typeface="ＭＳ ゴシック" pitchFamily="49" charset="-128"/>
              </a:rPr>
              <a:t>&gt;</a:t>
            </a:r>
          </a:p>
          <a:p>
            <a:r>
              <a:rPr lang="en-US" altLang="ja-JP" sz="800" dirty="0" smtClean="0">
                <a:latin typeface="ＭＳ ゴシック" pitchFamily="49" charset="-128"/>
                <a:ea typeface="ＭＳ ゴシック" pitchFamily="49" charset="-128"/>
              </a:rPr>
              <a:t>    &lt;</a:t>
            </a:r>
            <a:r>
              <a:rPr lang="en-US" altLang="ja-JP" sz="800" dirty="0" err="1" smtClean="0">
                <a:latin typeface="ＭＳ ゴシック" pitchFamily="49" charset="-128"/>
                <a:ea typeface="ＭＳ ゴシック" pitchFamily="49" charset="-128"/>
              </a:rPr>
              <a:t>reservationId</a:t>
            </a:r>
            <a:r>
              <a:rPr lang="en-US" altLang="ja-JP" sz="800" dirty="0" smtClean="0">
                <a:latin typeface="ＭＳ ゴシック" pitchFamily="49" charset="-128"/>
                <a:ea typeface="ＭＳ ゴシック" pitchFamily="49" charset="-128"/>
              </a:rPr>
              <a:t>&gt;r-f07e069b&lt;/</a:t>
            </a:r>
            <a:r>
              <a:rPr lang="en-US" altLang="ja-JP" sz="800" dirty="0" err="1" smtClean="0">
                <a:latin typeface="ＭＳ ゴシック" pitchFamily="49" charset="-128"/>
                <a:ea typeface="ＭＳ ゴシック" pitchFamily="49" charset="-128"/>
              </a:rPr>
              <a:t>reservationId</a:t>
            </a:r>
            <a:r>
              <a:rPr lang="en-US" altLang="ja-JP" sz="800" dirty="0" smtClean="0">
                <a:latin typeface="ＭＳ ゴシック" pitchFamily="49" charset="-128"/>
                <a:ea typeface="ＭＳ ゴシック" pitchFamily="49" charset="-128"/>
              </a:rPr>
              <a:t>&gt;</a:t>
            </a:r>
          </a:p>
          <a:p>
            <a:r>
              <a:rPr lang="en-US" altLang="ja-JP" sz="800" dirty="0" smtClean="0">
                <a:latin typeface="ＭＳ ゴシック" pitchFamily="49" charset="-128"/>
                <a:ea typeface="ＭＳ ゴシック" pitchFamily="49" charset="-128"/>
              </a:rPr>
              <a:t>    &lt;</a:t>
            </a:r>
            <a:r>
              <a:rPr lang="en-US" altLang="ja-JP" sz="800" dirty="0" err="1" smtClean="0">
                <a:latin typeface="ＭＳ ゴシック" pitchFamily="49" charset="-128"/>
                <a:ea typeface="ＭＳ ゴシック" pitchFamily="49" charset="-128"/>
              </a:rPr>
              <a:t>ownerId</a:t>
            </a:r>
            <a:r>
              <a:rPr lang="en-US" altLang="ja-JP" sz="800" dirty="0" smtClean="0">
                <a:latin typeface="ＭＳ ゴシック" pitchFamily="49" charset="-128"/>
                <a:ea typeface="ＭＳ ゴシック" pitchFamily="49" charset="-128"/>
              </a:rPr>
              <a:t>&gt;123456789012&lt;/</a:t>
            </a:r>
            <a:r>
              <a:rPr lang="en-US" altLang="ja-JP" sz="800" dirty="0" err="1" smtClean="0">
                <a:latin typeface="ＭＳ ゴシック" pitchFamily="49" charset="-128"/>
                <a:ea typeface="ＭＳ ゴシック" pitchFamily="49" charset="-128"/>
              </a:rPr>
              <a:t>ownerId</a:t>
            </a:r>
            <a:r>
              <a:rPr lang="en-US" altLang="ja-JP" sz="800" dirty="0" smtClean="0">
                <a:latin typeface="ＭＳ ゴシック" pitchFamily="49" charset="-128"/>
                <a:ea typeface="ＭＳ ゴシック" pitchFamily="49" charset="-128"/>
              </a:rPr>
              <a:t>&gt;</a:t>
            </a:r>
          </a:p>
          <a:p>
            <a:r>
              <a:rPr lang="en-US" altLang="ja-JP" sz="800" dirty="0" smtClean="0">
                <a:latin typeface="ＭＳ ゴシック" pitchFamily="49" charset="-128"/>
                <a:ea typeface="ＭＳ ゴシック" pitchFamily="49" charset="-128"/>
              </a:rPr>
              <a:t>    &lt;</a:t>
            </a:r>
            <a:r>
              <a:rPr lang="en-US" altLang="ja-JP" sz="800" dirty="0" err="1" smtClean="0">
                <a:latin typeface="ＭＳ ゴシック" pitchFamily="49" charset="-128"/>
                <a:ea typeface="ＭＳ ゴシック" pitchFamily="49" charset="-128"/>
              </a:rPr>
              <a:t>groupSet</a:t>
            </a:r>
            <a:r>
              <a:rPr lang="en-US" altLang="ja-JP" sz="800" dirty="0" smtClean="0">
                <a:latin typeface="ＭＳ ゴシック" pitchFamily="49" charset="-128"/>
                <a:ea typeface="ＭＳ ゴシック" pitchFamily="49" charset="-128"/>
              </a:rPr>
              <a:t>&gt;</a:t>
            </a:r>
          </a:p>
          <a:p>
            <a:r>
              <a:rPr lang="en-US" altLang="ja-JP" sz="800" dirty="0" smtClean="0">
                <a:latin typeface="ＭＳ ゴシック" pitchFamily="49" charset="-128"/>
                <a:ea typeface="ＭＳ ゴシック" pitchFamily="49" charset="-128"/>
              </a:rPr>
              <a:t>        &lt;item&gt;</a:t>
            </a:r>
          </a:p>
          <a:p>
            <a:r>
              <a:rPr lang="en-US" altLang="ja-JP" sz="800" dirty="0" smtClean="0">
                <a:latin typeface="ＭＳ ゴシック" pitchFamily="49" charset="-128"/>
                <a:ea typeface="ＭＳ ゴシック" pitchFamily="49" charset="-128"/>
              </a:rPr>
              <a:t>            &lt;</a:t>
            </a:r>
            <a:r>
              <a:rPr lang="en-US" altLang="ja-JP" sz="800" dirty="0" err="1" smtClean="0">
                <a:latin typeface="ＭＳ ゴシック" pitchFamily="49" charset="-128"/>
                <a:ea typeface="ＭＳ ゴシック" pitchFamily="49" charset="-128"/>
              </a:rPr>
              <a:t>groupId</a:t>
            </a:r>
            <a:r>
              <a:rPr lang="en-US" altLang="ja-JP" sz="800" dirty="0" smtClean="0">
                <a:latin typeface="ＭＳ ゴシック" pitchFamily="49" charset="-128"/>
                <a:ea typeface="ＭＳ ゴシック" pitchFamily="49" charset="-128"/>
              </a:rPr>
              <a:t>&gt;default&lt;/</a:t>
            </a:r>
            <a:r>
              <a:rPr lang="en-US" altLang="ja-JP" sz="800" dirty="0" err="1" smtClean="0">
                <a:latin typeface="ＭＳ ゴシック" pitchFamily="49" charset="-128"/>
                <a:ea typeface="ＭＳ ゴシック" pitchFamily="49" charset="-128"/>
              </a:rPr>
              <a:t>groupId</a:t>
            </a:r>
            <a:r>
              <a:rPr lang="en-US" altLang="ja-JP" sz="800" dirty="0" smtClean="0">
                <a:latin typeface="ＭＳ ゴシック" pitchFamily="49" charset="-128"/>
                <a:ea typeface="ＭＳ ゴシック" pitchFamily="49" charset="-128"/>
              </a:rPr>
              <a:t>&gt;</a:t>
            </a:r>
          </a:p>
          <a:p>
            <a:endParaRPr lang="en-US" altLang="ja-JP" sz="800" dirty="0" smtClean="0">
              <a:latin typeface="ＭＳ ゴシック" pitchFamily="49" charset="-128"/>
              <a:ea typeface="ＭＳ ゴシック" pitchFamily="49" charset="-128"/>
            </a:endParaRPr>
          </a:p>
          <a:p>
            <a:r>
              <a:rPr lang="en-US" altLang="ja-JP" sz="800" dirty="0" smtClean="0">
                <a:latin typeface="ＭＳ ゴシック" pitchFamily="49" charset="-128"/>
                <a:ea typeface="ＭＳ ゴシック" pitchFamily="49" charset="-128"/>
              </a:rPr>
              <a:t>        &lt;/item&gt;</a:t>
            </a:r>
          </a:p>
          <a:p>
            <a:r>
              <a:rPr lang="en-US" altLang="ja-JP" sz="800" dirty="0" smtClean="0">
                <a:latin typeface="ＭＳ ゴシック" pitchFamily="49" charset="-128"/>
                <a:ea typeface="ＭＳ ゴシック" pitchFamily="49" charset="-128"/>
              </a:rPr>
              <a:t>    &lt;/</a:t>
            </a:r>
            <a:r>
              <a:rPr lang="en-US" altLang="ja-JP" sz="800" dirty="0" err="1" smtClean="0">
                <a:latin typeface="ＭＳ ゴシック" pitchFamily="49" charset="-128"/>
                <a:ea typeface="ＭＳ ゴシック" pitchFamily="49" charset="-128"/>
              </a:rPr>
              <a:t>groupSet</a:t>
            </a:r>
            <a:r>
              <a:rPr lang="en-US" altLang="ja-JP" sz="800" dirty="0" smtClean="0">
                <a:latin typeface="ＭＳ ゴシック" pitchFamily="49" charset="-128"/>
                <a:ea typeface="ＭＳ ゴシック" pitchFamily="49" charset="-128"/>
              </a:rPr>
              <a:t>&gt;</a:t>
            </a:r>
          </a:p>
          <a:p>
            <a:r>
              <a:rPr lang="en-US" altLang="ja-JP" sz="800" dirty="0" smtClean="0">
                <a:latin typeface="ＭＳ ゴシック" pitchFamily="49" charset="-128"/>
                <a:ea typeface="ＭＳ ゴシック" pitchFamily="49" charset="-128"/>
              </a:rPr>
              <a:t>    &lt;</a:t>
            </a:r>
            <a:r>
              <a:rPr lang="en-US" altLang="ja-JP" sz="800" dirty="0" err="1" smtClean="0">
                <a:latin typeface="ＭＳ ゴシック" pitchFamily="49" charset="-128"/>
                <a:ea typeface="ＭＳ ゴシック" pitchFamily="49" charset="-128"/>
              </a:rPr>
              <a:t>instancesSet</a:t>
            </a:r>
            <a:r>
              <a:rPr lang="en-US" altLang="ja-JP" sz="800" dirty="0" smtClean="0">
                <a:latin typeface="ＭＳ ゴシック" pitchFamily="49" charset="-128"/>
                <a:ea typeface="ＭＳ ゴシック" pitchFamily="49" charset="-128"/>
              </a:rPr>
              <a:t>&gt;</a:t>
            </a:r>
          </a:p>
          <a:p>
            <a:r>
              <a:rPr lang="en-US" altLang="ja-JP" sz="800" dirty="0" smtClean="0">
                <a:latin typeface="ＭＳ ゴシック" pitchFamily="49" charset="-128"/>
                <a:ea typeface="ＭＳ ゴシック" pitchFamily="49" charset="-128"/>
              </a:rPr>
              <a:t>        &lt;item&gt;</a:t>
            </a:r>
          </a:p>
          <a:p>
            <a:r>
              <a:rPr lang="en-US" altLang="ja-JP" sz="800" dirty="0" smtClean="0">
                <a:latin typeface="ＭＳ ゴシック" pitchFamily="49" charset="-128"/>
                <a:ea typeface="ＭＳ ゴシック" pitchFamily="49" charset="-128"/>
              </a:rPr>
              <a:t>            &lt;</a:t>
            </a:r>
            <a:r>
              <a:rPr lang="en-US" altLang="ja-JP" sz="800" dirty="0" err="1" smtClean="0">
                <a:latin typeface="ＭＳ ゴシック" pitchFamily="49" charset="-128"/>
                <a:ea typeface="ＭＳ ゴシック" pitchFamily="49" charset="-128"/>
              </a:rPr>
              <a:t>instanceId</a:t>
            </a:r>
            <a:r>
              <a:rPr lang="en-US" altLang="ja-JP" sz="800" dirty="0" smtClean="0">
                <a:latin typeface="ＭＳ ゴシック" pitchFamily="49" charset="-128"/>
                <a:ea typeface="ＭＳ ゴシック" pitchFamily="49" charset="-128"/>
              </a:rPr>
              <a:t>&gt;i-59ae2733&lt;/</a:t>
            </a:r>
            <a:r>
              <a:rPr lang="en-US" altLang="ja-JP" sz="800" dirty="0" err="1" smtClean="0">
                <a:latin typeface="ＭＳ ゴシック" pitchFamily="49" charset="-128"/>
                <a:ea typeface="ＭＳ ゴシック" pitchFamily="49" charset="-128"/>
              </a:rPr>
              <a:t>instanceId</a:t>
            </a:r>
            <a:r>
              <a:rPr lang="en-US" altLang="ja-JP" sz="800" dirty="0" smtClean="0">
                <a:latin typeface="ＭＳ ゴシック" pitchFamily="49" charset="-128"/>
                <a:ea typeface="ＭＳ ゴシック" pitchFamily="49" charset="-128"/>
              </a:rPr>
              <a:t>&gt;</a:t>
            </a:r>
          </a:p>
          <a:p>
            <a:r>
              <a:rPr lang="en-US" altLang="ja-JP" sz="800" dirty="0" smtClean="0">
                <a:latin typeface="ＭＳ ゴシック" pitchFamily="49" charset="-128"/>
                <a:ea typeface="ＭＳ ゴシック" pitchFamily="49" charset="-128"/>
              </a:rPr>
              <a:t>            &lt;</a:t>
            </a:r>
            <a:r>
              <a:rPr lang="en-US" altLang="ja-JP" sz="800" dirty="0" err="1" smtClean="0">
                <a:latin typeface="ＭＳ ゴシック" pitchFamily="49" charset="-128"/>
                <a:ea typeface="ＭＳ ゴシック" pitchFamily="49" charset="-128"/>
              </a:rPr>
              <a:t>imageId</a:t>
            </a:r>
            <a:r>
              <a:rPr lang="en-US" altLang="ja-JP" sz="800" dirty="0" smtClean="0">
                <a:latin typeface="ＭＳ ゴシック" pitchFamily="49" charset="-128"/>
                <a:ea typeface="ＭＳ ゴシック" pitchFamily="49" charset="-128"/>
              </a:rPr>
              <a:t>&gt;ami-84db39ed&lt;/</a:t>
            </a:r>
            <a:r>
              <a:rPr lang="en-US" altLang="ja-JP" sz="800" dirty="0" err="1" smtClean="0">
                <a:latin typeface="ＭＳ ゴシック" pitchFamily="49" charset="-128"/>
                <a:ea typeface="ＭＳ ゴシック" pitchFamily="49" charset="-128"/>
              </a:rPr>
              <a:t>imageId</a:t>
            </a:r>
            <a:r>
              <a:rPr lang="en-US" altLang="ja-JP" sz="800" dirty="0" smtClean="0">
                <a:latin typeface="ＭＳ ゴシック" pitchFamily="49" charset="-128"/>
                <a:ea typeface="ＭＳ ゴシック" pitchFamily="49" charset="-128"/>
              </a:rPr>
              <a:t>&gt;</a:t>
            </a:r>
          </a:p>
          <a:p>
            <a:r>
              <a:rPr lang="en-US" altLang="ja-JP" sz="800" dirty="0" smtClean="0">
                <a:latin typeface="ＭＳ ゴシック" pitchFamily="49" charset="-128"/>
                <a:ea typeface="ＭＳ ゴシック" pitchFamily="49" charset="-128"/>
              </a:rPr>
              <a:t>            &lt;</a:t>
            </a:r>
            <a:r>
              <a:rPr lang="en-US" altLang="ja-JP" sz="800" dirty="0" err="1" smtClean="0">
                <a:latin typeface="ＭＳ ゴシック" pitchFamily="49" charset="-128"/>
                <a:ea typeface="ＭＳ ゴシック" pitchFamily="49" charset="-128"/>
              </a:rPr>
              <a:t>instanceState</a:t>
            </a:r>
            <a:r>
              <a:rPr lang="en-US" altLang="ja-JP" sz="800" dirty="0" smtClean="0">
                <a:latin typeface="ＭＳ ゴシック" pitchFamily="49" charset="-128"/>
                <a:ea typeface="ＭＳ ゴシック" pitchFamily="49" charset="-128"/>
              </a:rPr>
              <a:t>&gt;</a:t>
            </a:r>
          </a:p>
          <a:p>
            <a:r>
              <a:rPr lang="en-US" altLang="ja-JP" sz="800" dirty="0" smtClean="0">
                <a:latin typeface="ＭＳ ゴシック" pitchFamily="49" charset="-128"/>
                <a:ea typeface="ＭＳ ゴシック" pitchFamily="49" charset="-128"/>
              </a:rPr>
              <a:t>                &lt;code&gt;0&lt;/code&gt;</a:t>
            </a:r>
          </a:p>
          <a:p>
            <a:r>
              <a:rPr lang="en-US" altLang="ja-JP" sz="800" dirty="0" smtClean="0">
                <a:latin typeface="ＭＳ ゴシック" pitchFamily="49" charset="-128"/>
                <a:ea typeface="ＭＳ ゴシック" pitchFamily="49" charset="-128"/>
              </a:rPr>
              <a:t>                &lt;name&gt;pending&lt;/name&gt;</a:t>
            </a:r>
          </a:p>
          <a:p>
            <a:r>
              <a:rPr lang="en-US" altLang="ja-JP" sz="800" dirty="0" smtClean="0">
                <a:latin typeface="ＭＳ ゴシック" pitchFamily="49" charset="-128"/>
                <a:ea typeface="ＭＳ ゴシック" pitchFamily="49" charset="-128"/>
              </a:rPr>
              <a:t>            &lt;/</a:t>
            </a:r>
            <a:r>
              <a:rPr lang="en-US" altLang="ja-JP" sz="800" dirty="0" err="1" smtClean="0">
                <a:latin typeface="ＭＳ ゴシック" pitchFamily="49" charset="-128"/>
                <a:ea typeface="ＭＳ ゴシック" pitchFamily="49" charset="-128"/>
              </a:rPr>
              <a:t>instanceState</a:t>
            </a:r>
            <a:r>
              <a:rPr lang="en-US" altLang="ja-JP" sz="800" dirty="0" smtClean="0">
                <a:latin typeface="ＭＳ ゴシック" pitchFamily="49" charset="-128"/>
                <a:ea typeface="ＭＳ ゴシック" pitchFamily="49" charset="-128"/>
              </a:rPr>
              <a:t>&gt;</a:t>
            </a:r>
          </a:p>
          <a:p>
            <a:r>
              <a:rPr lang="en-US" altLang="ja-JP" sz="800" dirty="0" smtClean="0">
                <a:latin typeface="ＭＳ ゴシック" pitchFamily="49" charset="-128"/>
                <a:ea typeface="ＭＳ ゴシック" pitchFamily="49" charset="-128"/>
              </a:rPr>
              <a:t>            &lt;</a:t>
            </a:r>
            <a:r>
              <a:rPr lang="en-US" altLang="ja-JP" sz="800" dirty="0" err="1" smtClean="0">
                <a:latin typeface="ＭＳ ゴシック" pitchFamily="49" charset="-128"/>
                <a:ea typeface="ＭＳ ゴシック" pitchFamily="49" charset="-128"/>
              </a:rPr>
              <a:t>privateDnsName</a:t>
            </a:r>
            <a:r>
              <a:rPr lang="en-US" altLang="ja-JP" sz="800" dirty="0" smtClean="0">
                <a:latin typeface="ＭＳ ゴシック" pitchFamily="49" charset="-128"/>
                <a:ea typeface="ＭＳ ゴシック" pitchFamily="49" charset="-128"/>
              </a:rPr>
              <a:t>/&gt;</a:t>
            </a:r>
          </a:p>
          <a:p>
            <a:r>
              <a:rPr lang="en-US" altLang="ja-JP" sz="800" dirty="0" smtClean="0">
                <a:latin typeface="ＭＳ ゴシック" pitchFamily="49" charset="-128"/>
                <a:ea typeface="ＭＳ ゴシック" pitchFamily="49" charset="-128"/>
              </a:rPr>
              <a:t>            &lt;</a:t>
            </a:r>
            <a:r>
              <a:rPr lang="en-US" altLang="ja-JP" sz="800" dirty="0" err="1" smtClean="0">
                <a:latin typeface="ＭＳ ゴシック" pitchFamily="49" charset="-128"/>
                <a:ea typeface="ＭＳ ゴシック" pitchFamily="49" charset="-128"/>
              </a:rPr>
              <a:t>dnsName</a:t>
            </a:r>
            <a:r>
              <a:rPr lang="en-US" altLang="ja-JP" sz="800" dirty="0" smtClean="0">
                <a:latin typeface="ＭＳ ゴシック" pitchFamily="49" charset="-128"/>
                <a:ea typeface="ＭＳ ゴシック" pitchFamily="49" charset="-128"/>
              </a:rPr>
              <a:t>/&gt;</a:t>
            </a:r>
          </a:p>
          <a:p>
            <a:r>
              <a:rPr lang="en-US" altLang="ja-JP" sz="800" dirty="0" smtClean="0">
                <a:latin typeface="ＭＳ ゴシック" pitchFamily="49" charset="-128"/>
                <a:ea typeface="ＭＳ ゴシック" pitchFamily="49" charset="-128"/>
              </a:rPr>
              <a:t>            &lt;reason/&gt;</a:t>
            </a:r>
          </a:p>
          <a:p>
            <a:r>
              <a:rPr lang="en-US" altLang="ja-JP" sz="800" dirty="0" smtClean="0">
                <a:latin typeface="ＭＳ ゴシック" pitchFamily="49" charset="-128"/>
                <a:ea typeface="ＭＳ ゴシック" pitchFamily="49" charset="-128"/>
              </a:rPr>
              <a:t>            &lt;</a:t>
            </a:r>
            <a:r>
              <a:rPr lang="en-US" altLang="ja-JP" sz="800" dirty="0" err="1" smtClean="0">
                <a:latin typeface="ＭＳ ゴシック" pitchFamily="49" charset="-128"/>
                <a:ea typeface="ＭＳ ゴシック" pitchFamily="49" charset="-128"/>
              </a:rPr>
              <a:t>amiLaunchIndex</a:t>
            </a:r>
            <a:r>
              <a:rPr lang="en-US" altLang="ja-JP" sz="800" dirty="0" smtClean="0">
                <a:latin typeface="ＭＳ ゴシック" pitchFamily="49" charset="-128"/>
                <a:ea typeface="ＭＳ ゴシック" pitchFamily="49" charset="-128"/>
              </a:rPr>
              <a:t>&gt;0&lt;/</a:t>
            </a:r>
            <a:r>
              <a:rPr lang="en-US" altLang="ja-JP" sz="800" dirty="0" err="1" smtClean="0">
                <a:latin typeface="ＭＳ ゴシック" pitchFamily="49" charset="-128"/>
                <a:ea typeface="ＭＳ ゴシック" pitchFamily="49" charset="-128"/>
              </a:rPr>
              <a:t>amiLaunchIndex</a:t>
            </a:r>
            <a:r>
              <a:rPr lang="en-US" altLang="ja-JP" sz="800" dirty="0" smtClean="0">
                <a:latin typeface="ＭＳ ゴシック" pitchFamily="49" charset="-128"/>
                <a:ea typeface="ＭＳ ゴシック" pitchFamily="49" charset="-128"/>
              </a:rPr>
              <a:t>&gt;</a:t>
            </a:r>
          </a:p>
          <a:p>
            <a:r>
              <a:rPr lang="en-US" altLang="ja-JP" sz="800" dirty="0" smtClean="0">
                <a:latin typeface="ＭＳ ゴシック" pitchFamily="49" charset="-128"/>
                <a:ea typeface="ＭＳ ゴシック" pitchFamily="49" charset="-128"/>
              </a:rPr>
              <a:t>            &lt;</a:t>
            </a:r>
            <a:r>
              <a:rPr lang="en-US" altLang="ja-JP" sz="800" dirty="0" err="1" smtClean="0">
                <a:latin typeface="ＭＳ ゴシック" pitchFamily="49" charset="-128"/>
                <a:ea typeface="ＭＳ ゴシック" pitchFamily="49" charset="-128"/>
              </a:rPr>
              <a:t>productCodes</a:t>
            </a:r>
            <a:r>
              <a:rPr lang="en-US" altLang="ja-JP" sz="800" dirty="0" smtClean="0">
                <a:latin typeface="ＭＳ ゴシック" pitchFamily="49" charset="-128"/>
                <a:ea typeface="ＭＳ ゴシック" pitchFamily="49" charset="-128"/>
              </a:rPr>
              <a:t>/&gt;</a:t>
            </a:r>
          </a:p>
          <a:p>
            <a:r>
              <a:rPr lang="en-US" altLang="ja-JP" sz="800" dirty="0" smtClean="0">
                <a:latin typeface="ＭＳ ゴシック" pitchFamily="49" charset="-128"/>
                <a:ea typeface="ＭＳ ゴシック" pitchFamily="49" charset="-128"/>
              </a:rPr>
              <a:t>            &lt;</a:t>
            </a:r>
            <a:r>
              <a:rPr lang="en-US" altLang="ja-JP" sz="800" dirty="0" err="1" smtClean="0">
                <a:latin typeface="ＭＳ ゴシック" pitchFamily="49" charset="-128"/>
                <a:ea typeface="ＭＳ ゴシック" pitchFamily="49" charset="-128"/>
              </a:rPr>
              <a:t>instanceType</a:t>
            </a:r>
            <a:r>
              <a:rPr lang="en-US" altLang="ja-JP" sz="800" dirty="0" smtClean="0">
                <a:latin typeface="ＭＳ ゴシック" pitchFamily="49" charset="-128"/>
                <a:ea typeface="ＭＳ ゴシック" pitchFamily="49" charset="-128"/>
              </a:rPr>
              <a:t>&gt;m1.small&lt;/</a:t>
            </a:r>
            <a:r>
              <a:rPr lang="en-US" altLang="ja-JP" sz="800" dirty="0" err="1" smtClean="0">
                <a:latin typeface="ＭＳ ゴシック" pitchFamily="49" charset="-128"/>
                <a:ea typeface="ＭＳ ゴシック" pitchFamily="49" charset="-128"/>
              </a:rPr>
              <a:t>instanceType</a:t>
            </a:r>
            <a:r>
              <a:rPr lang="en-US" altLang="ja-JP" sz="800" dirty="0" smtClean="0">
                <a:latin typeface="ＭＳ ゴシック" pitchFamily="49" charset="-128"/>
                <a:ea typeface="ＭＳ ゴシック" pitchFamily="49" charset="-128"/>
              </a:rPr>
              <a:t>&gt;</a:t>
            </a:r>
          </a:p>
          <a:p>
            <a:endParaRPr lang="en-US" altLang="ja-JP" sz="800" dirty="0" smtClean="0">
              <a:latin typeface="ＭＳ ゴシック" pitchFamily="49" charset="-128"/>
              <a:ea typeface="ＭＳ ゴシック" pitchFamily="49" charset="-128"/>
            </a:endParaRPr>
          </a:p>
          <a:p>
            <a:r>
              <a:rPr lang="en-US" altLang="ja-JP" sz="800" dirty="0" smtClean="0">
                <a:latin typeface="ＭＳ ゴシック" pitchFamily="49" charset="-128"/>
                <a:ea typeface="ＭＳ ゴシック" pitchFamily="49" charset="-128"/>
              </a:rPr>
              <a:t>            &lt;</a:t>
            </a:r>
            <a:r>
              <a:rPr lang="en-US" altLang="ja-JP" sz="800" dirty="0" err="1" smtClean="0">
                <a:latin typeface="ＭＳ ゴシック" pitchFamily="49" charset="-128"/>
                <a:ea typeface="ＭＳ ゴシック" pitchFamily="49" charset="-128"/>
              </a:rPr>
              <a:t>launchTime</a:t>
            </a:r>
            <a:r>
              <a:rPr lang="en-US" altLang="ja-JP" sz="800" dirty="0" smtClean="0">
                <a:latin typeface="ＭＳ ゴシック" pitchFamily="49" charset="-128"/>
                <a:ea typeface="ＭＳ ゴシック" pitchFamily="49" charset="-128"/>
              </a:rPr>
              <a:t>&gt;2010-08-10T11:43:51.000Z&lt;/</a:t>
            </a:r>
            <a:r>
              <a:rPr lang="en-US" altLang="ja-JP" sz="800" dirty="0" err="1" smtClean="0">
                <a:latin typeface="ＭＳ ゴシック" pitchFamily="49" charset="-128"/>
                <a:ea typeface="ＭＳ ゴシック" pitchFamily="49" charset="-128"/>
              </a:rPr>
              <a:t>launchTime</a:t>
            </a:r>
            <a:r>
              <a:rPr lang="en-US" altLang="ja-JP" sz="800" dirty="0" smtClean="0">
                <a:latin typeface="ＭＳ ゴシック" pitchFamily="49" charset="-128"/>
                <a:ea typeface="ＭＳ ゴシック" pitchFamily="49" charset="-128"/>
              </a:rPr>
              <a:t>&gt;</a:t>
            </a:r>
          </a:p>
          <a:p>
            <a:r>
              <a:rPr lang="en-US" altLang="ja-JP" sz="800" dirty="0" smtClean="0">
                <a:latin typeface="ＭＳ ゴシック" pitchFamily="49" charset="-128"/>
                <a:ea typeface="ＭＳ ゴシック" pitchFamily="49" charset="-128"/>
              </a:rPr>
              <a:t>            &lt;placement&gt;</a:t>
            </a:r>
          </a:p>
          <a:p>
            <a:r>
              <a:rPr lang="en-US" altLang="ja-JP" sz="800" dirty="0" smtClean="0">
                <a:latin typeface="ＭＳ ゴシック" pitchFamily="49" charset="-128"/>
                <a:ea typeface="ＭＳ ゴシック" pitchFamily="49" charset="-128"/>
              </a:rPr>
              <a:t>                &lt;</a:t>
            </a:r>
            <a:r>
              <a:rPr lang="en-US" altLang="ja-JP" sz="800" dirty="0" err="1" smtClean="0">
                <a:latin typeface="ＭＳ ゴシック" pitchFamily="49" charset="-128"/>
                <a:ea typeface="ＭＳ ゴシック" pitchFamily="49" charset="-128"/>
              </a:rPr>
              <a:t>availabilityZone</a:t>
            </a:r>
            <a:r>
              <a:rPr lang="en-US" altLang="ja-JP" sz="800" dirty="0" smtClean="0">
                <a:latin typeface="ＭＳ ゴシック" pitchFamily="49" charset="-128"/>
                <a:ea typeface="ＭＳ ゴシック" pitchFamily="49" charset="-128"/>
              </a:rPr>
              <a:t>&gt;us-east-1c&lt;/</a:t>
            </a:r>
            <a:r>
              <a:rPr lang="en-US" altLang="ja-JP" sz="800" dirty="0" err="1" smtClean="0">
                <a:latin typeface="ＭＳ ゴシック" pitchFamily="49" charset="-128"/>
                <a:ea typeface="ＭＳ ゴシック" pitchFamily="49" charset="-128"/>
              </a:rPr>
              <a:t>availabilityZone</a:t>
            </a:r>
            <a:r>
              <a:rPr lang="en-US" altLang="ja-JP" sz="800" dirty="0" smtClean="0">
                <a:latin typeface="ＭＳ ゴシック" pitchFamily="49" charset="-128"/>
                <a:ea typeface="ＭＳ ゴシック" pitchFamily="49" charset="-128"/>
              </a:rPr>
              <a:t>&gt;</a:t>
            </a:r>
          </a:p>
          <a:p>
            <a:r>
              <a:rPr lang="en-US" altLang="ja-JP" sz="800" dirty="0" smtClean="0">
                <a:latin typeface="ＭＳ ゴシック" pitchFamily="49" charset="-128"/>
                <a:ea typeface="ＭＳ ゴシック" pitchFamily="49" charset="-128"/>
              </a:rPr>
              <a:t>                &lt;</a:t>
            </a:r>
            <a:r>
              <a:rPr lang="en-US" altLang="ja-JP" sz="800" dirty="0" err="1" smtClean="0">
                <a:latin typeface="ＭＳ ゴシック" pitchFamily="49" charset="-128"/>
                <a:ea typeface="ＭＳ ゴシック" pitchFamily="49" charset="-128"/>
              </a:rPr>
              <a:t>groupName</a:t>
            </a:r>
            <a:r>
              <a:rPr lang="en-US" altLang="ja-JP" sz="800" dirty="0" smtClean="0">
                <a:latin typeface="ＭＳ ゴシック" pitchFamily="49" charset="-128"/>
                <a:ea typeface="ＭＳ ゴシック" pitchFamily="49" charset="-128"/>
              </a:rPr>
              <a:t>/&gt;</a:t>
            </a:r>
          </a:p>
          <a:p>
            <a:r>
              <a:rPr lang="en-US" altLang="ja-JP" sz="800" dirty="0" smtClean="0">
                <a:latin typeface="ＭＳ ゴシック" pitchFamily="49" charset="-128"/>
                <a:ea typeface="ＭＳ ゴシック" pitchFamily="49" charset="-128"/>
              </a:rPr>
              <a:t>            &lt;/placement&gt;</a:t>
            </a:r>
          </a:p>
          <a:p>
            <a:r>
              <a:rPr lang="en-US" altLang="ja-JP" sz="800" dirty="0" smtClean="0">
                <a:latin typeface="ＭＳ ゴシック" pitchFamily="49" charset="-128"/>
                <a:ea typeface="ＭＳ ゴシック" pitchFamily="49" charset="-128"/>
              </a:rPr>
              <a:t>            &lt;</a:t>
            </a:r>
            <a:r>
              <a:rPr lang="en-US" altLang="ja-JP" sz="800" dirty="0" err="1" smtClean="0">
                <a:latin typeface="ＭＳ ゴシック" pitchFamily="49" charset="-128"/>
                <a:ea typeface="ＭＳ ゴシック" pitchFamily="49" charset="-128"/>
              </a:rPr>
              <a:t>kernelId</a:t>
            </a:r>
            <a:r>
              <a:rPr lang="en-US" altLang="ja-JP" sz="800" dirty="0" smtClean="0">
                <a:latin typeface="ＭＳ ゴシック" pitchFamily="49" charset="-128"/>
                <a:ea typeface="ＭＳ ゴシック" pitchFamily="49" charset="-128"/>
              </a:rPr>
              <a:t>&gt;aki-94c527fd&lt;/</a:t>
            </a:r>
            <a:r>
              <a:rPr lang="en-US" altLang="ja-JP" sz="800" dirty="0" err="1" smtClean="0">
                <a:latin typeface="ＭＳ ゴシック" pitchFamily="49" charset="-128"/>
                <a:ea typeface="ＭＳ ゴシック" pitchFamily="49" charset="-128"/>
              </a:rPr>
              <a:t>kernelId</a:t>
            </a:r>
            <a:r>
              <a:rPr lang="en-US" altLang="ja-JP" sz="800" dirty="0" smtClean="0">
                <a:latin typeface="ＭＳ ゴシック" pitchFamily="49" charset="-128"/>
                <a:ea typeface="ＭＳ ゴシック" pitchFamily="49" charset="-128"/>
              </a:rPr>
              <a:t>&gt;</a:t>
            </a:r>
          </a:p>
          <a:p>
            <a:r>
              <a:rPr lang="en-US" altLang="ja-JP" sz="800" dirty="0" smtClean="0">
                <a:latin typeface="ＭＳ ゴシック" pitchFamily="49" charset="-128"/>
                <a:ea typeface="ＭＳ ゴシック" pitchFamily="49" charset="-128"/>
              </a:rPr>
              <a:t>            &lt;</a:t>
            </a:r>
            <a:r>
              <a:rPr lang="en-US" altLang="ja-JP" sz="800" dirty="0" err="1" smtClean="0">
                <a:latin typeface="ＭＳ ゴシック" pitchFamily="49" charset="-128"/>
                <a:ea typeface="ＭＳ ゴシック" pitchFamily="49" charset="-128"/>
              </a:rPr>
              <a:t>ramdiskId</a:t>
            </a:r>
            <a:r>
              <a:rPr lang="en-US" altLang="ja-JP" sz="800" dirty="0" smtClean="0">
                <a:latin typeface="ＭＳ ゴシック" pitchFamily="49" charset="-128"/>
                <a:ea typeface="ＭＳ ゴシック" pitchFamily="49" charset="-128"/>
              </a:rPr>
              <a:t>&gt;ari-96c527ff&lt;/</a:t>
            </a:r>
            <a:r>
              <a:rPr lang="en-US" altLang="ja-JP" sz="800" dirty="0" err="1" smtClean="0">
                <a:latin typeface="ＭＳ ゴシック" pitchFamily="49" charset="-128"/>
                <a:ea typeface="ＭＳ ゴシック" pitchFamily="49" charset="-128"/>
              </a:rPr>
              <a:t>ramdiskId</a:t>
            </a:r>
            <a:r>
              <a:rPr lang="en-US" altLang="ja-JP" sz="800" dirty="0" smtClean="0">
                <a:latin typeface="ＭＳ ゴシック" pitchFamily="49" charset="-128"/>
                <a:ea typeface="ＭＳ ゴシック" pitchFamily="49" charset="-128"/>
              </a:rPr>
              <a:t>&gt;</a:t>
            </a:r>
          </a:p>
          <a:p>
            <a:endParaRPr lang="en-US" altLang="ja-JP" sz="800" dirty="0" smtClean="0">
              <a:latin typeface="ＭＳ ゴシック" pitchFamily="49" charset="-128"/>
              <a:ea typeface="ＭＳ ゴシック" pitchFamily="49" charset="-128"/>
            </a:endParaRPr>
          </a:p>
          <a:p>
            <a:r>
              <a:rPr lang="en-US" altLang="ja-JP" sz="800" dirty="0" smtClean="0">
                <a:latin typeface="ＭＳ ゴシック" pitchFamily="49" charset="-128"/>
                <a:ea typeface="ＭＳ ゴシック" pitchFamily="49" charset="-128"/>
              </a:rPr>
              <a:t>            &lt;monitoring&gt;</a:t>
            </a:r>
          </a:p>
          <a:p>
            <a:r>
              <a:rPr lang="en-US" altLang="ja-JP" sz="800" dirty="0" smtClean="0">
                <a:latin typeface="ＭＳ ゴシック" pitchFamily="49" charset="-128"/>
                <a:ea typeface="ＭＳ ゴシック" pitchFamily="49" charset="-128"/>
              </a:rPr>
              <a:t>                &lt;state&gt;disabled&lt;/state&gt;</a:t>
            </a:r>
          </a:p>
          <a:p>
            <a:r>
              <a:rPr lang="en-US" altLang="ja-JP" sz="800" dirty="0" smtClean="0">
                <a:latin typeface="ＭＳ ゴシック" pitchFamily="49" charset="-128"/>
                <a:ea typeface="ＭＳ ゴシック" pitchFamily="49" charset="-128"/>
              </a:rPr>
              <a:t>            &lt;/monitoring&gt;</a:t>
            </a:r>
          </a:p>
          <a:p>
            <a:r>
              <a:rPr lang="en-US" altLang="ja-JP" sz="800" dirty="0" smtClean="0">
                <a:latin typeface="ＭＳ ゴシック" pitchFamily="49" charset="-128"/>
                <a:ea typeface="ＭＳ ゴシック" pitchFamily="49" charset="-128"/>
              </a:rPr>
              <a:t>            &lt;</a:t>
            </a:r>
            <a:r>
              <a:rPr lang="en-US" altLang="ja-JP" sz="800" dirty="0" err="1" smtClean="0">
                <a:latin typeface="ＭＳ ゴシック" pitchFamily="49" charset="-128"/>
                <a:ea typeface="ＭＳ ゴシック" pitchFamily="49" charset="-128"/>
              </a:rPr>
              <a:t>stateReason</a:t>
            </a:r>
            <a:r>
              <a:rPr lang="en-US" altLang="ja-JP" sz="800" dirty="0" smtClean="0">
                <a:latin typeface="ＭＳ ゴシック" pitchFamily="49" charset="-128"/>
                <a:ea typeface="ＭＳ ゴシック" pitchFamily="49" charset="-128"/>
              </a:rPr>
              <a:t>&gt;</a:t>
            </a:r>
          </a:p>
          <a:p>
            <a:r>
              <a:rPr lang="en-US" altLang="ja-JP" sz="800" dirty="0" smtClean="0">
                <a:latin typeface="ＭＳ ゴシック" pitchFamily="49" charset="-128"/>
                <a:ea typeface="ＭＳ ゴシック" pitchFamily="49" charset="-128"/>
              </a:rPr>
              <a:t>                &lt;code&gt;pending&lt;/code&gt;</a:t>
            </a:r>
          </a:p>
          <a:p>
            <a:r>
              <a:rPr lang="en-US" altLang="ja-JP" sz="800" dirty="0" smtClean="0">
                <a:latin typeface="ＭＳ ゴシック" pitchFamily="49" charset="-128"/>
                <a:ea typeface="ＭＳ ゴシック" pitchFamily="49" charset="-128"/>
              </a:rPr>
              <a:t>                &lt;message&gt;pending&lt;/message&gt;</a:t>
            </a:r>
          </a:p>
          <a:p>
            <a:r>
              <a:rPr lang="en-US" altLang="ja-JP" sz="800" dirty="0" smtClean="0">
                <a:latin typeface="ＭＳ ゴシック" pitchFamily="49" charset="-128"/>
                <a:ea typeface="ＭＳ ゴシック" pitchFamily="49" charset="-128"/>
              </a:rPr>
              <a:t>            &lt;/</a:t>
            </a:r>
            <a:r>
              <a:rPr lang="en-US" altLang="ja-JP" sz="800" dirty="0" err="1" smtClean="0">
                <a:latin typeface="ＭＳ ゴシック" pitchFamily="49" charset="-128"/>
                <a:ea typeface="ＭＳ ゴシック" pitchFamily="49" charset="-128"/>
              </a:rPr>
              <a:t>stateReason</a:t>
            </a:r>
            <a:r>
              <a:rPr lang="en-US" altLang="ja-JP" sz="800" dirty="0" smtClean="0">
                <a:latin typeface="ＭＳ ゴシック" pitchFamily="49" charset="-128"/>
                <a:ea typeface="ＭＳ ゴシック" pitchFamily="49" charset="-128"/>
              </a:rPr>
              <a:t>&gt;</a:t>
            </a:r>
          </a:p>
          <a:p>
            <a:endParaRPr lang="en-US" altLang="ja-JP" sz="800" dirty="0" smtClean="0">
              <a:latin typeface="ＭＳ ゴシック" pitchFamily="49" charset="-128"/>
              <a:ea typeface="ＭＳ ゴシック" pitchFamily="49" charset="-128"/>
            </a:endParaRPr>
          </a:p>
          <a:p>
            <a:r>
              <a:rPr lang="en-US" altLang="ja-JP" sz="800" dirty="0" smtClean="0">
                <a:latin typeface="ＭＳ ゴシック" pitchFamily="49" charset="-128"/>
                <a:ea typeface="ＭＳ ゴシック" pitchFamily="49" charset="-128"/>
              </a:rPr>
              <a:t>            &lt;</a:t>
            </a:r>
            <a:r>
              <a:rPr lang="en-US" altLang="ja-JP" sz="800" dirty="0" err="1" smtClean="0">
                <a:latin typeface="ＭＳ ゴシック" pitchFamily="49" charset="-128"/>
                <a:ea typeface="ＭＳ ゴシック" pitchFamily="49" charset="-128"/>
              </a:rPr>
              <a:t>rootDeviceType</a:t>
            </a:r>
            <a:r>
              <a:rPr lang="en-US" altLang="ja-JP" sz="800" dirty="0" smtClean="0">
                <a:latin typeface="ＭＳ ゴシック" pitchFamily="49" charset="-128"/>
                <a:ea typeface="ＭＳ ゴシック" pitchFamily="49" charset="-128"/>
              </a:rPr>
              <a:t>&gt;</a:t>
            </a:r>
            <a:r>
              <a:rPr lang="en-US" altLang="ja-JP" sz="800" dirty="0" err="1" smtClean="0">
                <a:latin typeface="ＭＳ ゴシック" pitchFamily="49" charset="-128"/>
                <a:ea typeface="ＭＳ ゴシック" pitchFamily="49" charset="-128"/>
              </a:rPr>
              <a:t>ebs</a:t>
            </a:r>
            <a:r>
              <a:rPr lang="en-US" altLang="ja-JP" sz="800" dirty="0" smtClean="0">
                <a:latin typeface="ＭＳ ゴシック" pitchFamily="49" charset="-128"/>
                <a:ea typeface="ＭＳ ゴシック" pitchFamily="49" charset="-128"/>
              </a:rPr>
              <a:t>&lt;/</a:t>
            </a:r>
            <a:r>
              <a:rPr lang="en-US" altLang="ja-JP" sz="800" dirty="0" err="1" smtClean="0">
                <a:latin typeface="ＭＳ ゴシック" pitchFamily="49" charset="-128"/>
                <a:ea typeface="ＭＳ ゴシック" pitchFamily="49" charset="-128"/>
              </a:rPr>
              <a:t>rootDeviceType</a:t>
            </a:r>
            <a:r>
              <a:rPr lang="en-US" altLang="ja-JP" sz="800" dirty="0" smtClean="0">
                <a:latin typeface="ＭＳ ゴシック" pitchFamily="49" charset="-128"/>
                <a:ea typeface="ＭＳ ゴシック" pitchFamily="49" charset="-128"/>
              </a:rPr>
              <a:t>&gt;</a:t>
            </a:r>
          </a:p>
          <a:p>
            <a:r>
              <a:rPr lang="en-US" altLang="ja-JP" sz="800" dirty="0" smtClean="0">
                <a:latin typeface="ＭＳ ゴシック" pitchFamily="49" charset="-128"/>
                <a:ea typeface="ＭＳ ゴシック" pitchFamily="49" charset="-128"/>
              </a:rPr>
              <a:t>            &lt;</a:t>
            </a:r>
            <a:r>
              <a:rPr lang="en-US" altLang="ja-JP" sz="800" dirty="0" err="1" smtClean="0">
                <a:latin typeface="ＭＳ ゴシック" pitchFamily="49" charset="-128"/>
                <a:ea typeface="ＭＳ ゴシック" pitchFamily="49" charset="-128"/>
              </a:rPr>
              <a:t>rootDeviceName</a:t>
            </a:r>
            <a:r>
              <a:rPr lang="en-US" altLang="ja-JP" sz="800" dirty="0" smtClean="0">
                <a:latin typeface="ＭＳ ゴシック" pitchFamily="49" charset="-128"/>
                <a:ea typeface="ＭＳ ゴシック" pitchFamily="49" charset="-128"/>
              </a:rPr>
              <a:t>&gt;/dev/sda1&lt;/</a:t>
            </a:r>
            <a:r>
              <a:rPr lang="en-US" altLang="ja-JP" sz="800" dirty="0" err="1" smtClean="0">
                <a:latin typeface="ＭＳ ゴシック" pitchFamily="49" charset="-128"/>
                <a:ea typeface="ＭＳ ゴシック" pitchFamily="49" charset="-128"/>
              </a:rPr>
              <a:t>rootDeviceName</a:t>
            </a:r>
            <a:r>
              <a:rPr lang="en-US" altLang="ja-JP" sz="800" dirty="0" smtClean="0">
                <a:latin typeface="ＭＳ ゴシック" pitchFamily="49" charset="-128"/>
                <a:ea typeface="ＭＳ ゴシック" pitchFamily="49" charset="-128"/>
              </a:rPr>
              <a:t>&gt;</a:t>
            </a:r>
          </a:p>
          <a:p>
            <a:r>
              <a:rPr lang="en-US" altLang="ja-JP" sz="800" dirty="0" smtClean="0">
                <a:latin typeface="ＭＳ ゴシック" pitchFamily="49" charset="-128"/>
                <a:ea typeface="ＭＳ ゴシック" pitchFamily="49" charset="-128"/>
              </a:rPr>
              <a:t>            &lt;</a:t>
            </a:r>
            <a:r>
              <a:rPr lang="en-US" altLang="ja-JP" sz="800" dirty="0" err="1" smtClean="0">
                <a:latin typeface="ＭＳ ゴシック" pitchFamily="49" charset="-128"/>
                <a:ea typeface="ＭＳ ゴシック" pitchFamily="49" charset="-128"/>
              </a:rPr>
              <a:t>blockDeviceMapping</a:t>
            </a:r>
            <a:r>
              <a:rPr lang="en-US" altLang="ja-JP" sz="800" dirty="0" smtClean="0">
                <a:latin typeface="ＭＳ ゴシック" pitchFamily="49" charset="-128"/>
                <a:ea typeface="ＭＳ ゴシック" pitchFamily="49" charset="-128"/>
              </a:rPr>
              <a:t>/&gt;</a:t>
            </a:r>
          </a:p>
          <a:p>
            <a:r>
              <a:rPr lang="en-US" altLang="ja-JP" sz="800" dirty="0" smtClean="0">
                <a:latin typeface="ＭＳ ゴシック" pitchFamily="49" charset="-128"/>
                <a:ea typeface="ＭＳ ゴシック" pitchFamily="49" charset="-128"/>
              </a:rPr>
              <a:t>            &lt;</a:t>
            </a:r>
            <a:r>
              <a:rPr lang="en-US" altLang="ja-JP" sz="800" dirty="0" err="1" smtClean="0">
                <a:latin typeface="ＭＳ ゴシック" pitchFamily="49" charset="-128"/>
                <a:ea typeface="ＭＳ ゴシック" pitchFamily="49" charset="-128"/>
              </a:rPr>
              <a:t>virtualizationType</a:t>
            </a:r>
            <a:r>
              <a:rPr lang="en-US" altLang="ja-JP" sz="800" dirty="0" smtClean="0">
                <a:latin typeface="ＭＳ ゴシック" pitchFamily="49" charset="-128"/>
                <a:ea typeface="ＭＳ ゴシック" pitchFamily="49" charset="-128"/>
              </a:rPr>
              <a:t>&gt;</a:t>
            </a:r>
            <a:r>
              <a:rPr lang="en-US" altLang="ja-JP" sz="800" dirty="0" err="1" smtClean="0">
                <a:latin typeface="ＭＳ ゴシック" pitchFamily="49" charset="-128"/>
                <a:ea typeface="ＭＳ ゴシック" pitchFamily="49" charset="-128"/>
              </a:rPr>
              <a:t>paravirtual</a:t>
            </a:r>
            <a:r>
              <a:rPr lang="en-US" altLang="ja-JP" sz="800" dirty="0" smtClean="0">
                <a:latin typeface="ＭＳ ゴシック" pitchFamily="49" charset="-128"/>
                <a:ea typeface="ＭＳ ゴシック" pitchFamily="49" charset="-128"/>
              </a:rPr>
              <a:t>&lt;/</a:t>
            </a:r>
            <a:r>
              <a:rPr lang="en-US" altLang="ja-JP" sz="800" dirty="0" err="1" smtClean="0">
                <a:latin typeface="ＭＳ ゴシック" pitchFamily="49" charset="-128"/>
                <a:ea typeface="ＭＳ ゴシック" pitchFamily="49" charset="-128"/>
              </a:rPr>
              <a:t>virtualizationType</a:t>
            </a:r>
            <a:r>
              <a:rPr lang="en-US" altLang="ja-JP" sz="800" dirty="0" smtClean="0">
                <a:latin typeface="ＭＳ ゴシック" pitchFamily="49" charset="-128"/>
                <a:ea typeface="ＭＳ ゴシック" pitchFamily="49" charset="-128"/>
              </a:rPr>
              <a:t>&gt;</a:t>
            </a:r>
          </a:p>
          <a:p>
            <a:r>
              <a:rPr lang="en-US" altLang="ja-JP" sz="800" dirty="0" smtClean="0">
                <a:latin typeface="ＭＳ ゴシック" pitchFamily="49" charset="-128"/>
                <a:ea typeface="ＭＳ ゴシック" pitchFamily="49" charset="-128"/>
              </a:rPr>
              <a:t>        &lt;/item&gt;</a:t>
            </a:r>
          </a:p>
          <a:p>
            <a:r>
              <a:rPr lang="en-US" altLang="ja-JP" sz="800" dirty="0" smtClean="0">
                <a:latin typeface="ＭＳ ゴシック" pitchFamily="49" charset="-128"/>
                <a:ea typeface="ＭＳ ゴシック" pitchFamily="49" charset="-128"/>
              </a:rPr>
              <a:t>    &lt;/</a:t>
            </a:r>
            <a:r>
              <a:rPr lang="en-US" altLang="ja-JP" sz="800" dirty="0" err="1" smtClean="0">
                <a:latin typeface="ＭＳ ゴシック" pitchFamily="49" charset="-128"/>
                <a:ea typeface="ＭＳ ゴシック" pitchFamily="49" charset="-128"/>
              </a:rPr>
              <a:t>instancesSet</a:t>
            </a:r>
            <a:r>
              <a:rPr lang="en-US" altLang="ja-JP" sz="800" dirty="0" smtClean="0">
                <a:latin typeface="ＭＳ ゴシック" pitchFamily="49" charset="-128"/>
                <a:ea typeface="ＭＳ ゴシック" pitchFamily="49" charset="-128"/>
              </a:rPr>
              <a:t>&gt;</a:t>
            </a:r>
          </a:p>
          <a:p>
            <a:r>
              <a:rPr lang="en-US" altLang="ja-JP" sz="800" dirty="0" smtClean="0">
                <a:latin typeface="ＭＳ ゴシック" pitchFamily="49" charset="-128"/>
                <a:ea typeface="ＭＳ ゴシック" pitchFamily="49" charset="-128"/>
              </a:rPr>
              <a:t>&lt;/</a:t>
            </a:r>
            <a:r>
              <a:rPr lang="en-US" altLang="ja-JP" sz="800" dirty="0" err="1" smtClean="0">
                <a:latin typeface="ＭＳ ゴシック" pitchFamily="49" charset="-128"/>
                <a:ea typeface="ＭＳ ゴシック" pitchFamily="49" charset="-128"/>
              </a:rPr>
              <a:t>RunInstancesResponse</a:t>
            </a:r>
            <a:r>
              <a:rPr lang="en-US" altLang="ja-JP" sz="800" dirty="0" smtClean="0">
                <a:latin typeface="ＭＳ ゴシック" pitchFamily="49" charset="-128"/>
                <a:ea typeface="ＭＳ ゴシック" pitchFamily="49" charset="-128"/>
              </a:rPr>
              <a:t>&gt;</a:t>
            </a:r>
            <a:endParaRPr lang="ja-JP" altLang="en-US" sz="800" dirty="0">
              <a:latin typeface="ＭＳ ゴシック" pitchFamily="49" charset="-128"/>
              <a:ea typeface="ＭＳ ゴシック" pitchFamily="49" charset="-128"/>
            </a:endParaRPr>
          </a:p>
        </p:txBody>
      </p:sp>
      <p:sp>
        <p:nvSpPr>
          <p:cNvPr id="5" name="線吹き出し 2 (枠付き) 4"/>
          <p:cNvSpPr/>
          <p:nvPr/>
        </p:nvSpPr>
        <p:spPr>
          <a:xfrm>
            <a:off x="3131840" y="1340768"/>
            <a:ext cx="1728192" cy="540640"/>
          </a:xfrm>
          <a:prstGeom prst="borderCallout2">
            <a:avLst>
              <a:gd name="adj1" fmla="val 18750"/>
              <a:gd name="adj2" fmla="val -8333"/>
              <a:gd name="adj3" fmla="val 18750"/>
              <a:gd name="adj4" fmla="val -16667"/>
              <a:gd name="adj5" fmla="val 126031"/>
              <a:gd name="adj6" fmla="val -6148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smtClean="0"/>
              <a:t>起動して来る</a:t>
            </a:r>
            <a:r>
              <a:rPr lang="en-US" altLang="ja-JP" sz="1200" dirty="0" smtClean="0"/>
              <a:t/>
            </a:r>
            <a:br>
              <a:rPr lang="en-US" altLang="ja-JP" sz="1200" dirty="0" smtClean="0"/>
            </a:br>
            <a:r>
              <a:rPr lang="ja-JP" altLang="en-US" sz="1200" dirty="0" smtClean="0"/>
              <a:t>インスタンスの</a:t>
            </a:r>
            <a:r>
              <a:rPr lang="en-US" altLang="ja-JP" sz="1200" dirty="0" smtClean="0"/>
              <a:t>ID</a:t>
            </a:r>
            <a:endParaRPr kumimoji="1" lang="ja-JP" altLang="en-US" sz="1200" dirty="0"/>
          </a:p>
        </p:txBody>
      </p:sp>
      <p:sp>
        <p:nvSpPr>
          <p:cNvPr id="6" name="線吹き出し 2 (枠付き) 5"/>
          <p:cNvSpPr/>
          <p:nvPr/>
        </p:nvSpPr>
        <p:spPr>
          <a:xfrm>
            <a:off x="3131840" y="2348880"/>
            <a:ext cx="1728192" cy="540640"/>
          </a:xfrm>
          <a:prstGeom prst="borderCallout2">
            <a:avLst>
              <a:gd name="adj1" fmla="val 18750"/>
              <a:gd name="adj2" fmla="val -8333"/>
              <a:gd name="adj3" fmla="val 18750"/>
              <a:gd name="adj4" fmla="val -16667"/>
              <a:gd name="adj5" fmla="val 44847"/>
              <a:gd name="adj6" fmla="val -5301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smtClean="0"/>
              <a:t>インスタンスの</a:t>
            </a:r>
            <a:r>
              <a:rPr lang="en-US" altLang="ja-JP" sz="1200" dirty="0" smtClean="0"/>
              <a:t/>
            </a:r>
            <a:br>
              <a:rPr lang="en-US" altLang="ja-JP" sz="1200" dirty="0" smtClean="0"/>
            </a:br>
            <a:r>
              <a:rPr lang="ja-JP" altLang="en-US" sz="1200" dirty="0" smtClean="0"/>
              <a:t>現在の状態</a:t>
            </a:r>
            <a:endParaRPr kumimoji="1" lang="ja-JP" altLang="en-US" sz="12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dirty="0" smtClean="0"/>
              <a:t>Web API</a:t>
            </a:r>
            <a:r>
              <a:rPr kumimoji="1" lang="ja-JP" altLang="en-US" dirty="0" smtClean="0"/>
              <a:t>を</a:t>
            </a:r>
            <a:r>
              <a:rPr kumimoji="1" lang="en-US" altLang="ja-JP" dirty="0" smtClean="0"/>
              <a:t>Wrap</a:t>
            </a:r>
            <a:r>
              <a:rPr kumimoji="1" lang="ja-JP" altLang="en-US" dirty="0" smtClean="0"/>
              <a:t>した言語別ライブラリ</a:t>
            </a:r>
            <a:endParaRPr kumimoji="1" lang="ja-JP" altLang="en-US" dirty="0"/>
          </a:p>
        </p:txBody>
      </p:sp>
      <p:sp>
        <p:nvSpPr>
          <p:cNvPr id="3" name="コンテンツ プレースホルダ 2"/>
          <p:cNvSpPr>
            <a:spLocks noGrp="1"/>
          </p:cNvSpPr>
          <p:nvPr>
            <p:ph sz="quarter" idx="1"/>
          </p:nvPr>
        </p:nvSpPr>
        <p:spPr/>
        <p:txBody>
          <a:bodyPr>
            <a:normAutofit fontScale="92500" lnSpcReduction="10000"/>
          </a:bodyPr>
          <a:lstStyle/>
          <a:p>
            <a:r>
              <a:rPr kumimoji="1" lang="ja-JP" altLang="en-US" dirty="0" smtClean="0"/>
              <a:t>提供されるもの</a:t>
            </a:r>
            <a:endParaRPr kumimoji="1" lang="en-US" altLang="ja-JP" dirty="0" smtClean="0"/>
          </a:p>
          <a:p>
            <a:pPr lvl="1"/>
            <a:r>
              <a:rPr kumimoji="1" lang="en-US" altLang="ja-JP" dirty="0" smtClean="0"/>
              <a:t>Web API</a:t>
            </a:r>
            <a:r>
              <a:rPr kumimoji="1" lang="ja-JP" altLang="en-US" dirty="0" smtClean="0"/>
              <a:t>にアクセスする</a:t>
            </a:r>
            <a:r>
              <a:rPr lang="ja-JP" altLang="en-US" dirty="0" smtClean="0"/>
              <a:t>ための</a:t>
            </a:r>
            <a:r>
              <a:rPr kumimoji="1" lang="ja-JP" altLang="en-US" dirty="0" smtClean="0"/>
              <a:t>メソッド</a:t>
            </a:r>
            <a:endParaRPr kumimoji="1" lang="en-US" altLang="ja-JP" dirty="0" smtClean="0"/>
          </a:p>
          <a:p>
            <a:pPr lvl="1"/>
            <a:r>
              <a:rPr lang="ja-JP" altLang="en-US" dirty="0" smtClean="0"/>
              <a:t>応答された</a:t>
            </a:r>
            <a:r>
              <a:rPr kumimoji="1" lang="en-US" altLang="ja-JP" dirty="0" smtClean="0"/>
              <a:t>XML</a:t>
            </a:r>
            <a:r>
              <a:rPr kumimoji="1" lang="ja-JP" altLang="en-US" dirty="0" smtClean="0"/>
              <a:t>を言語ごとのオブジェクトにマッピングして、使いやすく加工する</a:t>
            </a:r>
            <a:endParaRPr kumimoji="1" lang="en-US" altLang="ja-JP" dirty="0" smtClean="0"/>
          </a:p>
          <a:p>
            <a:r>
              <a:rPr lang="ja-JP" altLang="en-US" dirty="0" smtClean="0"/>
              <a:t>代表的なもの</a:t>
            </a:r>
            <a:endParaRPr lang="en-US" altLang="ja-JP" dirty="0" smtClean="0"/>
          </a:p>
          <a:p>
            <a:pPr lvl="1"/>
            <a:r>
              <a:rPr lang="en-US" altLang="ja-JP" dirty="0" smtClean="0"/>
              <a:t>Java</a:t>
            </a:r>
          </a:p>
          <a:p>
            <a:pPr lvl="2"/>
            <a:r>
              <a:rPr lang="en-US" altLang="ja-JP" dirty="0" err="1" smtClean="0"/>
              <a:t>Typica</a:t>
            </a:r>
            <a:endParaRPr lang="en-US" altLang="ja-JP" dirty="0" smtClean="0"/>
          </a:p>
          <a:p>
            <a:pPr lvl="3"/>
            <a:r>
              <a:rPr lang="en-US" dirty="0" smtClean="0">
                <a:hlinkClick r:id="rId3"/>
              </a:rPr>
              <a:t>http://code.google.com/p/typica/</a:t>
            </a:r>
            <a:endParaRPr lang="en-US" altLang="ja-JP" dirty="0" smtClean="0"/>
          </a:p>
          <a:p>
            <a:pPr lvl="3"/>
            <a:r>
              <a:rPr lang="ja-JP" altLang="en-US" dirty="0" smtClean="0"/>
              <a:t>今回の演習では</a:t>
            </a:r>
            <a:r>
              <a:rPr lang="en-US" altLang="ja-JP" dirty="0" err="1" smtClean="0"/>
              <a:t>Typica</a:t>
            </a:r>
            <a:r>
              <a:rPr lang="ja-JP" altLang="en-US" dirty="0" smtClean="0"/>
              <a:t>を用います</a:t>
            </a:r>
            <a:endParaRPr lang="en-US" altLang="ja-JP" dirty="0" smtClean="0"/>
          </a:p>
          <a:p>
            <a:pPr lvl="1"/>
            <a:r>
              <a:rPr kumimoji="1" lang="en-US" altLang="ja-JP" dirty="0" smtClean="0"/>
              <a:t>Ruby</a:t>
            </a:r>
          </a:p>
          <a:p>
            <a:pPr lvl="2"/>
            <a:r>
              <a:rPr kumimoji="1" lang="en-US" altLang="ja-JP" dirty="0" err="1" smtClean="0"/>
              <a:t>RightAWS</a:t>
            </a:r>
            <a:endParaRPr kumimoji="1" lang="en-US" altLang="ja-JP" dirty="0" smtClean="0"/>
          </a:p>
          <a:p>
            <a:pPr lvl="3"/>
            <a:r>
              <a:rPr lang="en-US" dirty="0" smtClean="0">
                <a:hlinkClick r:id="rId4"/>
              </a:rPr>
              <a:t>http://rightaws.rubyforge.org/</a:t>
            </a:r>
            <a:endParaRPr lang="en-US" dirty="0" smtClean="0"/>
          </a:p>
          <a:p>
            <a:pPr lvl="1"/>
            <a:r>
              <a:rPr lang="en-US" altLang="ja-JP" dirty="0" smtClean="0"/>
              <a:t>Python</a:t>
            </a:r>
            <a:endParaRPr lang="en-US" dirty="0" smtClean="0">
              <a:hlinkClick r:id="rId4"/>
            </a:endParaRPr>
          </a:p>
          <a:p>
            <a:pPr lvl="2"/>
            <a:r>
              <a:rPr lang="en-US" altLang="ja-JP" dirty="0" err="1" smtClean="0"/>
              <a:t>Boto</a:t>
            </a:r>
            <a:endParaRPr lang="en-US" altLang="ja-JP" dirty="0" smtClean="0"/>
          </a:p>
          <a:p>
            <a:pPr lvl="3"/>
            <a:r>
              <a:rPr lang="en-US" dirty="0" smtClean="0">
                <a:hlinkClick r:id="rId5"/>
              </a:rPr>
              <a:t>http://code.google.com/p/boto/</a:t>
            </a:r>
            <a:endParaRPr lang="en-US" altLang="ja-JP" dirty="0" smtClean="0"/>
          </a:p>
        </p:txBody>
      </p:sp>
      <p:sp>
        <p:nvSpPr>
          <p:cNvPr id="4" name="スライド番号プレースホルダ 3"/>
          <p:cNvSpPr>
            <a:spLocks noGrp="1"/>
          </p:cNvSpPr>
          <p:nvPr>
            <p:ph type="sldNum" sz="quarter" idx="15"/>
          </p:nvPr>
        </p:nvSpPr>
        <p:spPr/>
        <p:txBody>
          <a:bodyPr/>
          <a:lstStyle/>
          <a:p>
            <a:fld id="{D2D8002D-B5B0-4BAC-B1F6-782DDCCE6D9C}" type="slidenum">
              <a:rPr kumimoji="1" lang="ja-JP" altLang="en-US" smtClean="0"/>
              <a:pPr/>
              <a:t>21</a:t>
            </a:fld>
            <a:endParaRPr kumimoji="1" lang="ja-JP" alt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非同期処理</a:t>
            </a:r>
            <a:endParaRPr kumimoji="1" lang="ja-JP" altLang="en-US" dirty="0"/>
          </a:p>
        </p:txBody>
      </p:sp>
      <p:sp>
        <p:nvSpPr>
          <p:cNvPr id="4" name="スライド番号プレースホルダ 3"/>
          <p:cNvSpPr>
            <a:spLocks noGrp="1"/>
          </p:cNvSpPr>
          <p:nvPr>
            <p:ph type="sldNum" sz="quarter" idx="11"/>
          </p:nvPr>
        </p:nvSpPr>
        <p:spPr/>
        <p:txBody>
          <a:bodyPr/>
          <a:lstStyle/>
          <a:p>
            <a:fld id="{D2D8002D-B5B0-4BAC-B1F6-782DDCCE6D9C}" type="slidenum">
              <a:rPr kumimoji="1" lang="ja-JP" altLang="en-US" smtClean="0"/>
              <a:pPr/>
              <a:t>22</a:t>
            </a:fld>
            <a:endParaRPr kumimoji="1" lang="ja-JP" altLang="en-US"/>
          </a:p>
        </p:txBody>
      </p:sp>
      <p:sp>
        <p:nvSpPr>
          <p:cNvPr id="40" name="テキスト ボックス 39"/>
          <p:cNvSpPr txBox="1"/>
          <p:nvPr/>
        </p:nvSpPr>
        <p:spPr>
          <a:xfrm>
            <a:off x="251520" y="1484784"/>
            <a:ext cx="4594528" cy="369332"/>
          </a:xfrm>
          <a:prstGeom prst="rect">
            <a:avLst/>
          </a:prstGeom>
        </p:spPr>
        <p:style>
          <a:lnRef idx="0">
            <a:schemeClr val="accent2"/>
          </a:lnRef>
          <a:fillRef idx="3">
            <a:schemeClr val="accent2"/>
          </a:fillRef>
          <a:effectRef idx="3">
            <a:schemeClr val="accent2"/>
          </a:effectRef>
          <a:fontRef idx="minor">
            <a:schemeClr val="lt1"/>
          </a:fontRef>
        </p:style>
        <p:txBody>
          <a:bodyPr wrap="none" rtlCol="0">
            <a:spAutoFit/>
          </a:bodyPr>
          <a:lstStyle/>
          <a:p>
            <a:r>
              <a:rPr lang="ja-JP" altLang="en-US" dirty="0" smtClean="0"/>
              <a:t>サーバ確保を</a:t>
            </a:r>
            <a:r>
              <a:rPr lang="en-US" altLang="ja-JP" dirty="0" smtClean="0"/>
              <a:t>100</a:t>
            </a:r>
            <a:r>
              <a:rPr lang="ja-JP" altLang="en-US" dirty="0" smtClean="0"/>
              <a:t>台同時に行うとどうなるか？</a:t>
            </a:r>
            <a:endParaRPr lang="en-US" altLang="ja-JP" dirty="0" smtClean="0"/>
          </a:p>
        </p:txBody>
      </p:sp>
      <p:sp>
        <p:nvSpPr>
          <p:cNvPr id="41" name="テキスト ボックス 40"/>
          <p:cNvSpPr txBox="1"/>
          <p:nvPr/>
        </p:nvSpPr>
        <p:spPr>
          <a:xfrm>
            <a:off x="467544" y="2276872"/>
            <a:ext cx="3889206" cy="1077218"/>
          </a:xfrm>
          <a:prstGeom prst="rect">
            <a:avLst/>
          </a:prstGeom>
          <a:noFill/>
        </p:spPr>
        <p:txBody>
          <a:bodyPr wrap="none" rtlCol="0">
            <a:spAutoFit/>
          </a:bodyPr>
          <a:lstStyle/>
          <a:p>
            <a:pPr>
              <a:buFont typeface="Arial" pitchFamily="34" charset="0"/>
              <a:buChar char="•"/>
            </a:pPr>
            <a:r>
              <a:rPr lang="en-US" altLang="ja-JP" dirty="0" smtClean="0"/>
              <a:t>100</a:t>
            </a:r>
            <a:r>
              <a:rPr lang="ja-JP" altLang="en-US" dirty="0" smtClean="0"/>
              <a:t>台同時には起動して来ない</a:t>
            </a:r>
            <a:endParaRPr lang="en-US" altLang="ja-JP" dirty="0" smtClean="0"/>
          </a:p>
          <a:p>
            <a:pPr>
              <a:buFont typeface="Arial" pitchFamily="34" charset="0"/>
              <a:buChar char="•"/>
            </a:pPr>
            <a:r>
              <a:rPr lang="ja-JP" altLang="en-US" dirty="0" smtClean="0"/>
              <a:t>状態の異なるインスタンスが混在する</a:t>
            </a:r>
            <a:endParaRPr lang="en-US" altLang="ja-JP" dirty="0" smtClean="0"/>
          </a:p>
          <a:p>
            <a:pPr lvl="1">
              <a:buFont typeface="Arial" pitchFamily="34" charset="0"/>
              <a:buChar char="•"/>
            </a:pPr>
            <a:r>
              <a:rPr kumimoji="1" lang="ja-JP" altLang="en-US" sz="1400" dirty="0" smtClean="0"/>
              <a:t>すぐに利用可能になるインスタンス</a:t>
            </a:r>
            <a:endParaRPr kumimoji="1" lang="en-US" altLang="ja-JP" sz="1400" dirty="0" smtClean="0"/>
          </a:p>
          <a:p>
            <a:pPr lvl="1">
              <a:buFont typeface="Arial" pitchFamily="34" charset="0"/>
              <a:buChar char="•"/>
            </a:pPr>
            <a:r>
              <a:rPr lang="ja-JP" altLang="en-US" sz="1400" dirty="0" smtClean="0"/>
              <a:t>なかなか利用可能にならないインスタンス</a:t>
            </a:r>
            <a:endParaRPr kumimoji="1" lang="ja-JP" altLang="en-US" sz="1400" dirty="0"/>
          </a:p>
        </p:txBody>
      </p:sp>
      <p:sp>
        <p:nvSpPr>
          <p:cNvPr id="42" name="下矢印 41"/>
          <p:cNvSpPr/>
          <p:nvPr/>
        </p:nvSpPr>
        <p:spPr>
          <a:xfrm>
            <a:off x="2123728" y="3573016"/>
            <a:ext cx="484632" cy="360040"/>
          </a:xfrm>
          <a:prstGeom prst="down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a:p>
        </p:txBody>
      </p:sp>
      <p:sp>
        <p:nvSpPr>
          <p:cNvPr id="43" name="テキスト ボックス 42"/>
          <p:cNvSpPr txBox="1"/>
          <p:nvPr/>
        </p:nvSpPr>
        <p:spPr>
          <a:xfrm>
            <a:off x="755576" y="4077072"/>
            <a:ext cx="7875874" cy="923330"/>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kumimoji="1" lang="en-US" altLang="ja-JP" dirty="0" smtClean="0"/>
              <a:t>100</a:t>
            </a:r>
            <a:r>
              <a:rPr kumimoji="1" lang="ja-JP" altLang="en-US" dirty="0" smtClean="0"/>
              <a:t>台全てが起動してくるのを待つのは非効率的。</a:t>
            </a:r>
            <a:endParaRPr kumimoji="1" lang="en-US" altLang="ja-JP" dirty="0" smtClean="0"/>
          </a:p>
          <a:p>
            <a:r>
              <a:rPr lang="ja-JP" altLang="en-US" dirty="0" smtClean="0"/>
              <a:t>起動完了した物から先の手続きに進めるなど、</a:t>
            </a:r>
            <a:r>
              <a:rPr lang="en-US" altLang="ja-JP" dirty="0" smtClean="0"/>
              <a:t/>
            </a:r>
            <a:br>
              <a:rPr lang="en-US" altLang="ja-JP" dirty="0" smtClean="0"/>
            </a:br>
            <a:r>
              <a:rPr lang="ja-JP" altLang="en-US" dirty="0" smtClean="0"/>
              <a:t>「並列で処理できる部分は並列に実行する」と言う非同期処理の考え方が必要。</a:t>
            </a:r>
            <a:endParaRPr kumimoji="1" lang="ja-JP" altLang="en-US" dirty="0"/>
          </a:p>
        </p:txBody>
      </p:sp>
      <p:sp>
        <p:nvSpPr>
          <p:cNvPr id="44" name="テキスト ボックス 43"/>
          <p:cNvSpPr txBox="1"/>
          <p:nvPr/>
        </p:nvSpPr>
        <p:spPr>
          <a:xfrm>
            <a:off x="613158" y="5549170"/>
            <a:ext cx="7991290" cy="461665"/>
          </a:xfrm>
          <a:prstGeom prst="rect">
            <a:avLst/>
          </a:prstGeom>
          <a:noFill/>
        </p:spPr>
        <p:txBody>
          <a:bodyPr wrap="none" rtlCol="0">
            <a:spAutoFit/>
          </a:bodyPr>
          <a:lstStyle/>
          <a:p>
            <a:r>
              <a:rPr kumimoji="1" lang="ja-JP" altLang="en-US" sz="2400" b="1" u="sng" dirty="0" smtClean="0"/>
              <a:t>マルチプロセス・マルチスレッドプログラミングが重要になる。</a:t>
            </a:r>
            <a:endParaRPr kumimoji="1" lang="ja-JP" altLang="en-US" sz="2400" b="1" u="sng" dirty="0"/>
          </a:p>
        </p:txBody>
      </p:sp>
      <p:grpSp>
        <p:nvGrpSpPr>
          <p:cNvPr id="91" name="グループ化 90"/>
          <p:cNvGrpSpPr/>
          <p:nvPr/>
        </p:nvGrpSpPr>
        <p:grpSpPr>
          <a:xfrm>
            <a:off x="4500562" y="1643051"/>
            <a:ext cx="4429156" cy="2428892"/>
            <a:chOff x="142844" y="1643050"/>
            <a:chExt cx="8858312" cy="4857784"/>
          </a:xfrm>
        </p:grpSpPr>
        <p:sp>
          <p:nvSpPr>
            <p:cNvPr id="45" name="右矢印 44"/>
            <p:cNvSpPr/>
            <p:nvPr/>
          </p:nvSpPr>
          <p:spPr>
            <a:xfrm>
              <a:off x="214282" y="1643050"/>
              <a:ext cx="8786874" cy="4857784"/>
            </a:xfrm>
            <a:prstGeom prst="rightArrow">
              <a:avLst/>
            </a:prstGeom>
            <a:solidFill>
              <a:schemeClr val="accent1">
                <a:lumMod val="20000"/>
                <a:lumOff val="80000"/>
              </a:schemeClr>
            </a:solidFill>
            <a:ln>
              <a:noFill/>
            </a:ln>
            <a:effectLst>
              <a:softEdge rad="127000"/>
            </a:effectLst>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700"/>
            </a:p>
          </p:txBody>
        </p:sp>
        <p:grpSp>
          <p:nvGrpSpPr>
            <p:cNvPr id="46" name="グループ化 45"/>
            <p:cNvGrpSpPr/>
            <p:nvPr/>
          </p:nvGrpSpPr>
          <p:grpSpPr>
            <a:xfrm>
              <a:off x="142844" y="2143116"/>
              <a:ext cx="1357322" cy="3857652"/>
              <a:chOff x="142844" y="2143116"/>
              <a:chExt cx="1357322" cy="3857652"/>
            </a:xfrm>
          </p:grpSpPr>
          <p:sp>
            <p:nvSpPr>
              <p:cNvPr id="47" name="正方形/長方形 46"/>
              <p:cNvSpPr/>
              <p:nvPr/>
            </p:nvSpPr>
            <p:spPr>
              <a:xfrm>
                <a:off x="142844" y="2143116"/>
                <a:ext cx="1357322" cy="642942"/>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ja-JP" altLang="en-US" sz="700" dirty="0" smtClean="0"/>
                  <a:t>ロード</a:t>
                </a:r>
                <a:r>
                  <a:rPr lang="en-US" altLang="ja-JP" sz="700" dirty="0" smtClean="0"/>
                  <a:t/>
                </a:r>
                <a:br>
                  <a:rPr lang="en-US" altLang="ja-JP" sz="700" dirty="0" smtClean="0"/>
                </a:br>
                <a:r>
                  <a:rPr lang="ja-JP" altLang="en-US" sz="700" dirty="0" smtClean="0"/>
                  <a:t>バランサ</a:t>
                </a:r>
                <a:endParaRPr kumimoji="1" lang="ja-JP" altLang="en-US" sz="700" dirty="0"/>
              </a:p>
            </p:txBody>
          </p:sp>
          <p:sp>
            <p:nvSpPr>
              <p:cNvPr id="48" name="正方形/長方形 47"/>
              <p:cNvSpPr/>
              <p:nvPr/>
            </p:nvSpPr>
            <p:spPr>
              <a:xfrm>
                <a:off x="357158" y="4214818"/>
                <a:ext cx="914400" cy="71438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kumimoji="1" lang="en-US" altLang="ja-JP" sz="700" dirty="0" smtClean="0"/>
                  <a:t>App</a:t>
                </a:r>
                <a:r>
                  <a:rPr kumimoji="1" lang="ja-JP" altLang="en-US" sz="700" dirty="0" smtClean="0"/>
                  <a:t>サーバ</a:t>
                </a:r>
                <a:endParaRPr kumimoji="1" lang="ja-JP" altLang="en-US" sz="700" dirty="0"/>
              </a:p>
            </p:txBody>
          </p:sp>
          <p:sp>
            <p:nvSpPr>
              <p:cNvPr id="49" name="正方形/長方形 48"/>
              <p:cNvSpPr/>
              <p:nvPr/>
            </p:nvSpPr>
            <p:spPr>
              <a:xfrm>
                <a:off x="357158" y="5286388"/>
                <a:ext cx="914400" cy="71438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kumimoji="1" lang="en-US" altLang="ja-JP" sz="700" dirty="0" smtClean="0"/>
                  <a:t>DB</a:t>
                </a:r>
                <a:br>
                  <a:rPr kumimoji="1" lang="en-US" altLang="ja-JP" sz="700" dirty="0" smtClean="0"/>
                </a:br>
                <a:r>
                  <a:rPr kumimoji="1" lang="ja-JP" altLang="en-US" sz="700" dirty="0" smtClean="0"/>
                  <a:t>サーバ</a:t>
                </a:r>
                <a:endParaRPr kumimoji="1" lang="ja-JP" altLang="en-US" sz="700" dirty="0"/>
              </a:p>
            </p:txBody>
          </p:sp>
          <p:cxnSp>
            <p:nvCxnSpPr>
              <p:cNvPr id="50" name="カギ線コネクタ 49"/>
              <p:cNvCxnSpPr>
                <a:stCxn id="47" idx="2"/>
                <a:endCxn id="53" idx="0"/>
              </p:cNvCxnSpPr>
              <p:nvPr/>
            </p:nvCxnSpPr>
            <p:spPr>
              <a:xfrm rot="5400000">
                <a:off x="639337" y="2961080"/>
                <a:ext cx="357190" cy="7147"/>
              </a:xfrm>
              <a:prstGeom prst="bentConnector3">
                <a:avLst>
                  <a:gd name="adj1" fmla="val 50000"/>
                </a:avLst>
              </a:prstGeom>
            </p:spPr>
            <p:style>
              <a:lnRef idx="2">
                <a:schemeClr val="dk1"/>
              </a:lnRef>
              <a:fillRef idx="0">
                <a:schemeClr val="dk1"/>
              </a:fillRef>
              <a:effectRef idx="1">
                <a:schemeClr val="dk1"/>
              </a:effectRef>
              <a:fontRef idx="minor">
                <a:schemeClr val="tx1"/>
              </a:fontRef>
            </p:style>
          </p:cxnSp>
          <p:cxnSp>
            <p:nvCxnSpPr>
              <p:cNvPr id="51" name="カギ線コネクタ 50"/>
              <p:cNvCxnSpPr>
                <a:stCxn id="48" idx="2"/>
                <a:endCxn id="49" idx="0"/>
              </p:cNvCxnSpPr>
              <p:nvPr/>
            </p:nvCxnSpPr>
            <p:spPr>
              <a:xfrm rot="5400000">
                <a:off x="635763" y="5107793"/>
                <a:ext cx="357190" cy="1588"/>
              </a:xfrm>
              <a:prstGeom prst="bentConnector3">
                <a:avLst>
                  <a:gd name="adj1" fmla="val 50000"/>
                </a:avLst>
              </a:prstGeom>
            </p:spPr>
            <p:style>
              <a:lnRef idx="2">
                <a:schemeClr val="dk1"/>
              </a:lnRef>
              <a:fillRef idx="0">
                <a:schemeClr val="dk1"/>
              </a:fillRef>
              <a:effectRef idx="1">
                <a:schemeClr val="dk1"/>
              </a:effectRef>
              <a:fontRef idx="minor">
                <a:schemeClr val="tx1"/>
              </a:fontRef>
            </p:style>
          </p:cxnSp>
          <p:sp>
            <p:nvSpPr>
              <p:cNvPr id="53" name="正方形/長方形 52"/>
              <p:cNvSpPr/>
              <p:nvPr/>
            </p:nvSpPr>
            <p:spPr>
              <a:xfrm>
                <a:off x="357158" y="3143248"/>
                <a:ext cx="914400" cy="71438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kumimoji="1" lang="en-US" altLang="ja-JP" sz="700" dirty="0" smtClean="0"/>
                  <a:t>Web</a:t>
                </a:r>
                <a:r>
                  <a:rPr kumimoji="1" lang="ja-JP" altLang="en-US" sz="700" dirty="0" smtClean="0"/>
                  <a:t>サーバ</a:t>
                </a:r>
                <a:endParaRPr kumimoji="1" lang="ja-JP" altLang="en-US" sz="700" dirty="0"/>
              </a:p>
            </p:txBody>
          </p:sp>
          <p:cxnSp>
            <p:nvCxnSpPr>
              <p:cNvPr id="54" name="カギ線コネクタ 53"/>
              <p:cNvCxnSpPr>
                <a:stCxn id="53" idx="2"/>
                <a:endCxn id="48" idx="0"/>
              </p:cNvCxnSpPr>
              <p:nvPr/>
            </p:nvCxnSpPr>
            <p:spPr>
              <a:xfrm rot="5400000">
                <a:off x="635763" y="4036223"/>
                <a:ext cx="357190" cy="1588"/>
              </a:xfrm>
              <a:prstGeom prst="bentConnector3">
                <a:avLst>
                  <a:gd name="adj1" fmla="val 50000"/>
                </a:avLst>
              </a:prstGeom>
            </p:spPr>
            <p:style>
              <a:lnRef idx="2">
                <a:schemeClr val="dk1"/>
              </a:lnRef>
              <a:fillRef idx="0">
                <a:schemeClr val="dk1"/>
              </a:fillRef>
              <a:effectRef idx="1">
                <a:schemeClr val="dk1"/>
              </a:effectRef>
              <a:fontRef idx="minor">
                <a:schemeClr val="tx1"/>
              </a:fontRef>
            </p:style>
          </p:cxnSp>
        </p:grpSp>
        <p:grpSp>
          <p:nvGrpSpPr>
            <p:cNvPr id="55" name="グループ化 54"/>
            <p:cNvGrpSpPr/>
            <p:nvPr/>
          </p:nvGrpSpPr>
          <p:grpSpPr>
            <a:xfrm>
              <a:off x="1928794" y="2143116"/>
              <a:ext cx="2043114" cy="3857652"/>
              <a:chOff x="1928794" y="2143116"/>
              <a:chExt cx="2043114" cy="3857652"/>
            </a:xfrm>
          </p:grpSpPr>
          <p:sp>
            <p:nvSpPr>
              <p:cNvPr id="56" name="正方形/長方形 55"/>
              <p:cNvSpPr/>
              <p:nvPr/>
            </p:nvSpPr>
            <p:spPr>
              <a:xfrm>
                <a:off x="2271690" y="2143116"/>
                <a:ext cx="1357322" cy="642942"/>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ja-JP" altLang="en-US" sz="700" dirty="0" smtClean="0"/>
                  <a:t>ロード</a:t>
                </a:r>
                <a:r>
                  <a:rPr lang="en-US" altLang="ja-JP" sz="700" dirty="0" smtClean="0"/>
                  <a:t/>
                </a:r>
                <a:br>
                  <a:rPr lang="en-US" altLang="ja-JP" sz="700" dirty="0" smtClean="0"/>
                </a:br>
                <a:r>
                  <a:rPr lang="ja-JP" altLang="en-US" sz="700" dirty="0" smtClean="0"/>
                  <a:t>バランサ</a:t>
                </a:r>
                <a:endParaRPr kumimoji="1" lang="ja-JP" altLang="en-US" sz="700" dirty="0"/>
              </a:p>
            </p:txBody>
          </p:sp>
          <p:sp>
            <p:nvSpPr>
              <p:cNvPr id="57" name="正方形/長方形 56"/>
              <p:cNvSpPr/>
              <p:nvPr/>
            </p:nvSpPr>
            <p:spPr>
              <a:xfrm>
                <a:off x="1928794" y="4214818"/>
                <a:ext cx="914400" cy="71438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kumimoji="1" lang="en-US" altLang="ja-JP" sz="700" dirty="0" smtClean="0"/>
                  <a:t>App</a:t>
                </a:r>
                <a:r>
                  <a:rPr kumimoji="1" lang="ja-JP" altLang="en-US" sz="700" dirty="0" smtClean="0"/>
                  <a:t>サーバ</a:t>
                </a:r>
                <a:endParaRPr kumimoji="1" lang="ja-JP" altLang="en-US" sz="700" dirty="0"/>
              </a:p>
            </p:txBody>
          </p:sp>
          <p:sp>
            <p:nvSpPr>
              <p:cNvPr id="58" name="正方形/長方形 57"/>
              <p:cNvSpPr/>
              <p:nvPr/>
            </p:nvSpPr>
            <p:spPr>
              <a:xfrm>
                <a:off x="2500298" y="5286388"/>
                <a:ext cx="914400" cy="71438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kumimoji="1" lang="en-US" altLang="ja-JP" sz="700" dirty="0" smtClean="0"/>
                  <a:t>DB</a:t>
                </a:r>
                <a:br>
                  <a:rPr kumimoji="1" lang="en-US" altLang="ja-JP" sz="700" dirty="0" smtClean="0"/>
                </a:br>
                <a:r>
                  <a:rPr kumimoji="1" lang="ja-JP" altLang="en-US" sz="700" dirty="0" smtClean="0"/>
                  <a:t>サーバ</a:t>
                </a:r>
                <a:endParaRPr kumimoji="1" lang="ja-JP" altLang="en-US" sz="700" dirty="0"/>
              </a:p>
            </p:txBody>
          </p:sp>
          <p:cxnSp>
            <p:nvCxnSpPr>
              <p:cNvPr id="59" name="カギ線コネクタ 58"/>
              <p:cNvCxnSpPr>
                <a:stCxn id="56" idx="2"/>
                <a:endCxn id="63" idx="0"/>
              </p:cNvCxnSpPr>
              <p:nvPr/>
            </p:nvCxnSpPr>
            <p:spPr>
              <a:xfrm rot="5400000">
                <a:off x="2489578" y="2682475"/>
                <a:ext cx="357190" cy="564357"/>
              </a:xfrm>
              <a:prstGeom prst="bentConnector3">
                <a:avLst>
                  <a:gd name="adj1" fmla="val 50000"/>
                </a:avLst>
              </a:prstGeom>
            </p:spPr>
            <p:style>
              <a:lnRef idx="2">
                <a:schemeClr val="dk1"/>
              </a:lnRef>
              <a:fillRef idx="0">
                <a:schemeClr val="dk1"/>
              </a:fillRef>
              <a:effectRef idx="1">
                <a:schemeClr val="dk1"/>
              </a:effectRef>
              <a:fontRef idx="minor">
                <a:schemeClr val="tx1"/>
              </a:fontRef>
            </p:style>
          </p:cxnSp>
          <p:cxnSp>
            <p:nvCxnSpPr>
              <p:cNvPr id="60" name="カギ線コネクタ 59"/>
              <p:cNvCxnSpPr>
                <a:stCxn id="57" idx="2"/>
                <a:endCxn id="58" idx="0"/>
              </p:cNvCxnSpPr>
              <p:nvPr/>
            </p:nvCxnSpPr>
            <p:spPr>
              <a:xfrm rot="16200000" flipH="1">
                <a:off x="2493151" y="4822041"/>
                <a:ext cx="357190" cy="571504"/>
              </a:xfrm>
              <a:prstGeom prst="bentConnector3">
                <a:avLst>
                  <a:gd name="adj1" fmla="val 50000"/>
                </a:avLst>
              </a:prstGeom>
            </p:spPr>
            <p:style>
              <a:lnRef idx="2">
                <a:schemeClr val="dk1"/>
              </a:lnRef>
              <a:fillRef idx="0">
                <a:schemeClr val="dk1"/>
              </a:fillRef>
              <a:effectRef idx="1">
                <a:schemeClr val="dk1"/>
              </a:effectRef>
              <a:fontRef idx="minor">
                <a:schemeClr val="tx1"/>
              </a:fontRef>
            </p:style>
          </p:cxnSp>
          <p:sp>
            <p:nvSpPr>
              <p:cNvPr id="61" name="正方形/長方形 60"/>
              <p:cNvSpPr/>
              <p:nvPr/>
            </p:nvSpPr>
            <p:spPr>
              <a:xfrm>
                <a:off x="3057508" y="4214818"/>
                <a:ext cx="914400" cy="71438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700" dirty="0"/>
              </a:p>
            </p:txBody>
          </p:sp>
          <p:sp>
            <p:nvSpPr>
              <p:cNvPr id="63" name="正方形/長方形 62"/>
              <p:cNvSpPr/>
              <p:nvPr/>
            </p:nvSpPr>
            <p:spPr>
              <a:xfrm>
                <a:off x="1928794" y="3143248"/>
                <a:ext cx="914400" cy="71438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kumimoji="1" lang="en-US" altLang="ja-JP" sz="700" dirty="0" smtClean="0"/>
                  <a:t>Web</a:t>
                </a:r>
                <a:r>
                  <a:rPr kumimoji="1" lang="ja-JP" altLang="en-US" sz="700" dirty="0" smtClean="0"/>
                  <a:t>サーバ</a:t>
                </a:r>
                <a:endParaRPr kumimoji="1" lang="ja-JP" altLang="en-US" sz="700" dirty="0"/>
              </a:p>
            </p:txBody>
          </p:sp>
          <p:sp>
            <p:nvSpPr>
              <p:cNvPr id="64" name="正方形/長方形 63"/>
              <p:cNvSpPr/>
              <p:nvPr/>
            </p:nvSpPr>
            <p:spPr>
              <a:xfrm>
                <a:off x="3057508" y="3143248"/>
                <a:ext cx="914400" cy="71438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700" dirty="0"/>
              </a:p>
            </p:txBody>
          </p:sp>
          <p:cxnSp>
            <p:nvCxnSpPr>
              <p:cNvPr id="65" name="カギ線コネクタ 64"/>
              <p:cNvCxnSpPr>
                <a:stCxn id="63" idx="2"/>
                <a:endCxn id="57" idx="0"/>
              </p:cNvCxnSpPr>
              <p:nvPr/>
            </p:nvCxnSpPr>
            <p:spPr>
              <a:xfrm rot="5400000">
                <a:off x="2207399" y="4036223"/>
                <a:ext cx="357190" cy="1588"/>
              </a:xfrm>
              <a:prstGeom prst="bentConnector3">
                <a:avLst>
                  <a:gd name="adj1" fmla="val 50000"/>
                </a:avLst>
              </a:prstGeom>
            </p:spPr>
            <p:style>
              <a:lnRef idx="2">
                <a:schemeClr val="dk1"/>
              </a:lnRef>
              <a:fillRef idx="0">
                <a:schemeClr val="dk1"/>
              </a:fillRef>
              <a:effectRef idx="1">
                <a:schemeClr val="dk1"/>
              </a:effectRef>
              <a:fontRef idx="minor">
                <a:schemeClr val="tx1"/>
              </a:fontRef>
            </p:style>
          </p:cxnSp>
        </p:grpSp>
        <p:grpSp>
          <p:nvGrpSpPr>
            <p:cNvPr id="66" name="グループ化 65"/>
            <p:cNvGrpSpPr/>
            <p:nvPr/>
          </p:nvGrpSpPr>
          <p:grpSpPr>
            <a:xfrm>
              <a:off x="4457712" y="2143116"/>
              <a:ext cx="2043114" cy="3857652"/>
              <a:chOff x="4457712" y="2143116"/>
              <a:chExt cx="2043114" cy="3857652"/>
            </a:xfrm>
          </p:grpSpPr>
          <p:sp>
            <p:nvSpPr>
              <p:cNvPr id="67" name="正方形/長方形 66"/>
              <p:cNvSpPr/>
              <p:nvPr/>
            </p:nvSpPr>
            <p:spPr>
              <a:xfrm>
                <a:off x="4800608" y="2143116"/>
                <a:ext cx="1357322" cy="642942"/>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ja-JP" altLang="en-US" sz="700" dirty="0" smtClean="0"/>
                  <a:t>ロード</a:t>
                </a:r>
                <a:r>
                  <a:rPr lang="en-US" altLang="ja-JP" sz="700" dirty="0" smtClean="0"/>
                  <a:t/>
                </a:r>
                <a:br>
                  <a:rPr lang="en-US" altLang="ja-JP" sz="700" dirty="0" smtClean="0"/>
                </a:br>
                <a:r>
                  <a:rPr lang="ja-JP" altLang="en-US" sz="700" dirty="0" smtClean="0"/>
                  <a:t>バランサ</a:t>
                </a:r>
                <a:endParaRPr kumimoji="1" lang="ja-JP" altLang="en-US" sz="700" dirty="0"/>
              </a:p>
            </p:txBody>
          </p:sp>
          <p:sp>
            <p:nvSpPr>
              <p:cNvPr id="68" name="正方形/長方形 67"/>
              <p:cNvSpPr/>
              <p:nvPr/>
            </p:nvSpPr>
            <p:spPr>
              <a:xfrm>
                <a:off x="4457712" y="4214818"/>
                <a:ext cx="914400" cy="71438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kumimoji="1" lang="en-US" altLang="ja-JP" sz="700" dirty="0" smtClean="0"/>
                  <a:t>App</a:t>
                </a:r>
                <a:r>
                  <a:rPr kumimoji="1" lang="ja-JP" altLang="en-US" sz="700" dirty="0" smtClean="0"/>
                  <a:t>サーバ</a:t>
                </a:r>
                <a:endParaRPr kumimoji="1" lang="ja-JP" altLang="en-US" sz="700" dirty="0"/>
              </a:p>
            </p:txBody>
          </p:sp>
          <p:sp>
            <p:nvSpPr>
              <p:cNvPr id="69" name="正方形/長方形 68"/>
              <p:cNvSpPr/>
              <p:nvPr/>
            </p:nvSpPr>
            <p:spPr>
              <a:xfrm>
                <a:off x="5014922" y="5286388"/>
                <a:ext cx="914400" cy="71438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kumimoji="1" lang="en-US" altLang="ja-JP" sz="700" dirty="0" smtClean="0"/>
                  <a:t>DB</a:t>
                </a:r>
                <a:br>
                  <a:rPr kumimoji="1" lang="en-US" altLang="ja-JP" sz="700" dirty="0" smtClean="0"/>
                </a:br>
                <a:r>
                  <a:rPr kumimoji="1" lang="ja-JP" altLang="en-US" sz="700" dirty="0" smtClean="0"/>
                  <a:t>サーバ</a:t>
                </a:r>
                <a:endParaRPr kumimoji="1" lang="ja-JP" altLang="en-US" sz="700" dirty="0"/>
              </a:p>
            </p:txBody>
          </p:sp>
          <p:cxnSp>
            <p:nvCxnSpPr>
              <p:cNvPr id="70" name="カギ線コネクタ 69"/>
              <p:cNvCxnSpPr>
                <a:stCxn id="67" idx="2"/>
                <a:endCxn id="74" idx="0"/>
              </p:cNvCxnSpPr>
              <p:nvPr/>
            </p:nvCxnSpPr>
            <p:spPr>
              <a:xfrm rot="5400000">
                <a:off x="5018496" y="2682475"/>
                <a:ext cx="357190" cy="564357"/>
              </a:xfrm>
              <a:prstGeom prst="bentConnector3">
                <a:avLst>
                  <a:gd name="adj1" fmla="val 50000"/>
                </a:avLst>
              </a:prstGeom>
            </p:spPr>
            <p:style>
              <a:lnRef idx="2">
                <a:schemeClr val="dk1"/>
              </a:lnRef>
              <a:fillRef idx="0">
                <a:schemeClr val="dk1"/>
              </a:fillRef>
              <a:effectRef idx="1">
                <a:schemeClr val="dk1"/>
              </a:effectRef>
              <a:fontRef idx="minor">
                <a:schemeClr val="tx1"/>
              </a:fontRef>
            </p:style>
          </p:cxnSp>
          <p:cxnSp>
            <p:nvCxnSpPr>
              <p:cNvPr id="71" name="カギ線コネクタ 70"/>
              <p:cNvCxnSpPr>
                <a:stCxn id="68" idx="2"/>
                <a:endCxn id="69" idx="0"/>
              </p:cNvCxnSpPr>
              <p:nvPr/>
            </p:nvCxnSpPr>
            <p:spPr>
              <a:xfrm rot="16200000" flipH="1">
                <a:off x="5014922" y="4829188"/>
                <a:ext cx="357190" cy="557210"/>
              </a:xfrm>
              <a:prstGeom prst="bentConnector3">
                <a:avLst>
                  <a:gd name="adj1" fmla="val 50000"/>
                </a:avLst>
              </a:prstGeom>
            </p:spPr>
            <p:style>
              <a:lnRef idx="2">
                <a:schemeClr val="dk1"/>
              </a:lnRef>
              <a:fillRef idx="0">
                <a:schemeClr val="dk1"/>
              </a:fillRef>
              <a:effectRef idx="1">
                <a:schemeClr val="dk1"/>
              </a:effectRef>
              <a:fontRef idx="minor">
                <a:schemeClr val="tx1"/>
              </a:fontRef>
            </p:style>
          </p:cxnSp>
          <p:sp>
            <p:nvSpPr>
              <p:cNvPr id="72" name="正方形/長方形 71"/>
              <p:cNvSpPr/>
              <p:nvPr/>
            </p:nvSpPr>
            <p:spPr>
              <a:xfrm>
                <a:off x="5586426" y="4214818"/>
                <a:ext cx="914400" cy="71438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700" dirty="0" smtClean="0"/>
                  <a:t>App</a:t>
                </a:r>
                <a:r>
                  <a:rPr kumimoji="1" lang="ja-JP" altLang="en-US" sz="700" dirty="0" smtClean="0"/>
                  <a:t>サーバ</a:t>
                </a:r>
                <a:endParaRPr kumimoji="1" lang="ja-JP" altLang="en-US" sz="700" dirty="0"/>
              </a:p>
            </p:txBody>
          </p:sp>
          <p:sp>
            <p:nvSpPr>
              <p:cNvPr id="74" name="正方形/長方形 73"/>
              <p:cNvSpPr/>
              <p:nvPr/>
            </p:nvSpPr>
            <p:spPr>
              <a:xfrm>
                <a:off x="4457712" y="3143248"/>
                <a:ext cx="914400" cy="71438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kumimoji="1" lang="en-US" altLang="ja-JP" sz="700" dirty="0" smtClean="0"/>
                  <a:t>Web</a:t>
                </a:r>
                <a:r>
                  <a:rPr kumimoji="1" lang="ja-JP" altLang="en-US" sz="700" dirty="0" smtClean="0"/>
                  <a:t>サーバ</a:t>
                </a:r>
                <a:endParaRPr kumimoji="1" lang="ja-JP" altLang="en-US" sz="700" dirty="0"/>
              </a:p>
            </p:txBody>
          </p:sp>
          <p:sp>
            <p:nvSpPr>
              <p:cNvPr id="75" name="正方形/長方形 74"/>
              <p:cNvSpPr/>
              <p:nvPr/>
            </p:nvSpPr>
            <p:spPr>
              <a:xfrm>
                <a:off x="5586426" y="3143248"/>
                <a:ext cx="914400" cy="71438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700" dirty="0" smtClean="0"/>
                  <a:t>Web</a:t>
                </a:r>
                <a:r>
                  <a:rPr kumimoji="1" lang="ja-JP" altLang="en-US" sz="700" dirty="0" smtClean="0"/>
                  <a:t>サーバ</a:t>
                </a:r>
                <a:endParaRPr kumimoji="1" lang="ja-JP" altLang="en-US" sz="700" dirty="0"/>
              </a:p>
            </p:txBody>
          </p:sp>
          <p:cxnSp>
            <p:nvCxnSpPr>
              <p:cNvPr id="76" name="カギ線コネクタ 75"/>
              <p:cNvCxnSpPr>
                <a:stCxn id="74" idx="2"/>
                <a:endCxn id="68" idx="0"/>
              </p:cNvCxnSpPr>
              <p:nvPr/>
            </p:nvCxnSpPr>
            <p:spPr>
              <a:xfrm rot="5400000">
                <a:off x="4736317" y="4036223"/>
                <a:ext cx="357190" cy="1588"/>
              </a:xfrm>
              <a:prstGeom prst="bentConnector3">
                <a:avLst>
                  <a:gd name="adj1" fmla="val 50000"/>
                </a:avLst>
              </a:prstGeom>
            </p:spPr>
            <p:style>
              <a:lnRef idx="2">
                <a:schemeClr val="dk1"/>
              </a:lnRef>
              <a:fillRef idx="0">
                <a:schemeClr val="dk1"/>
              </a:fillRef>
              <a:effectRef idx="1">
                <a:schemeClr val="dk1"/>
              </a:effectRef>
              <a:fontRef idx="minor">
                <a:schemeClr val="tx1"/>
              </a:fontRef>
            </p:style>
          </p:cxnSp>
        </p:grpSp>
        <p:grpSp>
          <p:nvGrpSpPr>
            <p:cNvPr id="77" name="グループ化 76"/>
            <p:cNvGrpSpPr/>
            <p:nvPr/>
          </p:nvGrpSpPr>
          <p:grpSpPr>
            <a:xfrm>
              <a:off x="6943748" y="2143116"/>
              <a:ext cx="2043114" cy="3857652"/>
              <a:chOff x="6943748" y="2143116"/>
              <a:chExt cx="2043114" cy="3857652"/>
            </a:xfrm>
          </p:grpSpPr>
          <p:sp>
            <p:nvSpPr>
              <p:cNvPr id="78" name="正方形/長方形 77"/>
              <p:cNvSpPr/>
              <p:nvPr/>
            </p:nvSpPr>
            <p:spPr>
              <a:xfrm>
                <a:off x="7286644" y="2143116"/>
                <a:ext cx="1357322" cy="642942"/>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ja-JP" altLang="en-US" sz="700" dirty="0" smtClean="0"/>
                  <a:t>ロード</a:t>
                </a:r>
                <a:r>
                  <a:rPr lang="en-US" altLang="ja-JP" sz="700" dirty="0" smtClean="0"/>
                  <a:t/>
                </a:r>
                <a:br>
                  <a:rPr lang="en-US" altLang="ja-JP" sz="700" dirty="0" smtClean="0"/>
                </a:br>
                <a:r>
                  <a:rPr lang="ja-JP" altLang="en-US" sz="700" dirty="0" smtClean="0"/>
                  <a:t>バランサ</a:t>
                </a:r>
                <a:endParaRPr kumimoji="1" lang="ja-JP" altLang="en-US" sz="700" dirty="0"/>
              </a:p>
            </p:txBody>
          </p:sp>
          <p:sp>
            <p:nvSpPr>
              <p:cNvPr id="79" name="正方形/長方形 78"/>
              <p:cNvSpPr/>
              <p:nvPr/>
            </p:nvSpPr>
            <p:spPr>
              <a:xfrm>
                <a:off x="6943748" y="4214818"/>
                <a:ext cx="914400" cy="71438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kumimoji="1" lang="en-US" altLang="ja-JP" sz="700" dirty="0" smtClean="0"/>
                  <a:t>App</a:t>
                </a:r>
                <a:r>
                  <a:rPr kumimoji="1" lang="ja-JP" altLang="en-US" sz="700" dirty="0" smtClean="0"/>
                  <a:t>サーバ</a:t>
                </a:r>
                <a:endParaRPr kumimoji="1" lang="ja-JP" altLang="en-US" sz="700" dirty="0"/>
              </a:p>
            </p:txBody>
          </p:sp>
          <p:sp>
            <p:nvSpPr>
              <p:cNvPr id="80" name="正方形/長方形 79"/>
              <p:cNvSpPr/>
              <p:nvPr/>
            </p:nvSpPr>
            <p:spPr>
              <a:xfrm>
                <a:off x="7500958" y="5286388"/>
                <a:ext cx="914400" cy="71438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kumimoji="1" lang="en-US" altLang="ja-JP" sz="700" dirty="0" smtClean="0"/>
                  <a:t>DB</a:t>
                </a:r>
                <a:br>
                  <a:rPr kumimoji="1" lang="en-US" altLang="ja-JP" sz="700" dirty="0" smtClean="0"/>
                </a:br>
                <a:r>
                  <a:rPr kumimoji="1" lang="ja-JP" altLang="en-US" sz="700" dirty="0" smtClean="0"/>
                  <a:t>サーバ</a:t>
                </a:r>
                <a:endParaRPr kumimoji="1" lang="ja-JP" altLang="en-US" sz="700" dirty="0"/>
              </a:p>
            </p:txBody>
          </p:sp>
          <p:cxnSp>
            <p:nvCxnSpPr>
              <p:cNvPr id="81" name="カギ線コネクタ 80"/>
              <p:cNvCxnSpPr>
                <a:stCxn id="78" idx="2"/>
                <a:endCxn id="87" idx="0"/>
              </p:cNvCxnSpPr>
              <p:nvPr/>
            </p:nvCxnSpPr>
            <p:spPr>
              <a:xfrm rot="5400000">
                <a:off x="7504532" y="2682475"/>
                <a:ext cx="357190" cy="564357"/>
              </a:xfrm>
              <a:prstGeom prst="bentConnector3">
                <a:avLst>
                  <a:gd name="adj1" fmla="val 50000"/>
                </a:avLst>
              </a:prstGeom>
            </p:spPr>
            <p:style>
              <a:lnRef idx="2">
                <a:schemeClr val="dk1"/>
              </a:lnRef>
              <a:fillRef idx="0">
                <a:schemeClr val="dk1"/>
              </a:fillRef>
              <a:effectRef idx="1">
                <a:schemeClr val="dk1"/>
              </a:effectRef>
              <a:fontRef idx="minor">
                <a:schemeClr val="tx1"/>
              </a:fontRef>
            </p:style>
          </p:cxnSp>
          <p:cxnSp>
            <p:nvCxnSpPr>
              <p:cNvPr id="82" name="カギ線コネクタ 81"/>
              <p:cNvCxnSpPr>
                <a:stCxn id="79" idx="2"/>
                <a:endCxn id="80" idx="0"/>
              </p:cNvCxnSpPr>
              <p:nvPr/>
            </p:nvCxnSpPr>
            <p:spPr>
              <a:xfrm rot="16200000" flipH="1">
                <a:off x="7500958" y="4829188"/>
                <a:ext cx="357190" cy="557210"/>
              </a:xfrm>
              <a:prstGeom prst="bentConnector3">
                <a:avLst>
                  <a:gd name="adj1" fmla="val 50000"/>
                </a:avLst>
              </a:prstGeom>
            </p:spPr>
            <p:style>
              <a:lnRef idx="2">
                <a:schemeClr val="dk1"/>
              </a:lnRef>
              <a:fillRef idx="0">
                <a:schemeClr val="dk1"/>
              </a:fillRef>
              <a:effectRef idx="1">
                <a:schemeClr val="dk1"/>
              </a:effectRef>
              <a:fontRef idx="minor">
                <a:schemeClr val="tx1"/>
              </a:fontRef>
            </p:style>
          </p:cxnSp>
          <p:sp>
            <p:nvSpPr>
              <p:cNvPr id="83" name="正方形/長方形 82"/>
              <p:cNvSpPr/>
              <p:nvPr/>
            </p:nvSpPr>
            <p:spPr>
              <a:xfrm>
                <a:off x="8072462" y="4214818"/>
                <a:ext cx="914400" cy="71438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kumimoji="1" lang="en-US" altLang="ja-JP" sz="700" dirty="0" smtClean="0"/>
                  <a:t>App</a:t>
                </a:r>
                <a:r>
                  <a:rPr kumimoji="1" lang="ja-JP" altLang="en-US" sz="700" dirty="0" smtClean="0"/>
                  <a:t>サーバ</a:t>
                </a:r>
                <a:endParaRPr kumimoji="1" lang="ja-JP" altLang="en-US" sz="700" dirty="0"/>
              </a:p>
            </p:txBody>
          </p:sp>
          <p:cxnSp>
            <p:nvCxnSpPr>
              <p:cNvPr id="84" name="カギ線コネクタ 83"/>
              <p:cNvCxnSpPr>
                <a:stCxn id="78" idx="2"/>
                <a:endCxn id="88" idx="0"/>
              </p:cNvCxnSpPr>
              <p:nvPr/>
            </p:nvCxnSpPr>
            <p:spPr>
              <a:xfrm rot="16200000" flipH="1">
                <a:off x="8068888" y="2682474"/>
                <a:ext cx="357190" cy="564357"/>
              </a:xfrm>
              <a:prstGeom prst="bentConnector3">
                <a:avLst>
                  <a:gd name="adj1" fmla="val 50000"/>
                </a:avLst>
              </a:prstGeom>
              <a:ln>
                <a:solidFill>
                  <a:srgbClr val="FF0000"/>
                </a:solidFill>
              </a:ln>
            </p:spPr>
            <p:style>
              <a:lnRef idx="2">
                <a:schemeClr val="dk1"/>
              </a:lnRef>
              <a:fillRef idx="0">
                <a:schemeClr val="dk1"/>
              </a:fillRef>
              <a:effectRef idx="1">
                <a:schemeClr val="dk1"/>
              </a:effectRef>
              <a:fontRef idx="minor">
                <a:schemeClr val="tx1"/>
              </a:fontRef>
            </p:style>
          </p:cxnSp>
          <p:cxnSp>
            <p:nvCxnSpPr>
              <p:cNvPr id="85" name="カギ線コネクタ 84"/>
              <p:cNvCxnSpPr>
                <a:stCxn id="83" idx="2"/>
                <a:endCxn id="80" idx="0"/>
              </p:cNvCxnSpPr>
              <p:nvPr/>
            </p:nvCxnSpPr>
            <p:spPr>
              <a:xfrm rot="5400000">
                <a:off x="8065315" y="4822041"/>
                <a:ext cx="357190" cy="571504"/>
              </a:xfrm>
              <a:prstGeom prst="bentConnector3">
                <a:avLst>
                  <a:gd name="adj1" fmla="val 50000"/>
                </a:avLst>
              </a:prstGeom>
              <a:ln>
                <a:solidFill>
                  <a:srgbClr val="FF0000"/>
                </a:solidFill>
              </a:ln>
            </p:spPr>
            <p:style>
              <a:lnRef idx="2">
                <a:schemeClr val="dk1"/>
              </a:lnRef>
              <a:fillRef idx="0">
                <a:schemeClr val="dk1"/>
              </a:fillRef>
              <a:effectRef idx="1">
                <a:schemeClr val="dk1"/>
              </a:effectRef>
              <a:fontRef idx="minor">
                <a:schemeClr val="tx1"/>
              </a:fontRef>
            </p:style>
          </p:cxnSp>
          <p:sp>
            <p:nvSpPr>
              <p:cNvPr id="87" name="正方形/長方形 86"/>
              <p:cNvSpPr/>
              <p:nvPr/>
            </p:nvSpPr>
            <p:spPr>
              <a:xfrm>
                <a:off x="6943748" y="3143248"/>
                <a:ext cx="914400" cy="71438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kumimoji="1" lang="en-US" altLang="ja-JP" sz="700" dirty="0" smtClean="0"/>
                  <a:t>Web</a:t>
                </a:r>
                <a:r>
                  <a:rPr kumimoji="1" lang="ja-JP" altLang="en-US" sz="700" dirty="0" smtClean="0"/>
                  <a:t>サーバ</a:t>
                </a:r>
                <a:endParaRPr kumimoji="1" lang="ja-JP" altLang="en-US" sz="700" dirty="0"/>
              </a:p>
            </p:txBody>
          </p:sp>
          <p:sp>
            <p:nvSpPr>
              <p:cNvPr id="88" name="正方形/長方形 87"/>
              <p:cNvSpPr/>
              <p:nvPr/>
            </p:nvSpPr>
            <p:spPr>
              <a:xfrm>
                <a:off x="8072462" y="3143248"/>
                <a:ext cx="914400" cy="71438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kumimoji="1" lang="en-US" altLang="ja-JP" sz="700" dirty="0" smtClean="0"/>
                  <a:t>Web</a:t>
                </a:r>
                <a:r>
                  <a:rPr kumimoji="1" lang="ja-JP" altLang="en-US" sz="700" dirty="0" smtClean="0"/>
                  <a:t>サーバ</a:t>
                </a:r>
                <a:endParaRPr kumimoji="1" lang="ja-JP" altLang="en-US" sz="700" dirty="0"/>
              </a:p>
            </p:txBody>
          </p:sp>
          <p:cxnSp>
            <p:nvCxnSpPr>
              <p:cNvPr id="89" name="カギ線コネクタ 88"/>
              <p:cNvCxnSpPr>
                <a:stCxn id="87" idx="2"/>
                <a:endCxn id="79" idx="0"/>
              </p:cNvCxnSpPr>
              <p:nvPr/>
            </p:nvCxnSpPr>
            <p:spPr>
              <a:xfrm rot="5400000">
                <a:off x="7222353" y="4036223"/>
                <a:ext cx="357190" cy="1588"/>
              </a:xfrm>
              <a:prstGeom prst="bentConnector3">
                <a:avLst>
                  <a:gd name="adj1" fmla="val 50000"/>
                </a:avLst>
              </a:prstGeom>
            </p:spPr>
            <p:style>
              <a:lnRef idx="2">
                <a:schemeClr val="dk1"/>
              </a:lnRef>
              <a:fillRef idx="0">
                <a:schemeClr val="dk1"/>
              </a:fillRef>
              <a:effectRef idx="1">
                <a:schemeClr val="dk1"/>
              </a:effectRef>
              <a:fontRef idx="minor">
                <a:schemeClr val="tx1"/>
              </a:fontRef>
            </p:style>
          </p:cxnSp>
          <p:cxnSp>
            <p:nvCxnSpPr>
              <p:cNvPr id="90" name="カギ線コネクタ 89"/>
              <p:cNvCxnSpPr>
                <a:stCxn id="88" idx="2"/>
                <a:endCxn id="83" idx="0"/>
              </p:cNvCxnSpPr>
              <p:nvPr/>
            </p:nvCxnSpPr>
            <p:spPr>
              <a:xfrm rot="5400000">
                <a:off x="8351067" y="4036223"/>
                <a:ext cx="357190" cy="1588"/>
              </a:xfrm>
              <a:prstGeom prst="bentConnector3">
                <a:avLst>
                  <a:gd name="adj1" fmla="val 50000"/>
                </a:avLst>
              </a:prstGeom>
              <a:ln>
                <a:solidFill>
                  <a:srgbClr val="FF0000"/>
                </a:solidFill>
              </a:ln>
            </p:spPr>
            <p:style>
              <a:lnRef idx="2">
                <a:schemeClr val="dk1"/>
              </a:lnRef>
              <a:fillRef idx="0">
                <a:schemeClr val="dk1"/>
              </a:fillRef>
              <a:effectRef idx="1">
                <a:schemeClr val="dk1"/>
              </a:effectRef>
              <a:fontRef idx="minor">
                <a:schemeClr val="tx1"/>
              </a:fontRef>
            </p:style>
          </p:cxnSp>
        </p:grpSp>
      </p:gr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Wakame</a:t>
            </a:r>
            <a:r>
              <a:rPr kumimoji="1" lang="en-US" altLang="ja-JP" dirty="0" smtClean="0"/>
              <a:t>-fuel</a:t>
            </a:r>
            <a:r>
              <a:rPr kumimoji="1" lang="ja-JP" altLang="en-US" dirty="0" smtClean="0"/>
              <a:t>の事例</a:t>
            </a:r>
            <a:endParaRPr kumimoji="1" lang="ja-JP" altLang="en-US" dirty="0"/>
          </a:p>
        </p:txBody>
      </p:sp>
      <p:sp>
        <p:nvSpPr>
          <p:cNvPr id="5" name="コンテンツ プレースホルダ 4"/>
          <p:cNvSpPr txBox="1">
            <a:spLocks noGrp="1"/>
          </p:cNvSpPr>
          <p:nvPr>
            <p:ph sz="quarter" idx="1"/>
          </p:nvPr>
        </p:nvSpPr>
        <p:spPr>
          <a:xfrm>
            <a:off x="457200" y="1600200"/>
            <a:ext cx="8268610" cy="4672048"/>
          </a:xfrm>
          <a:prstGeom prst="rect">
            <a:avLst/>
          </a:prstGeom>
          <a:noFill/>
        </p:spPr>
        <p:txBody>
          <a:bodyPr wrap="none" rtlCol="0">
            <a:spAutoFit/>
          </a:bodyPr>
          <a:lstStyle/>
          <a:p>
            <a:pPr marL="342900" indent="-342900">
              <a:buFont typeface="+mj-lt"/>
              <a:buAutoNum type="arabicPeriod"/>
            </a:pPr>
            <a:r>
              <a:rPr kumimoji="1" lang="en-US" altLang="ja-JP" sz="2400" u="sng" dirty="0" err="1" smtClean="0"/>
              <a:t>Ruby+AMQP</a:t>
            </a:r>
            <a:r>
              <a:rPr kumimoji="1" lang="ja-JP" altLang="en-US" sz="2400" u="sng" dirty="0" smtClean="0"/>
              <a:t>の構成で動く</a:t>
            </a:r>
            <a:r>
              <a:rPr kumimoji="1" lang="en-US" altLang="ja-JP" sz="2400" u="sng" dirty="0" smtClean="0"/>
              <a:t/>
            </a:r>
            <a:br>
              <a:rPr kumimoji="1" lang="en-US" altLang="ja-JP" sz="2400" u="sng" dirty="0" smtClean="0"/>
            </a:br>
            <a:r>
              <a:rPr kumimoji="1" lang="ja-JP" altLang="en-US" sz="2400" u="sng" dirty="0" smtClean="0"/>
              <a:t>オープンソースソフトウェア</a:t>
            </a:r>
            <a:r>
              <a:rPr kumimoji="1" lang="ja-JP" altLang="en-US" sz="2400" dirty="0" smtClean="0"/>
              <a:t>。</a:t>
            </a:r>
            <a:endParaRPr kumimoji="1" lang="en-US" altLang="ja-JP" sz="2400" dirty="0" smtClean="0"/>
          </a:p>
          <a:p>
            <a:pPr marL="800100" lvl="1" indent="-342900">
              <a:buFont typeface="Wingdings" pitchFamily="2" charset="2"/>
              <a:buChar char="Ø"/>
            </a:pPr>
            <a:r>
              <a:rPr lang="ja-JP" altLang="en-US" sz="2400" dirty="0" smtClean="0"/>
              <a:t>どなたでも無償である限り無料でご利用可能なもの</a:t>
            </a:r>
            <a:endParaRPr lang="en-US" altLang="ja-JP" sz="2400" dirty="0" smtClean="0"/>
          </a:p>
          <a:p>
            <a:pPr marL="800100" lvl="1" indent="-342900">
              <a:buFont typeface="Wingdings" pitchFamily="2" charset="2"/>
              <a:buChar char="Ø"/>
            </a:pPr>
            <a:endParaRPr lang="en-US" altLang="ja-JP" sz="2400" dirty="0" smtClean="0"/>
          </a:p>
          <a:p>
            <a:pPr marL="342900" indent="-342900">
              <a:buFont typeface="+mj-lt"/>
              <a:buAutoNum type="arabicPeriod"/>
            </a:pPr>
            <a:r>
              <a:rPr lang="ja-JP" altLang="en-US" sz="2400" dirty="0" smtClean="0"/>
              <a:t>管理すべきマシン全てに</a:t>
            </a:r>
            <a:r>
              <a:rPr kumimoji="1" lang="ja-JP" altLang="en-US" sz="2400" dirty="0" smtClean="0"/>
              <a:t>インストールし、</a:t>
            </a:r>
            <a:r>
              <a:rPr lang="en-US" altLang="ja-JP" sz="2400" dirty="0" smtClean="0"/>
              <a:t/>
            </a:r>
            <a:br>
              <a:rPr lang="en-US" altLang="ja-JP" sz="2400" dirty="0" smtClean="0"/>
            </a:br>
            <a:r>
              <a:rPr kumimoji="1" lang="ja-JP" altLang="en-US" sz="2400" u="sng" dirty="0" smtClean="0"/>
              <a:t>手順を与えることでそれを自動的に実行する</a:t>
            </a:r>
            <a:r>
              <a:rPr kumimoji="1" lang="ja-JP" altLang="en-US" sz="2400" dirty="0" smtClean="0"/>
              <a:t>。</a:t>
            </a:r>
            <a:endParaRPr kumimoji="1" lang="en-US" altLang="ja-JP" sz="2400" dirty="0" smtClean="0"/>
          </a:p>
          <a:p>
            <a:pPr marL="800100" lvl="1" indent="-342900">
              <a:buFont typeface="Wingdings" pitchFamily="2" charset="2"/>
              <a:buChar char="Ø"/>
            </a:pPr>
            <a:r>
              <a:rPr lang="ja-JP" altLang="en-US" sz="2400" dirty="0" smtClean="0"/>
              <a:t>システム管理者の代わりに働く</a:t>
            </a:r>
            <a:endParaRPr lang="en-US" altLang="ja-JP" sz="2400" dirty="0" smtClean="0"/>
          </a:p>
          <a:p>
            <a:pPr marL="800100" lvl="1" indent="-342900">
              <a:buFont typeface="Wingdings" pitchFamily="2" charset="2"/>
              <a:buChar char="Ø"/>
            </a:pPr>
            <a:endParaRPr kumimoji="1" lang="en-US" altLang="ja-JP" sz="2400" dirty="0" smtClean="0"/>
          </a:p>
          <a:p>
            <a:pPr marL="342900" indent="-342900">
              <a:buFont typeface="+mj-lt"/>
              <a:buAutoNum type="arabicPeriod"/>
            </a:pPr>
            <a:r>
              <a:rPr lang="ja-JP" altLang="en-US" sz="2400" dirty="0" smtClean="0"/>
              <a:t>応用としてシステムの</a:t>
            </a:r>
            <a:r>
              <a:rPr lang="en-US" altLang="ja-JP" sz="2400" dirty="0" smtClean="0"/>
              <a:t/>
            </a:r>
            <a:br>
              <a:rPr lang="en-US" altLang="ja-JP" sz="2400" dirty="0" smtClean="0"/>
            </a:br>
            <a:r>
              <a:rPr lang="ja-JP" altLang="en-US" sz="2400" u="sng" dirty="0" smtClean="0"/>
              <a:t>スケールアウトが可能に</a:t>
            </a:r>
            <a:r>
              <a:rPr lang="ja-JP" altLang="en-US" sz="2400" dirty="0" smtClean="0"/>
              <a:t>なる。</a:t>
            </a:r>
            <a:endParaRPr lang="en-US" altLang="ja-JP" sz="2400" dirty="0" smtClean="0"/>
          </a:p>
          <a:p>
            <a:pPr marL="800100" lvl="1" indent="-342900">
              <a:buFont typeface="Wingdings" pitchFamily="2" charset="2"/>
              <a:buChar char="Ø"/>
            </a:pPr>
            <a:r>
              <a:rPr kumimoji="1" lang="en-US" altLang="ja-JP" sz="2400" dirty="0" err="1" smtClean="0"/>
              <a:t>IaaS</a:t>
            </a:r>
            <a:r>
              <a:rPr kumimoji="1" lang="ja-JP" altLang="en-US" sz="2400" dirty="0" smtClean="0"/>
              <a:t>クラウド基盤と組み合わせてご利用いただくと効果的</a:t>
            </a:r>
            <a:endParaRPr kumimoji="1" lang="en-US" altLang="ja-JP" sz="2400" dirty="0" smtClean="0"/>
          </a:p>
        </p:txBody>
      </p:sp>
      <p:sp>
        <p:nvSpPr>
          <p:cNvPr id="4" name="スライド番号プレースホルダ 3"/>
          <p:cNvSpPr>
            <a:spLocks noGrp="1"/>
          </p:cNvSpPr>
          <p:nvPr>
            <p:ph type="sldNum" sz="quarter" idx="15"/>
          </p:nvPr>
        </p:nvSpPr>
        <p:spPr/>
        <p:txBody>
          <a:bodyPr/>
          <a:lstStyle/>
          <a:p>
            <a:fld id="{D2D8002D-B5B0-4BAC-B1F6-782DDCCE6D9C}" type="slidenum">
              <a:rPr kumimoji="1" lang="ja-JP" altLang="en-US" smtClean="0"/>
              <a:pPr/>
              <a:t>23</a:t>
            </a:fld>
            <a:endParaRPr kumimoji="1" lang="ja-JP" alt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右矢印 36"/>
          <p:cNvSpPr/>
          <p:nvPr/>
        </p:nvSpPr>
        <p:spPr>
          <a:xfrm>
            <a:off x="5148064" y="3717032"/>
            <a:ext cx="3384376" cy="1800200"/>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5" name="タイトル 4"/>
          <p:cNvSpPr>
            <a:spLocks noGrp="1"/>
          </p:cNvSpPr>
          <p:nvPr>
            <p:ph type="title"/>
          </p:nvPr>
        </p:nvSpPr>
        <p:spPr/>
        <p:txBody>
          <a:bodyPr>
            <a:normAutofit/>
          </a:bodyPr>
          <a:lstStyle/>
          <a:p>
            <a:r>
              <a:rPr kumimoji="1" lang="en-US" altLang="ja-JP" dirty="0" err="1" smtClean="0"/>
              <a:t>Wakame</a:t>
            </a:r>
            <a:r>
              <a:rPr kumimoji="1" lang="en-US" altLang="ja-JP" dirty="0" smtClean="0"/>
              <a:t>-fuel</a:t>
            </a:r>
            <a:r>
              <a:rPr kumimoji="1" lang="ja-JP" altLang="en-US" dirty="0" smtClean="0"/>
              <a:t>はコマンド一</a:t>
            </a:r>
            <a:r>
              <a:rPr lang="ja-JP" altLang="en-US" dirty="0" smtClean="0"/>
              <a:t>行</a:t>
            </a:r>
            <a:r>
              <a:rPr kumimoji="1" lang="ja-JP" altLang="en-US" dirty="0" smtClean="0"/>
              <a:t>で</a:t>
            </a:r>
            <a:r>
              <a:rPr kumimoji="1" lang="en-US" altLang="ja-JP" dirty="0" smtClean="0"/>
              <a:t/>
            </a:r>
            <a:br>
              <a:rPr kumimoji="1" lang="en-US" altLang="ja-JP" dirty="0" smtClean="0"/>
            </a:br>
            <a:r>
              <a:rPr kumimoji="1" lang="ja-JP" altLang="en-US" dirty="0" smtClean="0"/>
              <a:t>スケールアウトするようになっている</a:t>
            </a:r>
            <a:endParaRPr kumimoji="1" lang="ja-JP" altLang="en-US" dirty="0"/>
          </a:p>
        </p:txBody>
      </p:sp>
      <p:sp>
        <p:nvSpPr>
          <p:cNvPr id="4" name="スライド番号プレースホルダ 3"/>
          <p:cNvSpPr>
            <a:spLocks noGrp="1"/>
          </p:cNvSpPr>
          <p:nvPr>
            <p:ph type="sldNum" sz="quarter" idx="11"/>
          </p:nvPr>
        </p:nvSpPr>
        <p:spPr/>
        <p:txBody>
          <a:bodyPr/>
          <a:lstStyle/>
          <a:p>
            <a:fld id="{D2D8002D-B5B0-4BAC-B1F6-782DDCCE6D9C}" type="slidenum">
              <a:rPr kumimoji="1" lang="ja-JP" altLang="en-US" smtClean="0"/>
              <a:pPr/>
              <a:t>24</a:t>
            </a:fld>
            <a:endParaRPr kumimoji="1" lang="ja-JP" altLang="en-US"/>
          </a:p>
        </p:txBody>
      </p:sp>
      <p:sp>
        <p:nvSpPr>
          <p:cNvPr id="6" name="正方形/長方形 5"/>
          <p:cNvSpPr/>
          <p:nvPr/>
        </p:nvSpPr>
        <p:spPr>
          <a:xfrm>
            <a:off x="785786" y="1916832"/>
            <a:ext cx="7643866" cy="1428760"/>
          </a:xfrm>
          <a:prstGeom prst="rect">
            <a:avLst/>
          </a:prstGeom>
        </p:spPr>
        <p:style>
          <a:lnRef idx="3">
            <a:schemeClr val="lt1"/>
          </a:lnRef>
          <a:fillRef idx="1">
            <a:schemeClr val="dk1"/>
          </a:fillRef>
          <a:effectRef idx="1">
            <a:schemeClr val="dk1"/>
          </a:effectRef>
          <a:fontRef idx="minor">
            <a:schemeClr val="lt1"/>
          </a:fontRef>
        </p:style>
        <p:txBody>
          <a:bodyPr rtlCol="0" anchor="ctr"/>
          <a:lstStyle/>
          <a:p>
            <a:r>
              <a:rPr lang="en-US" altLang="ja-JP" sz="3600" b="1" dirty="0" smtClean="0">
                <a:solidFill>
                  <a:srgbClr val="66FF66"/>
                </a:solidFill>
                <a:effectLst>
                  <a:outerShdw blurRad="38100" dist="38100" dir="2700000" algn="tl">
                    <a:srgbClr val="000000">
                      <a:alpha val="43137"/>
                    </a:srgbClr>
                  </a:outerShdw>
                </a:effectLst>
                <a:latin typeface="ＭＳ ゴシック" pitchFamily="49" charset="-128"/>
                <a:ea typeface="ＭＳ ゴシック" pitchFamily="49" charset="-128"/>
              </a:rPr>
              <a:t># </a:t>
            </a:r>
            <a:r>
              <a:rPr lang="en-US" altLang="ja-JP" sz="3600" b="1" dirty="0" err="1" smtClean="0">
                <a:solidFill>
                  <a:srgbClr val="66FF66"/>
                </a:solidFill>
                <a:effectLst>
                  <a:outerShdw blurRad="38100" dist="38100" dir="2700000" algn="tl">
                    <a:srgbClr val="000000">
                      <a:alpha val="43137"/>
                    </a:srgbClr>
                  </a:outerShdw>
                </a:effectLst>
                <a:latin typeface="ＭＳ ゴシック" pitchFamily="49" charset="-128"/>
                <a:ea typeface="ＭＳ ゴシック" pitchFamily="49" charset="-128"/>
              </a:rPr>
              <a:t>wakameadm</a:t>
            </a:r>
            <a:r>
              <a:rPr lang="en-US" altLang="ja-JP" sz="3600" b="1" dirty="0" smtClean="0">
                <a:solidFill>
                  <a:srgbClr val="66FF66"/>
                </a:solidFill>
                <a:effectLst>
                  <a:outerShdw blurRad="38100" dist="38100" dir="2700000" algn="tl">
                    <a:srgbClr val="000000">
                      <a:alpha val="43137"/>
                    </a:srgbClr>
                  </a:outerShdw>
                </a:effectLst>
                <a:latin typeface="ＭＳ ゴシック" pitchFamily="49" charset="-128"/>
                <a:ea typeface="ＭＳ ゴシック" pitchFamily="49" charset="-128"/>
              </a:rPr>
              <a:t> </a:t>
            </a:r>
            <a:r>
              <a:rPr lang="en-US" altLang="ja-JP" sz="3600" b="1" dirty="0" err="1" smtClean="0">
                <a:solidFill>
                  <a:srgbClr val="66FF66"/>
                </a:solidFill>
                <a:effectLst>
                  <a:outerShdw blurRad="38100" dist="38100" dir="2700000" algn="tl">
                    <a:srgbClr val="000000">
                      <a:alpha val="43137"/>
                    </a:srgbClr>
                  </a:outerShdw>
                </a:effectLst>
                <a:latin typeface="ＭＳ ゴシック" pitchFamily="49" charset="-128"/>
                <a:ea typeface="ＭＳ ゴシック" pitchFamily="49" charset="-128"/>
              </a:rPr>
              <a:t>propagate_service</a:t>
            </a:r>
            <a:r>
              <a:rPr lang="en-US" altLang="ja-JP" sz="3600" b="1" dirty="0" smtClean="0">
                <a:solidFill>
                  <a:srgbClr val="66FF66"/>
                </a:solidFill>
                <a:effectLst>
                  <a:outerShdw blurRad="38100" dist="38100" dir="2700000" algn="tl">
                    <a:srgbClr val="000000">
                      <a:alpha val="43137"/>
                    </a:srgbClr>
                  </a:outerShdw>
                </a:effectLst>
                <a:latin typeface="ＭＳ ゴシック" pitchFamily="49" charset="-128"/>
                <a:ea typeface="ＭＳ ゴシック" pitchFamily="49" charset="-128"/>
              </a:rPr>
              <a:t> \</a:t>
            </a:r>
          </a:p>
          <a:p>
            <a:r>
              <a:rPr lang="en-US" altLang="ja-JP" sz="3600" b="1" dirty="0" smtClean="0">
                <a:solidFill>
                  <a:srgbClr val="66FF66"/>
                </a:solidFill>
                <a:effectLst>
                  <a:outerShdw blurRad="38100" dist="38100" dir="2700000" algn="tl">
                    <a:srgbClr val="000000">
                      <a:alpha val="43137"/>
                    </a:srgbClr>
                  </a:outerShdw>
                </a:effectLst>
                <a:latin typeface="ＭＳ ゴシック" pitchFamily="49" charset="-128"/>
                <a:ea typeface="ＭＳ ゴシック" pitchFamily="49" charset="-128"/>
              </a:rPr>
              <a:t>  </a:t>
            </a:r>
            <a:r>
              <a:rPr lang="en-US" altLang="ja-JP" sz="3600" b="1" dirty="0" err="1" smtClean="0">
                <a:solidFill>
                  <a:srgbClr val="66FF66"/>
                </a:solidFill>
                <a:effectLst>
                  <a:outerShdw blurRad="38100" dist="38100" dir="2700000" algn="tl">
                    <a:srgbClr val="000000">
                      <a:alpha val="43137"/>
                    </a:srgbClr>
                  </a:outerShdw>
                </a:effectLst>
                <a:latin typeface="ＭＳ ゴシック" pitchFamily="49" charset="-128"/>
                <a:ea typeface="ＭＳ ゴシック" pitchFamily="49" charset="-128"/>
              </a:rPr>
              <a:t>Apache_APP</a:t>
            </a:r>
            <a:r>
              <a:rPr lang="en-US" altLang="ja-JP" sz="3600" b="1" dirty="0" smtClean="0">
                <a:solidFill>
                  <a:srgbClr val="66FF66"/>
                </a:solidFill>
                <a:effectLst>
                  <a:outerShdw blurRad="38100" dist="38100" dir="2700000" algn="tl">
                    <a:srgbClr val="000000">
                      <a:alpha val="43137"/>
                    </a:srgbClr>
                  </a:outerShdw>
                </a:effectLst>
                <a:latin typeface="ＭＳ ゴシック" pitchFamily="49" charset="-128"/>
                <a:ea typeface="ＭＳ ゴシック" pitchFamily="49" charset="-128"/>
              </a:rPr>
              <a:t> 10</a:t>
            </a:r>
            <a:endParaRPr lang="ja-JP" altLang="en-US" sz="3600" b="1" dirty="0" smtClean="0">
              <a:solidFill>
                <a:srgbClr val="66FF66"/>
              </a:solidFill>
              <a:effectLst>
                <a:outerShdw blurRad="38100" dist="38100" dir="2700000" algn="tl">
                  <a:srgbClr val="000000">
                    <a:alpha val="43137"/>
                  </a:srgbClr>
                </a:outerShdw>
              </a:effectLst>
              <a:latin typeface="ＭＳ ゴシック" pitchFamily="49" charset="-128"/>
              <a:ea typeface="ＭＳ ゴシック" pitchFamily="49" charset="-128"/>
            </a:endParaRPr>
          </a:p>
        </p:txBody>
      </p:sp>
      <p:sp>
        <p:nvSpPr>
          <p:cNvPr id="8" name="テキスト ボックス 7"/>
          <p:cNvSpPr txBox="1"/>
          <p:nvPr/>
        </p:nvSpPr>
        <p:spPr>
          <a:xfrm>
            <a:off x="683568" y="3501008"/>
            <a:ext cx="2834430" cy="1200329"/>
          </a:xfrm>
          <a:prstGeom prst="rect">
            <a:avLst/>
          </a:prstGeom>
          <a:noFill/>
        </p:spPr>
        <p:txBody>
          <a:bodyPr wrap="none" rtlCol="0">
            <a:spAutoFit/>
          </a:bodyPr>
          <a:lstStyle/>
          <a:p>
            <a:r>
              <a:rPr lang="ja-JP" altLang="en-US" sz="2400" dirty="0" smtClean="0"/>
              <a:t>コマンド１行で、</a:t>
            </a:r>
            <a:r>
              <a:rPr lang="en-US" altLang="ja-JP" sz="2400" dirty="0" smtClean="0"/>
              <a:t/>
            </a:r>
            <a:br>
              <a:rPr lang="en-US" altLang="ja-JP" sz="2400" dirty="0" smtClean="0"/>
            </a:br>
            <a:r>
              <a:rPr lang="ja-JP" altLang="en-US" sz="2400" dirty="0" smtClean="0"/>
              <a:t>後は見ているだけで</a:t>
            </a:r>
            <a:r>
              <a:rPr lang="en-US" altLang="ja-JP" sz="2400" dirty="0" smtClean="0"/>
              <a:t/>
            </a:r>
            <a:br>
              <a:rPr lang="en-US" altLang="ja-JP" sz="2400" dirty="0" smtClean="0"/>
            </a:br>
            <a:r>
              <a:rPr lang="en-US" altLang="ja-JP" sz="2400" dirty="0" smtClean="0"/>
              <a:t>10</a:t>
            </a:r>
            <a:r>
              <a:rPr lang="ja-JP" altLang="en-US" sz="2400" dirty="0" smtClean="0"/>
              <a:t>台になる</a:t>
            </a:r>
            <a:endParaRPr kumimoji="1" lang="ja-JP" altLang="en-US" sz="2400" dirty="0"/>
          </a:p>
        </p:txBody>
      </p:sp>
      <p:cxnSp>
        <p:nvCxnSpPr>
          <p:cNvPr id="10" name="カギ線コネクタ 9"/>
          <p:cNvCxnSpPr>
            <a:stCxn id="11" idx="2"/>
            <a:endCxn id="16" idx="0"/>
          </p:cNvCxnSpPr>
          <p:nvPr/>
        </p:nvCxnSpPr>
        <p:spPr>
          <a:xfrm rot="5400000">
            <a:off x="4416694" y="3936447"/>
            <a:ext cx="242853" cy="631417"/>
          </a:xfrm>
          <a:prstGeom prst="bentConnector3">
            <a:avLst>
              <a:gd name="adj1" fmla="val 50000"/>
            </a:avLst>
          </a:prstGeom>
        </p:spPr>
        <p:style>
          <a:lnRef idx="3">
            <a:schemeClr val="accent1"/>
          </a:lnRef>
          <a:fillRef idx="0">
            <a:schemeClr val="accent1"/>
          </a:fillRef>
          <a:effectRef idx="2">
            <a:schemeClr val="accent1"/>
          </a:effectRef>
          <a:fontRef idx="minor">
            <a:schemeClr val="tx1"/>
          </a:fontRef>
        </p:style>
      </p:cxnSp>
      <p:sp>
        <p:nvSpPr>
          <p:cNvPr id="11" name="角丸四角形 10"/>
          <p:cNvSpPr/>
          <p:nvPr/>
        </p:nvSpPr>
        <p:spPr>
          <a:xfrm>
            <a:off x="4319553" y="3645024"/>
            <a:ext cx="1068552" cy="485705"/>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en-US" altLang="ja-JP" sz="1600" b="1" dirty="0" smtClean="0">
                <a:effectLst>
                  <a:outerShdw blurRad="38100" dist="38100" dir="2700000" algn="tl">
                    <a:srgbClr val="000000">
                      <a:alpha val="43137"/>
                    </a:srgbClr>
                  </a:outerShdw>
                </a:effectLst>
              </a:rPr>
              <a:t>Load Balancer</a:t>
            </a:r>
            <a:endParaRPr kumimoji="1" lang="ja-JP" altLang="en-US" sz="1600" b="1" dirty="0">
              <a:effectLst>
                <a:outerShdw blurRad="38100" dist="38100" dir="2700000" algn="tl">
                  <a:srgbClr val="000000">
                    <a:alpha val="43137"/>
                  </a:srgbClr>
                </a:outerShdw>
              </a:effectLst>
            </a:endParaRPr>
          </a:p>
        </p:txBody>
      </p:sp>
      <p:sp>
        <p:nvSpPr>
          <p:cNvPr id="16" name="角丸四角形 15"/>
          <p:cNvSpPr/>
          <p:nvPr/>
        </p:nvSpPr>
        <p:spPr>
          <a:xfrm>
            <a:off x="3688137" y="4373582"/>
            <a:ext cx="1068552" cy="485705"/>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ja-JP" sz="1600" b="1" dirty="0" smtClean="0">
                <a:effectLst>
                  <a:outerShdw blurRad="38100" dist="38100" dir="2700000" algn="tl">
                    <a:srgbClr val="000000">
                      <a:alpha val="43137"/>
                    </a:srgbClr>
                  </a:outerShdw>
                </a:effectLst>
              </a:rPr>
              <a:t>Static Content</a:t>
            </a:r>
            <a:endParaRPr kumimoji="1" lang="ja-JP" altLang="en-US" sz="1600" b="1" dirty="0">
              <a:effectLst>
                <a:outerShdw blurRad="38100" dist="38100" dir="2700000" algn="tl">
                  <a:srgbClr val="000000">
                    <a:alpha val="43137"/>
                  </a:srgbClr>
                </a:outerShdw>
              </a:effectLst>
            </a:endParaRPr>
          </a:p>
        </p:txBody>
      </p:sp>
      <p:grpSp>
        <p:nvGrpSpPr>
          <p:cNvPr id="17" name="グループ化 56"/>
          <p:cNvGrpSpPr/>
          <p:nvPr/>
        </p:nvGrpSpPr>
        <p:grpSpPr>
          <a:xfrm>
            <a:off x="4781820" y="4130729"/>
            <a:ext cx="3666225" cy="971411"/>
            <a:chOff x="4466091" y="2357434"/>
            <a:chExt cx="5392321" cy="1428761"/>
          </a:xfrm>
        </p:grpSpPr>
        <p:cxnSp>
          <p:nvCxnSpPr>
            <p:cNvPr id="18" name="カギ線コネクタ 17"/>
            <p:cNvCxnSpPr>
              <a:stCxn id="35" idx="0"/>
              <a:endCxn id="20" idx="2"/>
            </p:cNvCxnSpPr>
            <p:nvPr/>
          </p:nvCxnSpPr>
          <p:spPr>
            <a:xfrm rot="5400000" flipH="1" flipV="1">
              <a:off x="6635464" y="1349064"/>
              <a:ext cx="357195" cy="4517067"/>
            </a:xfrm>
            <a:prstGeom prst="bentConnector3">
              <a:avLst>
                <a:gd name="adj1" fmla="val 50000"/>
              </a:avLst>
            </a:prstGeom>
          </p:spPr>
          <p:style>
            <a:lnRef idx="3">
              <a:schemeClr val="accent1"/>
            </a:lnRef>
            <a:fillRef idx="0">
              <a:schemeClr val="accent1"/>
            </a:fillRef>
            <a:effectRef idx="2">
              <a:schemeClr val="accent1"/>
            </a:effectRef>
            <a:fontRef idx="minor">
              <a:schemeClr val="tx1"/>
            </a:fontRef>
          </p:style>
        </p:cxnSp>
        <p:cxnSp>
          <p:nvCxnSpPr>
            <p:cNvPr id="19" name="カギ線コネクタ 18"/>
            <p:cNvCxnSpPr>
              <a:stCxn id="11" idx="2"/>
              <a:endCxn id="20" idx="0"/>
            </p:cNvCxnSpPr>
            <p:nvPr/>
          </p:nvCxnSpPr>
          <p:spPr>
            <a:xfrm rot="16200000" flipH="1">
              <a:off x="6590750" y="232775"/>
              <a:ext cx="357186" cy="4606503"/>
            </a:xfrm>
            <a:prstGeom prst="bentConnector3">
              <a:avLst>
                <a:gd name="adj1" fmla="val 50000"/>
              </a:avLst>
            </a:prstGeom>
          </p:spPr>
          <p:style>
            <a:lnRef idx="3">
              <a:schemeClr val="accent1"/>
            </a:lnRef>
            <a:fillRef idx="0">
              <a:schemeClr val="accent1"/>
            </a:fillRef>
            <a:effectRef idx="2">
              <a:schemeClr val="accent1"/>
            </a:effectRef>
            <a:fontRef idx="minor">
              <a:schemeClr val="tx1"/>
            </a:fontRef>
          </p:style>
        </p:cxnSp>
        <p:sp>
          <p:nvSpPr>
            <p:cNvPr id="20" name="角丸四角形 19"/>
            <p:cNvSpPr/>
            <p:nvPr/>
          </p:nvSpPr>
          <p:spPr>
            <a:xfrm>
              <a:off x="8286776" y="2714620"/>
              <a:ext cx="1571636" cy="714380"/>
            </a:xfrm>
            <a:prstGeom prst="roundRect">
              <a:avLst/>
            </a:prstGeom>
            <a:effectLst>
              <a:glow rad="228600">
                <a:schemeClr val="tx2">
                  <a:lumMod val="75000"/>
                  <a:alpha val="40000"/>
                </a:schemeClr>
              </a:glow>
              <a:outerShdw blurRad="50800" dist="50800" dir="5400000" algn="tl">
                <a:srgbClr val="000000">
                  <a:alpha val="65000"/>
                </a:srgbClr>
              </a:outerShdw>
              <a:softEdge rad="12700"/>
            </a:effectLst>
          </p:spPr>
          <p:style>
            <a:lnRef idx="0">
              <a:schemeClr val="accent6"/>
            </a:lnRef>
            <a:fillRef idx="3">
              <a:schemeClr val="accent6"/>
            </a:fillRef>
            <a:effectRef idx="3">
              <a:schemeClr val="accent6"/>
            </a:effectRef>
            <a:fontRef idx="minor">
              <a:schemeClr val="lt1"/>
            </a:fontRef>
          </p:style>
          <p:txBody>
            <a:bodyPr wrap="none" rtlCol="0" anchor="ctr"/>
            <a:lstStyle/>
            <a:p>
              <a:pPr algn="ctr"/>
              <a:r>
                <a:rPr lang="en-US" altLang="ja-JP" sz="1600" b="1" dirty="0" smtClean="0">
                  <a:effectLst>
                    <a:outerShdw blurRad="38100" dist="38100" dir="2700000" algn="tl">
                      <a:srgbClr val="000000">
                        <a:alpha val="43137"/>
                      </a:srgbClr>
                    </a:outerShdw>
                  </a:effectLst>
                </a:rPr>
                <a:t>Apache APP</a:t>
              </a:r>
              <a:endParaRPr kumimoji="1" lang="ja-JP" altLang="en-US" sz="1600" b="1" dirty="0">
                <a:effectLst>
                  <a:outerShdw blurRad="38100" dist="38100" dir="2700000" algn="tl">
                    <a:srgbClr val="000000">
                      <a:alpha val="43137"/>
                    </a:srgbClr>
                  </a:outerShdw>
                </a:effectLst>
              </a:endParaRPr>
            </a:p>
          </p:txBody>
        </p:sp>
      </p:grpSp>
      <p:grpSp>
        <p:nvGrpSpPr>
          <p:cNvPr id="27" name="グループ化 55"/>
          <p:cNvGrpSpPr/>
          <p:nvPr/>
        </p:nvGrpSpPr>
        <p:grpSpPr>
          <a:xfrm>
            <a:off x="4781821" y="4130728"/>
            <a:ext cx="2451964" cy="971411"/>
            <a:chOff x="4466090" y="2357429"/>
            <a:chExt cx="3606372" cy="1428760"/>
          </a:xfrm>
        </p:grpSpPr>
        <p:cxnSp>
          <p:nvCxnSpPr>
            <p:cNvPr id="28" name="カギ線コネクタ 27"/>
            <p:cNvCxnSpPr>
              <a:stCxn id="35" idx="0"/>
              <a:endCxn id="30" idx="2"/>
            </p:cNvCxnSpPr>
            <p:nvPr/>
          </p:nvCxnSpPr>
          <p:spPr>
            <a:xfrm rot="5400000" flipH="1" flipV="1">
              <a:off x="5742491" y="2242037"/>
              <a:ext cx="357187" cy="2731118"/>
            </a:xfrm>
            <a:prstGeom prst="bentConnector3">
              <a:avLst>
                <a:gd name="adj1" fmla="val 50000"/>
              </a:avLst>
            </a:prstGeom>
          </p:spPr>
          <p:style>
            <a:lnRef idx="3">
              <a:schemeClr val="accent1"/>
            </a:lnRef>
            <a:fillRef idx="0">
              <a:schemeClr val="accent1"/>
            </a:fillRef>
            <a:effectRef idx="2">
              <a:schemeClr val="accent1"/>
            </a:effectRef>
            <a:fontRef idx="minor">
              <a:schemeClr val="tx1"/>
            </a:fontRef>
          </p:style>
        </p:cxnSp>
        <p:cxnSp>
          <p:nvCxnSpPr>
            <p:cNvPr id="29" name="カギ線コネクタ 28"/>
            <p:cNvCxnSpPr>
              <a:stCxn id="11" idx="2"/>
              <a:endCxn id="30" idx="0"/>
            </p:cNvCxnSpPr>
            <p:nvPr/>
          </p:nvCxnSpPr>
          <p:spPr>
            <a:xfrm rot="16200000" flipH="1">
              <a:off x="5697772" y="1125747"/>
              <a:ext cx="357190" cy="2820553"/>
            </a:xfrm>
            <a:prstGeom prst="bentConnector3">
              <a:avLst>
                <a:gd name="adj1" fmla="val 50000"/>
              </a:avLst>
            </a:prstGeom>
          </p:spPr>
          <p:style>
            <a:lnRef idx="3">
              <a:schemeClr val="accent1"/>
            </a:lnRef>
            <a:fillRef idx="0">
              <a:schemeClr val="accent1"/>
            </a:fillRef>
            <a:effectRef idx="2">
              <a:schemeClr val="accent1"/>
            </a:effectRef>
            <a:fontRef idx="minor">
              <a:schemeClr val="tx1"/>
            </a:fontRef>
          </p:style>
        </p:cxnSp>
        <p:sp>
          <p:nvSpPr>
            <p:cNvPr id="30" name="角丸四角形 29"/>
            <p:cNvSpPr/>
            <p:nvPr/>
          </p:nvSpPr>
          <p:spPr>
            <a:xfrm>
              <a:off x="6500826" y="2714620"/>
              <a:ext cx="1571636" cy="714380"/>
            </a:xfrm>
            <a:prstGeom prst="roundRect">
              <a:avLst/>
            </a:prstGeom>
            <a:effectLst>
              <a:glow rad="228600">
                <a:schemeClr val="tx2">
                  <a:lumMod val="75000"/>
                  <a:alpha val="40000"/>
                </a:schemeClr>
              </a:glow>
              <a:outerShdw blurRad="50800" dist="50800" dir="5400000" algn="tl">
                <a:srgbClr val="000000">
                  <a:alpha val="65000"/>
                </a:srgbClr>
              </a:outerShdw>
              <a:softEdge rad="12700"/>
            </a:effectLst>
          </p:spPr>
          <p:style>
            <a:lnRef idx="0">
              <a:schemeClr val="accent6"/>
            </a:lnRef>
            <a:fillRef idx="3">
              <a:schemeClr val="accent6"/>
            </a:fillRef>
            <a:effectRef idx="3">
              <a:schemeClr val="accent6"/>
            </a:effectRef>
            <a:fontRef idx="minor">
              <a:schemeClr val="lt1"/>
            </a:fontRef>
          </p:style>
          <p:txBody>
            <a:bodyPr wrap="none" rtlCol="0" anchor="ctr"/>
            <a:lstStyle/>
            <a:p>
              <a:pPr algn="ctr"/>
              <a:r>
                <a:rPr lang="en-US" altLang="ja-JP" sz="1600" b="1" dirty="0" smtClean="0">
                  <a:effectLst>
                    <a:outerShdw blurRad="38100" dist="38100" dir="2700000" algn="tl">
                      <a:srgbClr val="000000">
                        <a:alpha val="43137"/>
                      </a:srgbClr>
                    </a:outerShdw>
                  </a:effectLst>
                </a:rPr>
                <a:t>Apache APP</a:t>
              </a:r>
              <a:endParaRPr kumimoji="1" lang="ja-JP" altLang="en-US" sz="1600" b="1" dirty="0">
                <a:effectLst>
                  <a:outerShdw blurRad="38100" dist="38100" dir="2700000" algn="tl">
                    <a:srgbClr val="000000">
                      <a:alpha val="43137"/>
                    </a:srgbClr>
                  </a:outerShdw>
                </a:effectLst>
              </a:endParaRPr>
            </a:p>
          </p:txBody>
        </p:sp>
      </p:grpSp>
      <p:cxnSp>
        <p:nvCxnSpPr>
          <p:cNvPr id="31" name="カギ線コネクタ 30"/>
          <p:cNvCxnSpPr>
            <a:stCxn id="11" idx="2"/>
          </p:cNvCxnSpPr>
          <p:nvPr/>
        </p:nvCxnSpPr>
        <p:spPr>
          <a:xfrm rot="16200000" flipH="1">
            <a:off x="5048111" y="3936447"/>
            <a:ext cx="242853" cy="631417"/>
          </a:xfrm>
          <a:prstGeom prst="bentConnector3">
            <a:avLst>
              <a:gd name="adj1" fmla="val 50000"/>
            </a:avLst>
          </a:prstGeom>
        </p:spPr>
        <p:style>
          <a:lnRef idx="3">
            <a:schemeClr val="accent1"/>
          </a:lnRef>
          <a:fillRef idx="0">
            <a:schemeClr val="accent1"/>
          </a:fillRef>
          <a:effectRef idx="2">
            <a:schemeClr val="accent1"/>
          </a:effectRef>
          <a:fontRef idx="minor">
            <a:schemeClr val="tx1"/>
          </a:fontRef>
        </p:style>
      </p:cxnSp>
      <p:grpSp>
        <p:nvGrpSpPr>
          <p:cNvPr id="32" name="グループ化 60"/>
          <p:cNvGrpSpPr/>
          <p:nvPr/>
        </p:nvGrpSpPr>
        <p:grpSpPr>
          <a:xfrm>
            <a:off x="4842627" y="4373590"/>
            <a:ext cx="1176895" cy="728552"/>
            <a:chOff x="4555524" y="2714620"/>
            <a:chExt cx="1730988" cy="1071557"/>
          </a:xfrm>
        </p:grpSpPr>
        <p:cxnSp>
          <p:nvCxnSpPr>
            <p:cNvPr id="33" name="カギ線コネクタ 32"/>
            <p:cNvCxnSpPr>
              <a:stCxn id="35" idx="0"/>
              <a:endCxn id="34" idx="2"/>
            </p:cNvCxnSpPr>
            <p:nvPr/>
          </p:nvCxnSpPr>
          <p:spPr>
            <a:xfrm rot="5400000" flipH="1" flipV="1">
              <a:off x="4849521" y="3135004"/>
              <a:ext cx="357176" cy="945170"/>
            </a:xfrm>
            <a:prstGeom prst="bentConnector3">
              <a:avLst>
                <a:gd name="adj1" fmla="val 50000"/>
              </a:avLst>
            </a:prstGeom>
          </p:spPr>
          <p:style>
            <a:lnRef idx="3">
              <a:schemeClr val="accent1"/>
            </a:lnRef>
            <a:fillRef idx="0">
              <a:schemeClr val="accent1"/>
            </a:fillRef>
            <a:effectRef idx="2">
              <a:schemeClr val="accent1"/>
            </a:effectRef>
            <a:fontRef idx="minor">
              <a:schemeClr val="tx1"/>
            </a:fontRef>
          </p:style>
        </p:cxnSp>
        <p:sp>
          <p:nvSpPr>
            <p:cNvPr id="34" name="角丸四角形 33"/>
            <p:cNvSpPr/>
            <p:nvPr/>
          </p:nvSpPr>
          <p:spPr>
            <a:xfrm>
              <a:off x="4714876" y="2714620"/>
              <a:ext cx="1571636" cy="714380"/>
            </a:xfrm>
            <a:prstGeom prst="roundRect">
              <a:avLst/>
            </a:prstGeom>
            <a:effectLst>
              <a:glow rad="228600">
                <a:schemeClr val="tx2">
                  <a:lumMod val="75000"/>
                  <a:alpha val="40000"/>
                </a:schemeClr>
              </a:glow>
              <a:outerShdw blurRad="50800" dist="50800" dir="5400000" algn="tl">
                <a:srgbClr val="000000">
                  <a:alpha val="65000"/>
                </a:srgbClr>
              </a:outerShdw>
              <a:softEdge rad="12700"/>
            </a:effectLst>
          </p:spPr>
          <p:style>
            <a:lnRef idx="0">
              <a:schemeClr val="accent6"/>
            </a:lnRef>
            <a:fillRef idx="3">
              <a:schemeClr val="accent6"/>
            </a:fillRef>
            <a:effectRef idx="3">
              <a:schemeClr val="accent6"/>
            </a:effectRef>
            <a:fontRef idx="minor">
              <a:schemeClr val="lt1"/>
            </a:fontRef>
          </p:style>
          <p:txBody>
            <a:bodyPr wrap="none" rtlCol="0" anchor="ctr"/>
            <a:lstStyle/>
            <a:p>
              <a:pPr algn="ctr"/>
              <a:r>
                <a:rPr lang="en-US" altLang="ja-JP" sz="1600" b="1" dirty="0" smtClean="0">
                  <a:effectLst>
                    <a:outerShdw blurRad="38100" dist="38100" dir="2700000" algn="tl">
                      <a:srgbClr val="000000">
                        <a:alpha val="43137"/>
                      </a:srgbClr>
                    </a:outerShdw>
                  </a:effectLst>
                </a:rPr>
                <a:t>Apache APP</a:t>
              </a:r>
              <a:endParaRPr kumimoji="1" lang="ja-JP" altLang="en-US" sz="1600" b="1" dirty="0">
                <a:effectLst>
                  <a:outerShdw blurRad="38100" dist="38100" dir="2700000" algn="tl">
                    <a:srgbClr val="000000">
                      <a:alpha val="43137"/>
                    </a:srgbClr>
                  </a:outerShdw>
                </a:effectLst>
              </a:endParaRPr>
            </a:p>
          </p:txBody>
        </p:sp>
      </p:grpSp>
      <p:sp>
        <p:nvSpPr>
          <p:cNvPr id="35" name="角丸四角形 34"/>
          <p:cNvSpPr/>
          <p:nvPr/>
        </p:nvSpPr>
        <p:spPr>
          <a:xfrm>
            <a:off x="4308352" y="5102140"/>
            <a:ext cx="1068552" cy="485705"/>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altLang="ja-JP" sz="1600" b="1" dirty="0" err="1" smtClean="0">
                <a:effectLst>
                  <a:outerShdw blurRad="38100" dist="38100" dir="2700000" algn="tl">
                    <a:srgbClr val="000000">
                      <a:alpha val="43137"/>
                    </a:srgbClr>
                  </a:outerShdw>
                </a:effectLst>
              </a:rPr>
              <a:t>MySQL</a:t>
            </a:r>
            <a:r>
              <a:rPr lang="en-US" altLang="ja-JP" sz="1600" b="1" dirty="0" smtClean="0">
                <a:effectLst>
                  <a:outerShdw blurRad="38100" dist="38100" dir="2700000" algn="tl">
                    <a:srgbClr val="000000">
                      <a:alpha val="43137"/>
                    </a:srgbClr>
                  </a:outerShdw>
                </a:effectLst>
              </a:rPr>
              <a:t> Master</a:t>
            </a:r>
            <a:endParaRPr kumimoji="1" lang="ja-JP" altLang="en-US" sz="1600" b="1" dirty="0">
              <a:effectLst>
                <a:outerShdw blurRad="38100" dist="38100" dir="2700000" algn="tl">
                  <a:srgbClr val="000000">
                    <a:alpha val="43137"/>
                  </a:srgbClr>
                </a:outerShdw>
              </a:effectLst>
            </a:endParaRPr>
          </a:p>
        </p:txBody>
      </p:sp>
      <p:sp>
        <p:nvSpPr>
          <p:cNvPr id="23" name="テキスト ボックス 22"/>
          <p:cNvSpPr txBox="1"/>
          <p:nvPr/>
        </p:nvSpPr>
        <p:spPr>
          <a:xfrm>
            <a:off x="1714480" y="5857892"/>
            <a:ext cx="5500993" cy="646331"/>
          </a:xfrm>
          <a:prstGeom prst="rect">
            <a:avLst/>
          </a:prstGeom>
          <a:noFill/>
        </p:spPr>
        <p:txBody>
          <a:bodyPr wrap="none" rtlCol="0">
            <a:spAutoFit/>
          </a:bodyPr>
          <a:lstStyle/>
          <a:p>
            <a:r>
              <a:rPr lang="ja-JP" altLang="en-US" b="1" u="sng" dirty="0" smtClean="0"/>
              <a:t>なお、今回の演習では</a:t>
            </a:r>
            <a:r>
              <a:rPr lang="en-US" altLang="ja-JP" b="1" u="sng" dirty="0" smtClean="0"/>
              <a:t>Java</a:t>
            </a:r>
            <a:r>
              <a:rPr lang="ja-JP" altLang="en-US" b="1" u="sng" dirty="0" smtClean="0"/>
              <a:t>プログラムを実行するだけで</a:t>
            </a:r>
            <a:r>
              <a:rPr lang="en-US" altLang="ja-JP" b="1" u="sng" dirty="0" smtClean="0"/>
              <a:t/>
            </a:r>
            <a:br>
              <a:rPr lang="en-US" altLang="ja-JP" b="1" u="sng" dirty="0" smtClean="0"/>
            </a:br>
            <a:r>
              <a:rPr lang="ja-JP" altLang="en-US" b="1" u="sng" dirty="0" smtClean="0"/>
              <a:t>スケールアウトするように実装する。</a:t>
            </a:r>
            <a:endParaRPr kumimoji="1" lang="ja-JP" altLang="en-US" b="1" u="sng"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ja-JP" altLang="en-US" dirty="0" smtClean="0"/>
              <a:t>演習：スケールアウトを実践してみる</a:t>
            </a:r>
            <a:endParaRPr kumimoji="1" lang="ja-JP" altLang="en-US" dirty="0"/>
          </a:p>
        </p:txBody>
      </p:sp>
      <p:sp>
        <p:nvSpPr>
          <p:cNvPr id="5" name="テキスト プレースホルダ 4"/>
          <p:cNvSpPr>
            <a:spLocks noGrp="1"/>
          </p:cNvSpPr>
          <p:nvPr>
            <p:ph type="body" idx="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25</a:t>
            </a:fld>
            <a:endParaRPr kumimoji="1" lang="ja-JP" alt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ja-JP" altLang="en-US" dirty="0" smtClean="0"/>
              <a:t>演習の概要</a:t>
            </a:r>
            <a:endParaRPr kumimoji="1" lang="ja-JP" altLang="en-US" dirty="0"/>
          </a:p>
        </p:txBody>
      </p:sp>
      <p:sp>
        <p:nvSpPr>
          <p:cNvPr id="5" name="コンテンツ プレースホルダ 4"/>
          <p:cNvSpPr>
            <a:spLocks noGrp="1"/>
          </p:cNvSpPr>
          <p:nvPr>
            <p:ph sz="quarter" idx="1"/>
          </p:nvPr>
        </p:nvSpPr>
        <p:spPr/>
        <p:txBody>
          <a:bodyPr>
            <a:normAutofit/>
          </a:bodyPr>
          <a:lstStyle/>
          <a:p>
            <a:r>
              <a:rPr lang="en-US" altLang="ja-JP" dirty="0" smtClean="0"/>
              <a:t>【</a:t>
            </a:r>
            <a:r>
              <a:rPr lang="ja-JP" altLang="en-US" dirty="0" smtClean="0"/>
              <a:t>目的</a:t>
            </a:r>
            <a:r>
              <a:rPr lang="en-US" altLang="ja-JP" dirty="0" smtClean="0"/>
              <a:t>】</a:t>
            </a:r>
          </a:p>
          <a:p>
            <a:pPr lvl="1"/>
            <a:r>
              <a:rPr lang="ja-JP" altLang="en-US" dirty="0" smtClean="0"/>
              <a:t>サンプルプログラム「掲示板」を正しく動作させながら、システムの規模を変化</a:t>
            </a:r>
            <a:r>
              <a:rPr lang="en-US" altLang="ja-JP" dirty="0" smtClean="0"/>
              <a:t>(</a:t>
            </a:r>
            <a:r>
              <a:rPr lang="ja-JP" altLang="en-US" dirty="0" smtClean="0"/>
              <a:t>スケールアウト</a:t>
            </a:r>
            <a:r>
              <a:rPr lang="en-US" altLang="ja-JP" dirty="0" smtClean="0"/>
              <a:t>)</a:t>
            </a:r>
            <a:r>
              <a:rPr lang="ja-JP" altLang="en-US" dirty="0" smtClean="0"/>
              <a:t>させる</a:t>
            </a:r>
            <a:endParaRPr lang="en-US" altLang="ja-JP" dirty="0" smtClean="0"/>
          </a:p>
          <a:p>
            <a:r>
              <a:rPr lang="en-US" altLang="ja-JP" dirty="0" smtClean="0"/>
              <a:t>【</a:t>
            </a:r>
            <a:r>
              <a:rPr lang="ja-JP" altLang="en-US" dirty="0" smtClean="0"/>
              <a:t>方法</a:t>
            </a:r>
            <a:r>
              <a:rPr lang="en-US" altLang="ja-JP" dirty="0" smtClean="0"/>
              <a:t>】</a:t>
            </a:r>
          </a:p>
          <a:p>
            <a:pPr lvl="1"/>
            <a:r>
              <a:rPr lang="ja-JP" altLang="en-US" dirty="0" smtClean="0"/>
              <a:t>「掲示板」の正しい動作を確認</a:t>
            </a:r>
            <a:r>
              <a:rPr lang="ja-JP" altLang="en-US" dirty="0" smtClean="0"/>
              <a:t>する</a:t>
            </a:r>
            <a:r>
              <a:rPr lang="en-US" altLang="ja-JP" dirty="0" smtClean="0"/>
              <a:t/>
            </a:r>
            <a:br>
              <a:rPr lang="en-US" altLang="ja-JP" dirty="0" smtClean="0"/>
            </a:br>
            <a:r>
              <a:rPr lang="en-US" altLang="ja-JP" dirty="0" smtClean="0"/>
              <a:t>【</a:t>
            </a:r>
            <a:r>
              <a:rPr lang="ja-JP" altLang="en-US" dirty="0" smtClean="0"/>
              <a:t>当演習参考資料１章</a:t>
            </a:r>
            <a:r>
              <a:rPr lang="en-US" altLang="ja-JP" dirty="0" smtClean="0"/>
              <a:t>】</a:t>
            </a:r>
            <a:endParaRPr lang="en-US" altLang="ja-JP" dirty="0" smtClean="0"/>
          </a:p>
          <a:p>
            <a:pPr lvl="1"/>
            <a:r>
              <a:rPr kumimoji="1" lang="ja-JP" altLang="en-US" dirty="0" smtClean="0"/>
              <a:t>スケールアウトのプログラムを作成</a:t>
            </a:r>
            <a:r>
              <a:rPr kumimoji="1" lang="ja-JP" altLang="en-US" dirty="0" smtClean="0"/>
              <a:t>する</a:t>
            </a:r>
            <a:r>
              <a:rPr lang="en-US" altLang="ja-JP" dirty="0" smtClean="0"/>
              <a:t/>
            </a:r>
            <a:br>
              <a:rPr lang="en-US" altLang="ja-JP" dirty="0" smtClean="0"/>
            </a:br>
            <a:r>
              <a:rPr lang="en-US" altLang="ja-JP" dirty="0" smtClean="0"/>
              <a:t>【</a:t>
            </a:r>
            <a:r>
              <a:rPr lang="ja-JP" altLang="en-US" dirty="0" smtClean="0"/>
              <a:t>当演習参考資料２章</a:t>
            </a:r>
            <a:r>
              <a:rPr lang="en-US" altLang="ja-JP" dirty="0" smtClean="0"/>
              <a:t>】</a:t>
            </a:r>
            <a:endParaRPr kumimoji="1" lang="en-US" altLang="ja-JP" dirty="0" smtClean="0"/>
          </a:p>
          <a:p>
            <a:pPr lvl="1"/>
            <a:r>
              <a:rPr kumimoji="1" lang="ja-JP" altLang="en-US" dirty="0" smtClean="0"/>
              <a:t>実行して動作を確認する</a:t>
            </a:r>
            <a:endParaRPr kumimoji="1" lang="en-US" altLang="ja-JP" dirty="0" smtClean="0"/>
          </a:p>
          <a:p>
            <a:pPr lvl="2"/>
            <a:r>
              <a:rPr lang="ja-JP" altLang="en-US" dirty="0" smtClean="0"/>
              <a:t>スケールアウトしたか、分散処理がされているか</a:t>
            </a:r>
            <a:endParaRPr lang="en-US" altLang="ja-JP" dirty="0" smtClean="0"/>
          </a:p>
          <a:p>
            <a:pPr lvl="2"/>
            <a:r>
              <a:rPr kumimoji="1" lang="ja-JP" altLang="en-US" dirty="0" smtClean="0"/>
              <a:t>動作は正しいか</a:t>
            </a:r>
            <a:endParaRPr kumimoji="1" lang="ja-JP" altLang="en-US" dirty="0"/>
          </a:p>
        </p:txBody>
      </p:sp>
      <p:sp>
        <p:nvSpPr>
          <p:cNvPr id="6" name="スライド番号プレースホルダ 5"/>
          <p:cNvSpPr>
            <a:spLocks noGrp="1"/>
          </p:cNvSpPr>
          <p:nvPr>
            <p:ph type="sldNum" sz="quarter" idx="15"/>
          </p:nvPr>
        </p:nvSpPr>
        <p:spPr/>
        <p:txBody>
          <a:bodyPr/>
          <a:lstStyle/>
          <a:p>
            <a:fld id="{D2D8002D-B5B0-4BAC-B1F6-782DDCCE6D9C}" type="slidenum">
              <a:rPr kumimoji="1" lang="ja-JP" altLang="en-US" smtClean="0"/>
              <a:pPr/>
              <a:t>26</a:t>
            </a:fld>
            <a:endParaRPr kumimoji="1" lang="ja-JP" alt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演習</a:t>
            </a:r>
            <a:endParaRPr kumimoji="1" lang="ja-JP" altLang="en-US" dirty="0"/>
          </a:p>
        </p:txBody>
      </p:sp>
      <p:sp>
        <p:nvSpPr>
          <p:cNvPr id="3" name="コンテンツ プレースホルダ 2"/>
          <p:cNvSpPr>
            <a:spLocks noGrp="1"/>
          </p:cNvSpPr>
          <p:nvPr>
            <p:ph sz="quarter" idx="1"/>
          </p:nvPr>
        </p:nvSpPr>
        <p:spPr/>
        <p:txBody>
          <a:bodyPr/>
          <a:lstStyle/>
          <a:p>
            <a:pPr marL="514350" indent="-514350">
              <a:buFont typeface="+mj-lt"/>
              <a:buAutoNum type="arabicPeriod"/>
            </a:pPr>
            <a:r>
              <a:rPr lang="en-US" altLang="ja-JP" dirty="0" smtClean="0"/>
              <a:t>Apache2+Tomcat</a:t>
            </a:r>
            <a:r>
              <a:rPr lang="ja-JP" altLang="en-US" dirty="0" smtClean="0"/>
              <a:t>をスケールアウトさせるコードを書いてみよう</a:t>
            </a:r>
            <a:endParaRPr lang="en-US" altLang="ja-JP" dirty="0" smtClean="0"/>
          </a:p>
          <a:p>
            <a:pPr marL="514350" indent="-514350">
              <a:buFont typeface="+mj-lt"/>
              <a:buAutoNum type="arabicPeriod"/>
            </a:pPr>
            <a:r>
              <a:rPr lang="ja-JP" altLang="en-US" dirty="0" smtClean="0"/>
              <a:t>スケールアウトを実行してみよう</a:t>
            </a:r>
            <a:endParaRPr lang="en-US" altLang="ja-JP" dirty="0" smtClean="0"/>
          </a:p>
          <a:p>
            <a:pPr marL="514350" indent="-514350">
              <a:buFont typeface="+mj-lt"/>
              <a:buAutoNum type="arabicPeriod"/>
            </a:pPr>
            <a:r>
              <a:rPr lang="ja-JP" altLang="en-US" dirty="0" smtClean="0"/>
              <a:t>動作の確認をしよう</a:t>
            </a:r>
            <a:endParaRPr lang="en-US" altLang="ja-JP" dirty="0" smtClean="0"/>
          </a:p>
          <a:p>
            <a:pPr marL="514350" indent="-514350">
              <a:buFont typeface="+mj-lt"/>
              <a:buAutoNum type="arabicPeriod"/>
            </a:pPr>
            <a:r>
              <a:rPr lang="en-US" altLang="ja-JP" dirty="0" smtClean="0"/>
              <a:t>【</a:t>
            </a:r>
            <a:r>
              <a:rPr lang="ja-JP" altLang="en-US" dirty="0" smtClean="0"/>
              <a:t>議論</a:t>
            </a:r>
            <a:r>
              <a:rPr lang="en-US" altLang="ja-JP" dirty="0" smtClean="0"/>
              <a:t>】</a:t>
            </a:r>
          </a:p>
          <a:p>
            <a:pPr lvl="1"/>
            <a:r>
              <a:rPr lang="ja-JP" altLang="en-US" dirty="0" smtClean="0"/>
              <a:t>より良い処理にするにはどのような実装が可能か</a:t>
            </a:r>
            <a:endParaRPr lang="en-US" altLang="ja-JP" dirty="0" smtClean="0"/>
          </a:p>
        </p:txBody>
      </p:sp>
      <p:sp>
        <p:nvSpPr>
          <p:cNvPr id="4" name="スライド番号プレースホルダ 3"/>
          <p:cNvSpPr>
            <a:spLocks noGrp="1"/>
          </p:cNvSpPr>
          <p:nvPr>
            <p:ph type="sldNum" sz="quarter" idx="15"/>
          </p:nvPr>
        </p:nvSpPr>
        <p:spPr/>
        <p:txBody>
          <a:bodyPr/>
          <a:lstStyle/>
          <a:p>
            <a:fld id="{D2D8002D-B5B0-4BAC-B1F6-782DDCCE6D9C}" type="slidenum">
              <a:rPr kumimoji="1" lang="ja-JP" altLang="en-US" smtClean="0"/>
              <a:pPr/>
              <a:t>27</a:t>
            </a:fld>
            <a:endParaRPr kumimoji="1" lang="ja-JP" alt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課題：議論で出たアイディアをプロトタイピングしてみよう</a:t>
            </a:r>
            <a:endParaRPr kumimoji="1" lang="ja-JP" altLang="en-US" dirty="0"/>
          </a:p>
        </p:txBody>
      </p:sp>
      <p:sp>
        <p:nvSpPr>
          <p:cNvPr id="3" name="コンテンツ プレースホルダ 2"/>
          <p:cNvSpPr>
            <a:spLocks noGrp="1"/>
          </p:cNvSpPr>
          <p:nvPr>
            <p:ph sz="quarter" idx="1"/>
          </p:nvPr>
        </p:nvSpPr>
        <p:spPr/>
        <p:txBody>
          <a:bodyPr/>
          <a:lstStyle/>
          <a:p>
            <a:r>
              <a:rPr kumimoji="1" lang="ja-JP" altLang="en-US" dirty="0" smtClean="0"/>
              <a:t>提出物</a:t>
            </a:r>
            <a:endParaRPr kumimoji="1" lang="en-US" altLang="ja-JP" dirty="0" smtClean="0"/>
          </a:p>
          <a:p>
            <a:pPr lvl="1"/>
            <a:r>
              <a:rPr lang="ja-JP" altLang="en-US" smtClean="0"/>
              <a:t>動作するソースコード一式</a:t>
            </a:r>
            <a:endParaRPr kumimoji="1" lang="en-US" altLang="ja-JP" dirty="0" smtClean="0"/>
          </a:p>
          <a:p>
            <a:r>
              <a:rPr kumimoji="1" lang="ja-JP" altLang="en-US" dirty="0" smtClean="0"/>
              <a:t>例</a:t>
            </a:r>
            <a:endParaRPr kumimoji="1" lang="en-US" altLang="ja-JP" dirty="0" smtClean="0"/>
          </a:p>
          <a:p>
            <a:pPr lvl="1"/>
            <a:r>
              <a:rPr lang="ja-JP" altLang="en-US" dirty="0" smtClean="0"/>
              <a:t>数を指定することで同時に並列でスケールアウトさせる</a:t>
            </a:r>
            <a:endParaRPr lang="en-US" altLang="ja-JP" dirty="0" smtClean="0"/>
          </a:p>
          <a:p>
            <a:pPr lvl="2"/>
            <a:r>
              <a:rPr kumimoji="1" lang="en-US" altLang="ja-JP" dirty="0" err="1" smtClean="0"/>
              <a:t>Web+App</a:t>
            </a:r>
            <a:r>
              <a:rPr kumimoji="1" lang="ja-JP" altLang="en-US" dirty="0" smtClean="0"/>
              <a:t>の準備、設定までを複数スレッドで並列</a:t>
            </a:r>
            <a:endParaRPr kumimoji="1" lang="en-US" altLang="ja-JP" dirty="0" smtClean="0"/>
          </a:p>
          <a:p>
            <a:pPr lvl="2"/>
            <a:r>
              <a:rPr kumimoji="1" lang="ja-JP" altLang="en-US" dirty="0" smtClean="0"/>
              <a:t>実行する</a:t>
            </a:r>
            <a:endParaRPr kumimoji="1" lang="ja-JP" altLang="en-US" dirty="0"/>
          </a:p>
        </p:txBody>
      </p:sp>
      <p:sp>
        <p:nvSpPr>
          <p:cNvPr id="4" name="スライド番号プレースホルダ 3"/>
          <p:cNvSpPr>
            <a:spLocks noGrp="1"/>
          </p:cNvSpPr>
          <p:nvPr>
            <p:ph type="sldNum" sz="quarter" idx="15"/>
          </p:nvPr>
        </p:nvSpPr>
        <p:spPr/>
        <p:txBody>
          <a:bodyPr/>
          <a:lstStyle/>
          <a:p>
            <a:fld id="{D2D8002D-B5B0-4BAC-B1F6-782DDCCE6D9C}" type="slidenum">
              <a:rPr kumimoji="1" lang="ja-JP" altLang="en-US" smtClean="0"/>
              <a:pPr/>
              <a:t>28</a:t>
            </a:fld>
            <a:endParaRPr kumimoji="1" lang="ja-JP" alt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ja-JP" altLang="en-US" dirty="0" smtClean="0"/>
              <a:t>クラウド基盤のネットワーク構成と仕組み</a:t>
            </a:r>
            <a:endParaRPr kumimoji="1" lang="ja-JP" altLang="en-US" dirty="0"/>
          </a:p>
        </p:txBody>
      </p:sp>
      <p:sp>
        <p:nvSpPr>
          <p:cNvPr id="5" name="テキスト プレースホルダ 4"/>
          <p:cNvSpPr>
            <a:spLocks noGrp="1"/>
          </p:cNvSpPr>
          <p:nvPr>
            <p:ph type="body" idx="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3</a:t>
            </a:fld>
            <a:endParaRPr kumimoji="1" lang="ja-JP" alt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正方形/長方形 91"/>
          <p:cNvSpPr/>
          <p:nvPr/>
        </p:nvSpPr>
        <p:spPr>
          <a:xfrm>
            <a:off x="4644008" y="1484784"/>
            <a:ext cx="4355976" cy="410445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91" name="雲形吹き出し 90"/>
          <p:cNvSpPr/>
          <p:nvPr/>
        </p:nvSpPr>
        <p:spPr>
          <a:xfrm>
            <a:off x="179512" y="4653136"/>
            <a:ext cx="4752528" cy="2060848"/>
          </a:xfrm>
          <a:prstGeom prst="cloudCallout">
            <a:avLst>
              <a:gd name="adj1" fmla="val 14714"/>
              <a:gd name="adj2" fmla="val -97962"/>
            </a:avLst>
          </a:prstGeom>
          <a:solidFill>
            <a:schemeClr val="bg1"/>
          </a:solidFill>
          <a:ln w="3175"/>
          <a:effectLst>
            <a:outerShdw blurRad="50800" dist="38100" dir="2700000" algn="tl" rotWithShape="0">
              <a:prstClr val="black">
                <a:alpha val="40000"/>
              </a:prstClr>
            </a:outerShdw>
          </a:effectLst>
          <a:scene3d>
            <a:camera prst="orthographicFront"/>
            <a:lightRig rig="soft" dir="t"/>
          </a:scene3d>
          <a:sp3d prstMaterial="dkEdge">
            <a:bevelT w="406400" h="3048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上下矢印 50"/>
          <p:cNvSpPr/>
          <p:nvPr/>
        </p:nvSpPr>
        <p:spPr>
          <a:xfrm>
            <a:off x="4932040" y="2852936"/>
            <a:ext cx="360040" cy="2592288"/>
          </a:xfrm>
          <a:prstGeom prst="upDown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4" name="タイトル 3"/>
          <p:cNvSpPr>
            <a:spLocks noGrp="1"/>
          </p:cNvSpPr>
          <p:nvPr>
            <p:ph type="title"/>
          </p:nvPr>
        </p:nvSpPr>
        <p:spPr/>
        <p:txBody>
          <a:bodyPr/>
          <a:lstStyle/>
          <a:p>
            <a:r>
              <a:rPr kumimoji="1" lang="ja-JP" altLang="en-US" dirty="0" smtClean="0"/>
              <a:t>フラットなネットワーク構成</a:t>
            </a:r>
            <a:endParaRPr kumimoji="1" lang="ja-JP" altLang="en-US" dirty="0"/>
          </a:p>
        </p:txBody>
      </p:sp>
      <p:sp>
        <p:nvSpPr>
          <p:cNvPr id="99" name="スライド番号プレースホルダ 98"/>
          <p:cNvSpPr>
            <a:spLocks noGrp="1"/>
          </p:cNvSpPr>
          <p:nvPr>
            <p:ph type="sldNum" sz="quarter" idx="11"/>
          </p:nvPr>
        </p:nvSpPr>
        <p:spPr/>
        <p:txBody>
          <a:bodyPr/>
          <a:lstStyle/>
          <a:p>
            <a:fld id="{D2D8002D-B5B0-4BAC-B1F6-782DDCCE6D9C}" type="slidenum">
              <a:rPr kumimoji="1" lang="ja-JP" altLang="en-US" smtClean="0"/>
              <a:pPr/>
              <a:t>4</a:t>
            </a:fld>
            <a:endParaRPr kumimoji="1" lang="ja-JP" altLang="en-US"/>
          </a:p>
        </p:txBody>
      </p:sp>
      <p:sp>
        <p:nvSpPr>
          <p:cNvPr id="6" name="スマイル 5"/>
          <p:cNvSpPr/>
          <p:nvPr/>
        </p:nvSpPr>
        <p:spPr>
          <a:xfrm>
            <a:off x="3297560" y="2348880"/>
            <a:ext cx="914400" cy="914400"/>
          </a:xfrm>
          <a:prstGeom prst="smileyFace">
            <a:avLst>
              <a:gd name="adj" fmla="val -4653"/>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p>
        </p:txBody>
      </p:sp>
      <p:sp>
        <p:nvSpPr>
          <p:cNvPr id="7" name="テキスト ボックス 6"/>
          <p:cNvSpPr txBox="1"/>
          <p:nvPr/>
        </p:nvSpPr>
        <p:spPr>
          <a:xfrm>
            <a:off x="2843808" y="3284984"/>
            <a:ext cx="1723549" cy="369332"/>
          </a:xfrm>
          <a:prstGeom prst="rect">
            <a:avLst/>
          </a:prstGeom>
          <a:noFill/>
        </p:spPr>
        <p:txBody>
          <a:bodyPr wrap="none" rtlCol="0">
            <a:spAutoFit/>
          </a:bodyPr>
          <a:lstStyle/>
          <a:p>
            <a:r>
              <a:rPr kumimoji="1" lang="ja-JP" altLang="en-US" dirty="0" smtClean="0"/>
              <a:t>システム開発者</a:t>
            </a:r>
            <a:endParaRPr kumimoji="1" lang="ja-JP" altLang="en-US" dirty="0"/>
          </a:p>
        </p:txBody>
      </p:sp>
      <p:sp>
        <p:nvSpPr>
          <p:cNvPr id="8" name="角丸四角形 7"/>
          <p:cNvSpPr/>
          <p:nvPr/>
        </p:nvSpPr>
        <p:spPr>
          <a:xfrm>
            <a:off x="5076056" y="1556792"/>
            <a:ext cx="3528392" cy="91440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en-US" altLang="ja-JP" sz="2400" dirty="0" err="1" smtClean="0"/>
              <a:t>IaaS</a:t>
            </a:r>
            <a:r>
              <a:rPr kumimoji="1" lang="ja-JP" altLang="en-US" sz="2400" dirty="0" smtClean="0"/>
              <a:t>クラウド基盤</a:t>
            </a:r>
            <a:endParaRPr kumimoji="1" lang="en-US" altLang="ja-JP" sz="2400" dirty="0" smtClean="0"/>
          </a:p>
          <a:p>
            <a:pPr algn="ctr"/>
            <a:r>
              <a:rPr lang="en-US" altLang="ja-JP" sz="2400" dirty="0" smtClean="0"/>
              <a:t>(Web API)</a:t>
            </a:r>
            <a:endParaRPr kumimoji="1" lang="ja-JP" altLang="en-US" sz="2400" dirty="0"/>
          </a:p>
        </p:txBody>
      </p:sp>
      <p:cxnSp>
        <p:nvCxnSpPr>
          <p:cNvPr id="10" name="図形 9"/>
          <p:cNvCxnSpPr>
            <a:stCxn id="6" idx="0"/>
            <a:endCxn id="8" idx="1"/>
          </p:cNvCxnSpPr>
          <p:nvPr/>
        </p:nvCxnSpPr>
        <p:spPr>
          <a:xfrm rot="5400000" flipH="1" flipV="1">
            <a:off x="4247964" y="1520788"/>
            <a:ext cx="334888" cy="1321296"/>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直方体 11"/>
          <p:cNvSpPr/>
          <p:nvPr/>
        </p:nvSpPr>
        <p:spPr>
          <a:xfrm>
            <a:off x="5076056" y="3860846"/>
            <a:ext cx="1224136" cy="504258"/>
          </a:xfrm>
          <a:prstGeom prst="cube">
            <a:avLst>
              <a:gd name="adj" fmla="val 8147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直方体 12"/>
          <p:cNvSpPr/>
          <p:nvPr/>
        </p:nvSpPr>
        <p:spPr>
          <a:xfrm>
            <a:off x="5076056" y="3428798"/>
            <a:ext cx="1224136" cy="504258"/>
          </a:xfrm>
          <a:prstGeom prst="cube">
            <a:avLst>
              <a:gd name="adj" fmla="val 8147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直方体 13"/>
          <p:cNvSpPr/>
          <p:nvPr/>
        </p:nvSpPr>
        <p:spPr>
          <a:xfrm>
            <a:off x="5076056" y="2996750"/>
            <a:ext cx="1224136" cy="504258"/>
          </a:xfrm>
          <a:prstGeom prst="cube">
            <a:avLst>
              <a:gd name="adj" fmla="val 8147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直方体 14"/>
          <p:cNvSpPr/>
          <p:nvPr/>
        </p:nvSpPr>
        <p:spPr>
          <a:xfrm>
            <a:off x="5076056" y="4868958"/>
            <a:ext cx="1224136" cy="504258"/>
          </a:xfrm>
          <a:prstGeom prst="cube">
            <a:avLst>
              <a:gd name="adj" fmla="val 8147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 name="直線コネクタ 16"/>
          <p:cNvCxnSpPr/>
          <p:nvPr/>
        </p:nvCxnSpPr>
        <p:spPr>
          <a:xfrm rot="5400000">
            <a:off x="5364088" y="4796950"/>
            <a:ext cx="576064" cy="0"/>
          </a:xfrm>
          <a:prstGeom prst="line">
            <a:avLst/>
          </a:prstGeom>
          <a:ln w="76200">
            <a:prstDash val="sysDot"/>
          </a:ln>
        </p:spPr>
        <p:style>
          <a:lnRef idx="1">
            <a:schemeClr val="accent1"/>
          </a:lnRef>
          <a:fillRef idx="0">
            <a:schemeClr val="accent1"/>
          </a:fillRef>
          <a:effectRef idx="0">
            <a:schemeClr val="accent1"/>
          </a:effectRef>
          <a:fontRef idx="minor">
            <a:schemeClr val="tx1"/>
          </a:fontRef>
        </p:style>
      </p:cxnSp>
      <p:sp>
        <p:nvSpPr>
          <p:cNvPr id="19" name="テキスト ボックス 18"/>
          <p:cNvSpPr txBox="1"/>
          <p:nvPr/>
        </p:nvSpPr>
        <p:spPr>
          <a:xfrm>
            <a:off x="5076056" y="3068758"/>
            <a:ext cx="776175" cy="307777"/>
          </a:xfrm>
          <a:prstGeom prst="rect">
            <a:avLst/>
          </a:prstGeom>
          <a:noFill/>
        </p:spPr>
        <p:txBody>
          <a:bodyPr wrap="none" rtlCol="0">
            <a:spAutoFit/>
          </a:bodyPr>
          <a:lstStyle/>
          <a:p>
            <a:r>
              <a:rPr kumimoji="1" lang="en-US" altLang="ja-JP" sz="1400" dirty="0" smtClean="0"/>
              <a:t>10.1.1.2</a:t>
            </a:r>
            <a:endParaRPr kumimoji="1" lang="ja-JP" altLang="en-US" sz="1400" dirty="0"/>
          </a:p>
        </p:txBody>
      </p:sp>
      <p:sp>
        <p:nvSpPr>
          <p:cNvPr id="20" name="テキスト ボックス 19"/>
          <p:cNvSpPr txBox="1"/>
          <p:nvPr/>
        </p:nvSpPr>
        <p:spPr>
          <a:xfrm>
            <a:off x="5076056" y="3500806"/>
            <a:ext cx="867545" cy="307777"/>
          </a:xfrm>
          <a:prstGeom prst="rect">
            <a:avLst/>
          </a:prstGeom>
          <a:noFill/>
        </p:spPr>
        <p:txBody>
          <a:bodyPr wrap="none" rtlCol="0">
            <a:spAutoFit/>
          </a:bodyPr>
          <a:lstStyle/>
          <a:p>
            <a:r>
              <a:rPr kumimoji="1" lang="en-US" altLang="ja-JP" sz="1400" dirty="0" smtClean="0"/>
              <a:t>10.3.9.10</a:t>
            </a:r>
            <a:endParaRPr kumimoji="1" lang="ja-JP" altLang="en-US" sz="1400" dirty="0"/>
          </a:p>
        </p:txBody>
      </p:sp>
      <p:sp>
        <p:nvSpPr>
          <p:cNvPr id="21" name="テキスト ボックス 20"/>
          <p:cNvSpPr txBox="1"/>
          <p:nvPr/>
        </p:nvSpPr>
        <p:spPr>
          <a:xfrm>
            <a:off x="5076056" y="3932854"/>
            <a:ext cx="867545" cy="307777"/>
          </a:xfrm>
          <a:prstGeom prst="rect">
            <a:avLst/>
          </a:prstGeom>
          <a:noFill/>
        </p:spPr>
        <p:txBody>
          <a:bodyPr wrap="none" rtlCol="0">
            <a:spAutoFit/>
          </a:bodyPr>
          <a:lstStyle/>
          <a:p>
            <a:r>
              <a:rPr kumimoji="1" lang="en-US" altLang="ja-JP" sz="1400" dirty="0" smtClean="0"/>
              <a:t>10.12.4.9</a:t>
            </a:r>
            <a:endParaRPr kumimoji="1" lang="ja-JP" altLang="en-US" sz="1400" dirty="0"/>
          </a:p>
        </p:txBody>
      </p:sp>
      <p:sp>
        <p:nvSpPr>
          <p:cNvPr id="22" name="テキスト ボックス 21"/>
          <p:cNvSpPr txBox="1"/>
          <p:nvPr/>
        </p:nvSpPr>
        <p:spPr>
          <a:xfrm>
            <a:off x="5076056" y="4940966"/>
            <a:ext cx="1050288" cy="307777"/>
          </a:xfrm>
          <a:prstGeom prst="rect">
            <a:avLst/>
          </a:prstGeom>
          <a:noFill/>
        </p:spPr>
        <p:txBody>
          <a:bodyPr wrap="none" rtlCol="0">
            <a:spAutoFit/>
          </a:bodyPr>
          <a:lstStyle/>
          <a:p>
            <a:r>
              <a:rPr kumimoji="1" lang="en-US" altLang="ja-JP" sz="1400" dirty="0" smtClean="0"/>
              <a:t>10.87.15.90</a:t>
            </a:r>
            <a:endParaRPr kumimoji="1" lang="ja-JP" altLang="en-US" sz="1400" dirty="0"/>
          </a:p>
        </p:txBody>
      </p:sp>
      <p:cxnSp>
        <p:nvCxnSpPr>
          <p:cNvPr id="24" name="図形 23"/>
          <p:cNvCxnSpPr>
            <a:stCxn id="8" idx="3"/>
            <a:endCxn id="14" idx="5"/>
          </p:cNvCxnSpPr>
          <p:nvPr/>
        </p:nvCxnSpPr>
        <p:spPr>
          <a:xfrm flipH="1">
            <a:off x="6300192" y="2013992"/>
            <a:ext cx="2304256" cy="1029465"/>
          </a:xfrm>
          <a:prstGeom prst="curvedConnector3">
            <a:avLst>
              <a:gd name="adj1" fmla="val -992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図形 24"/>
          <p:cNvCxnSpPr>
            <a:stCxn id="8" idx="3"/>
            <a:endCxn id="13" idx="5"/>
          </p:cNvCxnSpPr>
          <p:nvPr/>
        </p:nvCxnSpPr>
        <p:spPr>
          <a:xfrm flipH="1">
            <a:off x="6300192" y="2013992"/>
            <a:ext cx="2304256" cy="1461513"/>
          </a:xfrm>
          <a:prstGeom prst="curvedConnector3">
            <a:avLst>
              <a:gd name="adj1" fmla="val -992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図形 25"/>
          <p:cNvCxnSpPr>
            <a:stCxn id="8" idx="3"/>
            <a:endCxn id="12" idx="5"/>
          </p:cNvCxnSpPr>
          <p:nvPr/>
        </p:nvCxnSpPr>
        <p:spPr>
          <a:xfrm flipH="1">
            <a:off x="6300192" y="2013992"/>
            <a:ext cx="2304256" cy="1893561"/>
          </a:xfrm>
          <a:prstGeom prst="curvedConnector3">
            <a:avLst>
              <a:gd name="adj1" fmla="val -992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図形 26"/>
          <p:cNvCxnSpPr>
            <a:stCxn id="8" idx="3"/>
            <a:endCxn id="15" idx="5"/>
          </p:cNvCxnSpPr>
          <p:nvPr/>
        </p:nvCxnSpPr>
        <p:spPr>
          <a:xfrm flipH="1">
            <a:off x="6300192" y="2013992"/>
            <a:ext cx="2304256" cy="2901673"/>
          </a:xfrm>
          <a:prstGeom prst="curvedConnector3">
            <a:avLst>
              <a:gd name="adj1" fmla="val -992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テキスト ボックス 33"/>
          <p:cNvSpPr txBox="1"/>
          <p:nvPr/>
        </p:nvSpPr>
        <p:spPr>
          <a:xfrm>
            <a:off x="6444208" y="3913311"/>
            <a:ext cx="2186817" cy="307777"/>
          </a:xfrm>
          <a:prstGeom prst="rect">
            <a:avLst/>
          </a:prstGeom>
          <a:noFill/>
        </p:spPr>
        <p:txBody>
          <a:bodyPr wrap="none" rtlCol="0">
            <a:spAutoFit/>
          </a:bodyPr>
          <a:lstStyle/>
          <a:p>
            <a:r>
              <a:rPr kumimoji="1" lang="en-US" altLang="ja-JP" sz="1400" dirty="0" smtClean="0"/>
              <a:t>(2) </a:t>
            </a:r>
            <a:r>
              <a:rPr kumimoji="1" lang="ja-JP" altLang="en-US" sz="1400" dirty="0" smtClean="0"/>
              <a:t>インスタンス</a:t>
            </a:r>
            <a:r>
              <a:rPr lang="ja-JP" altLang="en-US" sz="1400" dirty="0" smtClean="0"/>
              <a:t>を準備する</a:t>
            </a:r>
            <a:endParaRPr kumimoji="1" lang="en-US" altLang="ja-JP" sz="1400" dirty="0" smtClean="0"/>
          </a:p>
        </p:txBody>
      </p:sp>
      <p:cxnSp>
        <p:nvCxnSpPr>
          <p:cNvPr id="36" name="曲線コネクタ 35"/>
          <p:cNvCxnSpPr>
            <a:stCxn id="6" idx="6"/>
            <a:endCxn id="14" idx="2"/>
          </p:cNvCxnSpPr>
          <p:nvPr/>
        </p:nvCxnSpPr>
        <p:spPr>
          <a:xfrm>
            <a:off x="4211960" y="2806080"/>
            <a:ext cx="864096" cy="648221"/>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曲線コネクタ 37"/>
          <p:cNvCxnSpPr>
            <a:stCxn id="6" idx="6"/>
            <a:endCxn id="13" idx="2"/>
          </p:cNvCxnSpPr>
          <p:nvPr/>
        </p:nvCxnSpPr>
        <p:spPr>
          <a:xfrm>
            <a:off x="4211960" y="2806080"/>
            <a:ext cx="864096" cy="1080269"/>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曲線コネクタ 39"/>
          <p:cNvCxnSpPr>
            <a:stCxn id="6" idx="6"/>
            <a:endCxn id="12" idx="2"/>
          </p:cNvCxnSpPr>
          <p:nvPr/>
        </p:nvCxnSpPr>
        <p:spPr>
          <a:xfrm>
            <a:off x="4211960" y="2806080"/>
            <a:ext cx="864096" cy="1512317"/>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曲線コネクタ 41"/>
          <p:cNvCxnSpPr>
            <a:stCxn id="6" idx="6"/>
            <a:endCxn id="15" idx="2"/>
          </p:cNvCxnSpPr>
          <p:nvPr/>
        </p:nvCxnSpPr>
        <p:spPr>
          <a:xfrm>
            <a:off x="4211960" y="2806080"/>
            <a:ext cx="864096" cy="2520429"/>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48" name="テキスト ボックス 47"/>
          <p:cNvSpPr txBox="1"/>
          <p:nvPr/>
        </p:nvSpPr>
        <p:spPr>
          <a:xfrm>
            <a:off x="2771800" y="1700808"/>
            <a:ext cx="2476960" cy="338554"/>
          </a:xfrm>
          <a:prstGeom prst="rect">
            <a:avLst/>
          </a:prstGeom>
          <a:noFill/>
        </p:spPr>
        <p:txBody>
          <a:bodyPr wrap="none" rtlCol="0">
            <a:spAutoFit/>
          </a:bodyPr>
          <a:lstStyle/>
          <a:p>
            <a:r>
              <a:rPr lang="en-US" altLang="ja-JP" sz="1600" dirty="0" smtClean="0"/>
              <a:t>(1) </a:t>
            </a:r>
            <a:r>
              <a:rPr lang="ja-JP" altLang="en-US" sz="1600" dirty="0" smtClean="0"/>
              <a:t>インスタンスを要求する</a:t>
            </a:r>
            <a:endParaRPr kumimoji="1" lang="ja-JP" altLang="en-US" sz="1600" dirty="0"/>
          </a:p>
        </p:txBody>
      </p:sp>
      <p:sp>
        <p:nvSpPr>
          <p:cNvPr id="50" name="テキスト ボックス 49"/>
          <p:cNvSpPr txBox="1"/>
          <p:nvPr/>
        </p:nvSpPr>
        <p:spPr>
          <a:xfrm>
            <a:off x="4139952" y="2492896"/>
            <a:ext cx="2186817" cy="307777"/>
          </a:xfrm>
          <a:prstGeom prst="rect">
            <a:avLst/>
          </a:prstGeom>
          <a:noFill/>
        </p:spPr>
        <p:txBody>
          <a:bodyPr wrap="none" rtlCol="0">
            <a:spAutoFit/>
          </a:bodyPr>
          <a:lstStyle/>
          <a:p>
            <a:r>
              <a:rPr lang="en-US" altLang="ja-JP" sz="1400" dirty="0" smtClean="0"/>
              <a:t>(3) </a:t>
            </a:r>
            <a:r>
              <a:rPr lang="ja-JP" altLang="en-US" sz="1400" dirty="0" smtClean="0"/>
              <a:t>インスタンスを利用する</a:t>
            </a:r>
            <a:endParaRPr kumimoji="1" lang="ja-JP" altLang="en-US" sz="1400" dirty="0"/>
          </a:p>
        </p:txBody>
      </p:sp>
      <p:sp>
        <p:nvSpPr>
          <p:cNvPr id="57" name="線吹き出し 2 (枠付き) 56"/>
          <p:cNvSpPr/>
          <p:nvPr/>
        </p:nvSpPr>
        <p:spPr>
          <a:xfrm>
            <a:off x="6156176" y="5229200"/>
            <a:ext cx="2592288" cy="864096"/>
          </a:xfrm>
          <a:prstGeom prst="borderCallout2">
            <a:avLst>
              <a:gd name="adj1" fmla="val 20625"/>
              <a:gd name="adj2" fmla="val 1956"/>
              <a:gd name="adj3" fmla="val 20181"/>
              <a:gd name="adj4" fmla="val -7564"/>
              <a:gd name="adj5" fmla="val -62729"/>
              <a:gd name="adj6" fmla="val -40507"/>
            </a:avLst>
          </a:prstGeom>
          <a:ln>
            <a:tailEnd type="triangle" w="lg" len="lg"/>
          </a:ln>
        </p:spPr>
        <p:style>
          <a:lnRef idx="1">
            <a:schemeClr val="accent2"/>
          </a:lnRef>
          <a:fillRef idx="2">
            <a:schemeClr val="accent2"/>
          </a:fillRef>
          <a:effectRef idx="1">
            <a:schemeClr val="accent2"/>
          </a:effectRef>
          <a:fontRef idx="minor">
            <a:schemeClr val="dk1"/>
          </a:fontRef>
        </p:style>
        <p:txBody>
          <a:bodyPr rtlCol="0" anchor="ctr"/>
          <a:lstStyle/>
          <a:p>
            <a:r>
              <a:rPr lang="ja-JP" altLang="en-US" sz="1200" dirty="0" smtClean="0"/>
              <a:t>利用者</a:t>
            </a:r>
            <a:r>
              <a:rPr lang="en-US" altLang="ja-JP" sz="1200" dirty="0" smtClean="0"/>
              <a:t>(</a:t>
            </a:r>
            <a:r>
              <a:rPr kumimoji="1" lang="ja-JP" altLang="en-US" sz="1200" dirty="0" smtClean="0"/>
              <a:t>システム開発者</a:t>
            </a:r>
            <a:r>
              <a:rPr kumimoji="1" lang="en-US" altLang="ja-JP" sz="1200" dirty="0" smtClean="0"/>
              <a:t>)</a:t>
            </a:r>
            <a:r>
              <a:rPr kumimoji="1" lang="ja-JP" altLang="en-US" sz="1200" dirty="0" smtClean="0"/>
              <a:t>にとっては、フラット</a:t>
            </a:r>
            <a:r>
              <a:rPr kumimoji="1" lang="en-US" altLang="ja-JP" sz="1200" dirty="0" smtClean="0"/>
              <a:t>(</a:t>
            </a:r>
            <a:r>
              <a:rPr kumimoji="1" lang="ja-JP" altLang="en-US" sz="1200" dirty="0" smtClean="0"/>
              <a:t>常にネットワーク的な条件が同じ層</a:t>
            </a:r>
            <a:r>
              <a:rPr kumimoji="1" lang="en-US" altLang="ja-JP" sz="1200" dirty="0" smtClean="0"/>
              <a:t>)</a:t>
            </a:r>
            <a:r>
              <a:rPr kumimoji="1" lang="ja-JP" altLang="en-US" sz="1200" dirty="0" smtClean="0"/>
              <a:t>な</a:t>
            </a:r>
            <a:r>
              <a:rPr kumimoji="1" lang="en-US" altLang="ja-JP" sz="1200" dirty="0" smtClean="0"/>
              <a:t>IP</a:t>
            </a:r>
            <a:r>
              <a:rPr kumimoji="1" lang="ja-JP" altLang="en-US" sz="1200" dirty="0" smtClean="0"/>
              <a:t>アドレス上にインスタンスが配置されているように見える</a:t>
            </a:r>
            <a:endParaRPr kumimoji="1" lang="ja-JP" altLang="en-US" sz="1200" dirty="0"/>
          </a:p>
        </p:txBody>
      </p:sp>
      <p:sp>
        <p:nvSpPr>
          <p:cNvPr id="60" name="直方体 59"/>
          <p:cNvSpPr/>
          <p:nvPr/>
        </p:nvSpPr>
        <p:spPr>
          <a:xfrm>
            <a:off x="287368" y="5589240"/>
            <a:ext cx="1103552" cy="504258"/>
          </a:xfrm>
          <a:prstGeom prst="cube">
            <a:avLst>
              <a:gd name="adj" fmla="val 8147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smtClean="0">
                <a:solidFill>
                  <a:schemeClr val="tx1"/>
                </a:solidFill>
                <a:effectLst>
                  <a:outerShdw blurRad="38100" dist="38100" dir="2700000" algn="tl">
                    <a:srgbClr val="000000">
                      <a:alpha val="43137"/>
                    </a:srgbClr>
                  </a:outerShdw>
                </a:effectLst>
              </a:rPr>
              <a:t>LB</a:t>
            </a:r>
            <a:endParaRPr kumimoji="1" lang="ja-JP" altLang="en-US" b="1" dirty="0">
              <a:solidFill>
                <a:schemeClr val="tx1"/>
              </a:solidFill>
              <a:effectLst>
                <a:outerShdw blurRad="38100" dist="38100" dir="2700000" algn="tl">
                  <a:srgbClr val="000000">
                    <a:alpha val="43137"/>
                  </a:srgbClr>
                </a:outerShdw>
              </a:effectLst>
            </a:endParaRPr>
          </a:p>
        </p:txBody>
      </p:sp>
      <p:sp>
        <p:nvSpPr>
          <p:cNvPr id="61" name="直方体 60"/>
          <p:cNvSpPr/>
          <p:nvPr/>
        </p:nvSpPr>
        <p:spPr>
          <a:xfrm>
            <a:off x="1533796" y="5085184"/>
            <a:ext cx="1091582" cy="504258"/>
          </a:xfrm>
          <a:prstGeom prst="cube">
            <a:avLst>
              <a:gd name="adj" fmla="val 8147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smtClean="0">
                <a:solidFill>
                  <a:schemeClr val="tx1"/>
                </a:solidFill>
                <a:effectLst>
                  <a:outerShdw blurRad="38100" dist="38100" dir="2700000" algn="tl">
                    <a:srgbClr val="000000">
                      <a:alpha val="43137"/>
                    </a:srgbClr>
                  </a:outerShdw>
                </a:effectLst>
              </a:rPr>
              <a:t>Web</a:t>
            </a:r>
            <a:endParaRPr kumimoji="1" lang="ja-JP" altLang="en-US" b="1" dirty="0">
              <a:solidFill>
                <a:schemeClr val="tx1"/>
              </a:solidFill>
              <a:effectLst>
                <a:outerShdw blurRad="38100" dist="38100" dir="2700000" algn="tl">
                  <a:srgbClr val="000000">
                    <a:alpha val="43137"/>
                  </a:srgbClr>
                </a:outerShdw>
              </a:effectLst>
            </a:endParaRPr>
          </a:p>
        </p:txBody>
      </p:sp>
      <p:sp>
        <p:nvSpPr>
          <p:cNvPr id="62" name="直方体 61"/>
          <p:cNvSpPr/>
          <p:nvPr/>
        </p:nvSpPr>
        <p:spPr>
          <a:xfrm>
            <a:off x="1533796" y="5877272"/>
            <a:ext cx="1091582" cy="504258"/>
          </a:xfrm>
          <a:prstGeom prst="cube">
            <a:avLst>
              <a:gd name="adj" fmla="val 8147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smtClean="0">
                <a:solidFill>
                  <a:schemeClr val="tx1"/>
                </a:solidFill>
                <a:effectLst>
                  <a:outerShdw blurRad="38100" dist="38100" dir="2700000" algn="tl">
                    <a:srgbClr val="000000">
                      <a:alpha val="43137"/>
                    </a:srgbClr>
                  </a:outerShdw>
                </a:effectLst>
              </a:rPr>
              <a:t>Web</a:t>
            </a:r>
            <a:endParaRPr kumimoji="1" lang="ja-JP" altLang="en-US" b="1" dirty="0">
              <a:solidFill>
                <a:schemeClr val="tx1"/>
              </a:solidFill>
              <a:effectLst>
                <a:outerShdw blurRad="38100" dist="38100" dir="2700000" algn="tl">
                  <a:srgbClr val="000000">
                    <a:alpha val="43137"/>
                  </a:srgbClr>
                </a:outerShdw>
              </a:effectLst>
            </a:endParaRPr>
          </a:p>
        </p:txBody>
      </p:sp>
      <p:sp>
        <p:nvSpPr>
          <p:cNvPr id="63" name="直方体 62"/>
          <p:cNvSpPr/>
          <p:nvPr/>
        </p:nvSpPr>
        <p:spPr>
          <a:xfrm>
            <a:off x="3962688" y="5877272"/>
            <a:ext cx="1224136" cy="504258"/>
          </a:xfrm>
          <a:prstGeom prst="cube">
            <a:avLst>
              <a:gd name="adj" fmla="val 8147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b="1" dirty="0" smtClean="0">
                <a:solidFill>
                  <a:schemeClr val="tx1"/>
                </a:solidFill>
                <a:effectLst>
                  <a:outerShdw blurRad="38100" dist="38100" dir="2700000" algn="tl">
                    <a:srgbClr val="000000">
                      <a:alpha val="43137"/>
                    </a:srgbClr>
                  </a:outerShdw>
                </a:effectLst>
              </a:rPr>
              <a:t>DB</a:t>
            </a:r>
            <a:r>
              <a:rPr kumimoji="1" lang="en-US" altLang="ja-JP" sz="1000" b="1" dirty="0" smtClean="0">
                <a:solidFill>
                  <a:schemeClr val="tx1"/>
                </a:solidFill>
                <a:effectLst>
                  <a:outerShdw blurRad="38100" dist="38100" dir="2700000" algn="tl">
                    <a:srgbClr val="000000">
                      <a:alpha val="43137"/>
                    </a:srgbClr>
                  </a:outerShdw>
                </a:effectLst>
              </a:rPr>
              <a:t>(Slave)</a:t>
            </a:r>
            <a:endParaRPr kumimoji="1" lang="ja-JP" altLang="en-US" sz="1000" b="1" dirty="0">
              <a:solidFill>
                <a:schemeClr val="tx1"/>
              </a:solidFill>
              <a:effectLst>
                <a:outerShdw blurRad="38100" dist="38100" dir="2700000" algn="tl">
                  <a:srgbClr val="000000">
                    <a:alpha val="43137"/>
                  </a:srgbClr>
                </a:outerShdw>
              </a:effectLst>
            </a:endParaRPr>
          </a:p>
        </p:txBody>
      </p:sp>
      <p:sp>
        <p:nvSpPr>
          <p:cNvPr id="64" name="直方体 63"/>
          <p:cNvSpPr/>
          <p:nvPr/>
        </p:nvSpPr>
        <p:spPr>
          <a:xfrm>
            <a:off x="3962688" y="5085184"/>
            <a:ext cx="1224136" cy="504258"/>
          </a:xfrm>
          <a:prstGeom prst="cube">
            <a:avLst>
              <a:gd name="adj" fmla="val 8147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b="1" dirty="0" smtClean="0">
                <a:solidFill>
                  <a:schemeClr val="tx1"/>
                </a:solidFill>
                <a:effectLst>
                  <a:outerShdw blurRad="38100" dist="38100" dir="2700000" algn="tl">
                    <a:srgbClr val="000000">
                      <a:alpha val="43137"/>
                    </a:srgbClr>
                  </a:outerShdw>
                </a:effectLst>
              </a:rPr>
              <a:t>DB</a:t>
            </a:r>
            <a:endParaRPr kumimoji="1" lang="ja-JP" altLang="en-US" sz="1600" b="1" dirty="0">
              <a:solidFill>
                <a:schemeClr val="tx1"/>
              </a:solidFill>
              <a:effectLst>
                <a:outerShdw blurRad="38100" dist="38100" dir="2700000" algn="tl">
                  <a:srgbClr val="000000">
                    <a:alpha val="43137"/>
                  </a:srgbClr>
                </a:outerShdw>
              </a:effectLst>
            </a:endParaRPr>
          </a:p>
        </p:txBody>
      </p:sp>
      <p:cxnSp>
        <p:nvCxnSpPr>
          <p:cNvPr id="66" name="カギ線コネクタ 65"/>
          <p:cNvCxnSpPr>
            <a:stCxn id="60" idx="5"/>
            <a:endCxn id="61" idx="2"/>
          </p:cNvCxnSpPr>
          <p:nvPr/>
        </p:nvCxnSpPr>
        <p:spPr>
          <a:xfrm flipV="1">
            <a:off x="1390920" y="5542735"/>
            <a:ext cx="142876" cy="9321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8" name="カギ線コネクタ 67"/>
          <p:cNvCxnSpPr>
            <a:stCxn id="60" idx="5"/>
            <a:endCxn id="62" idx="2"/>
          </p:cNvCxnSpPr>
          <p:nvPr/>
        </p:nvCxnSpPr>
        <p:spPr>
          <a:xfrm>
            <a:off x="1390920" y="5635947"/>
            <a:ext cx="142876" cy="698876"/>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0" name="カギ線コネクタ 69"/>
          <p:cNvCxnSpPr>
            <a:stCxn id="111" idx="5"/>
            <a:endCxn id="64" idx="2"/>
          </p:cNvCxnSpPr>
          <p:nvPr/>
        </p:nvCxnSpPr>
        <p:spPr>
          <a:xfrm>
            <a:off x="3839824" y="5118781"/>
            <a:ext cx="122864" cy="423954"/>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2" name="カギ線コネクタ 71"/>
          <p:cNvCxnSpPr>
            <a:stCxn id="61" idx="5"/>
            <a:endCxn id="111" idx="2"/>
          </p:cNvCxnSpPr>
          <p:nvPr/>
        </p:nvCxnSpPr>
        <p:spPr>
          <a:xfrm>
            <a:off x="2625378" y="5131891"/>
            <a:ext cx="122864" cy="397734"/>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4" name="カギ線コネクタ 73"/>
          <p:cNvCxnSpPr>
            <a:stCxn id="112" idx="5"/>
            <a:endCxn id="64" idx="2"/>
          </p:cNvCxnSpPr>
          <p:nvPr/>
        </p:nvCxnSpPr>
        <p:spPr>
          <a:xfrm flipV="1">
            <a:off x="3839824" y="5542735"/>
            <a:ext cx="122864" cy="368134"/>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6" name="カギ線コネクタ 75"/>
          <p:cNvCxnSpPr>
            <a:stCxn id="62" idx="5"/>
            <a:endCxn id="112" idx="2"/>
          </p:cNvCxnSpPr>
          <p:nvPr/>
        </p:nvCxnSpPr>
        <p:spPr>
          <a:xfrm>
            <a:off x="2625378" y="5923979"/>
            <a:ext cx="122864" cy="397734"/>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77" name="テキスト ボックス 76"/>
          <p:cNvSpPr txBox="1"/>
          <p:nvPr/>
        </p:nvSpPr>
        <p:spPr>
          <a:xfrm>
            <a:off x="286860" y="5661248"/>
            <a:ext cx="776175" cy="307777"/>
          </a:xfrm>
          <a:prstGeom prst="rect">
            <a:avLst/>
          </a:prstGeom>
          <a:noFill/>
        </p:spPr>
        <p:txBody>
          <a:bodyPr wrap="none" rtlCol="0">
            <a:spAutoFit/>
          </a:bodyPr>
          <a:lstStyle/>
          <a:p>
            <a:r>
              <a:rPr kumimoji="1" lang="en-US" altLang="ja-JP" sz="1400" dirty="0" smtClean="0"/>
              <a:t>10.1.1.2</a:t>
            </a:r>
            <a:endParaRPr kumimoji="1" lang="ja-JP" altLang="en-US" sz="1400" dirty="0"/>
          </a:p>
        </p:txBody>
      </p:sp>
      <p:cxnSp>
        <p:nvCxnSpPr>
          <p:cNvPr id="79" name="直線コネクタ 78"/>
          <p:cNvCxnSpPr/>
          <p:nvPr/>
        </p:nvCxnSpPr>
        <p:spPr>
          <a:xfrm rot="5400000">
            <a:off x="-543606" y="5733256"/>
            <a:ext cx="1440160" cy="0"/>
          </a:xfrm>
          <a:prstGeom prst="line">
            <a:avLst/>
          </a:prstGeom>
          <a:ln>
            <a:prstDash val="sysDash"/>
          </a:ln>
        </p:spPr>
        <p:style>
          <a:lnRef idx="3">
            <a:schemeClr val="accent2"/>
          </a:lnRef>
          <a:fillRef idx="0">
            <a:schemeClr val="accent2"/>
          </a:fillRef>
          <a:effectRef idx="2">
            <a:schemeClr val="accent2"/>
          </a:effectRef>
          <a:fontRef idx="minor">
            <a:schemeClr val="tx1"/>
          </a:fontRef>
        </p:style>
      </p:cxnSp>
      <p:cxnSp>
        <p:nvCxnSpPr>
          <p:cNvPr id="81" name="直線コネクタ 80"/>
          <p:cNvCxnSpPr/>
          <p:nvPr/>
        </p:nvCxnSpPr>
        <p:spPr>
          <a:xfrm rot="5400000">
            <a:off x="599402" y="5733256"/>
            <a:ext cx="1440160" cy="0"/>
          </a:xfrm>
          <a:prstGeom prst="line">
            <a:avLst/>
          </a:prstGeom>
          <a:ln>
            <a:prstDash val="sysDash"/>
          </a:ln>
        </p:spPr>
        <p:style>
          <a:lnRef idx="3">
            <a:schemeClr val="accent2"/>
          </a:lnRef>
          <a:fillRef idx="0">
            <a:schemeClr val="accent2"/>
          </a:fillRef>
          <a:effectRef idx="2">
            <a:schemeClr val="accent2"/>
          </a:effectRef>
          <a:fontRef idx="minor">
            <a:schemeClr val="tx1"/>
          </a:fontRef>
        </p:style>
      </p:cxnSp>
      <p:cxnSp>
        <p:nvCxnSpPr>
          <p:cNvPr id="83" name="直線矢印コネクタ 82"/>
          <p:cNvCxnSpPr/>
          <p:nvPr/>
        </p:nvCxnSpPr>
        <p:spPr>
          <a:xfrm>
            <a:off x="142844" y="5286388"/>
            <a:ext cx="1176638" cy="1297"/>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86" name="テキスト ボックス 85"/>
          <p:cNvSpPr txBox="1"/>
          <p:nvPr/>
        </p:nvSpPr>
        <p:spPr>
          <a:xfrm>
            <a:off x="502884" y="4941168"/>
            <a:ext cx="631904" cy="369332"/>
          </a:xfrm>
          <a:prstGeom prst="rect">
            <a:avLst/>
          </a:prstGeom>
          <a:noFill/>
        </p:spPr>
        <p:txBody>
          <a:bodyPr wrap="none" rtlCol="0">
            <a:spAutoFit/>
          </a:bodyPr>
          <a:lstStyle/>
          <a:p>
            <a:r>
              <a:rPr lang="en-US" altLang="ja-JP" dirty="0" smtClean="0"/>
              <a:t>DMZ</a:t>
            </a:r>
            <a:endParaRPr kumimoji="1" lang="ja-JP" altLang="en-US" dirty="0"/>
          </a:p>
        </p:txBody>
      </p:sp>
      <p:sp>
        <p:nvSpPr>
          <p:cNvPr id="93" name="線吹き出し 2 (枠付き) 92"/>
          <p:cNvSpPr/>
          <p:nvPr/>
        </p:nvSpPr>
        <p:spPr>
          <a:xfrm>
            <a:off x="395536" y="2348880"/>
            <a:ext cx="2592288" cy="864096"/>
          </a:xfrm>
          <a:prstGeom prst="borderCallout2">
            <a:avLst>
              <a:gd name="adj1" fmla="val 98904"/>
              <a:gd name="adj2" fmla="val 9687"/>
              <a:gd name="adj3" fmla="val 141948"/>
              <a:gd name="adj4" fmla="val 9348"/>
              <a:gd name="adj5" fmla="val 292425"/>
              <a:gd name="adj6" fmla="val 63865"/>
            </a:avLst>
          </a:prstGeom>
          <a:ln>
            <a:tailEnd type="triangle" w="lg" len="lg"/>
          </a:ln>
        </p:spPr>
        <p:style>
          <a:lnRef idx="1">
            <a:schemeClr val="accent2"/>
          </a:lnRef>
          <a:fillRef idx="2">
            <a:schemeClr val="accent2"/>
          </a:fillRef>
          <a:effectRef idx="1">
            <a:schemeClr val="accent2"/>
          </a:effectRef>
          <a:fontRef idx="minor">
            <a:schemeClr val="dk1"/>
          </a:fontRef>
        </p:style>
        <p:txBody>
          <a:bodyPr rtlCol="0" anchor="ctr"/>
          <a:lstStyle/>
          <a:p>
            <a:r>
              <a:rPr lang="ja-JP" altLang="en-US" sz="1200" dirty="0" smtClean="0"/>
              <a:t>利用者</a:t>
            </a:r>
            <a:r>
              <a:rPr lang="en-US" altLang="ja-JP" sz="1200" dirty="0" smtClean="0"/>
              <a:t>(</a:t>
            </a:r>
            <a:r>
              <a:rPr kumimoji="1" lang="ja-JP" altLang="en-US" sz="1200" dirty="0" smtClean="0"/>
              <a:t>システム開発者</a:t>
            </a:r>
            <a:r>
              <a:rPr kumimoji="1" lang="en-US" altLang="ja-JP" sz="1200" dirty="0" smtClean="0"/>
              <a:t>)</a:t>
            </a:r>
            <a:r>
              <a:rPr kumimoji="1" lang="ja-JP" altLang="en-US" sz="1200" dirty="0" smtClean="0"/>
              <a:t> は、</a:t>
            </a:r>
            <a:r>
              <a:rPr lang="ja-JP" altLang="en-US" sz="1200" dirty="0" smtClean="0"/>
              <a:t>インスタンスを以下のような設計に当てはめて考えたいと思っている</a:t>
            </a:r>
            <a:endParaRPr kumimoji="1" lang="ja-JP" altLang="en-US" sz="1200" dirty="0"/>
          </a:p>
        </p:txBody>
      </p:sp>
      <p:sp>
        <p:nvSpPr>
          <p:cNvPr id="111" name="直方体 110"/>
          <p:cNvSpPr/>
          <p:nvPr/>
        </p:nvSpPr>
        <p:spPr>
          <a:xfrm>
            <a:off x="2748242" y="5072074"/>
            <a:ext cx="1091582" cy="504258"/>
          </a:xfrm>
          <a:prstGeom prst="cube">
            <a:avLst>
              <a:gd name="adj" fmla="val 8147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smtClean="0">
                <a:solidFill>
                  <a:schemeClr val="tx1"/>
                </a:solidFill>
                <a:effectLst>
                  <a:outerShdw blurRad="38100" dist="38100" dir="2700000" algn="tl">
                    <a:srgbClr val="000000">
                      <a:alpha val="43137"/>
                    </a:srgbClr>
                  </a:outerShdw>
                </a:effectLst>
              </a:rPr>
              <a:t>App</a:t>
            </a:r>
            <a:endParaRPr kumimoji="1" lang="ja-JP" altLang="en-US" b="1" dirty="0">
              <a:solidFill>
                <a:schemeClr val="tx1"/>
              </a:solidFill>
              <a:effectLst>
                <a:outerShdw blurRad="38100" dist="38100" dir="2700000" algn="tl">
                  <a:srgbClr val="000000">
                    <a:alpha val="43137"/>
                  </a:srgbClr>
                </a:outerShdw>
              </a:effectLst>
            </a:endParaRPr>
          </a:p>
        </p:txBody>
      </p:sp>
      <p:sp>
        <p:nvSpPr>
          <p:cNvPr id="112" name="直方体 111"/>
          <p:cNvSpPr/>
          <p:nvPr/>
        </p:nvSpPr>
        <p:spPr>
          <a:xfrm>
            <a:off x="2748242" y="5864162"/>
            <a:ext cx="1091582" cy="504258"/>
          </a:xfrm>
          <a:prstGeom prst="cube">
            <a:avLst>
              <a:gd name="adj" fmla="val 8147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smtClean="0">
                <a:solidFill>
                  <a:schemeClr val="tx1"/>
                </a:solidFill>
                <a:effectLst>
                  <a:outerShdw blurRad="38100" dist="38100" dir="2700000" algn="tl">
                    <a:srgbClr val="000000">
                      <a:alpha val="43137"/>
                    </a:srgbClr>
                  </a:outerShdw>
                </a:effectLst>
              </a:rPr>
              <a:t>App</a:t>
            </a:r>
            <a:endParaRPr kumimoji="1" lang="ja-JP" altLang="en-US" b="1" dirty="0">
              <a:solidFill>
                <a:schemeClr val="tx1"/>
              </a:solidFill>
              <a:effectLst>
                <a:outerShdw blurRad="38100" dist="38100" dir="2700000" algn="tl">
                  <a:srgbClr val="000000">
                    <a:alpha val="43137"/>
                  </a:srgbClr>
                </a:outerShdw>
              </a:effectLst>
            </a:endParaRPr>
          </a:p>
        </p:txBody>
      </p:sp>
      <p:cxnSp>
        <p:nvCxnSpPr>
          <p:cNvPr id="128" name="カギ線コネクタ 127"/>
          <p:cNvCxnSpPr>
            <a:stCxn id="111" idx="5"/>
            <a:endCxn id="63" idx="2"/>
          </p:cNvCxnSpPr>
          <p:nvPr/>
        </p:nvCxnSpPr>
        <p:spPr>
          <a:xfrm>
            <a:off x="3839824" y="5118781"/>
            <a:ext cx="122864" cy="121604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9" name="カギ線コネクタ 128"/>
          <p:cNvCxnSpPr>
            <a:stCxn id="112" idx="5"/>
            <a:endCxn id="63" idx="2"/>
          </p:cNvCxnSpPr>
          <p:nvPr/>
        </p:nvCxnSpPr>
        <p:spPr>
          <a:xfrm>
            <a:off x="3839824" y="5910869"/>
            <a:ext cx="122864" cy="423954"/>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smtClean="0"/>
              <a:t>Security Group</a:t>
            </a:r>
            <a:r>
              <a:rPr lang="ja-JP" altLang="en-US" dirty="0" smtClean="0"/>
              <a:t>の考え方</a:t>
            </a:r>
            <a:endParaRPr kumimoji="1" lang="ja-JP" altLang="en-US" dirty="0"/>
          </a:p>
        </p:txBody>
      </p:sp>
      <p:sp>
        <p:nvSpPr>
          <p:cNvPr id="4" name="コンテンツ プレースホルダ 3"/>
          <p:cNvSpPr>
            <a:spLocks noGrp="1"/>
          </p:cNvSpPr>
          <p:nvPr>
            <p:ph sz="quarter" idx="1"/>
          </p:nvPr>
        </p:nvSpPr>
        <p:spPr/>
        <p:txBody>
          <a:bodyPr/>
          <a:lstStyle/>
          <a:p>
            <a:r>
              <a:rPr lang="ja-JP" altLang="en-US" dirty="0" smtClean="0"/>
              <a:t>起動するインスタンスに対し、ファイアウォールの設定を表現したグループ名を複数指定することで、それぞれのインスタンスにそのファイアウォールが備わる考え方</a:t>
            </a:r>
            <a:endParaRPr lang="en-US" altLang="ja-JP" dirty="0" smtClean="0"/>
          </a:p>
          <a:p>
            <a:r>
              <a:rPr kumimoji="1" lang="ja-JP" altLang="en-US" dirty="0" smtClean="0"/>
              <a:t>通信の制御は全て</a:t>
            </a:r>
            <a:r>
              <a:rPr kumimoji="1" lang="en-US" altLang="ja-JP" dirty="0" smtClean="0"/>
              <a:t>Security Group</a:t>
            </a:r>
            <a:r>
              <a:rPr kumimoji="1" lang="ja-JP" altLang="en-US" dirty="0" smtClean="0"/>
              <a:t>の考え方に基づいて行われる</a:t>
            </a:r>
            <a:endParaRPr kumimoji="1" lang="en-US" altLang="ja-JP" dirty="0" smtClean="0"/>
          </a:p>
          <a:p>
            <a:r>
              <a:rPr kumimoji="1" lang="ja-JP" altLang="en-US" dirty="0" smtClean="0"/>
              <a:t>スイッチやルータを仮想的にしようとした考え方ではない</a:t>
            </a:r>
            <a:endParaRPr kumimoji="1" lang="ja-JP" altLang="en-US" dirty="0"/>
          </a:p>
        </p:txBody>
      </p:sp>
      <p:sp>
        <p:nvSpPr>
          <p:cNvPr id="3" name="スライド番号プレースホルダ 2"/>
          <p:cNvSpPr>
            <a:spLocks noGrp="1"/>
          </p:cNvSpPr>
          <p:nvPr>
            <p:ph type="sldNum" sz="quarter" idx="15"/>
          </p:nvPr>
        </p:nvSpPr>
        <p:spPr/>
        <p:txBody>
          <a:bodyPr/>
          <a:lstStyle/>
          <a:p>
            <a:fld id="{D2D8002D-B5B0-4BAC-B1F6-782DDCCE6D9C}" type="slidenum">
              <a:rPr kumimoji="1" lang="ja-JP" altLang="en-US" smtClean="0"/>
              <a:pPr/>
              <a:t>5</a:t>
            </a:fld>
            <a:endParaRPr kumimoji="1" lang="ja-JP" alt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Eucalyptus</a:t>
            </a:r>
            <a:r>
              <a:rPr kumimoji="1" lang="ja-JP" altLang="en-US" dirty="0" err="1" smtClean="0"/>
              <a:t>での</a:t>
            </a:r>
            <a:r>
              <a:rPr kumimoji="1" lang="ja-JP" altLang="en-US" dirty="0" smtClean="0"/>
              <a:t>実装</a:t>
            </a:r>
            <a:endParaRPr kumimoji="1" lang="ja-JP" altLang="en-US" dirty="0"/>
          </a:p>
        </p:txBody>
      </p:sp>
      <p:sp>
        <p:nvSpPr>
          <p:cNvPr id="3" name="コンテンツ プレースホルダ 2"/>
          <p:cNvSpPr>
            <a:spLocks noGrp="1"/>
          </p:cNvSpPr>
          <p:nvPr>
            <p:ph sz="quarter" idx="1"/>
          </p:nvPr>
        </p:nvSpPr>
        <p:spPr/>
        <p:txBody>
          <a:bodyPr/>
          <a:lstStyle/>
          <a:p>
            <a:r>
              <a:rPr kumimoji="1" lang="en-US" altLang="ja-JP" dirty="0" err="1" smtClean="0"/>
              <a:t>iptables</a:t>
            </a:r>
            <a:r>
              <a:rPr kumimoji="1" lang="en-US" altLang="ja-JP" dirty="0" smtClean="0"/>
              <a:t> + Tagged VLAN</a:t>
            </a:r>
          </a:p>
          <a:p>
            <a:pPr lvl="1"/>
            <a:r>
              <a:rPr kumimoji="1" lang="en-US" altLang="ja-JP" dirty="0" smtClean="0"/>
              <a:t>L2</a:t>
            </a:r>
            <a:r>
              <a:rPr kumimoji="1" lang="ja-JP" altLang="en-US" dirty="0" smtClean="0"/>
              <a:t>レベルで</a:t>
            </a:r>
            <a:r>
              <a:rPr kumimoji="1" lang="en-US" altLang="ja-JP" dirty="0" smtClean="0"/>
              <a:t>Tagged VLAN</a:t>
            </a:r>
            <a:r>
              <a:rPr kumimoji="1" lang="ja-JP" altLang="en-US" dirty="0" smtClean="0"/>
              <a:t>を利用してセキュリティグループを実現する</a:t>
            </a:r>
            <a:endParaRPr kumimoji="1" lang="en-US" altLang="ja-JP" dirty="0" smtClean="0"/>
          </a:p>
          <a:p>
            <a:pPr lvl="1"/>
            <a:r>
              <a:rPr lang="en-US" altLang="ja-JP" dirty="0" smtClean="0"/>
              <a:t>Tagged VLAN</a:t>
            </a:r>
            <a:r>
              <a:rPr lang="ja-JP" altLang="en-US" dirty="0" smtClean="0"/>
              <a:t>の名前空間</a:t>
            </a:r>
            <a:r>
              <a:rPr lang="en-US" altLang="ja-JP" dirty="0" smtClean="0"/>
              <a:t>(6bits=4096</a:t>
            </a:r>
            <a:r>
              <a:rPr lang="ja-JP" altLang="en-US" dirty="0" smtClean="0"/>
              <a:t>個</a:t>
            </a:r>
            <a:r>
              <a:rPr lang="en-US" altLang="ja-JP" dirty="0" smtClean="0"/>
              <a:t>)</a:t>
            </a:r>
            <a:r>
              <a:rPr lang="ja-JP" altLang="en-US" dirty="0" smtClean="0"/>
              <a:t>の制約がある</a:t>
            </a:r>
            <a:endParaRPr lang="en-US" altLang="ja-JP" dirty="0" smtClean="0"/>
          </a:p>
          <a:p>
            <a:pPr lvl="1"/>
            <a:r>
              <a:rPr kumimoji="1" lang="en-US" altLang="ja-JP" dirty="0" smtClean="0"/>
              <a:t>Cluster Controller</a:t>
            </a:r>
            <a:r>
              <a:rPr kumimoji="1" lang="ja-JP" altLang="en-US" dirty="0" smtClean="0"/>
              <a:t>で実現するため、</a:t>
            </a:r>
            <a:r>
              <a:rPr kumimoji="1" lang="en-US" altLang="ja-JP" dirty="0" smtClean="0"/>
              <a:t/>
            </a:r>
            <a:br>
              <a:rPr kumimoji="1" lang="en-US" altLang="ja-JP" dirty="0" smtClean="0"/>
            </a:br>
            <a:r>
              <a:rPr kumimoji="1" lang="ja-JP" altLang="en-US" dirty="0" smtClean="0"/>
              <a:t>シングルポイントで集中的管理、同時反映が可能である</a:t>
            </a:r>
            <a:endParaRPr kumimoji="1" lang="ja-JP" altLang="en-US" dirty="0"/>
          </a:p>
        </p:txBody>
      </p:sp>
      <p:sp>
        <p:nvSpPr>
          <p:cNvPr id="4" name="スライド番号プレースホルダ 3"/>
          <p:cNvSpPr>
            <a:spLocks noGrp="1"/>
          </p:cNvSpPr>
          <p:nvPr>
            <p:ph type="sldNum" sz="quarter" idx="15"/>
          </p:nvPr>
        </p:nvSpPr>
        <p:spPr/>
        <p:txBody>
          <a:bodyPr/>
          <a:lstStyle/>
          <a:p>
            <a:fld id="{D2D8002D-B5B0-4BAC-B1F6-782DDCCE6D9C}" type="slidenum">
              <a:rPr kumimoji="1" lang="ja-JP" altLang="en-US" smtClean="0"/>
              <a:pPr/>
              <a:t>6</a:t>
            </a:fld>
            <a:endParaRPr kumimoji="1" lang="ja-JP" alt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Wakame-vdc</a:t>
            </a:r>
            <a:r>
              <a:rPr kumimoji="1" lang="ja-JP" altLang="en-US" dirty="0" err="1" smtClean="0"/>
              <a:t>での</a:t>
            </a:r>
            <a:r>
              <a:rPr kumimoji="1" lang="ja-JP" altLang="en-US" dirty="0" smtClean="0"/>
              <a:t>実装</a:t>
            </a:r>
            <a:endParaRPr kumimoji="1" lang="ja-JP" altLang="en-US" dirty="0"/>
          </a:p>
        </p:txBody>
      </p:sp>
      <p:sp>
        <p:nvSpPr>
          <p:cNvPr id="3" name="コンテンツ プレースホルダ 2"/>
          <p:cNvSpPr>
            <a:spLocks noGrp="1"/>
          </p:cNvSpPr>
          <p:nvPr>
            <p:ph sz="quarter" idx="1"/>
          </p:nvPr>
        </p:nvSpPr>
        <p:spPr/>
        <p:txBody>
          <a:bodyPr/>
          <a:lstStyle/>
          <a:p>
            <a:r>
              <a:rPr kumimoji="1" lang="en-US" altLang="ja-JP" dirty="0" err="1" smtClean="0"/>
              <a:t>ebtables</a:t>
            </a:r>
            <a:r>
              <a:rPr kumimoji="1" lang="en-US" altLang="ja-JP" dirty="0" smtClean="0"/>
              <a:t> + </a:t>
            </a:r>
            <a:r>
              <a:rPr kumimoji="1" lang="en-US" altLang="ja-JP" dirty="0" err="1" smtClean="0"/>
              <a:t>iptables</a:t>
            </a:r>
            <a:endParaRPr kumimoji="1" lang="en-US" altLang="ja-JP" dirty="0" smtClean="0"/>
          </a:p>
          <a:p>
            <a:pPr lvl="1"/>
            <a:r>
              <a:rPr kumimoji="1" lang="ja-JP" altLang="en-US" dirty="0" smtClean="0"/>
              <a:t>インスタンス間のパケットフィルタリングを</a:t>
            </a:r>
            <a:r>
              <a:rPr kumimoji="1" lang="en-US" altLang="ja-JP" dirty="0" err="1" smtClean="0"/>
              <a:t>ebtables</a:t>
            </a:r>
            <a:r>
              <a:rPr kumimoji="1" lang="ja-JP" altLang="en-US" dirty="0" smtClean="0"/>
              <a:t>や</a:t>
            </a:r>
            <a:r>
              <a:rPr lang="en-US" altLang="ja-JP" dirty="0" err="1" smtClean="0"/>
              <a:t>iptables</a:t>
            </a:r>
            <a:r>
              <a:rPr lang="ja-JP" altLang="en-US" dirty="0" err="1" smtClean="0"/>
              <a:t>だけで</a:t>
            </a:r>
            <a:r>
              <a:rPr lang="ja-JP" altLang="en-US" dirty="0" smtClean="0"/>
              <a:t>実現する</a:t>
            </a:r>
            <a:endParaRPr lang="en-US" altLang="ja-JP" dirty="0" smtClean="0"/>
          </a:p>
          <a:p>
            <a:pPr lvl="1"/>
            <a:r>
              <a:rPr lang="ja-JP" altLang="en-US" dirty="0" smtClean="0"/>
              <a:t>セキュリティグループへの変更は、ハイパーバイザー層</a:t>
            </a:r>
            <a:r>
              <a:rPr lang="en-US" altLang="ja-JP" dirty="0" smtClean="0"/>
              <a:t>(HVA)</a:t>
            </a:r>
            <a:r>
              <a:rPr lang="ja-JP" altLang="en-US" dirty="0" smtClean="0"/>
              <a:t>でイベンチュアルに実行されていくため一貫性は保証されないが、分散しているのでスケーラブルに処理ができる</a:t>
            </a:r>
            <a:endParaRPr kumimoji="1" lang="ja-JP" altLang="en-US" dirty="0"/>
          </a:p>
        </p:txBody>
      </p:sp>
      <p:sp>
        <p:nvSpPr>
          <p:cNvPr id="4" name="スライド番号プレースホルダ 3"/>
          <p:cNvSpPr>
            <a:spLocks noGrp="1"/>
          </p:cNvSpPr>
          <p:nvPr>
            <p:ph type="sldNum" sz="quarter" idx="15"/>
          </p:nvPr>
        </p:nvSpPr>
        <p:spPr/>
        <p:txBody>
          <a:bodyPr/>
          <a:lstStyle/>
          <a:p>
            <a:fld id="{D2D8002D-B5B0-4BAC-B1F6-782DDCCE6D9C}" type="slidenum">
              <a:rPr kumimoji="1" lang="ja-JP" altLang="en-US" smtClean="0"/>
              <a:pPr/>
              <a:t>7</a:t>
            </a:fld>
            <a:endParaRPr kumimoji="1" lang="ja-JP" alt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円/楕円 24"/>
          <p:cNvSpPr/>
          <p:nvPr/>
        </p:nvSpPr>
        <p:spPr>
          <a:xfrm>
            <a:off x="5088596" y="5620148"/>
            <a:ext cx="1697982" cy="880686"/>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en-US" altLang="ja-JP" sz="2000" dirty="0" err="1" smtClean="0"/>
              <a:t>AppTier</a:t>
            </a:r>
            <a:endParaRPr kumimoji="1" lang="ja-JP" altLang="en-US" sz="2000" dirty="0"/>
          </a:p>
        </p:txBody>
      </p:sp>
      <p:sp>
        <p:nvSpPr>
          <p:cNvPr id="2" name="タイトル 1"/>
          <p:cNvSpPr>
            <a:spLocks noGrp="1"/>
          </p:cNvSpPr>
          <p:nvPr>
            <p:ph type="title"/>
          </p:nvPr>
        </p:nvSpPr>
        <p:spPr/>
        <p:txBody>
          <a:bodyPr>
            <a:normAutofit/>
          </a:bodyPr>
          <a:lstStyle/>
          <a:p>
            <a:r>
              <a:rPr kumimoji="1" lang="en-US" altLang="ja-JP" dirty="0" smtClean="0"/>
              <a:t>Web</a:t>
            </a:r>
            <a:r>
              <a:rPr kumimoji="1" lang="ja-JP" altLang="en-US" dirty="0" smtClean="0"/>
              <a:t>システムの</a:t>
            </a:r>
            <a:r>
              <a:rPr kumimoji="1" lang="en-US" altLang="ja-JP" dirty="0" smtClean="0"/>
              <a:t>Security Group</a:t>
            </a:r>
            <a:r>
              <a:rPr lang="ja-JP" altLang="en-US" dirty="0" smtClean="0"/>
              <a:t>適用</a:t>
            </a:r>
            <a:r>
              <a:rPr kumimoji="1" lang="ja-JP" altLang="en-US" dirty="0" smtClean="0"/>
              <a:t>例</a:t>
            </a:r>
            <a:endParaRPr kumimoji="1" lang="ja-JP" altLang="en-US" dirty="0"/>
          </a:p>
        </p:txBody>
      </p:sp>
      <p:sp>
        <p:nvSpPr>
          <p:cNvPr id="7" name="スライド番号プレースホルダ 6"/>
          <p:cNvSpPr>
            <a:spLocks noGrp="1"/>
          </p:cNvSpPr>
          <p:nvPr>
            <p:ph type="sldNum" sz="quarter" idx="11"/>
          </p:nvPr>
        </p:nvSpPr>
        <p:spPr>
          <a:xfrm>
            <a:off x="8129016" y="5995862"/>
            <a:ext cx="609600" cy="521208"/>
          </a:xfrm>
        </p:spPr>
        <p:txBody>
          <a:bodyPr/>
          <a:lstStyle/>
          <a:p>
            <a:fld id="{D2D8002D-B5B0-4BAC-B1F6-782DDCCE6D9C}" type="slidenum">
              <a:rPr kumimoji="1" lang="ja-JP" altLang="en-US" smtClean="0"/>
              <a:pPr/>
              <a:t>8</a:t>
            </a:fld>
            <a:endParaRPr kumimoji="1" lang="ja-JP" altLang="en-US"/>
          </a:p>
        </p:txBody>
      </p:sp>
      <p:graphicFrame>
        <p:nvGraphicFramePr>
          <p:cNvPr id="5" name="表 4"/>
          <p:cNvGraphicFramePr>
            <a:graphicFrameLocks noGrp="1"/>
          </p:cNvGraphicFramePr>
          <p:nvPr/>
        </p:nvGraphicFramePr>
        <p:xfrm>
          <a:off x="1979710" y="1268760"/>
          <a:ext cx="6840762" cy="3716020"/>
        </p:xfrm>
        <a:graphic>
          <a:graphicData uri="http://schemas.openxmlformats.org/drawingml/2006/table">
            <a:tbl>
              <a:tblPr firstRow="1" bandRow="1">
                <a:tableStyleId>{5C22544A-7EE6-4342-B048-85BDC9FD1C3A}</a:tableStyleId>
              </a:tblPr>
              <a:tblGrid>
                <a:gridCol w="792090"/>
                <a:gridCol w="864096"/>
                <a:gridCol w="720080"/>
                <a:gridCol w="648072"/>
                <a:gridCol w="648072"/>
                <a:gridCol w="1440160"/>
                <a:gridCol w="792088"/>
                <a:gridCol w="936104"/>
              </a:tblGrid>
              <a:tr h="0">
                <a:tc rowSpan="3">
                  <a:txBody>
                    <a:bodyPr/>
                    <a:lstStyle/>
                    <a:p>
                      <a:pPr algn="ctr"/>
                      <a:r>
                        <a:rPr kumimoji="1" lang="ja-JP" altLang="en-US" sz="1100" dirty="0" smtClean="0"/>
                        <a:t>ユーザ</a:t>
                      </a:r>
                      <a:r>
                        <a:rPr kumimoji="1" lang="en-US" altLang="ja-JP" sz="1100" dirty="0" smtClean="0"/>
                        <a:t>ID</a:t>
                      </a:r>
                      <a:endParaRPr kumimoji="1" lang="ja-JP" altLang="en-US" sz="1100" dirty="0"/>
                    </a:p>
                  </a:txBody>
                  <a:tcPr anchor="ctr" anchorCtr="1"/>
                </a:tc>
                <a:tc rowSpan="3">
                  <a:txBody>
                    <a:bodyPr/>
                    <a:lstStyle/>
                    <a:p>
                      <a:pPr algn="ctr"/>
                      <a:r>
                        <a:rPr kumimoji="1" lang="ja-JP" altLang="en-US" sz="1100" dirty="0" smtClean="0"/>
                        <a:t>グループ名</a:t>
                      </a:r>
                      <a:endParaRPr kumimoji="1" lang="ja-JP" altLang="en-US" sz="1100" dirty="0"/>
                    </a:p>
                  </a:txBody>
                  <a:tcPr anchor="ctr" anchorCtr="1"/>
                </a:tc>
                <a:tc rowSpan="3">
                  <a:txBody>
                    <a:bodyPr/>
                    <a:lstStyle/>
                    <a:p>
                      <a:pPr algn="ctr"/>
                      <a:r>
                        <a:rPr kumimoji="1" lang="en-US" altLang="ja-JP" sz="1100" dirty="0" smtClean="0"/>
                        <a:t>Protocol</a:t>
                      </a:r>
                      <a:endParaRPr kumimoji="1" lang="ja-JP" altLang="en-US" sz="1100" dirty="0"/>
                    </a:p>
                  </a:txBody>
                  <a:tcPr anchor="ctr" anchorCtr="1"/>
                </a:tc>
                <a:tc rowSpan="3">
                  <a:txBody>
                    <a:bodyPr/>
                    <a:lstStyle/>
                    <a:p>
                      <a:pPr algn="ctr"/>
                      <a:r>
                        <a:rPr kumimoji="1" lang="en-US" altLang="ja-JP" sz="1100" dirty="0" smtClean="0"/>
                        <a:t>From Port / ICMP Type</a:t>
                      </a:r>
                      <a:endParaRPr kumimoji="1" lang="ja-JP" altLang="en-US" sz="1100" dirty="0"/>
                    </a:p>
                  </a:txBody>
                  <a:tcPr anchor="ctr" anchorCtr="1"/>
                </a:tc>
                <a:tc rowSpan="3">
                  <a:txBody>
                    <a:bodyPr/>
                    <a:lstStyle/>
                    <a:p>
                      <a:pPr algn="ctr"/>
                      <a:r>
                        <a:rPr kumimoji="1" lang="en-US" altLang="ja-JP" sz="1100" dirty="0" smtClean="0"/>
                        <a:t>To Port</a:t>
                      </a:r>
                      <a:r>
                        <a:rPr kumimoji="1" lang="en-US" altLang="ja-JP" sz="1100" baseline="0" dirty="0" smtClean="0"/>
                        <a:t> / ICMP Code</a:t>
                      </a:r>
                      <a:endParaRPr kumimoji="1" lang="ja-JP" altLang="en-US" sz="1100" dirty="0"/>
                    </a:p>
                  </a:txBody>
                  <a:tcPr anchor="ctr" anchorCtr="1"/>
                </a:tc>
                <a:tc gridSpan="3">
                  <a:txBody>
                    <a:bodyPr/>
                    <a:lstStyle/>
                    <a:p>
                      <a:pPr algn="ctr"/>
                      <a:r>
                        <a:rPr kumimoji="1" lang="ja-JP" altLang="en-US" sz="1100" dirty="0" smtClean="0"/>
                        <a:t>接続元許可 </a:t>
                      </a:r>
                      <a:r>
                        <a:rPr kumimoji="1" lang="en-US" altLang="ja-JP" sz="1100" b="0" dirty="0" smtClean="0"/>
                        <a:t>((1)</a:t>
                      </a:r>
                      <a:r>
                        <a:rPr kumimoji="1" lang="ja-JP" altLang="en-US" sz="1100" b="0" dirty="0" smtClean="0"/>
                        <a:t>か</a:t>
                      </a:r>
                      <a:r>
                        <a:rPr kumimoji="1" lang="en-US" altLang="ja-JP" sz="1100" b="0" dirty="0" smtClean="0"/>
                        <a:t>(2)</a:t>
                      </a:r>
                      <a:r>
                        <a:rPr kumimoji="1" lang="ja-JP" altLang="en-US" sz="1100" b="0" dirty="0" smtClean="0"/>
                        <a:t>の一方が必須</a:t>
                      </a:r>
                      <a:r>
                        <a:rPr kumimoji="1" lang="en-US" altLang="ja-JP" sz="1100" b="0" dirty="0" smtClean="0"/>
                        <a:t>)</a:t>
                      </a:r>
                      <a:endParaRPr kumimoji="1" lang="ja-JP" altLang="en-US" sz="1100" b="0" dirty="0"/>
                    </a:p>
                  </a:txBody>
                  <a:tcPr/>
                </a:tc>
                <a:tc hMerge="1">
                  <a:txBody>
                    <a:bodyPr/>
                    <a:lstStyle/>
                    <a:p>
                      <a:endParaRPr kumimoji="1" lang="ja-JP" altLang="en-US" dirty="0"/>
                    </a:p>
                  </a:txBody>
                  <a:tcPr/>
                </a:tc>
                <a:tc hMerge="1">
                  <a:txBody>
                    <a:bodyPr/>
                    <a:lstStyle/>
                    <a:p>
                      <a:endParaRPr kumimoji="1" lang="ja-JP" altLang="en-US" dirty="0"/>
                    </a:p>
                  </a:txBody>
                  <a:tcPr/>
                </a:tc>
              </a:tr>
              <a:tr h="0">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rowSpan="2">
                  <a:txBody>
                    <a:bodyPr/>
                    <a:lstStyle/>
                    <a:p>
                      <a:r>
                        <a:rPr kumimoji="1" lang="en-US" altLang="ja-JP" sz="1200" dirty="0" smtClean="0"/>
                        <a:t>(1)CIDR</a:t>
                      </a:r>
                      <a:endParaRPr kumimoji="1" lang="ja-JP" altLang="en-US" sz="1200" dirty="0"/>
                    </a:p>
                  </a:txBody>
                  <a:tcPr anchor="ctr" anchorCtr="1">
                    <a:solidFill>
                      <a:schemeClr val="tx2">
                        <a:lumMod val="60000"/>
                        <a:lumOff val="40000"/>
                      </a:schemeClr>
                    </a:solidFill>
                  </a:tcPr>
                </a:tc>
                <a:tc gridSpan="2">
                  <a:txBody>
                    <a:bodyPr/>
                    <a:lstStyle/>
                    <a:p>
                      <a:r>
                        <a:rPr kumimoji="1" lang="en-US" altLang="ja-JP" sz="1200" dirty="0" smtClean="0"/>
                        <a:t>(2)</a:t>
                      </a:r>
                      <a:r>
                        <a:rPr kumimoji="1" lang="ja-JP" altLang="en-US" sz="1200" dirty="0" smtClean="0"/>
                        <a:t>他のグループ</a:t>
                      </a:r>
                      <a:endParaRPr kumimoji="1" lang="ja-JP" altLang="en-US" sz="1200" dirty="0"/>
                    </a:p>
                  </a:txBody>
                  <a:tcPr anchor="ctr" anchorCtr="1">
                    <a:solidFill>
                      <a:schemeClr val="tx2">
                        <a:lumMod val="60000"/>
                        <a:lumOff val="40000"/>
                      </a:schemeClr>
                    </a:solidFill>
                  </a:tcPr>
                </a:tc>
                <a:tc hMerge="1">
                  <a:txBody>
                    <a:bodyPr/>
                    <a:lstStyle/>
                    <a:p>
                      <a:endParaRPr kumimoji="1" lang="ja-JP" altLang="en-US" dirty="0"/>
                    </a:p>
                  </a:txBody>
                  <a:tcPr/>
                </a:tc>
              </a:tr>
              <a:tr h="0">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dirty="0"/>
                    </a:p>
                  </a:txBody>
                  <a:tcPr/>
                </a:tc>
                <a:tc>
                  <a:txBody>
                    <a:bodyPr/>
                    <a:lstStyle/>
                    <a:p>
                      <a:pPr algn="ctr"/>
                      <a:r>
                        <a:rPr kumimoji="1" lang="ja-JP" altLang="en-US" sz="1050" dirty="0" smtClean="0"/>
                        <a:t>ユーザ</a:t>
                      </a:r>
                      <a:r>
                        <a:rPr kumimoji="1" lang="en-US" altLang="ja-JP" sz="1050" dirty="0" smtClean="0"/>
                        <a:t>ID</a:t>
                      </a:r>
                      <a:endParaRPr kumimoji="1" lang="ja-JP" altLang="en-US" sz="1050" dirty="0"/>
                    </a:p>
                  </a:txBody>
                  <a:tcPr anchor="ctr" anchorCtr="1">
                    <a:solidFill>
                      <a:schemeClr val="tx2">
                        <a:lumMod val="40000"/>
                        <a:lumOff val="60000"/>
                      </a:schemeClr>
                    </a:solidFill>
                  </a:tcPr>
                </a:tc>
                <a:tc>
                  <a:txBody>
                    <a:bodyPr/>
                    <a:lstStyle/>
                    <a:p>
                      <a:pPr algn="ctr"/>
                      <a:r>
                        <a:rPr kumimoji="1" lang="ja-JP" altLang="en-US" sz="1050" dirty="0" smtClean="0"/>
                        <a:t>グループ名</a:t>
                      </a:r>
                      <a:endParaRPr kumimoji="1" lang="ja-JP" altLang="en-US" sz="1050" dirty="0"/>
                    </a:p>
                  </a:txBody>
                  <a:tcPr anchor="ctr" anchorCtr="1">
                    <a:solidFill>
                      <a:schemeClr val="tx2">
                        <a:lumMod val="40000"/>
                        <a:lumOff val="60000"/>
                      </a:schemeClr>
                    </a:solidFill>
                  </a:tcPr>
                </a:tc>
              </a:tr>
              <a:tr h="0">
                <a:tc rowSpan="9">
                  <a:txBody>
                    <a:bodyPr/>
                    <a:lstStyle/>
                    <a:p>
                      <a:r>
                        <a:rPr kumimoji="1" lang="en-US" altLang="ja-JP" sz="1200" dirty="0" smtClean="0"/>
                        <a:t>123456</a:t>
                      </a:r>
                      <a:endParaRPr kumimoji="1" lang="ja-JP" altLang="en-US" sz="1200" dirty="0"/>
                    </a:p>
                  </a:txBody>
                  <a:tcPr anchor="ctr" anchorCtr="1"/>
                </a:tc>
                <a:tc rowSpan="2">
                  <a:txBody>
                    <a:bodyPr/>
                    <a:lstStyle/>
                    <a:p>
                      <a:r>
                        <a:rPr kumimoji="1" lang="en-US" altLang="ja-JP" sz="1200" dirty="0" err="1" smtClean="0"/>
                        <a:t>LBTier</a:t>
                      </a:r>
                      <a:endParaRPr kumimoji="1" lang="ja-JP" altLang="en-US" sz="1200" dirty="0"/>
                    </a:p>
                  </a:txBody>
                  <a:tcPr anchor="ctr" anchorCtr="1"/>
                </a:tc>
                <a:tc>
                  <a:txBody>
                    <a:bodyPr/>
                    <a:lstStyle/>
                    <a:p>
                      <a:r>
                        <a:rPr lang="en-US" altLang="ja-JP" sz="1200" dirty="0" err="1" smtClean="0"/>
                        <a:t>tcp</a:t>
                      </a:r>
                      <a:endParaRPr lang="ja-JP" altLang="en-US" sz="1200" dirty="0"/>
                    </a:p>
                  </a:txBody>
                  <a:tcPr anchor="ctr" anchorCtr="1"/>
                </a:tc>
                <a:tc>
                  <a:txBody>
                    <a:bodyPr/>
                    <a:lstStyle/>
                    <a:p>
                      <a:r>
                        <a:rPr lang="en-US" altLang="ja-JP" sz="1200" dirty="0" smtClean="0"/>
                        <a:t>22</a:t>
                      </a:r>
                      <a:endParaRPr lang="ja-JP" altLang="en-US" sz="1200" dirty="0"/>
                    </a:p>
                  </a:txBody>
                  <a:tcPr anchor="ctr" anchorCtr="1"/>
                </a:tc>
                <a:tc>
                  <a:txBody>
                    <a:bodyPr/>
                    <a:lstStyle/>
                    <a:p>
                      <a:r>
                        <a:rPr lang="en-US" altLang="ja-JP" sz="1200" dirty="0" smtClean="0"/>
                        <a:t>22</a:t>
                      </a:r>
                      <a:endParaRPr lang="ja-JP" altLang="en-US" sz="1200" dirty="0"/>
                    </a:p>
                  </a:txBody>
                  <a:tcPr anchor="ctr" anchorCtr="1"/>
                </a:tc>
                <a:tc>
                  <a:txBody>
                    <a:bodyPr/>
                    <a:lstStyle/>
                    <a:p>
                      <a:r>
                        <a:rPr lang="en-US" altLang="ja-JP" sz="1200" dirty="0" smtClean="0"/>
                        <a:t>-</a:t>
                      </a:r>
                      <a:endParaRPr lang="ja-JP" altLang="en-US" sz="1200" dirty="0"/>
                    </a:p>
                  </a:txBody>
                  <a:tcPr anchor="ctr" anchorCtr="1"/>
                </a:tc>
                <a:tc>
                  <a:txBody>
                    <a:bodyPr/>
                    <a:lstStyle/>
                    <a:p>
                      <a:r>
                        <a:rPr kumimoji="1" lang="en-US" altLang="ja-JP" sz="1200" dirty="0" smtClean="0"/>
                        <a:t>123456</a:t>
                      </a:r>
                      <a:endParaRPr kumimoji="1" lang="ja-JP" altLang="en-US" sz="1200" dirty="0"/>
                    </a:p>
                  </a:txBody>
                  <a:tcPr anchor="ctr" anchorCtr="1"/>
                </a:tc>
                <a:tc>
                  <a:txBody>
                    <a:bodyPr/>
                    <a:lstStyle/>
                    <a:p>
                      <a:r>
                        <a:rPr kumimoji="1" lang="en-US" altLang="ja-JP" sz="1200" dirty="0" err="1" smtClean="0"/>
                        <a:t>AdminTier</a:t>
                      </a:r>
                      <a:endParaRPr kumimoji="1" lang="ja-JP" altLang="en-US" sz="1200" dirty="0"/>
                    </a:p>
                  </a:txBody>
                  <a:tcPr anchor="ctr" anchorCtr="1"/>
                </a:tc>
              </a:tr>
              <a:tr h="141868">
                <a:tc vMerge="1">
                  <a:txBody>
                    <a:bodyPr/>
                    <a:lstStyle/>
                    <a:p>
                      <a:endParaRPr lang="ja-JP" altLang="en-US" sz="1200" dirty="0"/>
                    </a:p>
                  </a:txBody>
                  <a:tcPr/>
                </a:tc>
                <a:tc vMerge="1">
                  <a:txBody>
                    <a:bodyPr/>
                    <a:lstStyle/>
                    <a:p>
                      <a:endParaRPr lang="ja-JP" altLang="en-US" sz="1200" dirty="0"/>
                    </a:p>
                  </a:txBody>
                  <a:tcPr/>
                </a:tc>
                <a:tc>
                  <a:txBody>
                    <a:bodyPr/>
                    <a:lstStyle/>
                    <a:p>
                      <a:r>
                        <a:rPr kumimoji="1" lang="en-US" altLang="ja-JP" sz="1200" dirty="0" err="1" smtClean="0"/>
                        <a:t>tcp</a:t>
                      </a:r>
                      <a:endParaRPr kumimoji="1" lang="ja-JP" altLang="en-US" sz="1200" dirty="0"/>
                    </a:p>
                  </a:txBody>
                  <a:tcPr anchor="ctr" anchorCtr="1"/>
                </a:tc>
                <a:tc>
                  <a:txBody>
                    <a:bodyPr/>
                    <a:lstStyle/>
                    <a:p>
                      <a:r>
                        <a:rPr kumimoji="1" lang="en-US" altLang="ja-JP" sz="1200" dirty="0" smtClean="0"/>
                        <a:t>80</a:t>
                      </a:r>
                      <a:endParaRPr kumimoji="1" lang="ja-JP" altLang="en-US" sz="1200" dirty="0"/>
                    </a:p>
                  </a:txBody>
                  <a:tcPr anchor="ctr" anchorCtr="1"/>
                </a:tc>
                <a:tc>
                  <a:txBody>
                    <a:bodyPr/>
                    <a:lstStyle/>
                    <a:p>
                      <a:r>
                        <a:rPr kumimoji="1" lang="en-US" altLang="ja-JP" sz="1200" dirty="0" smtClean="0"/>
                        <a:t>80</a:t>
                      </a:r>
                      <a:endParaRPr kumimoji="1" lang="ja-JP" altLang="en-US" sz="1200" dirty="0"/>
                    </a:p>
                  </a:txBody>
                  <a:tcPr anchor="ctr" anchorCtr="1"/>
                </a:tc>
                <a:tc>
                  <a:txBody>
                    <a:bodyPr/>
                    <a:lstStyle/>
                    <a:p>
                      <a:r>
                        <a:rPr kumimoji="1" lang="en-US" altLang="ja-JP" sz="1200" dirty="0" smtClean="0"/>
                        <a:t>0.0.0.0/0</a:t>
                      </a:r>
                    </a:p>
                    <a:p>
                      <a:r>
                        <a:rPr kumimoji="1" lang="ja-JP" altLang="en-US" sz="1200" dirty="0" smtClean="0"/>
                        <a:t>（万人に向ける）</a:t>
                      </a:r>
                      <a:endParaRPr kumimoji="1" lang="ja-JP" altLang="en-US" sz="1200" dirty="0"/>
                    </a:p>
                  </a:txBody>
                  <a:tcPr anchor="ctr" anchorCtr="1"/>
                </a:tc>
                <a:tc>
                  <a:txBody>
                    <a:bodyPr/>
                    <a:lstStyle/>
                    <a:p>
                      <a:r>
                        <a:rPr kumimoji="1" lang="en-US" altLang="ja-JP" sz="1200" dirty="0" smtClean="0"/>
                        <a:t>-</a:t>
                      </a:r>
                      <a:endParaRPr kumimoji="1" lang="ja-JP" altLang="en-US" sz="1200" dirty="0"/>
                    </a:p>
                  </a:txBody>
                  <a:tcPr anchor="ctr" anchorCtr="1"/>
                </a:tc>
                <a:tc>
                  <a:txBody>
                    <a:bodyPr/>
                    <a:lstStyle/>
                    <a:p>
                      <a:r>
                        <a:rPr kumimoji="1" lang="en-US" altLang="ja-JP" sz="1200" dirty="0" smtClean="0"/>
                        <a:t>-</a:t>
                      </a:r>
                      <a:endParaRPr kumimoji="1" lang="ja-JP" altLang="en-US" sz="1200" dirty="0"/>
                    </a:p>
                  </a:txBody>
                  <a:tcPr anchor="ctr" anchorCtr="1"/>
                </a:tc>
              </a:tr>
              <a:tr h="0">
                <a:tc vMerge="1">
                  <a:txBody>
                    <a:bodyPr/>
                    <a:lstStyle/>
                    <a:p>
                      <a:endParaRPr kumimoji="1" lang="ja-JP" altLang="en-US" sz="1200" dirty="0"/>
                    </a:p>
                  </a:txBody>
                  <a:tcPr/>
                </a:tc>
                <a:tc rowSpan="2">
                  <a:txBody>
                    <a:bodyPr/>
                    <a:lstStyle/>
                    <a:p>
                      <a:r>
                        <a:rPr kumimoji="1" lang="en-US" altLang="ja-JP" sz="1200" dirty="0" err="1" smtClean="0"/>
                        <a:t>WebTier</a:t>
                      </a:r>
                      <a:endParaRPr kumimoji="1" lang="ja-JP" altLang="en-US" sz="1200" dirty="0"/>
                    </a:p>
                  </a:txBody>
                  <a:tcPr anchor="ctr" anchorCtr="1"/>
                </a:tc>
                <a:tc>
                  <a:txBody>
                    <a:bodyPr/>
                    <a:lstStyle/>
                    <a:p>
                      <a:r>
                        <a:rPr kumimoji="1" lang="en-US" altLang="ja-JP" sz="1200" dirty="0" err="1" smtClean="0"/>
                        <a:t>tcp</a:t>
                      </a:r>
                      <a:endParaRPr kumimoji="1" lang="ja-JP" altLang="en-US" sz="1200" dirty="0"/>
                    </a:p>
                  </a:txBody>
                  <a:tcPr anchor="ctr" anchorCtr="1"/>
                </a:tc>
                <a:tc>
                  <a:txBody>
                    <a:bodyPr/>
                    <a:lstStyle/>
                    <a:p>
                      <a:r>
                        <a:rPr lang="en-US" altLang="ja-JP" sz="1200" dirty="0" smtClean="0"/>
                        <a:t>22</a:t>
                      </a:r>
                      <a:endParaRPr lang="ja-JP" altLang="en-US" sz="1200" dirty="0"/>
                    </a:p>
                  </a:txBody>
                  <a:tcPr anchor="ctr" anchorCtr="1"/>
                </a:tc>
                <a:tc>
                  <a:txBody>
                    <a:bodyPr/>
                    <a:lstStyle/>
                    <a:p>
                      <a:r>
                        <a:rPr lang="en-US" altLang="ja-JP" sz="1200" dirty="0" smtClean="0"/>
                        <a:t>22</a:t>
                      </a:r>
                      <a:endParaRPr lang="ja-JP" altLang="en-US" sz="1200" dirty="0"/>
                    </a:p>
                  </a:txBody>
                  <a:tcPr anchor="ctr" anchorCtr="1"/>
                </a:tc>
                <a:tc>
                  <a:txBody>
                    <a:bodyPr/>
                    <a:lstStyle/>
                    <a:p>
                      <a:r>
                        <a:rPr lang="en-US" altLang="ja-JP" sz="1200" dirty="0" smtClean="0"/>
                        <a:t>-</a:t>
                      </a:r>
                      <a:endParaRPr lang="ja-JP" altLang="en-US" sz="1200" dirty="0"/>
                    </a:p>
                  </a:txBody>
                  <a:tcPr anchor="ctr" anchorCtr="1"/>
                </a:tc>
                <a:tc>
                  <a:txBody>
                    <a:bodyPr/>
                    <a:lstStyle/>
                    <a:p>
                      <a:r>
                        <a:rPr lang="en-US" altLang="ja-JP" sz="1200" dirty="0" smtClean="0"/>
                        <a:t>123456</a:t>
                      </a:r>
                      <a:endParaRPr lang="ja-JP" altLang="en-US" sz="1200" dirty="0"/>
                    </a:p>
                  </a:txBody>
                  <a:tcPr anchor="ctr" anchorCtr="1"/>
                </a:tc>
                <a:tc>
                  <a:txBody>
                    <a:bodyPr/>
                    <a:lstStyle/>
                    <a:p>
                      <a:r>
                        <a:rPr lang="en-US" altLang="ja-JP" sz="1200" dirty="0" err="1" smtClean="0"/>
                        <a:t>AdminTier</a:t>
                      </a:r>
                      <a:endParaRPr lang="ja-JP" altLang="en-US" sz="1200" dirty="0"/>
                    </a:p>
                  </a:txBody>
                  <a:tcPr anchor="ctr" anchorCtr="1"/>
                </a:tc>
              </a:tr>
              <a:tr h="0">
                <a:tc vMerge="1">
                  <a:txBody>
                    <a:bodyPr/>
                    <a:lstStyle/>
                    <a:p>
                      <a:endParaRPr kumimoji="1" lang="ja-JP" altLang="en-US" sz="1200" dirty="0"/>
                    </a:p>
                  </a:txBody>
                  <a:tcPr/>
                </a:tc>
                <a:tc vMerge="1">
                  <a:txBody>
                    <a:bodyPr/>
                    <a:lstStyle/>
                    <a:p>
                      <a:endParaRPr kumimoji="1" lang="ja-JP" altLang="en-US" sz="1200" dirty="0"/>
                    </a:p>
                  </a:txBody>
                  <a:tcPr/>
                </a:tc>
                <a:tc>
                  <a:txBody>
                    <a:bodyPr/>
                    <a:lstStyle/>
                    <a:p>
                      <a:r>
                        <a:rPr kumimoji="1" lang="en-US" altLang="ja-JP" sz="1200" dirty="0" err="1" smtClean="0"/>
                        <a:t>tcp</a:t>
                      </a:r>
                      <a:endParaRPr kumimoji="1" lang="ja-JP" altLang="en-US" sz="1200" dirty="0"/>
                    </a:p>
                  </a:txBody>
                  <a:tcPr anchor="ctr" anchorCtr="1"/>
                </a:tc>
                <a:tc>
                  <a:txBody>
                    <a:bodyPr/>
                    <a:lstStyle/>
                    <a:p>
                      <a:r>
                        <a:rPr kumimoji="1" lang="en-US" altLang="ja-JP" sz="1200" dirty="0" smtClean="0"/>
                        <a:t>80</a:t>
                      </a:r>
                      <a:endParaRPr kumimoji="1" lang="ja-JP" altLang="en-US" sz="1200" dirty="0"/>
                    </a:p>
                  </a:txBody>
                  <a:tcPr anchor="ctr" anchorCtr="1"/>
                </a:tc>
                <a:tc>
                  <a:txBody>
                    <a:bodyPr/>
                    <a:lstStyle/>
                    <a:p>
                      <a:r>
                        <a:rPr kumimoji="1" lang="en-US" altLang="ja-JP" sz="1200" dirty="0" smtClean="0"/>
                        <a:t>80</a:t>
                      </a:r>
                      <a:endParaRPr kumimoji="1" lang="ja-JP" altLang="en-US" sz="1200" dirty="0"/>
                    </a:p>
                  </a:txBody>
                  <a:tcPr anchor="ctr" anchorCtr="1"/>
                </a:tc>
                <a:tc>
                  <a:txBody>
                    <a:bodyPr/>
                    <a:lstStyle/>
                    <a:p>
                      <a:r>
                        <a:rPr kumimoji="1" lang="en-US" altLang="ja-JP" sz="1200" dirty="0" smtClean="0"/>
                        <a:t>-</a:t>
                      </a:r>
                      <a:endParaRPr kumimoji="1" lang="ja-JP" altLang="en-US" sz="1200" dirty="0"/>
                    </a:p>
                  </a:txBody>
                  <a:tcPr anchor="ctr" anchorCtr="1"/>
                </a:tc>
                <a:tc>
                  <a:txBody>
                    <a:bodyPr/>
                    <a:lstStyle/>
                    <a:p>
                      <a:r>
                        <a:rPr kumimoji="1" lang="en-US" altLang="ja-JP" sz="1200" dirty="0" smtClean="0"/>
                        <a:t>123456</a:t>
                      </a:r>
                      <a:endParaRPr kumimoji="1" lang="ja-JP" altLang="en-US" sz="1200" dirty="0"/>
                    </a:p>
                  </a:txBody>
                  <a:tcPr anchor="ctr" anchorCtr="1"/>
                </a:tc>
                <a:tc>
                  <a:txBody>
                    <a:bodyPr/>
                    <a:lstStyle/>
                    <a:p>
                      <a:r>
                        <a:rPr kumimoji="1" lang="en-US" altLang="ja-JP" sz="1200" dirty="0" err="1" smtClean="0"/>
                        <a:t>LBTier</a:t>
                      </a:r>
                      <a:endParaRPr kumimoji="1" lang="ja-JP" altLang="en-US" sz="1200" dirty="0"/>
                    </a:p>
                  </a:txBody>
                  <a:tcPr anchor="ctr" anchorCtr="1"/>
                </a:tc>
              </a:tr>
              <a:tr h="0">
                <a:tc vMerge="1">
                  <a:txBody>
                    <a:bodyPr/>
                    <a:lstStyle/>
                    <a:p>
                      <a:endParaRPr kumimoji="1" lang="ja-JP" altLang="en-US"/>
                    </a:p>
                  </a:txBody>
                  <a:tcPr/>
                </a:tc>
                <a:tc rowSpan="2">
                  <a:txBody>
                    <a:bodyPr/>
                    <a:lstStyle/>
                    <a:p>
                      <a:r>
                        <a:rPr kumimoji="1" lang="en-US" altLang="ja-JP" sz="1200" dirty="0" err="1" smtClean="0"/>
                        <a:t>AppTier</a:t>
                      </a:r>
                      <a:endParaRPr kumimoji="1" lang="ja-JP" altLang="en-US" sz="1200" dirty="0"/>
                    </a:p>
                  </a:txBody>
                  <a:tcPr anchor="ctr" anchorCtr="1"/>
                </a:tc>
                <a:tc>
                  <a:txBody>
                    <a:bodyPr/>
                    <a:lstStyle/>
                    <a:p>
                      <a:r>
                        <a:rPr kumimoji="1" lang="en-US" altLang="ja-JP" sz="1200" dirty="0" err="1" smtClean="0"/>
                        <a:t>tcp</a:t>
                      </a:r>
                      <a:endParaRPr kumimoji="1" lang="ja-JP" altLang="en-US" sz="1200" dirty="0"/>
                    </a:p>
                  </a:txBody>
                  <a:tcPr anchor="ctr" anchorCtr="1"/>
                </a:tc>
                <a:tc>
                  <a:txBody>
                    <a:bodyPr/>
                    <a:lstStyle/>
                    <a:p>
                      <a:r>
                        <a:rPr kumimoji="1" lang="en-US" altLang="ja-JP" sz="1200" dirty="0" smtClean="0"/>
                        <a:t>22</a:t>
                      </a:r>
                      <a:endParaRPr kumimoji="1" lang="ja-JP" altLang="en-US" sz="1200" dirty="0"/>
                    </a:p>
                  </a:txBody>
                  <a:tcPr anchor="ctr" anchorCtr="1"/>
                </a:tc>
                <a:tc>
                  <a:txBody>
                    <a:bodyPr/>
                    <a:lstStyle/>
                    <a:p>
                      <a:r>
                        <a:rPr kumimoji="1" lang="en-US" altLang="ja-JP" sz="1200" dirty="0" smtClean="0"/>
                        <a:t>22</a:t>
                      </a:r>
                      <a:endParaRPr kumimoji="1" lang="ja-JP" altLang="en-US" sz="1200" dirty="0"/>
                    </a:p>
                  </a:txBody>
                  <a:tcPr anchor="ctr" anchorCtr="1"/>
                </a:tc>
                <a:tc>
                  <a:txBody>
                    <a:bodyPr/>
                    <a:lstStyle/>
                    <a:p>
                      <a:r>
                        <a:rPr kumimoji="1" lang="en-US" altLang="ja-JP" sz="1200" dirty="0" smtClean="0"/>
                        <a:t>-</a:t>
                      </a:r>
                      <a:endParaRPr kumimoji="1" lang="ja-JP" altLang="en-US" sz="1200" dirty="0"/>
                    </a:p>
                  </a:txBody>
                  <a:tcPr anchor="ctr" anchorCtr="1"/>
                </a:tc>
                <a:tc>
                  <a:txBody>
                    <a:bodyPr/>
                    <a:lstStyle/>
                    <a:p>
                      <a:r>
                        <a:rPr kumimoji="1" lang="en-US" altLang="ja-JP" sz="1200" dirty="0" smtClean="0"/>
                        <a:t>123456</a:t>
                      </a:r>
                      <a:endParaRPr kumimoji="1" lang="ja-JP" altLang="en-US" sz="1200" dirty="0"/>
                    </a:p>
                  </a:txBody>
                  <a:tcPr anchor="ctr" anchorCtr="1"/>
                </a:tc>
                <a:tc>
                  <a:txBody>
                    <a:bodyPr/>
                    <a:lstStyle/>
                    <a:p>
                      <a:r>
                        <a:rPr kumimoji="1" lang="en-US" altLang="ja-JP" sz="1200" dirty="0" err="1" smtClean="0"/>
                        <a:t>AdminTier</a:t>
                      </a:r>
                      <a:endParaRPr kumimoji="1" lang="ja-JP" altLang="en-US" sz="1200" dirty="0"/>
                    </a:p>
                  </a:txBody>
                  <a:tcPr anchor="ctr" anchorCtr="1"/>
                </a:tc>
              </a:tr>
              <a:tr h="0">
                <a:tc vMerge="1">
                  <a:txBody>
                    <a:bodyPr/>
                    <a:lstStyle/>
                    <a:p>
                      <a:endParaRPr kumimoji="1" lang="ja-JP" altLang="en-US"/>
                    </a:p>
                  </a:txBody>
                  <a:tcPr/>
                </a:tc>
                <a:tc vMerge="1">
                  <a:txBody>
                    <a:bodyPr/>
                    <a:lstStyle/>
                    <a:p>
                      <a:endParaRPr kumimoji="1" lang="ja-JP" altLang="en-US" sz="1200" dirty="0"/>
                    </a:p>
                  </a:txBody>
                  <a:tcPr anchor="ctr" anchorCtr="1"/>
                </a:tc>
                <a:tc>
                  <a:txBody>
                    <a:bodyPr/>
                    <a:lstStyle/>
                    <a:p>
                      <a:r>
                        <a:rPr kumimoji="1" lang="en-US" altLang="ja-JP" sz="1200" dirty="0" err="1" smtClean="0"/>
                        <a:t>tcp</a:t>
                      </a:r>
                      <a:endParaRPr kumimoji="1" lang="ja-JP" altLang="en-US" sz="1200" dirty="0"/>
                    </a:p>
                  </a:txBody>
                  <a:tcPr anchor="ctr" anchorCtr="1"/>
                </a:tc>
                <a:tc>
                  <a:txBody>
                    <a:bodyPr/>
                    <a:lstStyle/>
                    <a:p>
                      <a:r>
                        <a:rPr kumimoji="1" lang="en-US" altLang="ja-JP" sz="1200" dirty="0" smtClean="0"/>
                        <a:t>8080</a:t>
                      </a:r>
                      <a:endParaRPr kumimoji="1" lang="ja-JP" altLang="en-US" sz="1200" dirty="0"/>
                    </a:p>
                  </a:txBody>
                  <a:tcPr anchor="ctr" anchorCtr="1"/>
                </a:tc>
                <a:tc>
                  <a:txBody>
                    <a:bodyPr/>
                    <a:lstStyle/>
                    <a:p>
                      <a:r>
                        <a:rPr kumimoji="1" lang="en-US" altLang="ja-JP" sz="1200" dirty="0" smtClean="0"/>
                        <a:t>8080</a:t>
                      </a:r>
                      <a:endParaRPr kumimoji="1" lang="ja-JP" altLang="en-US" sz="1200" dirty="0"/>
                    </a:p>
                  </a:txBody>
                  <a:tcPr anchor="ctr" anchorCtr="1"/>
                </a:tc>
                <a:tc>
                  <a:txBody>
                    <a:bodyPr/>
                    <a:lstStyle/>
                    <a:p>
                      <a:r>
                        <a:rPr kumimoji="1" lang="en-US" altLang="ja-JP" sz="1200" dirty="0" smtClean="0"/>
                        <a:t>-</a:t>
                      </a:r>
                      <a:endParaRPr kumimoji="1" lang="ja-JP" altLang="en-US" sz="1200" dirty="0"/>
                    </a:p>
                  </a:txBody>
                  <a:tcPr anchor="ctr" anchorCtr="1"/>
                </a:tc>
                <a:tc>
                  <a:txBody>
                    <a:bodyPr/>
                    <a:lstStyle/>
                    <a:p>
                      <a:r>
                        <a:rPr kumimoji="1" lang="en-US" altLang="ja-JP" sz="1200" dirty="0" smtClean="0"/>
                        <a:t>123456</a:t>
                      </a:r>
                      <a:endParaRPr kumimoji="1" lang="ja-JP" altLang="en-US" sz="1200" dirty="0"/>
                    </a:p>
                  </a:txBody>
                  <a:tcPr anchor="ctr" anchorCtr="1"/>
                </a:tc>
                <a:tc>
                  <a:txBody>
                    <a:bodyPr/>
                    <a:lstStyle/>
                    <a:p>
                      <a:r>
                        <a:rPr kumimoji="1" lang="en-US" altLang="ja-JP" sz="1200" dirty="0" err="1" smtClean="0"/>
                        <a:t>WebTier</a:t>
                      </a:r>
                      <a:endParaRPr kumimoji="1" lang="ja-JP" altLang="en-US" sz="1200" dirty="0"/>
                    </a:p>
                  </a:txBody>
                  <a:tcPr anchor="ctr" anchorCtr="1"/>
                </a:tc>
              </a:tr>
              <a:tr h="370840">
                <a:tc vMerge="1">
                  <a:txBody>
                    <a:bodyPr/>
                    <a:lstStyle/>
                    <a:p>
                      <a:endParaRPr kumimoji="1" lang="ja-JP" altLang="en-US" sz="1200" dirty="0"/>
                    </a:p>
                  </a:txBody>
                  <a:tcPr/>
                </a:tc>
                <a:tc rowSpan="2">
                  <a:txBody>
                    <a:bodyPr/>
                    <a:lstStyle/>
                    <a:p>
                      <a:r>
                        <a:rPr kumimoji="1" lang="en-US" altLang="ja-JP" sz="1200" dirty="0" err="1" smtClean="0"/>
                        <a:t>DBTier</a:t>
                      </a:r>
                      <a:endParaRPr kumimoji="1" lang="ja-JP" altLang="en-US" sz="1200" dirty="0"/>
                    </a:p>
                  </a:txBody>
                  <a:tcPr anchor="ctr" anchorCtr="1"/>
                </a:tc>
                <a:tc>
                  <a:txBody>
                    <a:bodyPr/>
                    <a:lstStyle/>
                    <a:p>
                      <a:r>
                        <a:rPr kumimoji="1" lang="en-US" altLang="ja-JP" sz="1200" dirty="0" err="1" smtClean="0"/>
                        <a:t>tcp</a:t>
                      </a:r>
                      <a:endParaRPr kumimoji="1" lang="ja-JP" altLang="en-US" sz="1200" dirty="0"/>
                    </a:p>
                  </a:txBody>
                  <a:tcPr anchor="ctr" anchorCtr="1"/>
                </a:tc>
                <a:tc>
                  <a:txBody>
                    <a:bodyPr/>
                    <a:lstStyle/>
                    <a:p>
                      <a:r>
                        <a:rPr lang="en-US" altLang="ja-JP" sz="1200" dirty="0" smtClean="0"/>
                        <a:t>22</a:t>
                      </a:r>
                      <a:endParaRPr lang="ja-JP" altLang="en-US" sz="1200" dirty="0"/>
                    </a:p>
                  </a:txBody>
                  <a:tcPr anchor="ctr" anchorCtr="1"/>
                </a:tc>
                <a:tc>
                  <a:txBody>
                    <a:bodyPr/>
                    <a:lstStyle/>
                    <a:p>
                      <a:r>
                        <a:rPr lang="en-US" altLang="ja-JP" sz="1200" dirty="0" smtClean="0"/>
                        <a:t>22</a:t>
                      </a:r>
                      <a:endParaRPr lang="ja-JP" altLang="en-US" sz="1200" dirty="0"/>
                    </a:p>
                  </a:txBody>
                  <a:tcPr anchor="ctr" anchorCtr="1"/>
                </a:tc>
                <a:tc>
                  <a:txBody>
                    <a:bodyPr/>
                    <a:lstStyle/>
                    <a:p>
                      <a:r>
                        <a:rPr lang="en-US" altLang="ja-JP" sz="1200" dirty="0" smtClean="0"/>
                        <a:t>-</a:t>
                      </a:r>
                      <a:endParaRPr lang="ja-JP" altLang="en-US" sz="1200" dirty="0"/>
                    </a:p>
                  </a:txBody>
                  <a:tcPr anchor="ctr" anchorCtr="1"/>
                </a:tc>
                <a:tc>
                  <a:txBody>
                    <a:bodyPr/>
                    <a:lstStyle/>
                    <a:p>
                      <a:r>
                        <a:rPr lang="en-US" altLang="ja-JP" sz="1200" dirty="0" smtClean="0"/>
                        <a:t>123456</a:t>
                      </a:r>
                      <a:endParaRPr lang="ja-JP" altLang="en-US" sz="1200" dirty="0"/>
                    </a:p>
                  </a:txBody>
                  <a:tcPr anchor="ctr" anchorCtr="1"/>
                </a:tc>
                <a:tc>
                  <a:txBody>
                    <a:bodyPr/>
                    <a:lstStyle/>
                    <a:p>
                      <a:r>
                        <a:rPr lang="en-US" altLang="ja-JP" sz="1200" dirty="0" err="1" smtClean="0"/>
                        <a:t>AdminTier</a:t>
                      </a:r>
                      <a:endParaRPr lang="ja-JP" altLang="en-US" sz="1200" dirty="0"/>
                    </a:p>
                  </a:txBody>
                  <a:tcPr anchor="ctr" anchorCtr="1"/>
                </a:tc>
              </a:tr>
              <a:tr h="0">
                <a:tc vMerge="1">
                  <a:txBody>
                    <a:bodyPr/>
                    <a:lstStyle/>
                    <a:p>
                      <a:endParaRPr kumimoji="1" lang="ja-JP" altLang="en-US" sz="1200" dirty="0"/>
                    </a:p>
                  </a:txBody>
                  <a:tcPr/>
                </a:tc>
                <a:tc vMerge="1">
                  <a:txBody>
                    <a:bodyPr/>
                    <a:lstStyle/>
                    <a:p>
                      <a:endParaRPr kumimoji="1" lang="ja-JP" altLang="en-US" sz="1200" dirty="0"/>
                    </a:p>
                  </a:txBody>
                  <a:tcPr/>
                </a:tc>
                <a:tc>
                  <a:txBody>
                    <a:bodyPr/>
                    <a:lstStyle/>
                    <a:p>
                      <a:r>
                        <a:rPr kumimoji="1" lang="en-US" altLang="ja-JP" sz="1200" dirty="0" err="1" smtClean="0"/>
                        <a:t>tcp</a:t>
                      </a:r>
                      <a:endParaRPr kumimoji="1" lang="ja-JP" altLang="en-US" sz="1200" dirty="0"/>
                    </a:p>
                  </a:txBody>
                  <a:tcPr anchor="ctr" anchorCtr="1"/>
                </a:tc>
                <a:tc>
                  <a:txBody>
                    <a:bodyPr/>
                    <a:lstStyle/>
                    <a:p>
                      <a:r>
                        <a:rPr kumimoji="1" lang="en-US" altLang="ja-JP" sz="1200" dirty="0" smtClean="0"/>
                        <a:t>3306</a:t>
                      </a:r>
                      <a:endParaRPr kumimoji="1" lang="ja-JP" altLang="en-US" sz="1200" dirty="0"/>
                    </a:p>
                  </a:txBody>
                  <a:tcPr anchor="ctr" anchorCtr="1"/>
                </a:tc>
                <a:tc>
                  <a:txBody>
                    <a:bodyPr/>
                    <a:lstStyle/>
                    <a:p>
                      <a:r>
                        <a:rPr kumimoji="1" lang="en-US" altLang="ja-JP" sz="1200" dirty="0" smtClean="0"/>
                        <a:t>3306</a:t>
                      </a:r>
                      <a:endParaRPr kumimoji="1" lang="ja-JP" altLang="en-US" sz="1200" dirty="0"/>
                    </a:p>
                  </a:txBody>
                  <a:tcPr anchor="ctr" anchorCtr="1"/>
                </a:tc>
                <a:tc>
                  <a:txBody>
                    <a:bodyPr/>
                    <a:lstStyle/>
                    <a:p>
                      <a:r>
                        <a:rPr kumimoji="1" lang="en-US" altLang="ja-JP" sz="1200" dirty="0" smtClean="0"/>
                        <a:t>-</a:t>
                      </a:r>
                      <a:endParaRPr kumimoji="1" lang="ja-JP" altLang="en-US" sz="1200" dirty="0"/>
                    </a:p>
                  </a:txBody>
                  <a:tcPr anchor="ctr" anchorCtr="1"/>
                </a:tc>
                <a:tc>
                  <a:txBody>
                    <a:bodyPr/>
                    <a:lstStyle/>
                    <a:p>
                      <a:r>
                        <a:rPr kumimoji="1" lang="en-US" altLang="ja-JP" sz="1200" dirty="0" smtClean="0"/>
                        <a:t>123456</a:t>
                      </a:r>
                      <a:endParaRPr kumimoji="1" lang="ja-JP" altLang="en-US" sz="1200" dirty="0"/>
                    </a:p>
                  </a:txBody>
                  <a:tcPr anchor="ctr" anchorCtr="1"/>
                </a:tc>
                <a:tc>
                  <a:txBody>
                    <a:bodyPr/>
                    <a:lstStyle/>
                    <a:p>
                      <a:r>
                        <a:rPr kumimoji="1" lang="en-US" altLang="ja-JP" sz="1200" dirty="0" err="1" smtClean="0"/>
                        <a:t>AppTier</a:t>
                      </a:r>
                      <a:endParaRPr kumimoji="1" lang="ja-JP" altLang="en-US" sz="1200" dirty="0"/>
                    </a:p>
                  </a:txBody>
                  <a:tcPr anchor="ctr" anchorCtr="1"/>
                </a:tc>
              </a:tr>
              <a:tr h="370840">
                <a:tc vMerge="1">
                  <a:txBody>
                    <a:bodyPr/>
                    <a:lstStyle/>
                    <a:p>
                      <a:endParaRPr kumimoji="1" lang="ja-JP" altLang="en-US" sz="1200" dirty="0"/>
                    </a:p>
                  </a:txBody>
                  <a:tcPr/>
                </a:tc>
                <a:tc>
                  <a:txBody>
                    <a:bodyPr/>
                    <a:lstStyle/>
                    <a:p>
                      <a:r>
                        <a:rPr kumimoji="1" lang="en-US" altLang="ja-JP" sz="1200" dirty="0" err="1" smtClean="0"/>
                        <a:t>AdminTier</a:t>
                      </a:r>
                      <a:endParaRPr kumimoji="1" lang="ja-JP" altLang="en-US" sz="1200" dirty="0"/>
                    </a:p>
                  </a:txBody>
                  <a:tcPr anchor="ctr" anchorCtr="1"/>
                </a:tc>
                <a:tc>
                  <a:txBody>
                    <a:bodyPr/>
                    <a:lstStyle/>
                    <a:p>
                      <a:r>
                        <a:rPr kumimoji="1" lang="en-US" altLang="ja-JP" sz="1200" dirty="0" err="1" smtClean="0"/>
                        <a:t>tcp</a:t>
                      </a:r>
                      <a:endParaRPr kumimoji="1" lang="ja-JP" altLang="en-US" sz="1200" dirty="0"/>
                    </a:p>
                  </a:txBody>
                  <a:tcPr anchor="ctr" anchorCtr="1"/>
                </a:tc>
                <a:tc>
                  <a:txBody>
                    <a:bodyPr/>
                    <a:lstStyle/>
                    <a:p>
                      <a:r>
                        <a:rPr kumimoji="1" lang="en-US" altLang="ja-JP" sz="1200" dirty="0" smtClean="0"/>
                        <a:t>22</a:t>
                      </a:r>
                      <a:endParaRPr kumimoji="1" lang="ja-JP" altLang="en-US" sz="1200" dirty="0"/>
                    </a:p>
                  </a:txBody>
                  <a:tcPr anchor="ctr" anchorCtr="1"/>
                </a:tc>
                <a:tc>
                  <a:txBody>
                    <a:bodyPr/>
                    <a:lstStyle/>
                    <a:p>
                      <a:r>
                        <a:rPr kumimoji="1" lang="en-US" altLang="ja-JP" sz="1200" dirty="0" smtClean="0"/>
                        <a:t>22</a:t>
                      </a:r>
                      <a:endParaRPr kumimoji="1" lang="ja-JP" altLang="en-US" sz="1200" dirty="0"/>
                    </a:p>
                  </a:txBody>
                  <a:tcPr anchor="ctr" anchorCtr="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ja-JP" sz="1200" dirty="0" smtClean="0"/>
                        <a:t>211.19.xxx.xxx/32</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（事務所の</a:t>
                      </a:r>
                      <a:r>
                        <a:rPr kumimoji="1" lang="en-US" altLang="ja-JP" sz="1200" dirty="0" smtClean="0"/>
                        <a:t>IP</a:t>
                      </a:r>
                      <a:r>
                        <a:rPr kumimoji="1" lang="ja-JP" altLang="en-US" sz="1200" dirty="0" smtClean="0"/>
                        <a:t>など）</a:t>
                      </a:r>
                      <a:endParaRPr kumimoji="1" lang="ja-JP" altLang="en-US" sz="1200" dirty="0"/>
                    </a:p>
                  </a:txBody>
                  <a:tcPr anchor="ctr" anchorCtr="1"/>
                </a:tc>
                <a:tc>
                  <a:txBody>
                    <a:bodyPr/>
                    <a:lstStyle/>
                    <a:p>
                      <a:r>
                        <a:rPr kumimoji="1" lang="en-US" altLang="ja-JP" sz="1200" dirty="0" smtClean="0"/>
                        <a:t>-</a:t>
                      </a:r>
                      <a:endParaRPr kumimoji="1" lang="ja-JP" altLang="en-US" sz="1200" dirty="0"/>
                    </a:p>
                  </a:txBody>
                  <a:tcPr anchor="ctr" anchorCtr="1"/>
                </a:tc>
                <a:tc>
                  <a:txBody>
                    <a:bodyPr/>
                    <a:lstStyle/>
                    <a:p>
                      <a:r>
                        <a:rPr kumimoji="1" lang="en-US" altLang="ja-JP" sz="1200" dirty="0" smtClean="0"/>
                        <a:t>-</a:t>
                      </a:r>
                      <a:endParaRPr kumimoji="1" lang="ja-JP" altLang="en-US" sz="1200" dirty="0"/>
                    </a:p>
                  </a:txBody>
                  <a:tcPr anchor="ctr" anchorCtr="1"/>
                </a:tc>
              </a:tr>
            </a:tbl>
          </a:graphicData>
        </a:graphic>
      </p:graphicFrame>
      <p:sp>
        <p:nvSpPr>
          <p:cNvPr id="6" name="テキスト ボックス 5"/>
          <p:cNvSpPr txBox="1"/>
          <p:nvPr/>
        </p:nvSpPr>
        <p:spPr>
          <a:xfrm>
            <a:off x="251520" y="1340768"/>
            <a:ext cx="1664238" cy="600164"/>
          </a:xfrm>
          <a:prstGeom prst="rect">
            <a:avLst/>
          </a:prstGeom>
          <a:noFill/>
        </p:spPr>
        <p:txBody>
          <a:bodyPr wrap="none" rtlCol="0">
            <a:spAutoFit/>
          </a:bodyPr>
          <a:lstStyle/>
          <a:p>
            <a:r>
              <a:rPr kumimoji="1" lang="en-US" altLang="ja-JP" sz="1100" dirty="0" smtClean="0"/>
              <a:t>※</a:t>
            </a:r>
            <a:r>
              <a:rPr kumimoji="1" lang="ja-JP" altLang="en-US" sz="1100" dirty="0" smtClean="0"/>
              <a:t>ユーザ</a:t>
            </a:r>
            <a:r>
              <a:rPr kumimoji="1" lang="en-US" altLang="ja-JP" sz="1100" dirty="0" smtClean="0"/>
              <a:t>ID</a:t>
            </a:r>
            <a:r>
              <a:rPr kumimoji="1" lang="ja-JP" altLang="en-US" sz="1100" dirty="0" smtClean="0"/>
              <a:t>は、</a:t>
            </a:r>
            <a:r>
              <a:rPr kumimoji="1" lang="en-US" altLang="ja-JP" sz="1100" dirty="0" smtClean="0"/>
              <a:t/>
            </a:r>
            <a:br>
              <a:rPr kumimoji="1" lang="en-US" altLang="ja-JP" sz="1100" dirty="0" smtClean="0"/>
            </a:br>
            <a:r>
              <a:rPr kumimoji="1" lang="ja-JP" altLang="en-US" sz="1100" dirty="0" smtClean="0"/>
              <a:t>他のユーザのグループと</a:t>
            </a:r>
            <a:r>
              <a:rPr kumimoji="1" lang="en-US" altLang="ja-JP" sz="1100" dirty="0" smtClean="0"/>
              <a:t/>
            </a:r>
            <a:br>
              <a:rPr kumimoji="1" lang="en-US" altLang="ja-JP" sz="1100" dirty="0" smtClean="0"/>
            </a:br>
            <a:r>
              <a:rPr kumimoji="1" lang="ja-JP" altLang="en-US" sz="1100" dirty="0" smtClean="0"/>
              <a:t>通信するために用いる</a:t>
            </a:r>
            <a:endParaRPr kumimoji="1" lang="ja-JP" altLang="en-US" sz="1100" dirty="0"/>
          </a:p>
        </p:txBody>
      </p:sp>
      <p:sp>
        <p:nvSpPr>
          <p:cNvPr id="8" name="円/楕円 7"/>
          <p:cNvSpPr/>
          <p:nvPr/>
        </p:nvSpPr>
        <p:spPr>
          <a:xfrm>
            <a:off x="1259632" y="5620148"/>
            <a:ext cx="1697982" cy="880686"/>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en-US" altLang="ja-JP" sz="2000" dirty="0" err="1" smtClean="0"/>
              <a:t>LBTier</a:t>
            </a:r>
            <a:endParaRPr kumimoji="1" lang="ja-JP" altLang="en-US" sz="2000" dirty="0"/>
          </a:p>
        </p:txBody>
      </p:sp>
      <p:sp>
        <p:nvSpPr>
          <p:cNvPr id="9" name="円/楕円 8"/>
          <p:cNvSpPr/>
          <p:nvPr/>
        </p:nvSpPr>
        <p:spPr>
          <a:xfrm>
            <a:off x="3176300" y="5620148"/>
            <a:ext cx="1697982" cy="880686"/>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en-US" altLang="ja-JP" sz="2000" dirty="0" err="1" smtClean="0"/>
              <a:t>WebTier</a:t>
            </a:r>
            <a:endParaRPr kumimoji="1" lang="ja-JP" altLang="en-US" sz="2000" dirty="0"/>
          </a:p>
        </p:txBody>
      </p:sp>
      <p:sp>
        <p:nvSpPr>
          <p:cNvPr id="10" name="円/楕円 9"/>
          <p:cNvSpPr/>
          <p:nvPr/>
        </p:nvSpPr>
        <p:spPr>
          <a:xfrm>
            <a:off x="7017422" y="5620148"/>
            <a:ext cx="1697982" cy="880686"/>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ja-JP" sz="2000" dirty="0" err="1" smtClean="0"/>
              <a:t>DBTier</a:t>
            </a:r>
            <a:endParaRPr kumimoji="1" lang="ja-JP" altLang="en-US" sz="2000" dirty="0"/>
          </a:p>
        </p:txBody>
      </p:sp>
      <p:sp>
        <p:nvSpPr>
          <p:cNvPr id="11" name="右矢印 10"/>
          <p:cNvSpPr/>
          <p:nvPr/>
        </p:nvSpPr>
        <p:spPr>
          <a:xfrm>
            <a:off x="2428860" y="6068216"/>
            <a:ext cx="1368152" cy="504056"/>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dirty="0" smtClean="0"/>
              <a:t>HTTP</a:t>
            </a:r>
            <a:endParaRPr kumimoji="1" lang="ja-JP" altLang="en-US" dirty="0"/>
          </a:p>
        </p:txBody>
      </p:sp>
      <p:sp>
        <p:nvSpPr>
          <p:cNvPr id="17" name="フローチャート : 和接合 16"/>
          <p:cNvSpPr/>
          <p:nvPr/>
        </p:nvSpPr>
        <p:spPr>
          <a:xfrm>
            <a:off x="323528" y="4914948"/>
            <a:ext cx="612648" cy="1800200"/>
          </a:xfrm>
          <a:prstGeom prst="flowChartSummingJuncti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右矢印 17"/>
          <p:cNvSpPr/>
          <p:nvPr/>
        </p:nvSpPr>
        <p:spPr>
          <a:xfrm>
            <a:off x="755576" y="6068216"/>
            <a:ext cx="1080120" cy="504056"/>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dirty="0" smtClean="0"/>
              <a:t>HTTP</a:t>
            </a:r>
            <a:endParaRPr kumimoji="1" lang="ja-JP" altLang="en-US" dirty="0"/>
          </a:p>
        </p:txBody>
      </p:sp>
      <p:sp>
        <p:nvSpPr>
          <p:cNvPr id="19" name="円/楕円 18"/>
          <p:cNvSpPr/>
          <p:nvPr/>
        </p:nvSpPr>
        <p:spPr>
          <a:xfrm>
            <a:off x="1259632" y="5072074"/>
            <a:ext cx="7560840" cy="454362"/>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en-US" altLang="ja-JP" sz="2400" dirty="0" err="1" smtClean="0"/>
              <a:t>AdminTier</a:t>
            </a:r>
            <a:endParaRPr kumimoji="1" lang="ja-JP" altLang="en-US" sz="2400" dirty="0"/>
          </a:p>
        </p:txBody>
      </p:sp>
      <p:sp>
        <p:nvSpPr>
          <p:cNvPr id="20" name="下矢印 19"/>
          <p:cNvSpPr/>
          <p:nvPr/>
        </p:nvSpPr>
        <p:spPr>
          <a:xfrm>
            <a:off x="2123728" y="5382420"/>
            <a:ext cx="484632" cy="360040"/>
          </a:xfrm>
          <a:prstGeom prst="downArrow">
            <a:avLst/>
          </a:prstGeom>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en-US" altLang="ja-JP" dirty="0" smtClean="0"/>
              <a:t>SSH</a:t>
            </a:r>
            <a:endParaRPr kumimoji="1" lang="ja-JP" altLang="en-US" dirty="0"/>
          </a:p>
        </p:txBody>
      </p:sp>
      <p:sp>
        <p:nvSpPr>
          <p:cNvPr id="21" name="下矢印 20"/>
          <p:cNvSpPr/>
          <p:nvPr/>
        </p:nvSpPr>
        <p:spPr>
          <a:xfrm>
            <a:off x="3786182" y="5454428"/>
            <a:ext cx="484632" cy="360040"/>
          </a:xfrm>
          <a:prstGeom prst="downArrow">
            <a:avLst/>
          </a:prstGeom>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en-US" altLang="ja-JP" dirty="0" smtClean="0"/>
              <a:t>SSH</a:t>
            </a:r>
            <a:endParaRPr kumimoji="1" lang="ja-JP" altLang="en-US" dirty="0"/>
          </a:p>
        </p:txBody>
      </p:sp>
      <p:sp>
        <p:nvSpPr>
          <p:cNvPr id="22" name="下矢印 21"/>
          <p:cNvSpPr/>
          <p:nvPr/>
        </p:nvSpPr>
        <p:spPr>
          <a:xfrm>
            <a:off x="7452320" y="5382420"/>
            <a:ext cx="484632" cy="360040"/>
          </a:xfrm>
          <a:prstGeom prst="downArrow">
            <a:avLst/>
          </a:prstGeom>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en-US" altLang="ja-JP" dirty="0" smtClean="0"/>
              <a:t>SSH</a:t>
            </a:r>
            <a:endParaRPr kumimoji="1" lang="ja-JP" altLang="en-US" dirty="0"/>
          </a:p>
        </p:txBody>
      </p:sp>
      <p:sp>
        <p:nvSpPr>
          <p:cNvPr id="23" name="右矢印 22"/>
          <p:cNvSpPr/>
          <p:nvPr/>
        </p:nvSpPr>
        <p:spPr>
          <a:xfrm>
            <a:off x="755576" y="4842940"/>
            <a:ext cx="1080120" cy="864096"/>
          </a:xfrm>
          <a:prstGeom prst="rightArrow">
            <a:avLst>
              <a:gd name="adj1" fmla="val 50000"/>
              <a:gd name="adj2" fmla="val 33069"/>
            </a:avLst>
          </a:prstGeom>
          <a:gradFill flip="none" rotWithShape="1">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tileRect/>
          </a:gradFill>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en-US" altLang="ja-JP" dirty="0" smtClean="0"/>
              <a:t>SSH</a:t>
            </a:r>
            <a:br>
              <a:rPr kumimoji="1" lang="en-US" altLang="ja-JP" dirty="0" smtClean="0"/>
            </a:br>
            <a:r>
              <a:rPr kumimoji="1" lang="en-US" altLang="ja-JP" sz="900" dirty="0" smtClean="0"/>
              <a:t>(</a:t>
            </a:r>
            <a:r>
              <a:rPr kumimoji="1" lang="ja-JP" altLang="en-US" sz="900" dirty="0" smtClean="0"/>
              <a:t>接続元</a:t>
            </a:r>
            <a:r>
              <a:rPr kumimoji="1" lang="en-US" altLang="ja-JP" sz="900" dirty="0" smtClean="0"/>
              <a:t>IP</a:t>
            </a:r>
            <a:r>
              <a:rPr kumimoji="1" lang="ja-JP" altLang="en-US" sz="900" dirty="0" smtClean="0"/>
              <a:t>制御</a:t>
            </a:r>
            <a:r>
              <a:rPr kumimoji="1" lang="en-US" altLang="ja-JP" sz="900" dirty="0" smtClean="0"/>
              <a:t>)</a:t>
            </a:r>
            <a:endParaRPr kumimoji="1" lang="ja-JP" altLang="en-US" sz="900" dirty="0"/>
          </a:p>
        </p:txBody>
      </p:sp>
      <p:sp>
        <p:nvSpPr>
          <p:cNvPr id="24" name="テキスト ボックス 23"/>
          <p:cNvSpPr txBox="1"/>
          <p:nvPr/>
        </p:nvSpPr>
        <p:spPr>
          <a:xfrm>
            <a:off x="323528" y="4554908"/>
            <a:ext cx="945067" cy="369332"/>
          </a:xfrm>
          <a:prstGeom prst="rect">
            <a:avLst/>
          </a:prstGeom>
          <a:noFill/>
        </p:spPr>
        <p:txBody>
          <a:bodyPr wrap="none" rtlCol="0">
            <a:spAutoFit/>
          </a:bodyPr>
          <a:lstStyle/>
          <a:p>
            <a:r>
              <a:rPr lang="en-US" altLang="ja-JP" dirty="0" smtClean="0"/>
              <a:t>Internet</a:t>
            </a:r>
            <a:endParaRPr kumimoji="1" lang="ja-JP" altLang="en-US" dirty="0"/>
          </a:p>
        </p:txBody>
      </p:sp>
      <p:sp>
        <p:nvSpPr>
          <p:cNvPr id="12" name="右矢印 11"/>
          <p:cNvSpPr/>
          <p:nvPr/>
        </p:nvSpPr>
        <p:spPr>
          <a:xfrm>
            <a:off x="6275682" y="6072206"/>
            <a:ext cx="1368152" cy="504056"/>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ja-JP" dirty="0" smtClean="0"/>
              <a:t>3306</a:t>
            </a:r>
            <a:endParaRPr kumimoji="1" lang="ja-JP" altLang="en-US" dirty="0"/>
          </a:p>
        </p:txBody>
      </p:sp>
      <p:sp>
        <p:nvSpPr>
          <p:cNvPr id="26" name="右矢印 25"/>
          <p:cNvSpPr/>
          <p:nvPr/>
        </p:nvSpPr>
        <p:spPr>
          <a:xfrm>
            <a:off x="4357686" y="6072206"/>
            <a:ext cx="1368152" cy="504056"/>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ja-JP" dirty="0" smtClean="0"/>
              <a:t>8080</a:t>
            </a:r>
            <a:endParaRPr kumimoji="1" lang="ja-JP" altLang="en-US" dirty="0"/>
          </a:p>
        </p:txBody>
      </p:sp>
      <p:sp>
        <p:nvSpPr>
          <p:cNvPr id="27" name="下矢印 26"/>
          <p:cNvSpPr/>
          <p:nvPr/>
        </p:nvSpPr>
        <p:spPr>
          <a:xfrm>
            <a:off x="5715008" y="5454428"/>
            <a:ext cx="484632" cy="360040"/>
          </a:xfrm>
          <a:prstGeom prst="downArrow">
            <a:avLst/>
          </a:prstGeom>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en-US" altLang="ja-JP" dirty="0" smtClean="0"/>
              <a:t>SSH</a:t>
            </a:r>
            <a:endParaRPr kumimoji="1" lang="ja-JP" alt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正方形/長方形 133"/>
          <p:cNvSpPr/>
          <p:nvPr/>
        </p:nvSpPr>
        <p:spPr>
          <a:xfrm>
            <a:off x="5292080" y="1916832"/>
            <a:ext cx="1368152" cy="3528392"/>
          </a:xfrm>
          <a:prstGeom prst="rect">
            <a:avLst/>
          </a:prstGeom>
        </p:spPr>
        <p:style>
          <a:lnRef idx="1">
            <a:schemeClr val="accent3"/>
          </a:lnRef>
          <a:fillRef idx="2">
            <a:schemeClr val="accent3"/>
          </a:fillRef>
          <a:effectRef idx="1">
            <a:schemeClr val="accent3"/>
          </a:effectRef>
          <a:fontRef idx="minor">
            <a:schemeClr val="dk1"/>
          </a:fontRef>
        </p:style>
        <p:txBody>
          <a:bodyPr rtlCol="0" anchor="t" anchorCtr="1"/>
          <a:lstStyle/>
          <a:p>
            <a:pPr algn="ctr"/>
            <a:r>
              <a:rPr kumimoji="1" lang="en-US" altLang="ja-JP" sz="1400" dirty="0" smtClean="0"/>
              <a:t>Security Groups</a:t>
            </a:r>
            <a:endParaRPr kumimoji="1" lang="ja-JP" altLang="en-US" sz="1400" dirty="0"/>
          </a:p>
        </p:txBody>
      </p:sp>
      <p:sp>
        <p:nvSpPr>
          <p:cNvPr id="92" name="正方形/長方形 91"/>
          <p:cNvSpPr/>
          <p:nvPr/>
        </p:nvSpPr>
        <p:spPr>
          <a:xfrm>
            <a:off x="7092280" y="1916832"/>
            <a:ext cx="1368152" cy="3528392"/>
          </a:xfrm>
          <a:prstGeom prst="rect">
            <a:avLst/>
          </a:prstGeom>
        </p:spPr>
        <p:style>
          <a:lnRef idx="1">
            <a:schemeClr val="accent3"/>
          </a:lnRef>
          <a:fillRef idx="2">
            <a:schemeClr val="accent3"/>
          </a:fillRef>
          <a:effectRef idx="1">
            <a:schemeClr val="accent3"/>
          </a:effectRef>
          <a:fontRef idx="minor">
            <a:schemeClr val="dk1"/>
          </a:fontRef>
        </p:style>
        <p:txBody>
          <a:bodyPr rtlCol="0" anchor="t" anchorCtr="1"/>
          <a:lstStyle/>
          <a:p>
            <a:pPr algn="ctr"/>
            <a:r>
              <a:rPr kumimoji="1" lang="en-US" altLang="ja-JP" dirty="0" smtClean="0"/>
              <a:t>Instances</a:t>
            </a:r>
            <a:endParaRPr kumimoji="1" lang="ja-JP" altLang="en-US" dirty="0"/>
          </a:p>
        </p:txBody>
      </p:sp>
      <p:sp>
        <p:nvSpPr>
          <p:cNvPr id="4" name="タイトル 3"/>
          <p:cNvSpPr>
            <a:spLocks noGrp="1"/>
          </p:cNvSpPr>
          <p:nvPr>
            <p:ph type="title"/>
          </p:nvPr>
        </p:nvSpPr>
        <p:spPr/>
        <p:txBody>
          <a:bodyPr/>
          <a:lstStyle/>
          <a:p>
            <a:r>
              <a:rPr kumimoji="1" lang="en-US" altLang="ja-JP" dirty="0" smtClean="0"/>
              <a:t>Firewall</a:t>
            </a:r>
            <a:r>
              <a:rPr kumimoji="1" lang="ja-JP" altLang="en-US" dirty="0" smtClean="0"/>
              <a:t>として機能する</a:t>
            </a:r>
            <a:endParaRPr kumimoji="1" lang="ja-JP" altLang="en-US" dirty="0"/>
          </a:p>
        </p:txBody>
      </p:sp>
      <p:sp>
        <p:nvSpPr>
          <p:cNvPr id="99" name="スライド番号プレースホルダ 98"/>
          <p:cNvSpPr>
            <a:spLocks noGrp="1"/>
          </p:cNvSpPr>
          <p:nvPr>
            <p:ph type="sldNum" sz="quarter" idx="11"/>
          </p:nvPr>
        </p:nvSpPr>
        <p:spPr/>
        <p:txBody>
          <a:bodyPr/>
          <a:lstStyle/>
          <a:p>
            <a:fld id="{D2D8002D-B5B0-4BAC-B1F6-782DDCCE6D9C}" type="slidenum">
              <a:rPr kumimoji="1" lang="ja-JP" altLang="en-US" smtClean="0"/>
              <a:pPr/>
              <a:t>9</a:t>
            </a:fld>
            <a:endParaRPr kumimoji="1" lang="ja-JP" altLang="en-US"/>
          </a:p>
        </p:txBody>
      </p:sp>
      <p:sp>
        <p:nvSpPr>
          <p:cNvPr id="6" name="スマイル 5"/>
          <p:cNvSpPr/>
          <p:nvPr/>
        </p:nvSpPr>
        <p:spPr>
          <a:xfrm>
            <a:off x="3297560" y="5241612"/>
            <a:ext cx="914400" cy="914400"/>
          </a:xfrm>
          <a:prstGeom prst="smileyFace">
            <a:avLst>
              <a:gd name="adj" fmla="val 4653"/>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p>
        </p:txBody>
      </p:sp>
      <p:sp>
        <p:nvSpPr>
          <p:cNvPr id="7" name="テキスト ボックス 6"/>
          <p:cNvSpPr txBox="1"/>
          <p:nvPr/>
        </p:nvSpPr>
        <p:spPr>
          <a:xfrm>
            <a:off x="2843808" y="6156012"/>
            <a:ext cx="1723549" cy="369332"/>
          </a:xfrm>
          <a:prstGeom prst="rect">
            <a:avLst/>
          </a:prstGeom>
          <a:noFill/>
        </p:spPr>
        <p:txBody>
          <a:bodyPr wrap="none" rtlCol="0">
            <a:spAutoFit/>
          </a:bodyPr>
          <a:lstStyle/>
          <a:p>
            <a:r>
              <a:rPr kumimoji="1" lang="ja-JP" altLang="en-US" dirty="0" smtClean="0"/>
              <a:t>システム開発者</a:t>
            </a:r>
            <a:endParaRPr kumimoji="1" lang="ja-JP" altLang="en-US" dirty="0"/>
          </a:p>
        </p:txBody>
      </p:sp>
      <p:cxnSp>
        <p:nvCxnSpPr>
          <p:cNvPr id="36" name="曲線コネクタ 35"/>
          <p:cNvCxnSpPr>
            <a:stCxn id="6" idx="6"/>
            <a:endCxn id="80" idx="2"/>
          </p:cNvCxnSpPr>
          <p:nvPr/>
        </p:nvCxnSpPr>
        <p:spPr>
          <a:xfrm flipV="1">
            <a:off x="4211960" y="5085386"/>
            <a:ext cx="1764196" cy="613426"/>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93" name="線吹き出し 2 (枠付き) 92"/>
          <p:cNvSpPr/>
          <p:nvPr/>
        </p:nvSpPr>
        <p:spPr>
          <a:xfrm>
            <a:off x="4716016" y="5805264"/>
            <a:ext cx="2592288" cy="864096"/>
          </a:xfrm>
          <a:prstGeom prst="borderCallout2">
            <a:avLst>
              <a:gd name="adj1" fmla="val -2685"/>
              <a:gd name="adj2" fmla="val 83998"/>
              <a:gd name="adj3" fmla="val -28777"/>
              <a:gd name="adj4" fmla="val 83658"/>
              <a:gd name="adj5" fmla="val -65958"/>
              <a:gd name="adj6" fmla="val 60573"/>
            </a:avLst>
          </a:prstGeom>
          <a:ln>
            <a:tailEnd type="triangle" w="lg" len="lg"/>
          </a:ln>
        </p:spPr>
        <p:style>
          <a:lnRef idx="1">
            <a:schemeClr val="accent2"/>
          </a:lnRef>
          <a:fillRef idx="2">
            <a:schemeClr val="accent2"/>
          </a:fillRef>
          <a:effectRef idx="1">
            <a:schemeClr val="accent2"/>
          </a:effectRef>
          <a:fontRef idx="minor">
            <a:schemeClr val="dk1"/>
          </a:fontRef>
        </p:style>
        <p:txBody>
          <a:bodyPr rtlCol="0" anchor="ctr"/>
          <a:lstStyle/>
          <a:p>
            <a:r>
              <a:rPr lang="ja-JP" altLang="en-US" sz="1200" dirty="0" smtClean="0"/>
              <a:t>利用者</a:t>
            </a:r>
            <a:r>
              <a:rPr lang="en-US" altLang="ja-JP" sz="1200" dirty="0" smtClean="0"/>
              <a:t>(</a:t>
            </a:r>
            <a:r>
              <a:rPr kumimoji="1" lang="ja-JP" altLang="en-US" sz="1200" dirty="0" smtClean="0"/>
              <a:t>システム開発者</a:t>
            </a:r>
            <a:r>
              <a:rPr kumimoji="1" lang="en-US" altLang="ja-JP" sz="1200" dirty="0" smtClean="0"/>
              <a:t>)</a:t>
            </a:r>
            <a:r>
              <a:rPr kumimoji="1" lang="ja-JP" altLang="en-US" sz="1200" dirty="0" smtClean="0"/>
              <a:t> は、</a:t>
            </a:r>
            <a:r>
              <a:rPr lang="ja-JP" altLang="en-US" sz="1200" dirty="0" smtClean="0"/>
              <a:t>インスタンスの通信制御としてこのように見えており、設計と一致している</a:t>
            </a:r>
            <a:endParaRPr kumimoji="1" lang="ja-JP" altLang="en-US" sz="1200" dirty="0"/>
          </a:p>
        </p:txBody>
      </p:sp>
      <p:sp>
        <p:nvSpPr>
          <p:cNvPr id="58" name="スマイル 57"/>
          <p:cNvSpPr/>
          <p:nvPr/>
        </p:nvSpPr>
        <p:spPr>
          <a:xfrm>
            <a:off x="3297560" y="1340768"/>
            <a:ext cx="914400" cy="914400"/>
          </a:xfrm>
          <a:prstGeom prst="smileyFace">
            <a:avLst>
              <a:gd name="adj" fmla="val 4653"/>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p>
        </p:txBody>
      </p:sp>
      <p:sp>
        <p:nvSpPr>
          <p:cNvPr id="59" name="テキスト ボックス 58"/>
          <p:cNvSpPr txBox="1"/>
          <p:nvPr/>
        </p:nvSpPr>
        <p:spPr>
          <a:xfrm>
            <a:off x="3059832" y="2276872"/>
            <a:ext cx="1319592" cy="369332"/>
          </a:xfrm>
          <a:prstGeom prst="rect">
            <a:avLst/>
          </a:prstGeom>
          <a:noFill/>
        </p:spPr>
        <p:txBody>
          <a:bodyPr wrap="none" rtlCol="0">
            <a:spAutoFit/>
          </a:bodyPr>
          <a:lstStyle/>
          <a:p>
            <a:r>
              <a:rPr lang="ja-JP" altLang="en-US" dirty="0" smtClean="0"/>
              <a:t>一般ユーザ</a:t>
            </a:r>
            <a:endParaRPr kumimoji="1" lang="ja-JP" altLang="en-US" dirty="0"/>
          </a:p>
        </p:txBody>
      </p:sp>
      <p:cxnSp>
        <p:nvCxnSpPr>
          <p:cNvPr id="65" name="曲線コネクタ 64"/>
          <p:cNvCxnSpPr>
            <a:stCxn id="58" idx="6"/>
            <a:endCxn id="90" idx="0"/>
          </p:cNvCxnSpPr>
          <p:nvPr/>
        </p:nvCxnSpPr>
        <p:spPr>
          <a:xfrm>
            <a:off x="4211960" y="1797968"/>
            <a:ext cx="1764196" cy="551114"/>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71" name="テキスト ボックス 70"/>
          <p:cNvSpPr txBox="1"/>
          <p:nvPr/>
        </p:nvSpPr>
        <p:spPr>
          <a:xfrm>
            <a:off x="4211960" y="1484784"/>
            <a:ext cx="675121" cy="369332"/>
          </a:xfrm>
          <a:prstGeom prst="rect">
            <a:avLst/>
          </a:prstGeom>
          <a:noFill/>
        </p:spPr>
        <p:txBody>
          <a:bodyPr wrap="none" rtlCol="0">
            <a:spAutoFit/>
          </a:bodyPr>
          <a:lstStyle/>
          <a:p>
            <a:r>
              <a:rPr kumimoji="1" lang="en-US" altLang="ja-JP" dirty="0" smtClean="0"/>
              <a:t>HTTP</a:t>
            </a:r>
            <a:endParaRPr kumimoji="1" lang="ja-JP" altLang="en-US" dirty="0"/>
          </a:p>
        </p:txBody>
      </p:sp>
      <p:sp>
        <p:nvSpPr>
          <p:cNvPr id="80" name="正方形/長方形 79"/>
          <p:cNvSpPr/>
          <p:nvPr/>
        </p:nvSpPr>
        <p:spPr>
          <a:xfrm>
            <a:off x="5364088" y="4797354"/>
            <a:ext cx="1224136"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err="1" smtClean="0"/>
              <a:t>Admin</a:t>
            </a:r>
            <a:r>
              <a:rPr kumimoji="1" lang="en-US" altLang="ja-JP" dirty="0" err="1" smtClean="0"/>
              <a:t>Tier</a:t>
            </a:r>
            <a:endParaRPr kumimoji="1" lang="ja-JP" altLang="en-US" dirty="0"/>
          </a:p>
        </p:txBody>
      </p:sp>
      <p:sp>
        <p:nvSpPr>
          <p:cNvPr id="82" name="直方体 81"/>
          <p:cNvSpPr/>
          <p:nvPr/>
        </p:nvSpPr>
        <p:spPr>
          <a:xfrm>
            <a:off x="7164288" y="4872984"/>
            <a:ext cx="1224136" cy="504258"/>
          </a:xfrm>
          <a:prstGeom prst="cube">
            <a:avLst>
              <a:gd name="adj" fmla="val 8147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テキスト ボックス 83"/>
          <p:cNvSpPr txBox="1"/>
          <p:nvPr/>
        </p:nvSpPr>
        <p:spPr>
          <a:xfrm>
            <a:off x="7164288" y="4944992"/>
            <a:ext cx="1141659" cy="307777"/>
          </a:xfrm>
          <a:prstGeom prst="rect">
            <a:avLst/>
          </a:prstGeom>
          <a:noFill/>
        </p:spPr>
        <p:txBody>
          <a:bodyPr wrap="none" rtlCol="0">
            <a:spAutoFit/>
          </a:bodyPr>
          <a:lstStyle/>
          <a:p>
            <a:r>
              <a:rPr kumimoji="1" lang="en-US" altLang="ja-JP" sz="1400" dirty="0" smtClean="0"/>
              <a:t>10.159.36.34</a:t>
            </a:r>
            <a:endParaRPr kumimoji="1" lang="ja-JP" altLang="en-US" sz="1400" dirty="0"/>
          </a:p>
        </p:txBody>
      </p:sp>
      <p:sp>
        <p:nvSpPr>
          <p:cNvPr id="87" name="正方形/長方形 86"/>
          <p:cNvSpPr/>
          <p:nvPr/>
        </p:nvSpPr>
        <p:spPr>
          <a:xfrm>
            <a:off x="5364088" y="4071942"/>
            <a:ext cx="1224136" cy="500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err="1" smtClean="0"/>
              <a:t>DBTier</a:t>
            </a:r>
            <a:endParaRPr kumimoji="1" lang="ja-JP" altLang="en-US" dirty="0"/>
          </a:p>
        </p:txBody>
      </p:sp>
      <p:sp>
        <p:nvSpPr>
          <p:cNvPr id="89" name="正方形/長方形 88"/>
          <p:cNvSpPr/>
          <p:nvPr/>
        </p:nvSpPr>
        <p:spPr>
          <a:xfrm>
            <a:off x="5364088" y="2781130"/>
            <a:ext cx="1224136" cy="5049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err="1" smtClean="0"/>
              <a:t>WebTier</a:t>
            </a:r>
            <a:endParaRPr kumimoji="1" lang="ja-JP" altLang="en-US" dirty="0"/>
          </a:p>
        </p:txBody>
      </p:sp>
      <p:sp>
        <p:nvSpPr>
          <p:cNvPr id="90" name="正方形/長方形 89"/>
          <p:cNvSpPr/>
          <p:nvPr/>
        </p:nvSpPr>
        <p:spPr>
          <a:xfrm>
            <a:off x="5364088" y="2349082"/>
            <a:ext cx="1224136"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err="1" smtClean="0"/>
              <a:t>LBTier</a:t>
            </a:r>
            <a:endParaRPr kumimoji="1" lang="ja-JP" altLang="en-US" dirty="0"/>
          </a:p>
        </p:txBody>
      </p:sp>
      <p:cxnSp>
        <p:nvCxnSpPr>
          <p:cNvPr id="102" name="直線矢印コネクタ 101"/>
          <p:cNvCxnSpPr>
            <a:stCxn id="89" idx="3"/>
            <a:endCxn id="13" idx="2"/>
          </p:cNvCxnSpPr>
          <p:nvPr/>
        </p:nvCxnSpPr>
        <p:spPr>
          <a:xfrm>
            <a:off x="6588224" y="3033627"/>
            <a:ext cx="576064" cy="138544"/>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04" name="直線矢印コネクタ 103"/>
          <p:cNvCxnSpPr>
            <a:stCxn id="89" idx="3"/>
            <a:endCxn id="12" idx="2"/>
          </p:cNvCxnSpPr>
          <p:nvPr/>
        </p:nvCxnSpPr>
        <p:spPr>
          <a:xfrm>
            <a:off x="6588224" y="3033627"/>
            <a:ext cx="576064" cy="495734"/>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06" name="直線矢印コネクタ 105"/>
          <p:cNvCxnSpPr>
            <a:stCxn id="87" idx="3"/>
            <a:endCxn id="73" idx="2"/>
          </p:cNvCxnSpPr>
          <p:nvPr/>
        </p:nvCxnSpPr>
        <p:spPr>
          <a:xfrm>
            <a:off x="6588224" y="4321975"/>
            <a:ext cx="576064" cy="269634"/>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08" name="直線矢印コネクタ 107"/>
          <p:cNvCxnSpPr>
            <a:stCxn id="87" idx="3"/>
            <a:endCxn id="15" idx="2"/>
          </p:cNvCxnSpPr>
          <p:nvPr/>
        </p:nvCxnSpPr>
        <p:spPr>
          <a:xfrm>
            <a:off x="6588224" y="4321975"/>
            <a:ext cx="576064" cy="636146"/>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10" name="直線矢印コネクタ 109"/>
          <p:cNvCxnSpPr>
            <a:stCxn id="80" idx="3"/>
            <a:endCxn id="82" idx="2"/>
          </p:cNvCxnSpPr>
          <p:nvPr/>
        </p:nvCxnSpPr>
        <p:spPr>
          <a:xfrm>
            <a:off x="6588224" y="4941370"/>
            <a:ext cx="576064" cy="389165"/>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12" name="直線矢印コネクタ 111"/>
          <p:cNvCxnSpPr>
            <a:stCxn id="90" idx="3"/>
            <a:endCxn id="14" idx="2"/>
          </p:cNvCxnSpPr>
          <p:nvPr/>
        </p:nvCxnSpPr>
        <p:spPr>
          <a:xfrm>
            <a:off x="6588224" y="2493098"/>
            <a:ext cx="576064" cy="313333"/>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14" name="曲線コネクタ 113"/>
          <p:cNvCxnSpPr>
            <a:stCxn id="90" idx="2"/>
            <a:endCxn id="89" idx="0"/>
          </p:cNvCxnSpPr>
          <p:nvPr/>
        </p:nvCxnSpPr>
        <p:spPr>
          <a:xfrm rot="5400000">
            <a:off x="5904148" y="2709122"/>
            <a:ext cx="144016" cy="1588"/>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6" name="曲線コネクタ 115"/>
          <p:cNvCxnSpPr>
            <a:stCxn id="113" idx="2"/>
            <a:endCxn id="87" idx="0"/>
          </p:cNvCxnSpPr>
          <p:nvPr/>
        </p:nvCxnSpPr>
        <p:spPr>
          <a:xfrm rot="5400000">
            <a:off x="5904718" y="4000504"/>
            <a:ext cx="142876" cy="1588"/>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8" name="図形 117"/>
          <p:cNvCxnSpPr>
            <a:stCxn id="80" idx="1"/>
            <a:endCxn id="87" idx="1"/>
          </p:cNvCxnSpPr>
          <p:nvPr/>
        </p:nvCxnSpPr>
        <p:spPr>
          <a:xfrm rot="10800000">
            <a:off x="5364088" y="4321976"/>
            <a:ext cx="1588" cy="619395"/>
          </a:xfrm>
          <a:prstGeom prst="curvedConnector3">
            <a:avLst>
              <a:gd name="adj1" fmla="val 14395466"/>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0" name="図形 119"/>
          <p:cNvCxnSpPr>
            <a:stCxn id="80" idx="1"/>
            <a:endCxn id="89" idx="1"/>
          </p:cNvCxnSpPr>
          <p:nvPr/>
        </p:nvCxnSpPr>
        <p:spPr>
          <a:xfrm rot="10800000">
            <a:off x="5364088" y="3033628"/>
            <a:ext cx="1588" cy="1907743"/>
          </a:xfrm>
          <a:prstGeom prst="curvedConnector3">
            <a:avLst>
              <a:gd name="adj1" fmla="val 14395466"/>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8" name="曲線コネクタ 127"/>
          <p:cNvCxnSpPr>
            <a:stCxn id="80" idx="1"/>
            <a:endCxn id="90" idx="1"/>
          </p:cNvCxnSpPr>
          <p:nvPr/>
        </p:nvCxnSpPr>
        <p:spPr>
          <a:xfrm rot="10800000">
            <a:off x="5364088" y="2493098"/>
            <a:ext cx="1588" cy="2448272"/>
          </a:xfrm>
          <a:prstGeom prst="curvedConnector3">
            <a:avLst>
              <a:gd name="adj1" fmla="val 14395466"/>
            </a:avLst>
          </a:prstGeom>
          <a:ln>
            <a:tailEnd type="arrow"/>
          </a:ln>
        </p:spPr>
        <p:style>
          <a:lnRef idx="1">
            <a:schemeClr val="accent1"/>
          </a:lnRef>
          <a:fillRef idx="0">
            <a:schemeClr val="accent1"/>
          </a:fillRef>
          <a:effectRef idx="0">
            <a:schemeClr val="accent1"/>
          </a:effectRef>
          <a:fontRef idx="minor">
            <a:schemeClr val="tx1"/>
          </a:fontRef>
        </p:style>
      </p:cxnSp>
      <p:sp>
        <p:nvSpPr>
          <p:cNvPr id="131" name="テキスト ボックス 130"/>
          <p:cNvSpPr txBox="1"/>
          <p:nvPr/>
        </p:nvSpPr>
        <p:spPr>
          <a:xfrm>
            <a:off x="4211960" y="5435932"/>
            <a:ext cx="540533" cy="369332"/>
          </a:xfrm>
          <a:prstGeom prst="rect">
            <a:avLst/>
          </a:prstGeom>
          <a:noFill/>
        </p:spPr>
        <p:txBody>
          <a:bodyPr wrap="none" rtlCol="0">
            <a:spAutoFit/>
          </a:bodyPr>
          <a:lstStyle/>
          <a:p>
            <a:r>
              <a:rPr kumimoji="1" lang="en-US" altLang="ja-JP" dirty="0" smtClean="0"/>
              <a:t>SSH</a:t>
            </a:r>
            <a:endParaRPr kumimoji="1" lang="ja-JP" altLang="en-US" dirty="0"/>
          </a:p>
        </p:txBody>
      </p:sp>
      <p:sp>
        <p:nvSpPr>
          <p:cNvPr id="135" name="雲形吹き出し 134"/>
          <p:cNvSpPr/>
          <p:nvPr/>
        </p:nvSpPr>
        <p:spPr>
          <a:xfrm>
            <a:off x="179512" y="2736304"/>
            <a:ext cx="4752528" cy="2060848"/>
          </a:xfrm>
          <a:prstGeom prst="cloudCallout">
            <a:avLst>
              <a:gd name="adj1" fmla="val 16510"/>
              <a:gd name="adj2" fmla="val 74786"/>
            </a:avLst>
          </a:prstGeom>
          <a:solidFill>
            <a:schemeClr val="bg1"/>
          </a:solidFill>
          <a:ln w="3175"/>
          <a:effectLst>
            <a:outerShdw blurRad="50800" dist="38100" dir="2700000" algn="tl" rotWithShape="0">
              <a:prstClr val="black">
                <a:alpha val="40000"/>
              </a:prstClr>
            </a:outerShdw>
          </a:effectLst>
          <a:scene3d>
            <a:camera prst="orthographicFront"/>
            <a:lightRig rig="soft" dir="t"/>
          </a:scene3d>
          <a:sp3d prstMaterial="dkEdge">
            <a:bevelT w="406400" h="3048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直方体 59"/>
          <p:cNvSpPr/>
          <p:nvPr/>
        </p:nvSpPr>
        <p:spPr>
          <a:xfrm>
            <a:off x="144492" y="3707912"/>
            <a:ext cx="1103552" cy="504258"/>
          </a:xfrm>
          <a:prstGeom prst="cube">
            <a:avLst>
              <a:gd name="adj" fmla="val 8147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smtClean="0">
                <a:solidFill>
                  <a:schemeClr val="tx1"/>
                </a:solidFill>
                <a:effectLst>
                  <a:outerShdw blurRad="38100" dist="38100" dir="2700000" algn="tl">
                    <a:srgbClr val="000000">
                      <a:alpha val="43137"/>
                    </a:srgbClr>
                  </a:outerShdw>
                </a:effectLst>
              </a:rPr>
              <a:t>LB</a:t>
            </a:r>
            <a:endParaRPr kumimoji="1" lang="ja-JP" altLang="en-US" b="1" dirty="0">
              <a:solidFill>
                <a:schemeClr val="tx1"/>
              </a:solidFill>
              <a:effectLst>
                <a:outerShdw blurRad="38100" dist="38100" dir="2700000" algn="tl">
                  <a:srgbClr val="000000">
                    <a:alpha val="43137"/>
                  </a:srgbClr>
                </a:outerShdw>
              </a:effectLst>
            </a:endParaRPr>
          </a:p>
        </p:txBody>
      </p:sp>
      <p:sp>
        <p:nvSpPr>
          <p:cNvPr id="61" name="直方体 60"/>
          <p:cNvSpPr/>
          <p:nvPr/>
        </p:nvSpPr>
        <p:spPr>
          <a:xfrm>
            <a:off x="1390920" y="3203856"/>
            <a:ext cx="1091582" cy="504258"/>
          </a:xfrm>
          <a:prstGeom prst="cube">
            <a:avLst>
              <a:gd name="adj" fmla="val 8147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smtClean="0">
                <a:solidFill>
                  <a:schemeClr val="tx1"/>
                </a:solidFill>
                <a:effectLst>
                  <a:outerShdw blurRad="38100" dist="38100" dir="2700000" algn="tl">
                    <a:srgbClr val="000000">
                      <a:alpha val="43137"/>
                    </a:srgbClr>
                  </a:outerShdw>
                </a:effectLst>
              </a:rPr>
              <a:t>Web</a:t>
            </a:r>
            <a:endParaRPr kumimoji="1" lang="ja-JP" altLang="en-US" b="1" dirty="0">
              <a:solidFill>
                <a:schemeClr val="tx1"/>
              </a:solidFill>
              <a:effectLst>
                <a:outerShdw blurRad="38100" dist="38100" dir="2700000" algn="tl">
                  <a:srgbClr val="000000">
                    <a:alpha val="43137"/>
                  </a:srgbClr>
                </a:outerShdw>
              </a:effectLst>
            </a:endParaRPr>
          </a:p>
        </p:txBody>
      </p:sp>
      <p:sp>
        <p:nvSpPr>
          <p:cNvPr id="62" name="直方体 61"/>
          <p:cNvSpPr/>
          <p:nvPr/>
        </p:nvSpPr>
        <p:spPr>
          <a:xfrm>
            <a:off x="1390920" y="3995944"/>
            <a:ext cx="1091582" cy="504258"/>
          </a:xfrm>
          <a:prstGeom prst="cube">
            <a:avLst>
              <a:gd name="adj" fmla="val 8147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smtClean="0">
                <a:solidFill>
                  <a:schemeClr val="tx1"/>
                </a:solidFill>
                <a:effectLst>
                  <a:outerShdw blurRad="38100" dist="38100" dir="2700000" algn="tl">
                    <a:srgbClr val="000000">
                      <a:alpha val="43137"/>
                    </a:srgbClr>
                  </a:outerShdw>
                </a:effectLst>
              </a:rPr>
              <a:t>Web</a:t>
            </a:r>
            <a:endParaRPr kumimoji="1" lang="ja-JP" altLang="en-US" b="1" dirty="0">
              <a:solidFill>
                <a:schemeClr val="tx1"/>
              </a:solidFill>
              <a:effectLst>
                <a:outerShdw blurRad="38100" dist="38100" dir="2700000" algn="tl">
                  <a:srgbClr val="000000">
                    <a:alpha val="43137"/>
                  </a:srgbClr>
                </a:outerShdw>
              </a:effectLst>
            </a:endParaRPr>
          </a:p>
        </p:txBody>
      </p:sp>
      <p:sp>
        <p:nvSpPr>
          <p:cNvPr id="63" name="直方体 62"/>
          <p:cNvSpPr/>
          <p:nvPr/>
        </p:nvSpPr>
        <p:spPr>
          <a:xfrm>
            <a:off x="3819812" y="3995944"/>
            <a:ext cx="1224136" cy="504258"/>
          </a:xfrm>
          <a:prstGeom prst="cube">
            <a:avLst>
              <a:gd name="adj" fmla="val 8147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b="1" dirty="0" smtClean="0">
                <a:solidFill>
                  <a:schemeClr val="tx1"/>
                </a:solidFill>
                <a:effectLst>
                  <a:outerShdw blurRad="38100" dist="38100" dir="2700000" algn="tl">
                    <a:srgbClr val="000000">
                      <a:alpha val="43137"/>
                    </a:srgbClr>
                  </a:outerShdw>
                </a:effectLst>
              </a:rPr>
              <a:t>DB</a:t>
            </a:r>
            <a:r>
              <a:rPr kumimoji="1" lang="en-US" altLang="ja-JP" sz="1000" b="1" dirty="0" smtClean="0">
                <a:solidFill>
                  <a:schemeClr val="tx1"/>
                </a:solidFill>
                <a:effectLst>
                  <a:outerShdw blurRad="38100" dist="38100" dir="2700000" algn="tl">
                    <a:srgbClr val="000000">
                      <a:alpha val="43137"/>
                    </a:srgbClr>
                  </a:outerShdw>
                </a:effectLst>
              </a:rPr>
              <a:t>(Slave)</a:t>
            </a:r>
            <a:endParaRPr kumimoji="1" lang="ja-JP" altLang="en-US" sz="1000" b="1" dirty="0">
              <a:solidFill>
                <a:schemeClr val="tx1"/>
              </a:solidFill>
              <a:effectLst>
                <a:outerShdw blurRad="38100" dist="38100" dir="2700000" algn="tl">
                  <a:srgbClr val="000000">
                    <a:alpha val="43137"/>
                  </a:srgbClr>
                </a:outerShdw>
              </a:effectLst>
            </a:endParaRPr>
          </a:p>
        </p:txBody>
      </p:sp>
      <p:sp>
        <p:nvSpPr>
          <p:cNvPr id="64" name="直方体 63"/>
          <p:cNvSpPr/>
          <p:nvPr/>
        </p:nvSpPr>
        <p:spPr>
          <a:xfrm>
            <a:off x="3819812" y="3203856"/>
            <a:ext cx="1224136" cy="504258"/>
          </a:xfrm>
          <a:prstGeom prst="cube">
            <a:avLst>
              <a:gd name="adj" fmla="val 8147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b="1" dirty="0" smtClean="0">
                <a:solidFill>
                  <a:schemeClr val="tx1"/>
                </a:solidFill>
                <a:effectLst>
                  <a:outerShdw blurRad="38100" dist="38100" dir="2700000" algn="tl">
                    <a:srgbClr val="000000">
                      <a:alpha val="43137"/>
                    </a:srgbClr>
                  </a:outerShdw>
                </a:effectLst>
              </a:rPr>
              <a:t>DB</a:t>
            </a:r>
            <a:endParaRPr kumimoji="1" lang="ja-JP" altLang="en-US" sz="1600" b="1" dirty="0">
              <a:solidFill>
                <a:schemeClr val="tx1"/>
              </a:solidFill>
              <a:effectLst>
                <a:outerShdw blurRad="38100" dist="38100" dir="2700000" algn="tl">
                  <a:srgbClr val="000000">
                    <a:alpha val="43137"/>
                  </a:srgbClr>
                </a:outerShdw>
              </a:effectLst>
            </a:endParaRPr>
          </a:p>
        </p:txBody>
      </p:sp>
      <p:cxnSp>
        <p:nvCxnSpPr>
          <p:cNvPr id="66" name="カギ線コネクタ 65"/>
          <p:cNvCxnSpPr>
            <a:stCxn id="60" idx="5"/>
            <a:endCxn id="61" idx="2"/>
          </p:cNvCxnSpPr>
          <p:nvPr/>
        </p:nvCxnSpPr>
        <p:spPr>
          <a:xfrm flipV="1">
            <a:off x="1248044" y="3661407"/>
            <a:ext cx="142876" cy="9321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7" name="カギ線コネクタ 66"/>
          <p:cNvCxnSpPr>
            <a:stCxn id="60" idx="5"/>
            <a:endCxn id="62" idx="2"/>
          </p:cNvCxnSpPr>
          <p:nvPr/>
        </p:nvCxnSpPr>
        <p:spPr>
          <a:xfrm>
            <a:off x="1248044" y="3754619"/>
            <a:ext cx="142876" cy="698876"/>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8" name="カギ線コネクタ 67"/>
          <p:cNvCxnSpPr>
            <a:stCxn id="81" idx="5"/>
            <a:endCxn id="64" idx="2"/>
          </p:cNvCxnSpPr>
          <p:nvPr/>
        </p:nvCxnSpPr>
        <p:spPr>
          <a:xfrm>
            <a:off x="3696948" y="3237453"/>
            <a:ext cx="122864" cy="423954"/>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9" name="カギ線コネクタ 68"/>
          <p:cNvCxnSpPr>
            <a:stCxn id="61" idx="5"/>
            <a:endCxn id="81" idx="2"/>
          </p:cNvCxnSpPr>
          <p:nvPr/>
        </p:nvCxnSpPr>
        <p:spPr>
          <a:xfrm>
            <a:off x="2482502" y="3250563"/>
            <a:ext cx="122864" cy="397734"/>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0" name="カギ線コネクタ 69"/>
          <p:cNvCxnSpPr>
            <a:stCxn id="83" idx="5"/>
            <a:endCxn id="64" idx="2"/>
          </p:cNvCxnSpPr>
          <p:nvPr/>
        </p:nvCxnSpPr>
        <p:spPr>
          <a:xfrm flipV="1">
            <a:off x="3696948" y="3661407"/>
            <a:ext cx="122864" cy="368134"/>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2" name="カギ線コネクタ 71"/>
          <p:cNvCxnSpPr>
            <a:stCxn id="62" idx="5"/>
            <a:endCxn id="83" idx="2"/>
          </p:cNvCxnSpPr>
          <p:nvPr/>
        </p:nvCxnSpPr>
        <p:spPr>
          <a:xfrm>
            <a:off x="2482502" y="4042651"/>
            <a:ext cx="122864" cy="397734"/>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74" name="テキスト ボックス 73"/>
          <p:cNvSpPr txBox="1"/>
          <p:nvPr/>
        </p:nvSpPr>
        <p:spPr>
          <a:xfrm>
            <a:off x="143984" y="3779920"/>
            <a:ext cx="776175" cy="307777"/>
          </a:xfrm>
          <a:prstGeom prst="rect">
            <a:avLst/>
          </a:prstGeom>
          <a:noFill/>
        </p:spPr>
        <p:txBody>
          <a:bodyPr wrap="none" rtlCol="0">
            <a:spAutoFit/>
          </a:bodyPr>
          <a:lstStyle/>
          <a:p>
            <a:r>
              <a:rPr kumimoji="1" lang="en-US" altLang="ja-JP" sz="1400" dirty="0" smtClean="0"/>
              <a:t>10.1.1.2</a:t>
            </a:r>
            <a:endParaRPr kumimoji="1" lang="ja-JP" altLang="en-US" sz="1400" dirty="0"/>
          </a:p>
        </p:txBody>
      </p:sp>
      <p:cxnSp>
        <p:nvCxnSpPr>
          <p:cNvPr id="76" name="直線コネクタ 75"/>
          <p:cNvCxnSpPr/>
          <p:nvPr/>
        </p:nvCxnSpPr>
        <p:spPr>
          <a:xfrm rot="5400000">
            <a:off x="-686482" y="3851928"/>
            <a:ext cx="1440160" cy="0"/>
          </a:xfrm>
          <a:prstGeom prst="line">
            <a:avLst/>
          </a:prstGeom>
          <a:ln>
            <a:prstDash val="sysDash"/>
          </a:ln>
        </p:spPr>
        <p:style>
          <a:lnRef idx="3">
            <a:schemeClr val="accent2"/>
          </a:lnRef>
          <a:fillRef idx="0">
            <a:schemeClr val="accent2"/>
          </a:fillRef>
          <a:effectRef idx="2">
            <a:schemeClr val="accent2"/>
          </a:effectRef>
          <a:fontRef idx="minor">
            <a:schemeClr val="tx1"/>
          </a:fontRef>
        </p:style>
      </p:cxnSp>
      <p:cxnSp>
        <p:nvCxnSpPr>
          <p:cNvPr id="77" name="直線コネクタ 76"/>
          <p:cNvCxnSpPr/>
          <p:nvPr/>
        </p:nvCxnSpPr>
        <p:spPr>
          <a:xfrm rot="5400000">
            <a:off x="456526" y="3851928"/>
            <a:ext cx="1440160" cy="0"/>
          </a:xfrm>
          <a:prstGeom prst="line">
            <a:avLst/>
          </a:prstGeom>
          <a:ln>
            <a:prstDash val="sysDash"/>
          </a:ln>
        </p:spPr>
        <p:style>
          <a:lnRef idx="3">
            <a:schemeClr val="accent2"/>
          </a:lnRef>
          <a:fillRef idx="0">
            <a:schemeClr val="accent2"/>
          </a:fillRef>
          <a:effectRef idx="2">
            <a:schemeClr val="accent2"/>
          </a:effectRef>
          <a:fontRef idx="minor">
            <a:schemeClr val="tx1"/>
          </a:fontRef>
        </p:style>
      </p:cxnSp>
      <p:cxnSp>
        <p:nvCxnSpPr>
          <p:cNvPr id="78" name="直線矢印コネクタ 77"/>
          <p:cNvCxnSpPr/>
          <p:nvPr/>
        </p:nvCxnSpPr>
        <p:spPr>
          <a:xfrm>
            <a:off x="-32" y="3405060"/>
            <a:ext cx="1176638" cy="1297"/>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79" name="テキスト ボックス 78"/>
          <p:cNvSpPr txBox="1"/>
          <p:nvPr/>
        </p:nvSpPr>
        <p:spPr>
          <a:xfrm>
            <a:off x="360008" y="3059840"/>
            <a:ext cx="631904" cy="369332"/>
          </a:xfrm>
          <a:prstGeom prst="rect">
            <a:avLst/>
          </a:prstGeom>
          <a:noFill/>
        </p:spPr>
        <p:txBody>
          <a:bodyPr wrap="none" rtlCol="0">
            <a:spAutoFit/>
          </a:bodyPr>
          <a:lstStyle/>
          <a:p>
            <a:r>
              <a:rPr lang="en-US" altLang="ja-JP" dirty="0" smtClean="0"/>
              <a:t>DMZ</a:t>
            </a:r>
            <a:endParaRPr kumimoji="1" lang="ja-JP" altLang="en-US" dirty="0"/>
          </a:p>
        </p:txBody>
      </p:sp>
      <p:sp>
        <p:nvSpPr>
          <p:cNvPr id="81" name="直方体 80"/>
          <p:cNvSpPr/>
          <p:nvPr/>
        </p:nvSpPr>
        <p:spPr>
          <a:xfrm>
            <a:off x="2605366" y="3190746"/>
            <a:ext cx="1091582" cy="504258"/>
          </a:xfrm>
          <a:prstGeom prst="cube">
            <a:avLst>
              <a:gd name="adj" fmla="val 8147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smtClean="0">
                <a:solidFill>
                  <a:schemeClr val="tx1"/>
                </a:solidFill>
                <a:effectLst>
                  <a:outerShdw blurRad="38100" dist="38100" dir="2700000" algn="tl">
                    <a:srgbClr val="000000">
                      <a:alpha val="43137"/>
                    </a:srgbClr>
                  </a:outerShdw>
                </a:effectLst>
              </a:rPr>
              <a:t>App</a:t>
            </a:r>
            <a:endParaRPr kumimoji="1" lang="ja-JP" altLang="en-US" b="1" dirty="0">
              <a:solidFill>
                <a:schemeClr val="tx1"/>
              </a:solidFill>
              <a:effectLst>
                <a:outerShdw blurRad="38100" dist="38100" dir="2700000" algn="tl">
                  <a:srgbClr val="000000">
                    <a:alpha val="43137"/>
                  </a:srgbClr>
                </a:outerShdw>
              </a:effectLst>
            </a:endParaRPr>
          </a:p>
        </p:txBody>
      </p:sp>
      <p:sp>
        <p:nvSpPr>
          <p:cNvPr id="83" name="直方体 82"/>
          <p:cNvSpPr/>
          <p:nvPr/>
        </p:nvSpPr>
        <p:spPr>
          <a:xfrm>
            <a:off x="2605366" y="3982834"/>
            <a:ext cx="1091582" cy="504258"/>
          </a:xfrm>
          <a:prstGeom prst="cube">
            <a:avLst>
              <a:gd name="adj" fmla="val 8147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smtClean="0">
                <a:solidFill>
                  <a:schemeClr val="tx1"/>
                </a:solidFill>
                <a:effectLst>
                  <a:outerShdw blurRad="38100" dist="38100" dir="2700000" algn="tl">
                    <a:srgbClr val="000000">
                      <a:alpha val="43137"/>
                    </a:srgbClr>
                  </a:outerShdw>
                </a:effectLst>
              </a:rPr>
              <a:t>App</a:t>
            </a:r>
            <a:endParaRPr kumimoji="1" lang="ja-JP" altLang="en-US" b="1" dirty="0">
              <a:solidFill>
                <a:schemeClr val="tx1"/>
              </a:solidFill>
              <a:effectLst>
                <a:outerShdw blurRad="38100" dist="38100" dir="2700000" algn="tl">
                  <a:srgbClr val="000000">
                    <a:alpha val="43137"/>
                  </a:srgbClr>
                </a:outerShdw>
              </a:effectLst>
            </a:endParaRPr>
          </a:p>
        </p:txBody>
      </p:sp>
      <p:cxnSp>
        <p:nvCxnSpPr>
          <p:cNvPr id="85" name="カギ線コネクタ 84"/>
          <p:cNvCxnSpPr>
            <a:stCxn id="81" idx="5"/>
            <a:endCxn id="63" idx="2"/>
          </p:cNvCxnSpPr>
          <p:nvPr/>
        </p:nvCxnSpPr>
        <p:spPr>
          <a:xfrm>
            <a:off x="3696948" y="3237453"/>
            <a:ext cx="122864" cy="121604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6" name="カギ線コネクタ 85"/>
          <p:cNvCxnSpPr>
            <a:stCxn id="83" idx="5"/>
            <a:endCxn id="63" idx="2"/>
          </p:cNvCxnSpPr>
          <p:nvPr/>
        </p:nvCxnSpPr>
        <p:spPr>
          <a:xfrm>
            <a:off x="3696948" y="4029541"/>
            <a:ext cx="122864" cy="423954"/>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13" name="正方形/長方形 112"/>
          <p:cNvSpPr/>
          <p:nvPr/>
        </p:nvSpPr>
        <p:spPr>
          <a:xfrm>
            <a:off x="5364088" y="3429000"/>
            <a:ext cx="1224136" cy="500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err="1" smtClean="0"/>
              <a:t>AppTier</a:t>
            </a:r>
            <a:endParaRPr kumimoji="1" lang="ja-JP" altLang="en-US" dirty="0"/>
          </a:p>
        </p:txBody>
      </p:sp>
      <p:cxnSp>
        <p:nvCxnSpPr>
          <p:cNvPr id="115" name="直線矢印コネクタ 114"/>
          <p:cNvCxnSpPr>
            <a:stCxn id="113" idx="3"/>
            <a:endCxn id="109" idx="2"/>
          </p:cNvCxnSpPr>
          <p:nvPr/>
        </p:nvCxnSpPr>
        <p:spPr>
          <a:xfrm>
            <a:off x="6588224" y="3679033"/>
            <a:ext cx="576064" cy="20751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17" name="直線矢印コネクタ 116"/>
          <p:cNvCxnSpPr>
            <a:stCxn id="113" idx="3"/>
            <a:endCxn id="105" idx="2"/>
          </p:cNvCxnSpPr>
          <p:nvPr/>
        </p:nvCxnSpPr>
        <p:spPr>
          <a:xfrm>
            <a:off x="6588224" y="3679033"/>
            <a:ext cx="576064" cy="56470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19" name="曲線コネクタ 118"/>
          <p:cNvCxnSpPr>
            <a:stCxn id="89" idx="2"/>
            <a:endCxn id="113" idx="0"/>
          </p:cNvCxnSpPr>
          <p:nvPr/>
        </p:nvCxnSpPr>
        <p:spPr>
          <a:xfrm rot="5400000">
            <a:off x="5904718" y="3357562"/>
            <a:ext cx="142876" cy="1588"/>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直方体 14"/>
          <p:cNvSpPr/>
          <p:nvPr/>
        </p:nvSpPr>
        <p:spPr>
          <a:xfrm>
            <a:off x="7164288" y="4500570"/>
            <a:ext cx="1224136" cy="504258"/>
          </a:xfrm>
          <a:prstGeom prst="cube">
            <a:avLst>
              <a:gd name="adj" fmla="val 8147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p:cNvSpPr txBox="1"/>
          <p:nvPr/>
        </p:nvSpPr>
        <p:spPr>
          <a:xfrm>
            <a:off x="7164288" y="4572578"/>
            <a:ext cx="1050288" cy="307777"/>
          </a:xfrm>
          <a:prstGeom prst="rect">
            <a:avLst/>
          </a:prstGeom>
          <a:noFill/>
        </p:spPr>
        <p:txBody>
          <a:bodyPr wrap="none" rtlCol="0">
            <a:spAutoFit/>
          </a:bodyPr>
          <a:lstStyle/>
          <a:p>
            <a:r>
              <a:rPr kumimoji="1" lang="en-US" altLang="ja-JP" sz="1400" dirty="0" smtClean="0"/>
              <a:t>10.87.15.90</a:t>
            </a:r>
            <a:endParaRPr kumimoji="1" lang="ja-JP" altLang="en-US" sz="1400" dirty="0"/>
          </a:p>
        </p:txBody>
      </p:sp>
      <p:sp>
        <p:nvSpPr>
          <p:cNvPr id="73" name="直方体 72"/>
          <p:cNvSpPr/>
          <p:nvPr/>
        </p:nvSpPr>
        <p:spPr>
          <a:xfrm>
            <a:off x="7164288" y="4134058"/>
            <a:ext cx="1224136" cy="504258"/>
          </a:xfrm>
          <a:prstGeom prst="cube">
            <a:avLst>
              <a:gd name="adj" fmla="val 8147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テキスト ボックス 74"/>
          <p:cNvSpPr txBox="1"/>
          <p:nvPr/>
        </p:nvSpPr>
        <p:spPr>
          <a:xfrm>
            <a:off x="7164288" y="4206066"/>
            <a:ext cx="1233030" cy="307777"/>
          </a:xfrm>
          <a:prstGeom prst="rect">
            <a:avLst/>
          </a:prstGeom>
          <a:noFill/>
        </p:spPr>
        <p:txBody>
          <a:bodyPr wrap="none" rtlCol="0">
            <a:spAutoFit/>
          </a:bodyPr>
          <a:lstStyle/>
          <a:p>
            <a:r>
              <a:rPr kumimoji="1" lang="en-US" altLang="ja-JP" sz="1400" dirty="0" smtClean="0"/>
              <a:t>10.46.201.122</a:t>
            </a:r>
            <a:endParaRPr kumimoji="1" lang="ja-JP" altLang="en-US" sz="1400" dirty="0"/>
          </a:p>
        </p:txBody>
      </p:sp>
      <p:sp>
        <p:nvSpPr>
          <p:cNvPr id="105" name="直方体 104"/>
          <p:cNvSpPr/>
          <p:nvPr/>
        </p:nvSpPr>
        <p:spPr>
          <a:xfrm>
            <a:off x="7164288" y="3786190"/>
            <a:ext cx="1224136" cy="504258"/>
          </a:xfrm>
          <a:prstGeom prst="cube">
            <a:avLst>
              <a:gd name="adj" fmla="val 8147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7" name="テキスト ボックス 106"/>
          <p:cNvSpPr txBox="1"/>
          <p:nvPr/>
        </p:nvSpPr>
        <p:spPr>
          <a:xfrm>
            <a:off x="7164288" y="3858198"/>
            <a:ext cx="958917" cy="307777"/>
          </a:xfrm>
          <a:prstGeom prst="rect">
            <a:avLst/>
          </a:prstGeom>
          <a:noFill/>
        </p:spPr>
        <p:txBody>
          <a:bodyPr wrap="none" rtlCol="0">
            <a:spAutoFit/>
          </a:bodyPr>
          <a:lstStyle/>
          <a:p>
            <a:r>
              <a:rPr kumimoji="1" lang="en-US" altLang="ja-JP" sz="1400" dirty="0" smtClean="0"/>
              <a:t>10.66.9.63</a:t>
            </a:r>
            <a:endParaRPr kumimoji="1" lang="ja-JP" altLang="en-US" sz="1400" dirty="0"/>
          </a:p>
        </p:txBody>
      </p:sp>
      <p:sp>
        <p:nvSpPr>
          <p:cNvPr id="109" name="直方体 108"/>
          <p:cNvSpPr/>
          <p:nvPr/>
        </p:nvSpPr>
        <p:spPr>
          <a:xfrm>
            <a:off x="7164288" y="3429000"/>
            <a:ext cx="1224136" cy="504258"/>
          </a:xfrm>
          <a:prstGeom prst="cube">
            <a:avLst>
              <a:gd name="adj" fmla="val 8147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1" name="テキスト ボックス 110"/>
          <p:cNvSpPr txBox="1"/>
          <p:nvPr/>
        </p:nvSpPr>
        <p:spPr>
          <a:xfrm>
            <a:off x="7164288" y="3501008"/>
            <a:ext cx="1050288" cy="307777"/>
          </a:xfrm>
          <a:prstGeom prst="rect">
            <a:avLst/>
          </a:prstGeom>
          <a:noFill/>
        </p:spPr>
        <p:txBody>
          <a:bodyPr wrap="none" rtlCol="0">
            <a:spAutoFit/>
          </a:bodyPr>
          <a:lstStyle/>
          <a:p>
            <a:r>
              <a:rPr kumimoji="1" lang="en-US" altLang="ja-JP" sz="1400" dirty="0" smtClean="0"/>
              <a:t>10.56.113.8</a:t>
            </a:r>
            <a:endParaRPr kumimoji="1" lang="ja-JP" altLang="en-US" sz="1400" dirty="0"/>
          </a:p>
        </p:txBody>
      </p:sp>
      <p:sp>
        <p:nvSpPr>
          <p:cNvPr id="12" name="直方体 11"/>
          <p:cNvSpPr/>
          <p:nvPr/>
        </p:nvSpPr>
        <p:spPr>
          <a:xfrm>
            <a:off x="7164288" y="3071810"/>
            <a:ext cx="1224136" cy="504258"/>
          </a:xfrm>
          <a:prstGeom prst="cube">
            <a:avLst>
              <a:gd name="adj" fmla="val 8147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直方体 12"/>
          <p:cNvSpPr/>
          <p:nvPr/>
        </p:nvSpPr>
        <p:spPr>
          <a:xfrm>
            <a:off x="7164288" y="2714620"/>
            <a:ext cx="1224136" cy="504258"/>
          </a:xfrm>
          <a:prstGeom prst="cube">
            <a:avLst>
              <a:gd name="adj" fmla="val 8147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直方体 13"/>
          <p:cNvSpPr/>
          <p:nvPr/>
        </p:nvSpPr>
        <p:spPr>
          <a:xfrm>
            <a:off x="7164288" y="2348880"/>
            <a:ext cx="1224136" cy="504258"/>
          </a:xfrm>
          <a:prstGeom prst="cube">
            <a:avLst>
              <a:gd name="adj" fmla="val 8147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p:cNvSpPr txBox="1"/>
          <p:nvPr/>
        </p:nvSpPr>
        <p:spPr>
          <a:xfrm>
            <a:off x="7164288" y="2420888"/>
            <a:ext cx="776175" cy="307777"/>
          </a:xfrm>
          <a:prstGeom prst="rect">
            <a:avLst/>
          </a:prstGeom>
          <a:noFill/>
        </p:spPr>
        <p:txBody>
          <a:bodyPr wrap="none" rtlCol="0">
            <a:spAutoFit/>
          </a:bodyPr>
          <a:lstStyle/>
          <a:p>
            <a:r>
              <a:rPr kumimoji="1" lang="en-US" altLang="ja-JP" sz="1400" dirty="0" smtClean="0"/>
              <a:t>10.1.1.2</a:t>
            </a:r>
            <a:endParaRPr kumimoji="1" lang="ja-JP" altLang="en-US" sz="1400" dirty="0"/>
          </a:p>
        </p:txBody>
      </p:sp>
      <p:sp>
        <p:nvSpPr>
          <p:cNvPr id="20" name="テキスト ボックス 19"/>
          <p:cNvSpPr txBox="1"/>
          <p:nvPr/>
        </p:nvSpPr>
        <p:spPr>
          <a:xfrm>
            <a:off x="7164288" y="2786628"/>
            <a:ext cx="867545" cy="307777"/>
          </a:xfrm>
          <a:prstGeom prst="rect">
            <a:avLst/>
          </a:prstGeom>
          <a:noFill/>
        </p:spPr>
        <p:txBody>
          <a:bodyPr wrap="none" rtlCol="0">
            <a:spAutoFit/>
          </a:bodyPr>
          <a:lstStyle/>
          <a:p>
            <a:r>
              <a:rPr kumimoji="1" lang="en-US" altLang="ja-JP" sz="1400" dirty="0" smtClean="0"/>
              <a:t>10.3.9.10</a:t>
            </a:r>
            <a:endParaRPr kumimoji="1" lang="ja-JP" altLang="en-US" sz="1400" dirty="0"/>
          </a:p>
        </p:txBody>
      </p:sp>
      <p:sp>
        <p:nvSpPr>
          <p:cNvPr id="21" name="テキスト ボックス 20"/>
          <p:cNvSpPr txBox="1"/>
          <p:nvPr/>
        </p:nvSpPr>
        <p:spPr>
          <a:xfrm>
            <a:off x="7164288" y="3143818"/>
            <a:ext cx="867545" cy="307777"/>
          </a:xfrm>
          <a:prstGeom prst="rect">
            <a:avLst/>
          </a:prstGeom>
          <a:noFill/>
        </p:spPr>
        <p:txBody>
          <a:bodyPr wrap="none" rtlCol="0">
            <a:spAutoFit/>
          </a:bodyPr>
          <a:lstStyle/>
          <a:p>
            <a:r>
              <a:rPr kumimoji="1" lang="en-US" altLang="ja-JP" sz="1400" dirty="0" smtClean="0"/>
              <a:t>10.12.4.9</a:t>
            </a:r>
            <a:endParaRPr kumimoji="1" lang="ja-JP" altLang="en-US" sz="1400" dirty="0"/>
          </a:p>
        </p:txBody>
      </p:sp>
      <p:cxnSp>
        <p:nvCxnSpPr>
          <p:cNvPr id="167" name="図形 117"/>
          <p:cNvCxnSpPr>
            <a:stCxn id="80" idx="1"/>
            <a:endCxn id="113" idx="1"/>
          </p:cNvCxnSpPr>
          <p:nvPr/>
        </p:nvCxnSpPr>
        <p:spPr>
          <a:xfrm rot="10800000">
            <a:off x="5364088" y="3679034"/>
            <a:ext cx="1588" cy="1262337"/>
          </a:xfrm>
          <a:prstGeom prst="curvedConnector3">
            <a:avLst>
              <a:gd name="adj1" fmla="val 14395466"/>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スパイス">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スパイス">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1855</TotalTime>
  <Words>1807</Words>
  <Application>Microsoft Office PowerPoint</Application>
  <PresentationFormat>画面に合わせる (4:3)</PresentationFormat>
  <Paragraphs>525</Paragraphs>
  <Slides>28</Slides>
  <Notes>28</Notes>
  <HiddenSlides>0</HiddenSlides>
  <MMClips>0</MMClips>
  <ScaleCrop>false</ScaleCrop>
  <HeadingPairs>
    <vt:vector size="4" baseType="variant">
      <vt:variant>
        <vt:lpstr>テーマ</vt:lpstr>
      </vt:variant>
      <vt:variant>
        <vt:i4>1</vt:i4>
      </vt:variant>
      <vt:variant>
        <vt:lpstr>スライド タイトル</vt:lpstr>
      </vt:variant>
      <vt:variant>
        <vt:i4>28</vt:i4>
      </vt:variant>
    </vt:vector>
  </HeadingPairs>
  <TitlesOfParts>
    <vt:vector size="29" baseType="lpstr">
      <vt:lpstr>スパイス</vt:lpstr>
      <vt:lpstr>Web三層モデル(1)</vt:lpstr>
      <vt:lpstr>アジェンダ</vt:lpstr>
      <vt:lpstr>クラウド基盤のネットワーク構成と仕組み</vt:lpstr>
      <vt:lpstr>フラットなネットワーク構成</vt:lpstr>
      <vt:lpstr>Security Groupの考え方</vt:lpstr>
      <vt:lpstr>Eucalyptusでの実装</vt:lpstr>
      <vt:lpstr>Wakame-vdcでの実装</vt:lpstr>
      <vt:lpstr>WebシステムのSecurity Group適用例</vt:lpstr>
      <vt:lpstr>Firewallとして機能する</vt:lpstr>
      <vt:lpstr>参考: ネットワークそのものの仮想化をしようという動き</vt:lpstr>
      <vt:lpstr>スケールアウトとシュリンクインの実現方法</vt:lpstr>
      <vt:lpstr>スケールアウトの概要</vt:lpstr>
      <vt:lpstr>インスタンスを増減させる</vt:lpstr>
      <vt:lpstr>ブートと通信の確認</vt:lpstr>
      <vt:lpstr>プロダクト間の依存関係を解決する</vt:lpstr>
      <vt:lpstr>Web APIを利用する</vt:lpstr>
      <vt:lpstr>Web API: HTTP(S)通信と認証アルゴリズム</vt:lpstr>
      <vt:lpstr>参考: 認証アルゴリズム(Ruby) (1/2)</vt:lpstr>
      <vt:lpstr>参考: 認証アルゴリズム(Ruby) (2/2)</vt:lpstr>
      <vt:lpstr>参考:  URLにアクセスした結果</vt:lpstr>
      <vt:lpstr>Web APIをWrapした言語別ライブラリ</vt:lpstr>
      <vt:lpstr>非同期処理</vt:lpstr>
      <vt:lpstr>Wakame-fuelの事例</vt:lpstr>
      <vt:lpstr>Wakame-fuelはコマンド一行で スケールアウトするようになっている</vt:lpstr>
      <vt:lpstr>演習：スケールアウトを実践してみる</vt:lpstr>
      <vt:lpstr>演習の概要</vt:lpstr>
      <vt:lpstr>演習</vt:lpstr>
      <vt:lpstr>課題：議論で出たアイディアをプロトタイピングしてみよう</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第3回目</dc:title>
  <cp:lastModifiedBy>yam</cp:lastModifiedBy>
  <cp:revision>172</cp:revision>
  <dcterms:modified xsi:type="dcterms:W3CDTF">2011-02-06T14:55:16Z</dcterms:modified>
</cp:coreProperties>
</file>