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405" r:id="rId2"/>
    <p:sldId id="397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D9072F52-0DF4-40AB-B7B5-8AC58FF1342F}">
          <p14:sldIdLst>
            <p14:sldId id="405"/>
            <p14:sldId id="39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124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10A95-77BB-4545-A964-813D593891FE}" type="datetimeFigureOut">
              <a:rPr kumimoji="1" lang="ja-JP" altLang="en-US" smtClean="0"/>
              <a:pPr/>
              <a:t>2012/3/12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9AFFB-4947-4592-9C7F-8BFA97245DE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605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AFFB-4947-4592-9C7F-8BFA97245DE1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AFFB-4947-4592-9C7F-8BFA97245DE1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4130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_titlemaster_b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B_titlemaster_title_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06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footer_b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351588"/>
            <a:ext cx="9144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footer_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6351588"/>
            <a:ext cx="9144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3091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703263" y="1209675"/>
            <a:ext cx="7737475" cy="1457325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ja-JP" altLang="en-US" dirty="0" smtClean="0"/>
              <a:t>マスタ タイトルの書式設定</a:t>
            </a:r>
            <a:endParaRPr lang="en-US" altLang="ja-JP" dirty="0"/>
          </a:p>
        </p:txBody>
      </p:sp>
      <p:sp>
        <p:nvSpPr>
          <p:cNvPr id="183091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979613" y="3486150"/>
            <a:ext cx="6461125" cy="1455738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000"/>
            </a:lvl1pPr>
          </a:lstStyle>
          <a:p>
            <a:r>
              <a:rPr lang="ja-JP" altLang="en-US" dirty="0" smtClean="0"/>
              <a:t>マスタ サブタイトルの書式設定</a:t>
            </a:r>
            <a:endParaRPr lang="ja-JP" altLang="en-US" dirty="0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0"/>
          </p:nvPr>
        </p:nvSpPr>
        <p:spPr>
          <a:xfrm>
            <a:off x="6228184" y="6613525"/>
            <a:ext cx="2849563" cy="187325"/>
          </a:xfrm>
        </p:spPr>
        <p:txBody>
          <a:bodyPr/>
          <a:lstStyle>
            <a:lvl1pPr algn="r">
              <a:defRPr/>
            </a:lvl1pPr>
          </a:lstStyle>
          <a:p>
            <a:r>
              <a:rPr kumimoji="1" lang="en-US" altLang="ja-JP" smtClean="0"/>
              <a:t>Copyright © 2012 NTT DATA CORPORATION</a:t>
            </a:r>
            <a:endParaRPr kumimoji="1" lang="ja-JP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692696"/>
            <a:ext cx="3286001" cy="43204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692696"/>
            <a:ext cx="5389438" cy="54334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512" y="1124744"/>
            <a:ext cx="3286001" cy="50014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 smtClean="0"/>
              <a:t>マスタ テキストの書式設定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BC3F6C-FA60-4B64-957B-698064427B4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 dirty="0" smtClean="0"/>
              <a:t>アイコンをクリックして図を追加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BC3F6C-FA60-4B64-957B-698064427B4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BC3F6C-FA60-4B64-957B-698064427B4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15100" y="838200"/>
            <a:ext cx="1943100" cy="5486400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685800" y="838200"/>
            <a:ext cx="5676900" cy="5486400"/>
          </a:xfrm>
        </p:spPr>
        <p:txBody>
          <a:bodyPr vert="eaVert"/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BC3F6C-FA60-4B64-957B-698064427B4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692696"/>
            <a:ext cx="7704856" cy="432048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表プレースホルダ 2"/>
          <p:cNvSpPr>
            <a:spLocks noGrp="1"/>
          </p:cNvSpPr>
          <p:nvPr>
            <p:ph type="tbl" idx="1"/>
          </p:nvPr>
        </p:nvSpPr>
        <p:spPr>
          <a:xfrm>
            <a:off x="179512" y="1196753"/>
            <a:ext cx="8784976" cy="5127848"/>
          </a:xfrm>
        </p:spPr>
        <p:txBody>
          <a:bodyPr/>
          <a:lstStyle/>
          <a:p>
            <a:pPr lvl="0"/>
            <a:r>
              <a:rPr lang="ja-JP" altLang="en-US" noProof="0" dirty="0" smtClean="0"/>
              <a:t>アイコンをクリックして表を追加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BC3F6C-FA60-4B64-957B-698064427B4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タイトル、テキスト、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692696"/>
            <a:ext cx="7704856" cy="432048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sz="half" idx="1"/>
          </p:nvPr>
        </p:nvSpPr>
        <p:spPr>
          <a:xfrm>
            <a:off x="179512" y="1196752"/>
            <a:ext cx="8784976" cy="2520280"/>
          </a:xfrm>
        </p:spPr>
        <p:txBody>
          <a:bodyPr/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179512" y="3789040"/>
            <a:ext cx="8784976" cy="2535561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BC3F6C-FA60-4B64-957B-698064427B4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インデックス1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INDEX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+mj-lt"/>
              <a:buAutoNum type="arabicPeriod"/>
              <a:defRPr/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600200" indent="-228600">
              <a:buFont typeface="+mj-lt"/>
              <a:buAutoNum type="arabicPeriod"/>
              <a:defRPr/>
            </a:lvl4pPr>
            <a:lvl5pPr marL="2057400" indent="-228600">
              <a:buFont typeface="+mj-lt"/>
              <a:buAutoNum type="arabicPeriod"/>
              <a:defRPr/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BC3F6C-FA60-4B64-957B-698064427B4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6678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インデックス2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INDEX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179512" y="1196752"/>
            <a:ext cx="4316288" cy="5127849"/>
          </a:xfrm>
        </p:spPr>
        <p:txBody>
          <a:bodyPr/>
          <a:lstStyle>
            <a:lvl1pPr>
              <a:buFont typeface="+mj-lt"/>
              <a:buAutoNum type="arabicPeriod"/>
              <a:defRPr sz="1800"/>
            </a:lvl1pPr>
            <a:lvl2pPr marL="800100" indent="-342900">
              <a:buFont typeface="+mj-lt"/>
              <a:buAutoNum type="arabicPeriod"/>
              <a:defRPr sz="1600"/>
            </a:lvl2pPr>
            <a:lvl3pPr marL="1257300" indent="-342900">
              <a:buFont typeface="+mj-lt"/>
              <a:buAutoNum type="arabicPeriod"/>
              <a:defRPr sz="1400"/>
            </a:lvl3pPr>
            <a:lvl4pPr>
              <a:buFont typeface="+mj-lt"/>
              <a:buAutoNum type="arabicPeriod"/>
              <a:defRPr sz="1200"/>
            </a:lvl4pPr>
            <a:lvl5pPr>
              <a:buFont typeface="+mj-lt"/>
              <a:buAutoNum type="arabicPeriod"/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196752"/>
            <a:ext cx="4316288" cy="5127849"/>
          </a:xfrm>
        </p:spPr>
        <p:txBody>
          <a:bodyPr/>
          <a:lstStyle>
            <a:lvl1pPr>
              <a:buFont typeface="+mj-lt"/>
              <a:buAutoNum type="arabicPeriod"/>
              <a:defRPr sz="1800"/>
            </a:lvl1pPr>
            <a:lvl2pPr marL="800100" indent="-342900">
              <a:buFont typeface="+mj-lt"/>
              <a:buAutoNum type="arabicPeriod"/>
              <a:defRPr sz="1600"/>
            </a:lvl2pPr>
            <a:lvl3pPr marL="1257300" indent="-342900">
              <a:buFont typeface="+mj-lt"/>
              <a:buAutoNum type="arabicPeriod"/>
              <a:defRPr sz="1400"/>
            </a:lvl3pPr>
            <a:lvl4pPr>
              <a:buFont typeface="+mj-lt"/>
              <a:buAutoNum type="arabicPeriod"/>
              <a:defRPr sz="1200"/>
            </a:lvl4pPr>
            <a:lvl5pPr>
              <a:buFont typeface="+mj-lt"/>
              <a:buAutoNum type="arabicPeriod"/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BC3F6C-FA60-4B64-957B-698064427B4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1880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056979"/>
            <a:ext cx="7772400" cy="1362075"/>
          </a:xfrm>
        </p:spPr>
        <p:txBody>
          <a:bodyPr/>
          <a:lstStyle>
            <a:lvl1pPr algn="l">
              <a:defRPr sz="4000" b="1" cap="none" baseline="0"/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1556792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dirty="0" smtClean="0"/>
              <a:t>マスタ テキストの書式設定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BC3F6C-FA60-4B64-957B-698064427B4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BC3F6C-FA60-4B64-957B-698064427B4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179512" y="1196752"/>
            <a:ext cx="4316288" cy="512784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196752"/>
            <a:ext cx="4316288" cy="512784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BC3F6C-FA60-4B64-957B-698064427B4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692696"/>
            <a:ext cx="7704856" cy="432048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79512" y="1196752"/>
            <a:ext cx="4317876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dirty="0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179512" y="1844824"/>
            <a:ext cx="4317876" cy="428133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196752"/>
            <a:ext cx="4319463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1844824"/>
            <a:ext cx="4319463" cy="428133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BC3F6C-FA60-4B64-957B-698064427B4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BC3F6C-FA60-4B64-957B-698064427B4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BC3F6C-FA60-4B64-957B-698064427B4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_slidemaster_b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0"/>
            <a:ext cx="914400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 descr="B_slidemaster_title_e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0" y="0"/>
            <a:ext cx="9144000" cy="120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512" y="1206500"/>
            <a:ext cx="8784976" cy="5118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182989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27213" y="6597352"/>
            <a:ext cx="2849562" cy="203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900" b="1">
                <a:solidFill>
                  <a:srgbClr val="4B007D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endParaRPr kumimoji="1" lang="ja-JP" altLang="en-US" dirty="0"/>
          </a:p>
        </p:txBody>
      </p:sp>
      <p:sp>
        <p:nvSpPr>
          <p:cNvPr id="182989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200775" y="1254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+mn-lt"/>
                <a:ea typeface="ＭＳ Ｐゴシック" pitchFamily="50" charset="-128"/>
              </a:defRPr>
            </a:lvl1pPr>
          </a:lstStyle>
          <a:p>
            <a:fld id="{05BC3F6C-FA60-4B64-957B-698064427B4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79512" y="694184"/>
            <a:ext cx="7704856" cy="43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ja-JP" altLang="en-US" dirty="0" smtClean="0"/>
              <a:t>マスタ タイトルの書式設定 </a:t>
            </a:r>
            <a:r>
              <a:rPr lang="en-US" altLang="ja-JP" dirty="0" smtClean="0"/>
              <a:t>Master 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5" r:id="rId2"/>
    <p:sldLayoutId id="2147483676" r:id="rId3"/>
    <p:sldLayoutId id="2147483663" r:id="rId4"/>
    <p:sldLayoutId id="2147483662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rgbClr val="0033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003399"/>
          </a:solidFill>
          <a:latin typeface="Arial Rounded MT Bold" pitchFamily="34" charset="0"/>
          <a:ea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003399"/>
          </a:solidFill>
          <a:latin typeface="Arial Rounded MT Bold" pitchFamily="34" charset="0"/>
          <a:ea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003399"/>
          </a:solidFill>
          <a:latin typeface="Arial Rounded MT Bold" pitchFamily="34" charset="0"/>
          <a:ea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003399"/>
          </a:solidFill>
          <a:latin typeface="Arial Rounded MT Bold" pitchFamily="34" charset="0"/>
          <a:ea typeface="HGP創英角ｺﾞｼｯｸUB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003399"/>
          </a:solidFill>
          <a:latin typeface="Arial Rounded MT Bold" pitchFamily="34" charset="0"/>
          <a:ea typeface="HGP創英角ｺﾞｼｯｸUB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003399"/>
          </a:solidFill>
          <a:latin typeface="Arial Rounded MT Bold" pitchFamily="34" charset="0"/>
          <a:ea typeface="HGP創英角ｺﾞｼｯｸUB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003399"/>
          </a:solidFill>
          <a:latin typeface="Arial Rounded MT Bold" pitchFamily="34" charset="0"/>
          <a:ea typeface="HGP創英角ｺﾞｼｯｸUB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003399"/>
          </a:solidFill>
          <a:latin typeface="Arial Rounded MT Bold" pitchFamily="34" charset="0"/>
          <a:ea typeface="HGP創英角ｺﾞｼｯｸUB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380B7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1C99C4"/>
        </a:buClr>
        <a:buFont typeface="Wingdings" pitchFamily="2" charset="2"/>
        <a:buChar char="n"/>
        <a:defRPr kumimoji="1" sz="1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4FAACE"/>
        </a:buClr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4EBDD7"/>
        </a:buClr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80BBD9"/>
        </a:buClr>
        <a:buFont typeface="Wingdings" pitchFamily="2" charset="2"/>
        <a:buChar char="n"/>
        <a:defRPr kumimoji="1" sz="12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80BBD9"/>
        </a:buClr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80BBD9"/>
        </a:buClr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80BBD9"/>
        </a:buClr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80BBD9"/>
        </a:buClr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z="3600" dirty="0" smtClean="0"/>
              <a:t>【</a:t>
            </a:r>
            <a:r>
              <a:rPr lang="ja-JP" altLang="en-US" sz="3600" dirty="0" smtClean="0"/>
              <a:t>クラウドシリーズ</a:t>
            </a:r>
            <a:r>
              <a:rPr lang="en-US" altLang="ja-JP" sz="3600" dirty="0" smtClean="0"/>
              <a:t>】</a:t>
            </a:r>
            <a:r>
              <a:rPr lang="ja-JP" altLang="en-US" sz="3600" dirty="0" smtClean="0"/>
              <a:t>トップエスイー特別講義</a:t>
            </a:r>
            <a:r>
              <a:rPr lang="en-US" altLang="ja-JP" sz="3600" dirty="0" smtClean="0"/>
              <a:t/>
            </a:r>
            <a:br>
              <a:rPr lang="en-US" altLang="ja-JP" sz="3600" dirty="0" smtClean="0"/>
            </a:br>
            <a:r>
              <a:rPr lang="ja-JP" altLang="en-US" sz="3600" dirty="0" smtClean="0"/>
              <a:t>「分散処理アプリ演習」</a:t>
            </a:r>
            <a:r>
              <a:rPr lang="en-US" altLang="ja-JP" sz="3600" dirty="0" smtClean="0"/>
              <a:t/>
            </a:r>
            <a:br>
              <a:rPr lang="en-US" altLang="ja-JP" sz="3600" dirty="0" smtClean="0"/>
            </a:br>
            <a:r>
              <a:rPr lang="ja-JP" altLang="en-US" sz="3600" dirty="0"/>
              <a:t>アジェンダ</a:t>
            </a:r>
            <a:endParaRPr kumimoji="1" lang="ja-JP" altLang="en-US" sz="36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2012</a:t>
            </a:r>
            <a:r>
              <a:rPr lang="ja-JP" altLang="en-US" dirty="0" smtClean="0"/>
              <a:t>年</a:t>
            </a:r>
            <a:r>
              <a:rPr lang="en-US" altLang="ja-JP" dirty="0" smtClean="0"/>
              <a:t>3</a:t>
            </a:r>
            <a:r>
              <a:rPr lang="ja-JP" altLang="en-US" dirty="0" smtClean="0"/>
              <a:t>月</a:t>
            </a:r>
            <a:r>
              <a:rPr lang="en-US" altLang="ja-JP" dirty="0" smtClean="0"/>
              <a:t>13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27781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アジェンダ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10:30</a:t>
            </a:r>
            <a:r>
              <a:rPr lang="ja-JP" altLang="en-US" dirty="0"/>
              <a:t> </a:t>
            </a:r>
            <a:r>
              <a:rPr lang="en-US" altLang="ja-JP" dirty="0" smtClean="0"/>
              <a:t>- </a:t>
            </a:r>
            <a:r>
              <a:rPr kumimoji="1" lang="en-US" altLang="ja-JP" dirty="0" smtClean="0"/>
              <a:t>12:00</a:t>
            </a:r>
            <a:r>
              <a:rPr kumimoji="1" lang="ja-JP" altLang="en-US" dirty="0" smtClean="0"/>
              <a:t>　「</a:t>
            </a:r>
            <a:r>
              <a:rPr kumimoji="1" lang="en-US" altLang="ja-JP" dirty="0" err="1" smtClean="0"/>
              <a:t>MapReduce</a:t>
            </a:r>
            <a:r>
              <a:rPr lang="ja-JP" altLang="en-US" dirty="0" smtClean="0"/>
              <a:t>プログラミング基礎」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講師</a:t>
            </a:r>
            <a:r>
              <a:rPr lang="ja-JP" altLang="en-US" dirty="0" smtClean="0">
                <a:sym typeface="Wingdings" pitchFamily="2" charset="2"/>
              </a:rPr>
              <a:t>：</a:t>
            </a:r>
            <a:r>
              <a:rPr lang="ja-JP" altLang="en-US" dirty="0" smtClean="0"/>
              <a:t>猿田　浩輔　（株式会社</a:t>
            </a:r>
            <a:r>
              <a:rPr lang="en-US" altLang="ja-JP" dirty="0" smtClean="0"/>
              <a:t>NTT</a:t>
            </a:r>
            <a:r>
              <a:rPr lang="ja-JP" altLang="en-US" dirty="0" smtClean="0"/>
              <a:t>データ）</a:t>
            </a:r>
            <a:endParaRPr lang="en-US" altLang="ja-JP" dirty="0" smtClean="0"/>
          </a:p>
          <a:p>
            <a:r>
              <a:rPr lang="en-US" altLang="ja-JP" dirty="0" smtClean="0"/>
              <a:t>13:00 – 14:30</a:t>
            </a:r>
            <a:r>
              <a:rPr lang="ja-JP" altLang="en-US" dirty="0" smtClean="0"/>
              <a:t>　「</a:t>
            </a:r>
            <a:r>
              <a:rPr lang="en-US" altLang="ja-JP" dirty="0" err="1" smtClean="0"/>
              <a:t>MapReduce</a:t>
            </a:r>
            <a:r>
              <a:rPr lang="ja-JP" altLang="en-US" dirty="0" smtClean="0"/>
              <a:t>プログラミング応用」</a:t>
            </a:r>
            <a:endParaRPr lang="en-US" altLang="ja-JP" dirty="0" smtClean="0"/>
          </a:p>
          <a:p>
            <a:pPr lvl="1"/>
            <a:r>
              <a:rPr lang="ja-JP" altLang="en-US" dirty="0"/>
              <a:t>講師</a:t>
            </a:r>
            <a:r>
              <a:rPr lang="ja-JP" altLang="en-US" dirty="0" smtClean="0">
                <a:sym typeface="Wingdings" pitchFamily="2" charset="2"/>
              </a:rPr>
              <a:t>：山下　真一　</a:t>
            </a:r>
            <a:r>
              <a:rPr lang="ja-JP" altLang="en-US" dirty="0" smtClean="0"/>
              <a:t>（</a:t>
            </a:r>
            <a:r>
              <a:rPr lang="ja-JP" altLang="en-US" dirty="0"/>
              <a:t>株式会社</a:t>
            </a:r>
            <a:r>
              <a:rPr lang="en-US" altLang="ja-JP" dirty="0"/>
              <a:t>NTT</a:t>
            </a:r>
            <a:r>
              <a:rPr lang="ja-JP" altLang="en-US" dirty="0"/>
              <a:t>データ）</a:t>
            </a:r>
            <a:endParaRPr lang="en-US" altLang="ja-JP" dirty="0"/>
          </a:p>
          <a:p>
            <a:r>
              <a:rPr lang="en-US" altLang="ja-JP" dirty="0" smtClean="0"/>
              <a:t>14:45 – 16:15</a:t>
            </a:r>
            <a:r>
              <a:rPr lang="ja-JP" altLang="en-US" dirty="0" smtClean="0"/>
              <a:t>　「</a:t>
            </a:r>
            <a:r>
              <a:rPr lang="en-US" altLang="ja-JP" dirty="0" smtClean="0"/>
              <a:t>Hive</a:t>
            </a:r>
            <a:r>
              <a:rPr lang="ja-JP" altLang="en-US" dirty="0" smtClean="0"/>
              <a:t>概要」</a:t>
            </a:r>
            <a:endParaRPr lang="en-US" altLang="ja-JP" dirty="0" smtClean="0"/>
          </a:p>
          <a:p>
            <a:pPr lvl="1"/>
            <a:r>
              <a:rPr lang="ja-JP" altLang="en-US" dirty="0"/>
              <a:t>講師</a:t>
            </a:r>
            <a:r>
              <a:rPr lang="ja-JP" altLang="en-US" dirty="0" smtClean="0">
                <a:sym typeface="Wingdings" pitchFamily="2" charset="2"/>
              </a:rPr>
              <a:t>：安達　仁</a:t>
            </a:r>
            <a:r>
              <a:rPr lang="ja-JP" altLang="en-US" dirty="0" smtClean="0"/>
              <a:t>　（</a:t>
            </a:r>
            <a:r>
              <a:rPr lang="ja-JP" altLang="en-US" dirty="0"/>
              <a:t>株式会社</a:t>
            </a:r>
            <a:r>
              <a:rPr lang="en-US" altLang="ja-JP" dirty="0"/>
              <a:t>NTT</a:t>
            </a:r>
            <a:r>
              <a:rPr lang="ja-JP" altLang="en-US" dirty="0"/>
              <a:t>データ）</a:t>
            </a:r>
            <a:endParaRPr lang="en-US" altLang="ja-JP" dirty="0"/>
          </a:p>
          <a:p>
            <a:r>
              <a:rPr lang="en-US" altLang="ja-JP" dirty="0" smtClean="0"/>
              <a:t>16:30 – 18:00</a:t>
            </a:r>
            <a:r>
              <a:rPr lang="ja-JP" altLang="en-US" dirty="0" smtClean="0"/>
              <a:t>　「</a:t>
            </a:r>
            <a:r>
              <a:rPr lang="en-US" altLang="ja-JP" dirty="0" smtClean="0"/>
              <a:t>Hive</a:t>
            </a:r>
            <a:r>
              <a:rPr lang="ja-JP" altLang="en-US" dirty="0" smtClean="0"/>
              <a:t>演習」</a:t>
            </a:r>
            <a:endParaRPr lang="en-US" altLang="ja-JP" dirty="0" smtClean="0"/>
          </a:p>
          <a:p>
            <a:pPr lvl="1"/>
            <a:r>
              <a:rPr lang="ja-JP" altLang="en-US" dirty="0"/>
              <a:t>講師</a:t>
            </a:r>
            <a:r>
              <a:rPr lang="ja-JP" altLang="en-US" dirty="0" smtClean="0">
                <a:sym typeface="Wingdings" pitchFamily="2" charset="2"/>
              </a:rPr>
              <a:t>：安達　仁</a:t>
            </a:r>
            <a:r>
              <a:rPr lang="ja-JP" altLang="en-US" dirty="0" smtClean="0"/>
              <a:t>　（</a:t>
            </a:r>
            <a:r>
              <a:rPr lang="ja-JP" altLang="en-US" dirty="0"/>
              <a:t>株式会社</a:t>
            </a:r>
            <a:r>
              <a:rPr lang="en-US" altLang="ja-JP" dirty="0"/>
              <a:t>NTT</a:t>
            </a:r>
            <a:r>
              <a:rPr lang="ja-JP" altLang="en-US" dirty="0"/>
              <a:t>データ）</a:t>
            </a:r>
            <a:endParaRPr lang="en-US" altLang="ja-JP" dirty="0"/>
          </a:p>
          <a:p>
            <a:r>
              <a:rPr lang="en-US" altLang="ja-JP" dirty="0" smtClean="0"/>
              <a:t>18:00</a:t>
            </a:r>
            <a:r>
              <a:rPr lang="ja-JP" altLang="en-US" dirty="0" smtClean="0"/>
              <a:t> </a:t>
            </a:r>
            <a:r>
              <a:rPr lang="en-US" altLang="ja-JP" dirty="0" smtClean="0"/>
              <a:t>– 18:30</a:t>
            </a:r>
            <a:r>
              <a:rPr lang="ja-JP" altLang="en-US" dirty="0"/>
              <a:t>　</a:t>
            </a:r>
            <a:r>
              <a:rPr lang="ja-JP" altLang="en-US" dirty="0" smtClean="0"/>
              <a:t>「</a:t>
            </a:r>
            <a:r>
              <a:rPr lang="en-US" altLang="ja-JP" dirty="0" err="1" smtClean="0"/>
              <a:t>Hadoop</a:t>
            </a:r>
            <a:r>
              <a:rPr lang="ja-JP" altLang="en-US" dirty="0" smtClean="0"/>
              <a:t>の今後」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講師：清　雄一　（株式会社三菱総合研究所）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en-US" altLang="ja-JP" dirty="0"/>
              <a:t>※</a:t>
            </a:r>
            <a:r>
              <a:rPr lang="ja-JP" altLang="en-US" dirty="0"/>
              <a:t>本講座は</a:t>
            </a:r>
            <a:r>
              <a:rPr lang="ja-JP" altLang="en-US" dirty="0" smtClean="0"/>
              <a:t>、</a:t>
            </a:r>
            <a:r>
              <a:rPr lang="en-US" altLang="ja-JP" dirty="0" smtClean="0"/>
              <a:t>2012</a:t>
            </a:r>
            <a:r>
              <a:rPr lang="ja-JP" altLang="en-US" dirty="0" smtClean="0"/>
              <a:t>年度</a:t>
            </a:r>
            <a:r>
              <a:rPr lang="ja-JP" altLang="en-US" dirty="0"/>
              <a:t>にトップエスイーにて開講予定の「分散処理アプリ演習」をベースに時間を短縮した「特別講義」です。正式開講に先立ちまして，トップエスイーの受講生と</a:t>
            </a:r>
            <a:r>
              <a:rPr lang="en-US" altLang="ja-JP" dirty="0"/>
              <a:t>NPO</a:t>
            </a:r>
            <a:r>
              <a:rPr lang="ja-JP" altLang="en-US" dirty="0"/>
              <a:t>会員の皆様に特別に開講いたします。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C3F6C-FA60-4B64-957B-698064427B42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114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テーマ1">
  <a:themeElements>
    <a:clrScheme name="TopSE-design-v1[1].0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ユーザー定義 1">
      <a:majorFont>
        <a:latin typeface="HGP創英角ｺﾞｼｯｸUB"/>
        <a:ea typeface="HGP創英角ｺﾞｼｯｸUB"/>
        <a:cs typeface=""/>
      </a:majorFont>
      <a:minorFont>
        <a:latin typeface="HGP創英角ｺﾞｼｯｸUB"/>
        <a:ea typeface="HGP創英角ｺﾞｼｯｸU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opSE-design-v1[1].0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opSE-design-v1[1].0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pSE-design-v1[1].0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pSE-design-v1[1].0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pSE-design-v1[1].0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pSE-design-v1[1].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pSE-design-v1[1].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テーマ1</Template>
  <TotalTime>14571</TotalTime>
  <Words>19</Words>
  <Application>Microsoft Office PowerPoint</Application>
  <PresentationFormat>画面に合わせる (4:3)</PresentationFormat>
  <Paragraphs>18</Paragraphs>
  <Slides>2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テーマ1</vt:lpstr>
      <vt:lpstr>【クラウドシリーズ】トップエスイー特別講義 「分散処理アプリ演習」 アジェンダ</vt:lpstr>
      <vt:lpstr>アジェンダ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share</dc:creator>
  <cp:lastModifiedBy>別府 大一郎</cp:lastModifiedBy>
  <cp:revision>594</cp:revision>
  <dcterms:created xsi:type="dcterms:W3CDTF">2011-12-21T06:22:19Z</dcterms:created>
  <dcterms:modified xsi:type="dcterms:W3CDTF">2012-03-12T05:23:48Z</dcterms:modified>
</cp:coreProperties>
</file>