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62" r:id="rId2"/>
    <p:sldId id="256" r:id="rId3"/>
    <p:sldId id="394" r:id="rId4"/>
    <p:sldId id="392" r:id="rId5"/>
    <p:sldId id="393" r:id="rId6"/>
    <p:sldId id="344" r:id="rId7"/>
    <p:sldId id="264" r:id="rId8"/>
    <p:sldId id="299" r:id="rId9"/>
    <p:sldId id="309" r:id="rId10"/>
    <p:sldId id="306" r:id="rId11"/>
    <p:sldId id="343" r:id="rId12"/>
    <p:sldId id="307" r:id="rId13"/>
    <p:sldId id="286" r:id="rId14"/>
    <p:sldId id="347" r:id="rId15"/>
    <p:sldId id="338" r:id="rId16"/>
    <p:sldId id="311" r:id="rId17"/>
    <p:sldId id="312" r:id="rId18"/>
    <p:sldId id="313" r:id="rId19"/>
    <p:sldId id="314" r:id="rId20"/>
    <p:sldId id="339" r:id="rId21"/>
    <p:sldId id="346" r:id="rId22"/>
    <p:sldId id="375" r:id="rId23"/>
    <p:sldId id="317" r:id="rId24"/>
    <p:sldId id="380" r:id="rId25"/>
    <p:sldId id="377" r:id="rId26"/>
    <p:sldId id="340" r:id="rId27"/>
    <p:sldId id="328" r:id="rId28"/>
    <p:sldId id="353" r:id="rId29"/>
    <p:sldId id="341" r:id="rId30"/>
    <p:sldId id="356" r:id="rId31"/>
    <p:sldId id="358" r:id="rId32"/>
    <p:sldId id="321" r:id="rId33"/>
    <p:sldId id="357" r:id="rId34"/>
    <p:sldId id="381" r:id="rId35"/>
    <p:sldId id="342" r:id="rId36"/>
    <p:sldId id="331" r:id="rId37"/>
    <p:sldId id="326" r:id="rId38"/>
    <p:sldId id="327" r:id="rId39"/>
    <p:sldId id="372" r:id="rId40"/>
    <p:sldId id="332" r:id="rId41"/>
    <p:sldId id="388" r:id="rId42"/>
    <p:sldId id="390" r:id="rId43"/>
    <p:sldId id="387" r:id="rId44"/>
    <p:sldId id="389" r:id="rId45"/>
    <p:sldId id="373" r:id="rId46"/>
    <p:sldId id="370" r:id="rId47"/>
    <p:sldId id="374" r:id="rId48"/>
    <p:sldId id="391" r:id="rId49"/>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80B7"/>
    <a:srgbClr val="3399FF"/>
    <a:srgbClr val="FF6600"/>
    <a:srgbClr val="FFFF99"/>
    <a:srgbClr val="99FF99"/>
    <a:srgbClr val="FF99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81452" autoAdjust="0"/>
  </p:normalViewPr>
  <p:slideViewPr>
    <p:cSldViewPr>
      <p:cViewPr varScale="1">
        <p:scale>
          <a:sx n="94" d="100"/>
          <a:sy n="94" d="100"/>
        </p:scale>
        <p:origin x="-2124" y="-96"/>
      </p:cViewPr>
      <p:guideLst>
        <p:guide orient="horz" pos="2160"/>
        <p:guide pos="2880"/>
      </p:guideLst>
    </p:cSldViewPr>
  </p:slideViewPr>
  <p:outlineViewPr>
    <p:cViewPr>
      <p:scale>
        <a:sx n="33" d="100"/>
        <a:sy n="33" d="100"/>
      </p:scale>
      <p:origin x="66" y="150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05F9C20-192C-4B83-8E27-CF87AFB133BE}" type="datetimeFigureOut">
              <a:rPr lang="ja-JP" altLang="en-US"/>
              <a:pPr>
                <a:defRPr/>
              </a:pPr>
              <a:t>2012/3/12</a:t>
            </a:fld>
            <a:endParaRPr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9480A1D-7311-4CB3-AE9A-6F7945B148B6}" type="slidenum">
              <a:rPr lang="ja-JP" altLang="en-US"/>
              <a:pPr>
                <a:defRPr/>
              </a:pPr>
              <a:t>‹#›</a:t>
            </a:fld>
            <a:endParaRPr lang="ja-JP" altLang="en-US"/>
          </a:p>
        </p:txBody>
      </p:sp>
    </p:spTree>
    <p:extLst>
      <p:ext uri="{BB962C8B-B14F-4D97-AF65-F5344CB8AC3E}">
        <p14:creationId xmlns:p14="http://schemas.microsoft.com/office/powerpoint/2010/main" val="9196262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9458"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ja-JP" smtClean="0"/>
              <a:t>MapReduce</a:t>
            </a:r>
            <a:r>
              <a:rPr lang="ja-JP" altLang="en-US" smtClean="0"/>
              <a:t>のアルゴリズムや、</a:t>
            </a:r>
            <a:r>
              <a:rPr lang="en-US" altLang="ja-JP" smtClean="0"/>
              <a:t>Hadoop MapReduce</a:t>
            </a:r>
            <a:r>
              <a:rPr lang="ja-JP" altLang="en-US" smtClean="0"/>
              <a:t>のアーキテクチャはすでに前の抗議で説明済みの前提。</a:t>
            </a:r>
            <a:endParaRPr lang="en-US" altLang="ja-JP" smtClean="0"/>
          </a:p>
          <a:p>
            <a:pPr eaLnBrk="1" hangingPunct="1"/>
            <a:endParaRPr lang="en-US" altLang="ja-JP" smtClean="0"/>
          </a:p>
          <a:p>
            <a:pPr eaLnBrk="1" hangingPunct="1"/>
            <a:r>
              <a:rPr lang="ja-JP" altLang="en-US" smtClean="0"/>
              <a:t>後でタイトル統一</a:t>
            </a:r>
          </a:p>
          <a:p>
            <a:pPr eaLnBrk="1" hangingPunct="1"/>
            <a:r>
              <a:rPr lang="ja-JP" altLang="en-US" smtClean="0"/>
              <a:t>デザインパターンをどうするか。</a:t>
            </a:r>
          </a:p>
        </p:txBody>
      </p:sp>
      <p:sp>
        <p:nvSpPr>
          <p:cNvPr id="4" name="スライド番号プレースホルダー 3"/>
          <p:cNvSpPr>
            <a:spLocks noGrp="1"/>
          </p:cNvSpPr>
          <p:nvPr>
            <p:ph type="sldNum" sz="quarter" idx="5"/>
          </p:nvPr>
        </p:nvSpPr>
        <p:spPr/>
        <p:txBody>
          <a:bodyPr/>
          <a:lstStyle/>
          <a:p>
            <a:pPr>
              <a:defRPr/>
            </a:pPr>
            <a:fld id="{DAF79450-DC8A-4337-A677-6F1CA34289E1}" type="slidenum">
              <a:rPr lang="ja-JP" altLang="en-US" smtClean="0"/>
              <a:pPr>
                <a:defRPr/>
              </a:pPr>
              <a:t>1</a:t>
            </a:fld>
            <a:endParaRPr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31746"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ja-JP" altLang="en-US" smtClean="0"/>
              <a:t>全体像をおさらい。</a:t>
            </a:r>
            <a:endParaRPr lang="en-US" altLang="ja-JP" smtClean="0"/>
          </a:p>
          <a:p>
            <a:pPr eaLnBrk="1" hangingPunct="1"/>
            <a:r>
              <a:rPr lang="ja-JP" altLang="en-US" smtClean="0"/>
              <a:t>実行依頼・・・</a:t>
            </a:r>
            <a:r>
              <a:rPr lang="en-US" altLang="ja-JP" smtClean="0"/>
              <a:t>Jar</a:t>
            </a:r>
            <a:r>
              <a:rPr lang="ja-JP" altLang="en-US" smtClean="0"/>
              <a:t>ファイルのありかなど</a:t>
            </a:r>
          </a:p>
        </p:txBody>
      </p:sp>
      <p:sp>
        <p:nvSpPr>
          <p:cNvPr id="4" name="スライド番号プレースホルダー 3"/>
          <p:cNvSpPr>
            <a:spLocks noGrp="1"/>
          </p:cNvSpPr>
          <p:nvPr>
            <p:ph type="sldNum" sz="quarter" idx="5"/>
          </p:nvPr>
        </p:nvSpPr>
        <p:spPr/>
        <p:txBody>
          <a:bodyPr/>
          <a:lstStyle/>
          <a:p>
            <a:pPr>
              <a:defRPr/>
            </a:pPr>
            <a:fld id="{FB466AAB-F1B6-48F0-9302-83F0A34D40B4}" type="slidenum">
              <a:rPr lang="ja-JP" altLang="en-US" smtClean="0"/>
              <a:pPr>
                <a:defRPr/>
              </a:pPr>
              <a:t>10</a:t>
            </a:fld>
            <a:endParaRPr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33794"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ja-JP" smtClean="0"/>
              <a:t>MapReduce</a:t>
            </a:r>
            <a:r>
              <a:rPr lang="ja-JP" altLang="en-US" smtClean="0"/>
              <a:t>ジョブを作るために、</a:t>
            </a:r>
            <a:endParaRPr lang="en-US" altLang="ja-JP" smtClean="0"/>
          </a:p>
          <a:p>
            <a:pPr eaLnBrk="1" hangingPunct="1"/>
            <a:r>
              <a:rPr lang="ja-JP" altLang="en-US" smtClean="0"/>
              <a:t>どんな要素から構成されているのか</a:t>
            </a:r>
            <a:endParaRPr lang="en-US" altLang="ja-JP" smtClean="0"/>
          </a:p>
          <a:p>
            <a:pPr eaLnBrk="1" hangingPunct="1"/>
            <a:r>
              <a:rPr lang="ja-JP" altLang="en-US" smtClean="0"/>
              <a:t>理解しましょう</a:t>
            </a:r>
          </a:p>
        </p:txBody>
      </p:sp>
      <p:sp>
        <p:nvSpPr>
          <p:cNvPr id="4" name="スライド番号プレースホルダー 3"/>
          <p:cNvSpPr>
            <a:spLocks noGrp="1"/>
          </p:cNvSpPr>
          <p:nvPr>
            <p:ph type="sldNum" sz="quarter" idx="5"/>
          </p:nvPr>
        </p:nvSpPr>
        <p:spPr/>
        <p:txBody>
          <a:bodyPr/>
          <a:lstStyle/>
          <a:p>
            <a:pPr>
              <a:defRPr/>
            </a:pPr>
            <a:fld id="{9E7D46A3-E814-41DC-B940-8E567F987CE4}" type="slidenum">
              <a:rPr lang="ja-JP" altLang="en-US" smtClean="0"/>
              <a:pPr>
                <a:defRPr/>
              </a:pPr>
              <a:t>11</a:t>
            </a:fld>
            <a:endParaRPr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3584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8CAE6CB3-61FA-42DB-92E5-E5152C79716B}" type="slidenum">
              <a:rPr lang="ja-JP" altLang="en-US" smtClean="0"/>
              <a:pPr>
                <a:defRPr/>
              </a:pPr>
              <a:t>12</a:t>
            </a:fld>
            <a:endParaRPr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3789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ja-JP" smtClean="0"/>
              <a:t>MapReduce</a:t>
            </a:r>
            <a:r>
              <a:rPr lang="ja-JP" altLang="en-US" smtClean="0"/>
              <a:t>ジョブを作るためには、</a:t>
            </a:r>
            <a:r>
              <a:rPr lang="en-US" altLang="ja-JP" smtClean="0"/>
              <a:t>MapReduce</a:t>
            </a:r>
            <a:r>
              <a:rPr lang="ja-JP" altLang="en-US" smtClean="0"/>
              <a:t>ジョブが何から構成されるのかを知る必要がある。</a:t>
            </a:r>
            <a:endParaRPr lang="en-US" altLang="ja-JP" smtClean="0"/>
          </a:p>
          <a:p>
            <a:pPr eaLnBrk="1" hangingPunct="1">
              <a:spcBef>
                <a:spcPct val="0"/>
              </a:spcBef>
            </a:pPr>
            <a:r>
              <a:rPr lang="ja-JP" altLang="en-US" smtClean="0"/>
              <a:t>ここでは、</a:t>
            </a:r>
            <a:r>
              <a:rPr lang="en-US" altLang="ja-JP" smtClean="0"/>
              <a:t>MapReduce</a:t>
            </a:r>
            <a:r>
              <a:rPr lang="ja-JP" altLang="en-US" smtClean="0"/>
              <a:t>ジョブに必要な要素と、</a:t>
            </a:r>
            <a:r>
              <a:rPr lang="en-US" altLang="ja-JP" smtClean="0"/>
              <a:t>API</a:t>
            </a:r>
            <a:r>
              <a:rPr lang="ja-JP" altLang="en-US" smtClean="0"/>
              <a:t>の関係の全体像を見る。この後の</a:t>
            </a:r>
            <a:r>
              <a:rPr lang="en-US" altLang="ja-JP" smtClean="0"/>
              <a:t>API</a:t>
            </a:r>
            <a:r>
              <a:rPr lang="ja-JP" altLang="en-US" smtClean="0"/>
              <a:t>の説明の足掛かりにする。</a:t>
            </a:r>
          </a:p>
        </p:txBody>
      </p:sp>
      <p:sp>
        <p:nvSpPr>
          <p:cNvPr id="3789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7D6E8D-78E8-4813-89A3-E88A112066BC}" type="slidenum">
              <a:rPr lang="ja-JP" altLang="en-US"/>
              <a:pPr fontAlgn="base">
                <a:spcBef>
                  <a:spcPct val="0"/>
                </a:spcBef>
                <a:spcAft>
                  <a:spcPct val="0"/>
                </a:spcAft>
                <a:defRPr/>
              </a:pPr>
              <a:t>13</a:t>
            </a:fld>
            <a:endParaRPr lang="en-US" altLang="ja-JP"/>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39938"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30D70587-F068-45AE-B036-CCE5A83D9A0D}" type="slidenum">
              <a:rPr lang="ja-JP" altLang="en-US" smtClean="0"/>
              <a:pPr>
                <a:defRPr/>
              </a:pPr>
              <a:t>14</a:t>
            </a:fld>
            <a:endParaRPr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41986"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smtClean="0"/>
              <a:t>まずは</a:t>
            </a:r>
            <a:r>
              <a:rPr lang="en-US" altLang="ja-JP" smtClean="0"/>
              <a:t>InputFormat</a:t>
            </a:r>
            <a:r>
              <a:rPr lang="ja-JP" altLang="en-US" smtClean="0"/>
              <a:t>の話から。これからどこを説明するのか、赤くしてわかりやすく。</a:t>
            </a:r>
          </a:p>
        </p:txBody>
      </p:sp>
      <p:sp>
        <p:nvSpPr>
          <p:cNvPr id="3789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ED5596-DC34-4694-A099-546CE0B69C06}" type="slidenum">
              <a:rPr lang="ja-JP" altLang="en-US"/>
              <a:pPr fontAlgn="base">
                <a:spcBef>
                  <a:spcPct val="0"/>
                </a:spcBef>
                <a:spcAft>
                  <a:spcPct val="0"/>
                </a:spcAft>
                <a:defRPr/>
              </a:pPr>
              <a:t>15</a:t>
            </a:fld>
            <a:endParaRPr lang="en-US" altLang="ja-JP"/>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44034"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ja-JP" altLang="en-US" smtClean="0"/>
              <a:t>何はなくとも</a:t>
            </a:r>
            <a:r>
              <a:rPr lang="en-US" altLang="ja-JP" smtClean="0"/>
              <a:t>InputFormat</a:t>
            </a:r>
            <a:r>
              <a:rPr lang="ja-JP" altLang="en-US" smtClean="0"/>
              <a:t>から。</a:t>
            </a:r>
          </a:p>
        </p:txBody>
      </p:sp>
      <p:sp>
        <p:nvSpPr>
          <p:cNvPr id="4" name="スライド番号プレースホルダー 3"/>
          <p:cNvSpPr>
            <a:spLocks noGrp="1"/>
          </p:cNvSpPr>
          <p:nvPr>
            <p:ph type="sldNum" sz="quarter" idx="5"/>
          </p:nvPr>
        </p:nvSpPr>
        <p:spPr/>
        <p:txBody>
          <a:bodyPr/>
          <a:lstStyle/>
          <a:p>
            <a:pPr>
              <a:defRPr/>
            </a:pPr>
            <a:fld id="{C27F7038-0BA0-4F93-A073-395F41267D82}" type="slidenum">
              <a:rPr lang="ja-JP" altLang="en-US" smtClean="0"/>
              <a:pPr>
                <a:defRPr/>
              </a:pPr>
              <a:t>16</a:t>
            </a:fld>
            <a:endParaRPr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4608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5299"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759083-164F-418B-8364-2234263444E9}" type="slidenum">
              <a:rPr lang="ja-JP" altLang="en-US"/>
              <a:pPr fontAlgn="base">
                <a:spcBef>
                  <a:spcPct val="0"/>
                </a:spcBef>
                <a:spcAft>
                  <a:spcPct val="0"/>
                </a:spcAft>
                <a:defRPr/>
              </a:pPr>
              <a:t>17</a:t>
            </a:fld>
            <a:endParaRPr lang="en-US" altLang="ja-JP"/>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4813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7347"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11E356-ECF9-4BBD-8182-8FA9547F1188}" type="slidenum">
              <a:rPr lang="ja-JP" altLang="en-US"/>
              <a:pPr fontAlgn="base">
                <a:spcBef>
                  <a:spcPct val="0"/>
                </a:spcBef>
                <a:spcAft>
                  <a:spcPct val="0"/>
                </a:spcAft>
                <a:defRPr/>
              </a:pPr>
              <a:t>18</a:t>
            </a:fld>
            <a:endParaRPr lang="en-US" altLang="ja-JP"/>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50178"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0BEEC52B-6A5B-4658-8C8F-7DCC849897B6}" type="slidenum">
              <a:rPr lang="ja-JP" altLang="en-US" smtClean="0"/>
              <a:pPr>
                <a:defRPr/>
              </a:pPr>
              <a:t>19</a:t>
            </a:fld>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1506"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87135C97-BAB3-4B75-A36E-62B86E33DC3E}" type="slidenum">
              <a:rPr lang="ja-JP" altLang="en-US" smtClean="0"/>
              <a:pPr>
                <a:defRPr/>
              </a:pPr>
              <a:t>2</a:t>
            </a:fld>
            <a:endParaRPr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52226"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3789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B763E0-A954-472E-93FF-F5B7E3F5063F}" type="slidenum">
              <a:rPr lang="ja-JP" altLang="en-US"/>
              <a:pPr fontAlgn="base">
                <a:spcBef>
                  <a:spcPct val="0"/>
                </a:spcBef>
                <a:spcAft>
                  <a:spcPct val="0"/>
                </a:spcAft>
                <a:defRPr/>
              </a:pPr>
              <a:t>20</a:t>
            </a:fld>
            <a:endParaRPr lang="en-US" altLang="ja-JP"/>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54274"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smtClean="0"/>
              <a:t>データソースからデータを読み取り、データがスプリットに分割され、スプリットごとに</a:t>
            </a:r>
            <a:r>
              <a:rPr lang="en-US" altLang="ja-JP" smtClean="0"/>
              <a:t>Map</a:t>
            </a:r>
            <a:r>
              <a:rPr lang="ja-JP" altLang="en-US" smtClean="0"/>
              <a:t>タスクが起動する。</a:t>
            </a:r>
            <a:endParaRPr lang="en-US" altLang="ja-JP" smtClean="0"/>
          </a:p>
          <a:p>
            <a:pPr eaLnBrk="1" hangingPunct="1">
              <a:spcBef>
                <a:spcPct val="0"/>
              </a:spcBef>
            </a:pPr>
            <a:r>
              <a:rPr lang="en-US" altLang="ja-JP" smtClean="0"/>
              <a:t>Map</a:t>
            </a:r>
            <a:r>
              <a:rPr lang="ja-JP" altLang="en-US" smtClean="0"/>
              <a:t>タスクはスプリットの中からレコードを読み取り、</a:t>
            </a:r>
            <a:r>
              <a:rPr lang="en-US" altLang="ja-JP" smtClean="0"/>
              <a:t>1</a:t>
            </a:r>
            <a:r>
              <a:rPr lang="ja-JP" altLang="en-US" smtClean="0"/>
              <a:t>件ずつ</a:t>
            </a:r>
            <a:r>
              <a:rPr lang="en-US" altLang="ja-JP" smtClean="0"/>
              <a:t>map</a:t>
            </a:r>
            <a:r>
              <a:rPr lang="ja-JP" altLang="en-US" smtClean="0"/>
              <a:t>関数で処理する。レコードが</a:t>
            </a:r>
            <a:r>
              <a:rPr lang="en-US" altLang="ja-JP" smtClean="0"/>
              <a:t>map</a:t>
            </a:r>
            <a:r>
              <a:rPr lang="ja-JP" altLang="en-US" smtClean="0"/>
              <a:t>関数に渡される際には、レコードは</a:t>
            </a:r>
            <a:r>
              <a:rPr lang="en-US" altLang="ja-JP" smtClean="0"/>
              <a:t>Key</a:t>
            </a:r>
            <a:r>
              <a:rPr lang="ja-JP" altLang="en-US" smtClean="0"/>
              <a:t>と</a:t>
            </a:r>
            <a:r>
              <a:rPr lang="en-US" altLang="ja-JP" smtClean="0"/>
              <a:t>Value</a:t>
            </a:r>
            <a:r>
              <a:rPr lang="ja-JP" altLang="en-US" smtClean="0"/>
              <a:t>に解釈されて渡される。</a:t>
            </a:r>
            <a:endParaRPr lang="en-US" altLang="ja-JP" smtClean="0"/>
          </a:p>
          <a:p>
            <a:pPr eaLnBrk="1" hangingPunct="1">
              <a:spcBef>
                <a:spcPct val="0"/>
              </a:spcBef>
            </a:pPr>
            <a:r>
              <a:rPr lang="ja-JP" altLang="en-US" smtClean="0"/>
              <a:t>渡されたレコードを処理して新たな</a:t>
            </a:r>
            <a:r>
              <a:rPr lang="en-US" altLang="ja-JP" smtClean="0"/>
              <a:t>Key-Value</a:t>
            </a:r>
            <a:r>
              <a:rPr lang="ja-JP" altLang="en-US" smtClean="0"/>
              <a:t>ペアを作り、出力する。</a:t>
            </a:r>
            <a:endParaRPr lang="en-US" altLang="ja-JP" smtClean="0"/>
          </a:p>
          <a:p>
            <a:pPr eaLnBrk="1" hangingPunct="1">
              <a:spcBef>
                <a:spcPct val="0"/>
              </a:spcBef>
            </a:pPr>
            <a:endParaRPr lang="en-US" altLang="ja-JP" smtClean="0"/>
          </a:p>
          <a:p>
            <a:pPr eaLnBrk="1" hangingPunct="1">
              <a:spcBef>
                <a:spcPct val="0"/>
              </a:spcBef>
            </a:pPr>
            <a:r>
              <a:rPr lang="en-US" altLang="ja-JP" smtClean="0"/>
              <a:t>Map</a:t>
            </a:r>
            <a:r>
              <a:rPr lang="ja-JP" altLang="en-US" smtClean="0"/>
              <a:t>タスクから出力されたデータは中間データとして</a:t>
            </a:r>
            <a:r>
              <a:rPr lang="en-US" altLang="ja-JP" smtClean="0"/>
              <a:t>Shuffle</a:t>
            </a:r>
            <a:r>
              <a:rPr lang="ja-JP" altLang="en-US" smtClean="0"/>
              <a:t>フェーズに渡される。</a:t>
            </a:r>
          </a:p>
        </p:txBody>
      </p:sp>
      <p:sp>
        <p:nvSpPr>
          <p:cNvPr id="29699"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6FDD5B-FD3D-4000-8DE9-128BBFAE6F29}" type="slidenum">
              <a:rPr lang="ja-JP" altLang="en-US"/>
              <a:pPr fontAlgn="base">
                <a:spcBef>
                  <a:spcPct val="0"/>
                </a:spcBef>
                <a:spcAft>
                  <a:spcPct val="0"/>
                </a:spcAft>
                <a:defRPr/>
              </a:pPr>
              <a:t>21</a:t>
            </a:fld>
            <a:endParaRPr lang="en-US" altLang="ja-JP"/>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5632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9275860A-415D-46D9-B1AB-073E143062DF}" type="slidenum">
              <a:rPr lang="ja-JP" altLang="en-US" smtClean="0"/>
              <a:pPr>
                <a:defRPr/>
              </a:pPr>
              <a:t>22</a:t>
            </a:fld>
            <a:endParaRPr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5837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F96EEE06-3097-4A6B-B93C-C83FCB5527D1}" type="slidenum">
              <a:rPr lang="ja-JP" altLang="en-US" smtClean="0"/>
              <a:pPr>
                <a:defRPr/>
              </a:pPr>
              <a:t>23</a:t>
            </a:fld>
            <a:endParaRPr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60418"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ja-JP" altLang="en-US" smtClean="0"/>
              <a:t>初心者がつまずきやすい、型パラメータの一致は注意喚起する。</a:t>
            </a:r>
          </a:p>
          <a:p>
            <a:pPr eaLnBrk="1" hangingPunct="1"/>
            <a:r>
              <a:rPr lang="ja-JP" altLang="en-US" smtClean="0"/>
              <a:t>型パラメータ直す。あと</a:t>
            </a:r>
            <a:r>
              <a:rPr lang="en-US" altLang="ja-JP" smtClean="0"/>
              <a:t>Iteretor</a:t>
            </a:r>
          </a:p>
        </p:txBody>
      </p:sp>
      <p:sp>
        <p:nvSpPr>
          <p:cNvPr id="4" name="スライド番号プレースホルダー 3"/>
          <p:cNvSpPr>
            <a:spLocks noGrp="1"/>
          </p:cNvSpPr>
          <p:nvPr>
            <p:ph type="sldNum" sz="quarter" idx="5"/>
          </p:nvPr>
        </p:nvSpPr>
        <p:spPr/>
        <p:txBody>
          <a:bodyPr/>
          <a:lstStyle/>
          <a:p>
            <a:pPr>
              <a:defRPr/>
            </a:pPr>
            <a:fld id="{D630AFBA-7EDB-4FF5-8A62-0B93ADF57014}" type="slidenum">
              <a:rPr lang="ja-JP" altLang="en-US" smtClean="0"/>
              <a:pPr>
                <a:defRPr/>
              </a:pPr>
              <a:t>24</a:t>
            </a:fld>
            <a:endParaRPr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62466"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5E48287D-89DD-46C5-A8F5-6363FCA3B989}" type="slidenum">
              <a:rPr lang="ja-JP" altLang="en-US" smtClean="0"/>
              <a:pPr>
                <a:defRPr/>
              </a:pPr>
              <a:t>25</a:t>
            </a:fld>
            <a:endParaRPr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64514"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3789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F942D9-42C6-4E87-B2F6-A87BC523F4A2}" type="slidenum">
              <a:rPr lang="ja-JP" altLang="en-US"/>
              <a:pPr fontAlgn="base">
                <a:spcBef>
                  <a:spcPct val="0"/>
                </a:spcBef>
                <a:spcAft>
                  <a:spcPct val="0"/>
                </a:spcAft>
                <a:defRPr/>
              </a:pPr>
              <a:t>26</a:t>
            </a:fld>
            <a:endParaRPr lang="en-US" altLang="ja-JP"/>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6656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ja-JP" altLang="en-US" smtClean="0"/>
              <a:t>なぜシリアライザブルクラスが</a:t>
            </a:r>
            <a:r>
              <a:rPr lang="en-US" altLang="ja-JP" smtClean="0"/>
              <a:t>Hadoop</a:t>
            </a:r>
            <a:r>
              <a:rPr lang="ja-JP" altLang="en-US" smtClean="0"/>
              <a:t>で定義されているのか、まず説明する。</a:t>
            </a:r>
            <a:endParaRPr lang="en-US" altLang="ja-JP" smtClean="0"/>
          </a:p>
          <a:p>
            <a:pPr eaLnBrk="1" hangingPunct="1"/>
            <a:r>
              <a:rPr lang="en-US" altLang="ja-JP" smtClean="0"/>
              <a:t>Java</a:t>
            </a:r>
            <a:r>
              <a:rPr lang="ja-JP" altLang="en-US" smtClean="0"/>
              <a:t>のデータ型は、シリアライズ後のデータにクラス名なども織り込んでいるため効率が悪い。開発者が、シリアライズ前のデータ型を把握しているという前提なら、この無駄を省ける。</a:t>
            </a:r>
            <a:endParaRPr lang="en-US" altLang="ja-JP" smtClean="0"/>
          </a:p>
          <a:p>
            <a:pPr eaLnBrk="1" hangingPunct="1"/>
            <a:endParaRPr lang="en-US" altLang="ja-JP" smtClean="0"/>
          </a:p>
        </p:txBody>
      </p:sp>
      <p:sp>
        <p:nvSpPr>
          <p:cNvPr id="4" name="スライド番号プレースホルダー 3"/>
          <p:cNvSpPr>
            <a:spLocks noGrp="1"/>
          </p:cNvSpPr>
          <p:nvPr>
            <p:ph type="sldNum" sz="quarter" idx="5"/>
          </p:nvPr>
        </p:nvSpPr>
        <p:spPr/>
        <p:txBody>
          <a:bodyPr/>
          <a:lstStyle/>
          <a:p>
            <a:pPr>
              <a:defRPr/>
            </a:pPr>
            <a:fld id="{CC788F28-90AC-4131-8BE5-90A46162DEC6}" type="slidenum">
              <a:rPr lang="ja-JP" altLang="en-US" smtClean="0"/>
              <a:pPr>
                <a:defRPr/>
              </a:pPr>
              <a:t>27</a:t>
            </a:fld>
            <a:endParaRPr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6861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779DA396-EFDC-4917-8531-73671E0EC04B}" type="slidenum">
              <a:rPr lang="ja-JP" altLang="en-US" smtClean="0"/>
              <a:pPr>
                <a:defRPr/>
              </a:pPr>
              <a:t>28</a:t>
            </a:fld>
            <a:endParaRPr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70658"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3789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D2BBC3-5F0B-4B72-98EF-CCED93755700}" type="slidenum">
              <a:rPr lang="ja-JP" altLang="en-US"/>
              <a:pPr fontAlgn="base">
                <a:spcBef>
                  <a:spcPct val="0"/>
                </a:spcBef>
                <a:spcAft>
                  <a:spcPct val="0"/>
                </a:spcAft>
                <a:defRPr/>
              </a:pPr>
              <a:t>29</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3554"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779FBBD5-F81C-407B-A891-341BE80E2B3A}" type="slidenum">
              <a:rPr lang="ja-JP" altLang="en-US" smtClean="0"/>
              <a:pPr>
                <a:defRPr/>
              </a:pPr>
              <a:t>3</a:t>
            </a:fld>
            <a:endParaRPr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72706"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ja-JP" smtClean="0"/>
              <a:t>Shuffle</a:t>
            </a:r>
            <a:r>
              <a:rPr lang="ja-JP" altLang="en-US" smtClean="0"/>
              <a:t>フェーズで各</a:t>
            </a:r>
            <a:r>
              <a:rPr lang="en-US" altLang="ja-JP" smtClean="0"/>
              <a:t>Reduce</a:t>
            </a:r>
            <a:r>
              <a:rPr lang="ja-JP" altLang="en-US" smtClean="0"/>
              <a:t>タスクに分配された中間データの</a:t>
            </a:r>
            <a:r>
              <a:rPr lang="en-US" altLang="ja-JP" smtClean="0"/>
              <a:t>Key-Vaklue</a:t>
            </a:r>
            <a:r>
              <a:rPr lang="ja-JP" altLang="en-US" smtClean="0"/>
              <a:t>ペアの集合は「パーティション」と呼ばれる。</a:t>
            </a:r>
            <a:endParaRPr lang="en-US" altLang="ja-JP" smtClean="0"/>
          </a:p>
          <a:p>
            <a:pPr eaLnBrk="1" hangingPunct="1">
              <a:spcBef>
                <a:spcPct val="0"/>
              </a:spcBef>
            </a:pPr>
            <a:r>
              <a:rPr lang="en-US" altLang="ja-JP" smtClean="0"/>
              <a:t>Reduce</a:t>
            </a:r>
            <a:r>
              <a:rPr lang="ja-JP" altLang="en-US" smtClean="0"/>
              <a:t>ではパーティションからさらにグループという単位に分割される。デフォルトでは、パーティション </a:t>
            </a:r>
            <a:r>
              <a:rPr lang="en-US" altLang="ja-JP" smtClean="0"/>
              <a:t>= = </a:t>
            </a:r>
            <a:r>
              <a:rPr lang="ja-JP" altLang="en-US" smtClean="0"/>
              <a:t>グループ</a:t>
            </a:r>
            <a:endParaRPr lang="en-US" altLang="ja-JP" smtClean="0"/>
          </a:p>
          <a:p>
            <a:pPr eaLnBrk="1" hangingPunct="1">
              <a:spcBef>
                <a:spcPct val="0"/>
              </a:spcBef>
            </a:pPr>
            <a:r>
              <a:rPr lang="ja-JP" altLang="en-US" smtClean="0"/>
              <a:t>典型的なグループは、「同じキーを持つ</a:t>
            </a:r>
            <a:r>
              <a:rPr lang="en-US" altLang="ja-JP" smtClean="0"/>
              <a:t>Key-Value</a:t>
            </a:r>
            <a:r>
              <a:rPr lang="ja-JP" altLang="en-US" smtClean="0"/>
              <a:t>ペアの集合」。</a:t>
            </a:r>
            <a:endParaRPr lang="en-US" altLang="ja-JP" smtClean="0"/>
          </a:p>
          <a:p>
            <a:pPr eaLnBrk="1" hangingPunct="1">
              <a:spcBef>
                <a:spcPct val="0"/>
              </a:spcBef>
            </a:pPr>
            <a:r>
              <a:rPr lang="en-US" altLang="ja-JP" smtClean="0"/>
              <a:t>Reduce</a:t>
            </a:r>
            <a:r>
              <a:rPr lang="ja-JP" altLang="en-US" smtClean="0"/>
              <a:t>タスクは、グループごとに</a:t>
            </a:r>
            <a:r>
              <a:rPr lang="en-US" altLang="ja-JP" smtClean="0"/>
              <a:t>reduce</a:t>
            </a:r>
            <a:r>
              <a:rPr lang="ja-JP" altLang="en-US" smtClean="0"/>
              <a:t>関数で処理する。</a:t>
            </a:r>
            <a:endParaRPr lang="en-US" altLang="ja-JP" smtClean="0"/>
          </a:p>
        </p:txBody>
      </p:sp>
      <p:sp>
        <p:nvSpPr>
          <p:cNvPr id="33795"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766ADC-B02E-4BB0-A915-1C22F96E89F6}" type="slidenum">
              <a:rPr lang="ja-JP" altLang="en-US"/>
              <a:pPr fontAlgn="base">
                <a:spcBef>
                  <a:spcPct val="0"/>
                </a:spcBef>
                <a:spcAft>
                  <a:spcPct val="0"/>
                </a:spcAft>
                <a:defRPr/>
              </a:pPr>
              <a:t>30</a:t>
            </a:fld>
            <a:endParaRPr lang="en-US" altLang="ja-JP"/>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74754"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7C7036C7-6ECC-40CD-89E5-3D7A11F71B44}" type="slidenum">
              <a:rPr lang="ja-JP" altLang="en-US" smtClean="0"/>
              <a:pPr>
                <a:defRPr/>
              </a:pPr>
              <a:t>31</a:t>
            </a:fld>
            <a:endParaRPr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7680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ja-JP" smtClean="0"/>
              <a:t>Mapper</a:t>
            </a:r>
            <a:r>
              <a:rPr lang="ja-JP" altLang="en-US" smtClean="0"/>
              <a:t>クラスは抽象クラスじゃない。</a:t>
            </a:r>
          </a:p>
        </p:txBody>
      </p:sp>
      <p:sp>
        <p:nvSpPr>
          <p:cNvPr id="4" name="スライド番号プレースホルダー 3"/>
          <p:cNvSpPr>
            <a:spLocks noGrp="1"/>
          </p:cNvSpPr>
          <p:nvPr>
            <p:ph type="sldNum" sz="quarter" idx="5"/>
          </p:nvPr>
        </p:nvSpPr>
        <p:spPr/>
        <p:txBody>
          <a:bodyPr/>
          <a:lstStyle/>
          <a:p>
            <a:pPr>
              <a:defRPr/>
            </a:pPr>
            <a:fld id="{C7BD21E4-ECF4-4C42-9993-728ABDCE55BE}" type="slidenum">
              <a:rPr lang="ja-JP" altLang="en-US" smtClean="0"/>
              <a:pPr>
                <a:defRPr/>
              </a:pPr>
              <a:t>32</a:t>
            </a:fld>
            <a:endParaRPr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788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ja-JP" altLang="en-US" smtClean="0"/>
              <a:t>初心者がつまずきやすい、型パラメータの一致は注意喚起する。</a:t>
            </a:r>
          </a:p>
        </p:txBody>
      </p:sp>
      <p:sp>
        <p:nvSpPr>
          <p:cNvPr id="4" name="スライド番号プレースホルダー 3"/>
          <p:cNvSpPr>
            <a:spLocks noGrp="1"/>
          </p:cNvSpPr>
          <p:nvPr>
            <p:ph type="sldNum" sz="quarter" idx="5"/>
          </p:nvPr>
        </p:nvSpPr>
        <p:spPr/>
        <p:txBody>
          <a:bodyPr/>
          <a:lstStyle/>
          <a:p>
            <a:pPr>
              <a:defRPr/>
            </a:pPr>
            <a:fld id="{DEE97716-B454-408B-8CC1-9ADFE3D9BF09}" type="slidenum">
              <a:rPr lang="ja-JP" altLang="en-US" smtClean="0"/>
              <a:pPr>
                <a:defRPr/>
              </a:pPr>
              <a:t>33</a:t>
            </a:fld>
            <a:endParaRPr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80898"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BE0FE61A-7DB7-4AE9-AC82-4F02678CA3F2}" type="slidenum">
              <a:rPr lang="ja-JP" altLang="en-US" smtClean="0"/>
              <a:pPr>
                <a:defRPr/>
              </a:pPr>
              <a:t>34</a:t>
            </a:fld>
            <a:endParaRPr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82946"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ja-JP" smtClean="0"/>
          </a:p>
        </p:txBody>
      </p:sp>
      <p:sp>
        <p:nvSpPr>
          <p:cNvPr id="3789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FE8D457-C31A-4BB5-8D30-2E61305A840A}" type="slidenum">
              <a:rPr lang="ja-JP" altLang="en-US"/>
              <a:pPr fontAlgn="base">
                <a:spcBef>
                  <a:spcPct val="0"/>
                </a:spcBef>
                <a:spcAft>
                  <a:spcPct val="0"/>
                </a:spcAft>
                <a:defRPr/>
              </a:pPr>
              <a:t>35</a:t>
            </a:fld>
            <a:endParaRPr lang="en-US" altLang="ja-JP"/>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84994"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95D361DE-1F58-45CE-859B-DF3936B3E154}" type="slidenum">
              <a:rPr lang="ja-JP" altLang="en-US" smtClean="0"/>
              <a:pPr>
                <a:defRPr/>
              </a:pPr>
              <a:t>36</a:t>
            </a:fld>
            <a:endParaRPr lang="ja-JP"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8704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F60F5813-5A9E-4ECB-ABBB-CAB2F79EA635}" type="slidenum">
              <a:rPr lang="ja-JP" altLang="en-US" smtClean="0"/>
              <a:pPr>
                <a:defRPr/>
              </a:pPr>
              <a:t>37</a:t>
            </a:fld>
            <a:endParaRPr lang="ja-JP"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8909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60419"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B26985-910C-4370-8762-6F5EEA1AE3FB}" type="slidenum">
              <a:rPr lang="ja-JP" altLang="en-US"/>
              <a:pPr fontAlgn="base">
                <a:spcBef>
                  <a:spcPct val="0"/>
                </a:spcBef>
                <a:spcAft>
                  <a:spcPct val="0"/>
                </a:spcAft>
                <a:defRPr/>
              </a:pPr>
              <a:t>38</a:t>
            </a:fld>
            <a:endParaRPr lang="en-US" altLang="ja-JP"/>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91138"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ja-JP" altLang="en-US" smtClean="0"/>
              <a:t>ここまでで基本的な構成要素を見てきました。これらを組み合わせて</a:t>
            </a:r>
            <a:endParaRPr lang="en-US" altLang="ja-JP" smtClean="0"/>
          </a:p>
          <a:p>
            <a:pPr eaLnBrk="1" hangingPunct="1"/>
            <a:r>
              <a:rPr lang="en-US" altLang="ja-JP" smtClean="0"/>
              <a:t>MapReduce</a:t>
            </a:r>
            <a:r>
              <a:rPr lang="ja-JP" altLang="en-US" smtClean="0"/>
              <a:t>ジョブを組み立てていきます</a:t>
            </a:r>
            <a:endParaRPr lang="en-US" altLang="ja-JP" smtClean="0"/>
          </a:p>
          <a:p>
            <a:pPr eaLnBrk="1" hangingPunct="1">
              <a:spcBef>
                <a:spcPct val="0"/>
              </a:spcBef>
            </a:pPr>
            <a:endParaRPr lang="ja-JP" altLang="en-US" smtClean="0"/>
          </a:p>
        </p:txBody>
      </p:sp>
      <p:sp>
        <p:nvSpPr>
          <p:cNvPr id="3789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85ED7A-C6A6-4B1C-A61D-BE0FBE7AF32C}" type="slidenum">
              <a:rPr lang="ja-JP" altLang="en-US"/>
              <a:pPr fontAlgn="base">
                <a:spcBef>
                  <a:spcPct val="0"/>
                </a:spcBef>
                <a:spcAft>
                  <a:spcPct val="0"/>
                </a:spcAft>
                <a:defRPr/>
              </a:pPr>
              <a:t>39</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4</a:t>
            </a:fld>
            <a:endParaRPr kumimoji="1" lang="ja-JP" altLang="en-US"/>
          </a:p>
        </p:txBody>
      </p:sp>
    </p:spTree>
    <p:extLst>
      <p:ext uri="{BB962C8B-B14F-4D97-AF65-F5344CB8AC3E}">
        <p14:creationId xmlns:p14="http://schemas.microsoft.com/office/powerpoint/2010/main" val="21747069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93186"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ja-JP" altLang="en-US" smtClean="0"/>
              <a:t>例を交えながら。</a:t>
            </a:r>
            <a:endParaRPr lang="en-US" altLang="ja-JP" smtClean="0"/>
          </a:p>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4905AEE0-B3BF-42E7-86D4-B689A567F30E}" type="slidenum">
              <a:rPr lang="ja-JP" altLang="en-US" smtClean="0"/>
              <a:pPr>
                <a:defRPr/>
              </a:pPr>
              <a:t>40</a:t>
            </a:fld>
            <a:endParaRPr lang="ja-JP"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95234"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589B5535-B224-4D78-B3C0-690B7C4F249C}" type="slidenum">
              <a:rPr lang="ja-JP" altLang="en-US" smtClean="0"/>
              <a:pPr>
                <a:defRPr/>
              </a:pPr>
              <a:t>41</a:t>
            </a:fld>
            <a:endParaRPr lang="ja-JP"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9728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ja-JP" smtClean="0"/>
              <a:t>Add</a:t>
            </a:r>
            <a:r>
              <a:rPr lang="ja-JP" altLang="en-US" smtClean="0"/>
              <a:t>と</a:t>
            </a:r>
            <a:r>
              <a:rPr lang="en-US" altLang="ja-JP" smtClean="0"/>
              <a:t>set</a:t>
            </a:r>
            <a:r>
              <a:rPr lang="ja-JP" altLang="en-US" smtClean="0"/>
              <a:t>のこと少し書いておく</a:t>
            </a:r>
          </a:p>
        </p:txBody>
      </p:sp>
      <p:sp>
        <p:nvSpPr>
          <p:cNvPr id="4" name="スライド番号プレースホルダー 3"/>
          <p:cNvSpPr>
            <a:spLocks noGrp="1"/>
          </p:cNvSpPr>
          <p:nvPr>
            <p:ph type="sldNum" sz="quarter" idx="5"/>
          </p:nvPr>
        </p:nvSpPr>
        <p:spPr/>
        <p:txBody>
          <a:bodyPr/>
          <a:lstStyle/>
          <a:p>
            <a:pPr>
              <a:defRPr/>
            </a:pPr>
            <a:fld id="{C163B9BE-66D9-4132-A3E7-5FA13ED9E4CE}" type="slidenum">
              <a:rPr lang="ja-JP" altLang="en-US" smtClean="0"/>
              <a:pPr>
                <a:defRPr/>
              </a:pPr>
              <a:t>42</a:t>
            </a:fld>
            <a:endParaRPr lang="ja-JP"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9933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26A1226C-6526-4656-A3C4-FB286A8B94A6}" type="slidenum">
              <a:rPr lang="ja-JP" altLang="en-US" smtClean="0"/>
              <a:pPr>
                <a:defRPr/>
              </a:pPr>
              <a:t>43</a:t>
            </a:fld>
            <a:endParaRPr lang="ja-JP"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01378"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46807837-E064-41B7-8790-72AF5E72DCDC}" type="slidenum">
              <a:rPr lang="ja-JP" altLang="en-US" smtClean="0"/>
              <a:pPr>
                <a:defRPr/>
              </a:pPr>
              <a:t>44</a:t>
            </a:fld>
            <a:endParaRPr lang="ja-JP"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03426"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ja-JP" altLang="en-US" smtClean="0"/>
              <a:t>ここまでで、</a:t>
            </a:r>
            <a:r>
              <a:rPr lang="en-US" altLang="ja-JP" smtClean="0"/>
              <a:t>MapReduce</a:t>
            </a:r>
            <a:r>
              <a:rPr lang="ja-JP" altLang="en-US" smtClean="0"/>
              <a:t>ジョブの</a:t>
            </a:r>
            <a:endParaRPr lang="en-US" altLang="ja-JP" smtClean="0"/>
          </a:p>
          <a:p>
            <a:pPr eaLnBrk="1" hangingPunct="1"/>
            <a:r>
              <a:rPr lang="ja-JP" altLang="en-US" smtClean="0"/>
              <a:t>組み立て方がわかりました。</a:t>
            </a:r>
            <a:endParaRPr lang="en-US" altLang="ja-JP" smtClean="0"/>
          </a:p>
          <a:p>
            <a:pPr eaLnBrk="1" hangingPunct="1"/>
            <a:r>
              <a:rPr lang="ja-JP" altLang="en-US" smtClean="0"/>
              <a:t>最後に</a:t>
            </a:r>
            <a:r>
              <a:rPr lang="en-US" altLang="ja-JP" smtClean="0"/>
              <a:t>MapReduce</a:t>
            </a:r>
            <a:r>
              <a:rPr lang="ja-JP" altLang="en-US" smtClean="0"/>
              <a:t>ジョブを起動する</a:t>
            </a:r>
            <a:endParaRPr lang="en-US" altLang="ja-JP" smtClean="0"/>
          </a:p>
          <a:p>
            <a:pPr eaLnBrk="1" hangingPunct="1"/>
            <a:r>
              <a:rPr lang="ja-JP" altLang="en-US" smtClean="0"/>
              <a:t>ドライバの作り方を見ていきます</a:t>
            </a:r>
          </a:p>
          <a:p>
            <a:pPr eaLnBrk="1" hangingPunct="1">
              <a:spcBef>
                <a:spcPct val="0"/>
              </a:spcBef>
            </a:pPr>
            <a:endParaRPr lang="ja-JP" altLang="en-US" smtClean="0"/>
          </a:p>
        </p:txBody>
      </p:sp>
      <p:sp>
        <p:nvSpPr>
          <p:cNvPr id="3789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B9EA65-13E6-44C2-B83A-2D5A41DBA556}" type="slidenum">
              <a:rPr lang="ja-JP" altLang="en-US"/>
              <a:pPr fontAlgn="base">
                <a:spcBef>
                  <a:spcPct val="0"/>
                </a:spcBef>
                <a:spcAft>
                  <a:spcPct val="0"/>
                </a:spcAft>
                <a:defRPr/>
              </a:pPr>
              <a:t>45</a:t>
            </a:fld>
            <a:endParaRPr lang="en-US" altLang="ja-JP"/>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05474"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92F1B6F5-20BD-4330-A099-5EA1C766E6DA}" type="slidenum">
              <a:rPr lang="ja-JP" altLang="en-US" smtClean="0"/>
              <a:pPr>
                <a:defRPr/>
              </a:pPr>
              <a:t>46</a:t>
            </a:fld>
            <a:endParaRPr lang="ja-JP"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0752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ja-JP" altLang="en-US" smtClean="0"/>
              <a:t>。</a:t>
            </a:r>
          </a:p>
        </p:txBody>
      </p:sp>
      <p:sp>
        <p:nvSpPr>
          <p:cNvPr id="4" name="スライド番号プレースホルダー 3"/>
          <p:cNvSpPr>
            <a:spLocks noGrp="1"/>
          </p:cNvSpPr>
          <p:nvPr>
            <p:ph type="sldNum" sz="quarter" idx="5"/>
          </p:nvPr>
        </p:nvSpPr>
        <p:spPr/>
        <p:txBody>
          <a:bodyPr/>
          <a:lstStyle/>
          <a:p>
            <a:pPr>
              <a:defRPr/>
            </a:pPr>
            <a:fld id="{A101A64C-CDC5-464A-9B63-E1BEF7E380E3}" type="slidenum">
              <a:rPr lang="ja-JP" altLang="en-US" smtClean="0"/>
              <a:pPr>
                <a:defRPr/>
              </a:pPr>
              <a:t>47</a:t>
            </a:fld>
            <a:endParaRPr lang="ja-JP"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0957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4EC2A8B7-AEAC-4D17-AF31-0F72721633A9}" type="slidenum">
              <a:rPr lang="ja-JP" altLang="en-US" smtClean="0"/>
              <a:pPr>
                <a:defRPr/>
              </a:pPr>
              <a:t>48</a:t>
            </a:fld>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E59AFFB-4947-4592-9C7F-8BFA97245DE1}" type="slidenum">
              <a:rPr kumimoji="1" lang="ja-JP" altLang="en-US" smtClean="0"/>
              <a:pPr/>
              <a:t>5</a:t>
            </a:fld>
            <a:endParaRPr kumimoji="1" lang="ja-JP" altLang="en-US"/>
          </a:p>
        </p:txBody>
      </p:sp>
    </p:spTree>
    <p:extLst>
      <p:ext uri="{BB962C8B-B14F-4D97-AF65-F5344CB8AC3E}">
        <p14:creationId xmlns:p14="http://schemas.microsoft.com/office/powerpoint/2010/main" val="3269313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3554"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779FBBD5-F81C-407B-A891-341BE80E2B3A}" type="slidenum">
              <a:rPr lang="ja-JP" altLang="en-US" smtClean="0"/>
              <a:pPr>
                <a:defRPr/>
              </a:pPr>
              <a:t>6</a:t>
            </a:fld>
            <a:endParaRPr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560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smtClean="0"/>
              <a:t>まずはおさらい。</a:t>
            </a:r>
            <a:endParaRPr lang="en-US" altLang="ja-JP" smtClean="0"/>
          </a:p>
          <a:p>
            <a:pPr eaLnBrk="1" hangingPunct="1">
              <a:spcBef>
                <a:spcPct val="0"/>
              </a:spcBef>
            </a:pPr>
            <a:r>
              <a:rPr lang="en-US" altLang="ja-JP" smtClean="0"/>
              <a:t>MapReduce</a:t>
            </a:r>
            <a:r>
              <a:rPr lang="ja-JP" altLang="en-US" smtClean="0"/>
              <a:t>はあくまでアルゴリズム。</a:t>
            </a:r>
            <a:r>
              <a:rPr lang="en-US" altLang="ja-JP" smtClean="0"/>
              <a:t>Hadoop MapReduce</a:t>
            </a:r>
            <a:r>
              <a:rPr lang="ja-JP" altLang="en-US" smtClean="0"/>
              <a:t>は</a:t>
            </a:r>
            <a:r>
              <a:rPr lang="en-US" altLang="ja-JP" smtClean="0"/>
              <a:t>MapReduce</a:t>
            </a:r>
            <a:r>
              <a:rPr lang="ja-JP" altLang="en-US" smtClean="0"/>
              <a:t>の処理系</a:t>
            </a:r>
            <a:r>
              <a:rPr lang="en-US" altLang="ja-JP" smtClean="0"/>
              <a:t>/</a:t>
            </a:r>
            <a:r>
              <a:rPr lang="ja-JP" altLang="en-US" smtClean="0"/>
              <a:t>実行するためのフレームワーク</a:t>
            </a:r>
          </a:p>
        </p:txBody>
      </p:sp>
      <p:sp>
        <p:nvSpPr>
          <p:cNvPr id="21507"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842D6F-CB3D-4B86-AEEA-C15C9B8CB592}" type="slidenum">
              <a:rPr lang="ja-JP" altLang="en-US"/>
              <a:pPr fontAlgn="base">
                <a:spcBef>
                  <a:spcPct val="0"/>
                </a:spcBef>
                <a:spcAft>
                  <a:spcPct val="0"/>
                </a:spcAft>
                <a:defRPr/>
              </a:pPr>
              <a:t>7</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76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ja-JP" smtClean="0"/>
              <a:t>Hadoop MapReduce</a:t>
            </a:r>
            <a:r>
              <a:rPr lang="ja-JP" altLang="en-US" smtClean="0"/>
              <a:t>の構成要素にはミドルウェアと</a:t>
            </a:r>
            <a:r>
              <a:rPr lang="en-US" altLang="ja-JP" smtClean="0"/>
              <a:t>API</a:t>
            </a:r>
            <a:r>
              <a:rPr lang="ja-JP" altLang="en-US" smtClean="0"/>
              <a:t>があるということ、および各要素を少し掘り下げた</a:t>
            </a:r>
          </a:p>
          <a:p>
            <a:pPr eaLnBrk="1" hangingPunct="1"/>
            <a:endParaRPr lang="ja-JP" altLang="en-US" smtClean="0"/>
          </a:p>
          <a:p>
            <a:pPr eaLnBrk="1" hangingPunct="1"/>
            <a:r>
              <a:rPr lang="ja-JP" altLang="en-US" smtClean="0"/>
              <a:t>構成要素を掘り下げる。おさらい程度に。</a:t>
            </a:r>
          </a:p>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9DE66463-4573-493B-984B-5814A9118DF8}" type="slidenum">
              <a:rPr lang="ja-JP" altLang="en-US" smtClean="0"/>
              <a:pPr>
                <a:defRPr/>
              </a:pPr>
              <a:t>8</a:t>
            </a:fld>
            <a:endParaRPr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9698"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4" name="スライド番号プレースホルダー 3"/>
          <p:cNvSpPr>
            <a:spLocks noGrp="1"/>
          </p:cNvSpPr>
          <p:nvPr>
            <p:ph type="sldNum" sz="quarter" idx="5"/>
          </p:nvPr>
        </p:nvSpPr>
        <p:spPr/>
        <p:txBody>
          <a:bodyPr/>
          <a:lstStyle/>
          <a:p>
            <a:pPr>
              <a:defRPr/>
            </a:pPr>
            <a:fld id="{41828851-9E04-457F-BD01-FEF85C49FCD2}" type="slidenum">
              <a:rPr lang="ja-JP" altLang="en-US" smtClean="0"/>
              <a:pPr>
                <a:defRPr/>
              </a:pPr>
              <a:t>9</a:t>
            </a:fld>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B_titlemaster_bg"/>
          <p:cNvPicPr>
            <a:picLocks noChangeAspect="1" noChangeArrowheads="1"/>
          </p:cNvPicPr>
          <p:nvPr/>
        </p:nvPicPr>
        <p:blipFill>
          <a:blip r:embed="rId2"/>
          <a:srcRect/>
          <a:stretch>
            <a:fillRect/>
          </a:stretch>
        </p:blipFill>
        <p:spPr bwMode="auto">
          <a:xfrm>
            <a:off x="0" y="0"/>
            <a:ext cx="9144000" cy="6867525"/>
          </a:xfrm>
          <a:prstGeom prst="rect">
            <a:avLst/>
          </a:prstGeom>
          <a:noFill/>
          <a:ln w="9525">
            <a:noFill/>
            <a:miter lim="800000"/>
            <a:headEnd/>
            <a:tailEnd/>
          </a:ln>
        </p:spPr>
      </p:pic>
      <p:pic>
        <p:nvPicPr>
          <p:cNvPr id="5" name="Picture 3" descr="B_titlemaster_title_e"/>
          <p:cNvPicPr>
            <a:picLocks noChangeAspect="1" noChangeArrowheads="1"/>
          </p:cNvPicPr>
          <p:nvPr/>
        </p:nvPicPr>
        <p:blipFill>
          <a:blip r:embed="rId3"/>
          <a:srcRect/>
          <a:stretch>
            <a:fillRect/>
          </a:stretch>
        </p:blipFill>
        <p:spPr bwMode="auto">
          <a:xfrm>
            <a:off x="0" y="0"/>
            <a:ext cx="9144000" cy="1060450"/>
          </a:xfrm>
          <a:prstGeom prst="rect">
            <a:avLst/>
          </a:prstGeom>
          <a:noFill/>
          <a:ln w="9525">
            <a:noFill/>
            <a:miter lim="800000"/>
            <a:headEnd/>
            <a:tailEnd/>
          </a:ln>
        </p:spPr>
      </p:pic>
      <p:pic>
        <p:nvPicPr>
          <p:cNvPr id="6" name="Picture 4" descr="footer_bg"/>
          <p:cNvPicPr>
            <a:picLocks noChangeAspect="1" noChangeArrowheads="1"/>
          </p:cNvPicPr>
          <p:nvPr/>
        </p:nvPicPr>
        <p:blipFill>
          <a:blip r:embed="rId4"/>
          <a:srcRect/>
          <a:stretch>
            <a:fillRect/>
          </a:stretch>
        </p:blipFill>
        <p:spPr bwMode="auto">
          <a:xfrm>
            <a:off x="0" y="6351588"/>
            <a:ext cx="9144000" cy="523875"/>
          </a:xfrm>
          <a:prstGeom prst="rect">
            <a:avLst/>
          </a:prstGeom>
          <a:noFill/>
          <a:ln w="9525">
            <a:noFill/>
            <a:miter lim="800000"/>
            <a:headEnd/>
            <a:tailEnd/>
          </a:ln>
        </p:spPr>
      </p:pic>
      <p:pic>
        <p:nvPicPr>
          <p:cNvPr id="7" name="Picture 5" descr="footer_e"/>
          <p:cNvPicPr>
            <a:picLocks noChangeAspect="1" noChangeArrowheads="1"/>
          </p:cNvPicPr>
          <p:nvPr/>
        </p:nvPicPr>
        <p:blipFill>
          <a:blip r:embed="rId5"/>
          <a:srcRect/>
          <a:stretch>
            <a:fillRect/>
          </a:stretch>
        </p:blipFill>
        <p:spPr bwMode="auto">
          <a:xfrm>
            <a:off x="0" y="6351588"/>
            <a:ext cx="9144000" cy="523875"/>
          </a:xfrm>
          <a:prstGeom prst="rect">
            <a:avLst/>
          </a:prstGeom>
          <a:noFill/>
          <a:ln w="9525">
            <a:noFill/>
            <a:miter lim="800000"/>
            <a:headEnd/>
            <a:tailEnd/>
          </a:ln>
        </p:spPr>
      </p:pic>
      <p:sp>
        <p:nvSpPr>
          <p:cNvPr id="1830918" name="Rectangle 6"/>
          <p:cNvSpPr>
            <a:spLocks noGrp="1" noChangeArrowheads="1"/>
          </p:cNvSpPr>
          <p:nvPr>
            <p:ph type="ctrTitle"/>
          </p:nvPr>
        </p:nvSpPr>
        <p:spPr>
          <a:xfrm>
            <a:off x="703263" y="1209675"/>
            <a:ext cx="7737475" cy="1457325"/>
          </a:xfrm>
        </p:spPr>
        <p:txBody>
          <a:bodyPr anchor="ctr"/>
          <a:lstStyle>
            <a:lvl1pPr>
              <a:defRPr sz="4400"/>
            </a:lvl1pPr>
          </a:lstStyle>
          <a:p>
            <a:r>
              <a:rPr lang="ja-JP" altLang="en-US" smtClean="0"/>
              <a:t>マスター タイトルの書式設定</a:t>
            </a:r>
            <a:endParaRPr lang="en-US" altLang="ja-JP" dirty="0"/>
          </a:p>
        </p:txBody>
      </p:sp>
      <p:sp>
        <p:nvSpPr>
          <p:cNvPr id="1830919" name="Rectangle 7"/>
          <p:cNvSpPr>
            <a:spLocks noGrp="1" noChangeArrowheads="1"/>
          </p:cNvSpPr>
          <p:nvPr>
            <p:ph type="subTitle" idx="1"/>
          </p:nvPr>
        </p:nvSpPr>
        <p:spPr>
          <a:xfrm>
            <a:off x="1979613" y="3486150"/>
            <a:ext cx="6461125" cy="1455738"/>
          </a:xfrm>
        </p:spPr>
        <p:txBody>
          <a:bodyPr/>
          <a:lstStyle>
            <a:lvl1pPr marL="0" indent="0" algn="r">
              <a:buFont typeface="Wingdings" pitchFamily="2" charset="2"/>
              <a:buNone/>
              <a:defRPr sz="2000"/>
            </a:lvl1pPr>
          </a:lstStyle>
          <a:p>
            <a:r>
              <a:rPr lang="ja-JP" altLang="en-US" smtClean="0"/>
              <a:t>マスター サブタイトルの書式設定</a:t>
            </a:r>
            <a:endParaRPr lang="ja-JP" altLang="en-US" dirty="0"/>
          </a:p>
        </p:txBody>
      </p:sp>
      <p:sp>
        <p:nvSpPr>
          <p:cNvPr id="8" name="Rectangle 9"/>
          <p:cNvSpPr>
            <a:spLocks noGrp="1" noChangeArrowheads="1"/>
          </p:cNvSpPr>
          <p:nvPr>
            <p:ph type="ftr" sz="quarter" idx="10"/>
          </p:nvPr>
        </p:nvSpPr>
        <p:spPr>
          <a:xfrm>
            <a:off x="6228184" y="6613525"/>
            <a:ext cx="2849563" cy="187325"/>
          </a:xfrm>
        </p:spPr>
        <p:txBody>
          <a:bodyPr/>
          <a:lstStyle>
            <a:lvl1pPr algn="r">
              <a:defRPr/>
            </a:lvl1pPr>
          </a:lstStyle>
          <a:p>
            <a:pPr>
              <a:defRPr/>
            </a:pPr>
            <a:r>
              <a:rPr lang="en-US" altLang="ja-JP" dirty="0" smtClean="0"/>
              <a:t>Copyright © 2012 NTT DATA CORPORATION</a:t>
            </a:r>
            <a:endParaRPr lang="ja-JP" altLang="en-US"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692696"/>
            <a:ext cx="3286001" cy="432048"/>
          </a:xfrm>
        </p:spPr>
        <p:txBody>
          <a:bodyPr anchor="b"/>
          <a:lstStyle>
            <a:lvl1pPr algn="l">
              <a:defRPr sz="2000" b="1"/>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a:xfrm>
            <a:off x="3575050" y="692696"/>
            <a:ext cx="5389438" cy="54334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テキスト プレースホルダ 3"/>
          <p:cNvSpPr>
            <a:spLocks noGrp="1"/>
          </p:cNvSpPr>
          <p:nvPr>
            <p:ph type="body" sz="half" idx="2"/>
          </p:nvPr>
        </p:nvSpPr>
        <p:spPr>
          <a:xfrm>
            <a:off x="179512" y="1124744"/>
            <a:ext cx="3286001" cy="50014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6" name="Rectangle 8"/>
          <p:cNvSpPr>
            <a:spLocks noGrp="1" noChangeArrowheads="1"/>
          </p:cNvSpPr>
          <p:nvPr>
            <p:ph type="sldNum" sz="quarter" idx="11"/>
          </p:nvPr>
        </p:nvSpPr>
        <p:spPr>
          <a:ln/>
        </p:spPr>
        <p:txBody>
          <a:bodyPr/>
          <a:lstStyle>
            <a:lvl1pPr>
              <a:defRPr/>
            </a:lvl1pPr>
          </a:lstStyle>
          <a:p>
            <a:pPr>
              <a:defRPr/>
            </a:pPr>
            <a:fld id="{4FB433CC-AA7F-4B07-AEF5-7BACDB234EB6}"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dirty="0"/>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endParaRPr lang="ja-JP" altLang="en-US" noProof="0" dirty="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6" name="Rectangle 8"/>
          <p:cNvSpPr>
            <a:spLocks noGrp="1" noChangeArrowheads="1"/>
          </p:cNvSpPr>
          <p:nvPr>
            <p:ph type="sldNum" sz="quarter" idx="11"/>
          </p:nvPr>
        </p:nvSpPr>
        <p:spPr>
          <a:ln/>
        </p:spPr>
        <p:txBody>
          <a:bodyPr/>
          <a:lstStyle>
            <a:lvl1pPr>
              <a:defRPr/>
            </a:lvl1pPr>
          </a:lstStyle>
          <a:p>
            <a:pPr>
              <a:defRPr/>
            </a:pPr>
            <a:fld id="{49A74BF8-6FF5-4C99-9644-35C53539A907}" type="slidenum">
              <a:rPr lang="ja-JP" altLang="en-US"/>
              <a:pPr>
                <a:defRPr/>
              </a:pPr>
              <a: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5" name="Rectangle 8"/>
          <p:cNvSpPr>
            <a:spLocks noGrp="1" noChangeArrowheads="1"/>
          </p:cNvSpPr>
          <p:nvPr>
            <p:ph type="sldNum" sz="quarter" idx="11"/>
          </p:nvPr>
        </p:nvSpPr>
        <p:spPr>
          <a:ln/>
        </p:spPr>
        <p:txBody>
          <a:bodyPr/>
          <a:lstStyle>
            <a:lvl1pPr>
              <a:defRPr/>
            </a:lvl1pPr>
          </a:lstStyle>
          <a:p>
            <a:pPr>
              <a:defRPr/>
            </a:pPr>
            <a:fld id="{140494F4-10BC-4595-95C0-CAF85EBC4FC6}" type="slidenum">
              <a:rPr lang="ja-JP" altLang="en-US"/>
              <a:pPr>
                <a:defRPr/>
              </a:pPr>
              <a:t>‹#›</a:t>
            </a:fld>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838200"/>
            <a:ext cx="1943100" cy="5486400"/>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685800" y="838200"/>
            <a:ext cx="5676900" cy="5486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5" name="Rectangle 8"/>
          <p:cNvSpPr>
            <a:spLocks noGrp="1" noChangeArrowheads="1"/>
          </p:cNvSpPr>
          <p:nvPr>
            <p:ph type="sldNum" sz="quarter" idx="11"/>
          </p:nvPr>
        </p:nvSpPr>
        <p:spPr>
          <a:ln/>
        </p:spPr>
        <p:txBody>
          <a:bodyPr/>
          <a:lstStyle>
            <a:lvl1pPr>
              <a:defRPr/>
            </a:lvl1pPr>
          </a:lstStyle>
          <a:p>
            <a:pPr>
              <a:defRPr/>
            </a:pPr>
            <a:fld id="{645B4528-E964-4538-839E-B6096C0F4171}" type="slidenum">
              <a:rPr lang="ja-JP" altLang="en-US"/>
              <a:pPr>
                <a:defRPr/>
              </a:pPr>
              <a:t>‹#›</a:t>
            </a:fld>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692696"/>
            <a:ext cx="7704856" cy="432048"/>
          </a:xfrm>
          <a:solidFill>
            <a:schemeClr val="accent6">
              <a:lumMod val="20000"/>
              <a:lumOff val="80000"/>
            </a:schemeClr>
          </a:solidFill>
        </p:spPr>
        <p:txBody>
          <a:bodyPr/>
          <a:lstStyle/>
          <a:p>
            <a:r>
              <a:rPr lang="ja-JP" altLang="en-US" smtClean="0"/>
              <a:t>マスター タイトルの書式設定</a:t>
            </a:r>
            <a:endParaRPr lang="ja-JP" altLang="en-US"/>
          </a:p>
        </p:txBody>
      </p:sp>
      <p:sp>
        <p:nvSpPr>
          <p:cNvPr id="3" name="表プレースホルダ 2"/>
          <p:cNvSpPr>
            <a:spLocks noGrp="1"/>
          </p:cNvSpPr>
          <p:nvPr>
            <p:ph type="tbl" idx="1"/>
          </p:nvPr>
        </p:nvSpPr>
        <p:spPr>
          <a:xfrm>
            <a:off x="179512" y="1196753"/>
            <a:ext cx="8784976" cy="5127848"/>
          </a:xfrm>
        </p:spPr>
        <p:txBody>
          <a:bodyPr/>
          <a:lstStyle/>
          <a:p>
            <a:pPr lvl="0"/>
            <a:r>
              <a:rPr lang="ja-JP" altLang="en-US" noProof="0" smtClean="0"/>
              <a:t>アイコンをクリックして表を追加</a:t>
            </a:r>
            <a:endParaRPr lang="ja-JP" altLang="en-US" noProof="0" dirty="0" smtClean="0"/>
          </a:p>
        </p:txBody>
      </p:sp>
      <p:sp>
        <p:nvSpPr>
          <p:cNvPr id="4"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5" name="Rectangle 8"/>
          <p:cNvSpPr>
            <a:spLocks noGrp="1" noChangeArrowheads="1"/>
          </p:cNvSpPr>
          <p:nvPr>
            <p:ph type="sldNum" sz="quarter" idx="11"/>
          </p:nvPr>
        </p:nvSpPr>
        <p:spPr>
          <a:ln/>
        </p:spPr>
        <p:txBody>
          <a:bodyPr/>
          <a:lstStyle>
            <a:lvl1pPr>
              <a:defRPr/>
            </a:lvl1pPr>
          </a:lstStyle>
          <a:p>
            <a:pPr>
              <a:defRPr/>
            </a:pPr>
            <a:fld id="{B224B7E7-FC94-45EF-9430-CCF891485BAA}" type="slidenum">
              <a:rPr lang="ja-JP" altLang="en-US"/>
              <a:pPr>
                <a:defRPr/>
              </a:pPr>
              <a:t>‹#›</a:t>
            </a:fld>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692696"/>
            <a:ext cx="7704856" cy="432048"/>
          </a:xfrm>
          <a:solidFill>
            <a:schemeClr val="accent6">
              <a:lumMod val="20000"/>
              <a:lumOff val="80000"/>
            </a:schemeClr>
          </a:solidFill>
        </p:spPr>
        <p:txBody>
          <a:bodyPr/>
          <a:lstStyle/>
          <a:p>
            <a:r>
              <a:rPr lang="ja-JP" altLang="en-US" smtClean="0"/>
              <a:t>マスター タイトルの書式設定</a:t>
            </a:r>
            <a:endParaRPr lang="ja-JP" altLang="en-US"/>
          </a:p>
        </p:txBody>
      </p:sp>
      <p:sp>
        <p:nvSpPr>
          <p:cNvPr id="3" name="テキスト プレースホルダ 2"/>
          <p:cNvSpPr>
            <a:spLocks noGrp="1"/>
          </p:cNvSpPr>
          <p:nvPr>
            <p:ph type="body" sz="half" idx="1"/>
          </p:nvPr>
        </p:nvSpPr>
        <p:spPr>
          <a:xfrm>
            <a:off x="179512" y="1196752"/>
            <a:ext cx="8784976" cy="25202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179512" y="3789040"/>
            <a:ext cx="8784976" cy="253556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6" name="Rectangle 8"/>
          <p:cNvSpPr>
            <a:spLocks noGrp="1" noChangeArrowheads="1"/>
          </p:cNvSpPr>
          <p:nvPr>
            <p:ph type="sldNum" sz="quarter" idx="11"/>
          </p:nvPr>
        </p:nvSpPr>
        <p:spPr>
          <a:ln/>
        </p:spPr>
        <p:txBody>
          <a:bodyPr/>
          <a:lstStyle>
            <a:lvl1pPr>
              <a:defRPr/>
            </a:lvl1pPr>
          </a:lstStyle>
          <a:p>
            <a:pPr>
              <a:defRPr/>
            </a:pPr>
            <a:fld id="{C90C2BC6-C0CE-495B-B760-842536091538}" type="slidenum">
              <a:rPr lang="ja-JP" altLang="en-US"/>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インデックス1段組">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6">
              <a:lumMod val="20000"/>
              <a:lumOff val="80000"/>
            </a:schemeClr>
          </a:solidFill>
        </p:spPr>
        <p:txBody>
          <a:bodyPr/>
          <a:lstStyle>
            <a:lvl1pPr>
              <a:defRPr/>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p:txBody>
          <a:bodyPr/>
          <a:lstStyle>
            <a:lvl1pPr marL="342900" indent="-342900">
              <a:buFont typeface="+mj-lt"/>
              <a:buAutoNum type="arabicPeriod"/>
              <a:defRPr/>
            </a:lvl1pPr>
            <a:lvl2pPr marL="800100" indent="-342900">
              <a:buFont typeface="+mj-lt"/>
              <a:buAutoNum type="arabicPeriod"/>
              <a:defRPr/>
            </a:lvl2pPr>
            <a:lvl3pPr marL="1257300" indent="-342900">
              <a:buFont typeface="+mj-lt"/>
              <a:buAutoNum type="arabicPeriod"/>
              <a:defRPr/>
            </a:lvl3pPr>
            <a:lvl4pPr marL="1600200" indent="-228600">
              <a:buFont typeface="+mj-lt"/>
              <a:buAutoNum type="arabicPeriod"/>
              <a:defRPr/>
            </a:lvl4pPr>
            <a:lvl5pPr marL="2057400" indent="-228600">
              <a:buFont typeface="+mj-lt"/>
              <a:buAutoNum type="arabicPeriod"/>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5" name="Rectangle 8"/>
          <p:cNvSpPr>
            <a:spLocks noGrp="1" noChangeArrowheads="1"/>
          </p:cNvSpPr>
          <p:nvPr>
            <p:ph type="sldNum" sz="quarter" idx="11"/>
          </p:nvPr>
        </p:nvSpPr>
        <p:spPr>
          <a:ln/>
        </p:spPr>
        <p:txBody>
          <a:bodyPr/>
          <a:lstStyle>
            <a:lvl1pPr>
              <a:defRPr/>
            </a:lvl1pPr>
          </a:lstStyle>
          <a:p>
            <a:pPr>
              <a:defRPr/>
            </a:pPr>
            <a:fld id="{1B3B9818-8483-497C-8DC0-2FDCADF7AD45}" type="slidenum">
              <a:rPr lang="ja-JP" altLang="en-US"/>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インデックス2段組">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6">
              <a:lumMod val="20000"/>
              <a:lumOff val="80000"/>
            </a:schemeClr>
          </a:solidFill>
        </p:spPr>
        <p:txBody>
          <a:bodyPr/>
          <a:lstStyle>
            <a:lvl1pPr>
              <a:defRPr/>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sz="half" idx="1"/>
          </p:nvPr>
        </p:nvSpPr>
        <p:spPr>
          <a:xfrm>
            <a:off x="179512" y="1196752"/>
            <a:ext cx="4316288" cy="5127849"/>
          </a:xfrm>
        </p:spPr>
        <p:txBody>
          <a:bodyPr/>
          <a:lstStyle>
            <a:lvl1pPr>
              <a:buFont typeface="+mj-lt"/>
              <a:buAutoNum type="arabicPeriod"/>
              <a:defRPr sz="1800"/>
            </a:lvl1pPr>
            <a:lvl2pPr marL="800100" indent="-342900">
              <a:buFont typeface="+mj-lt"/>
              <a:buAutoNum type="arabicPeriod"/>
              <a:defRPr sz="1600"/>
            </a:lvl2pPr>
            <a:lvl3pPr marL="1257300" indent="-342900">
              <a:buFont typeface="+mj-lt"/>
              <a:buAutoNum type="arabicPeriod"/>
              <a:defRPr sz="1400"/>
            </a:lvl3pPr>
            <a:lvl4pPr>
              <a:buFont typeface="+mj-lt"/>
              <a:buAutoNum type="arabicPeriod"/>
              <a:defRPr sz="1200"/>
            </a:lvl4pPr>
            <a:lvl5pPr>
              <a:buFont typeface="+mj-lt"/>
              <a:buAutoNum type="arabicPeriod"/>
              <a:defRPr sz="11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4648200" y="1196752"/>
            <a:ext cx="4316288" cy="5127849"/>
          </a:xfrm>
        </p:spPr>
        <p:txBody>
          <a:bodyPr/>
          <a:lstStyle>
            <a:lvl1pPr>
              <a:buFont typeface="+mj-lt"/>
              <a:buAutoNum type="arabicPeriod"/>
              <a:defRPr sz="1800"/>
            </a:lvl1pPr>
            <a:lvl2pPr marL="800100" indent="-342900">
              <a:buFont typeface="+mj-lt"/>
              <a:buAutoNum type="arabicPeriod"/>
              <a:defRPr sz="1600"/>
            </a:lvl2pPr>
            <a:lvl3pPr marL="1257300" indent="-342900">
              <a:buFont typeface="+mj-lt"/>
              <a:buAutoNum type="arabicPeriod"/>
              <a:defRPr sz="1400"/>
            </a:lvl3pPr>
            <a:lvl4pPr>
              <a:buFont typeface="+mj-lt"/>
              <a:buAutoNum type="arabicPeriod"/>
              <a:defRPr sz="1200"/>
            </a:lvl4pPr>
            <a:lvl5pPr>
              <a:buFont typeface="+mj-lt"/>
              <a:buAutoNum type="arabicPeriod"/>
              <a:defRPr sz="11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6" name="Rectangle 8"/>
          <p:cNvSpPr>
            <a:spLocks noGrp="1" noChangeArrowheads="1"/>
          </p:cNvSpPr>
          <p:nvPr>
            <p:ph type="sldNum" sz="quarter" idx="11"/>
          </p:nvPr>
        </p:nvSpPr>
        <p:spPr>
          <a:ln/>
        </p:spPr>
        <p:txBody>
          <a:bodyPr/>
          <a:lstStyle>
            <a:lvl1pPr>
              <a:defRPr/>
            </a:lvl1pPr>
          </a:lstStyle>
          <a:p>
            <a:pPr>
              <a:defRPr/>
            </a:pPr>
            <a:fld id="{5296A5DC-54BE-45FD-B4F4-8E9D3529D1D9}" type="slidenum">
              <a:rPr lang="ja-JP" altLang="en-US"/>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056979"/>
            <a:ext cx="7772400" cy="1362075"/>
          </a:xfrm>
        </p:spPr>
        <p:txBody>
          <a:bodyPr/>
          <a:lstStyle>
            <a:lvl1pPr algn="l">
              <a:defRPr sz="4000" b="1" cap="none" baseline="0"/>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722313" y="1556792"/>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5" name="Rectangle 8"/>
          <p:cNvSpPr>
            <a:spLocks noGrp="1" noChangeArrowheads="1"/>
          </p:cNvSpPr>
          <p:nvPr>
            <p:ph type="sldNum" sz="quarter" idx="11"/>
          </p:nvPr>
        </p:nvSpPr>
        <p:spPr>
          <a:ln/>
        </p:spPr>
        <p:txBody>
          <a:bodyPr/>
          <a:lstStyle>
            <a:lvl1pPr>
              <a:defRPr/>
            </a:lvl1pPr>
          </a:lstStyle>
          <a:p>
            <a:pPr>
              <a:defRPr/>
            </a:pPr>
            <a:fld id="{1A3CF6DD-D680-4826-B3C6-0A1CF207EAC4}" type="slidenum">
              <a:rPr lang="ja-JP" altLang="en-US"/>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6">
              <a:lumMod val="20000"/>
              <a:lumOff val="80000"/>
            </a:schemeClr>
          </a:solidFill>
        </p:spPr>
        <p:txBody>
          <a:body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5" name="Rectangle 8"/>
          <p:cNvSpPr>
            <a:spLocks noGrp="1" noChangeArrowheads="1"/>
          </p:cNvSpPr>
          <p:nvPr>
            <p:ph type="sldNum" sz="quarter" idx="11"/>
          </p:nvPr>
        </p:nvSpPr>
        <p:spPr>
          <a:ln/>
        </p:spPr>
        <p:txBody>
          <a:bodyPr/>
          <a:lstStyle>
            <a:lvl1pPr>
              <a:defRPr/>
            </a:lvl1pPr>
          </a:lstStyle>
          <a:p>
            <a:pPr>
              <a:defRPr/>
            </a:pPr>
            <a:fld id="{B13D09BB-918B-4C66-8550-423211090F0A}"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6">
              <a:lumMod val="20000"/>
              <a:lumOff val="80000"/>
            </a:schemeClr>
          </a:solidFill>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179512" y="1196752"/>
            <a:ext cx="4316288" cy="5127849"/>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4648200" y="1196752"/>
            <a:ext cx="4316288" cy="5127849"/>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6" name="Rectangle 8"/>
          <p:cNvSpPr>
            <a:spLocks noGrp="1" noChangeArrowheads="1"/>
          </p:cNvSpPr>
          <p:nvPr>
            <p:ph type="sldNum" sz="quarter" idx="11"/>
          </p:nvPr>
        </p:nvSpPr>
        <p:spPr>
          <a:ln/>
        </p:spPr>
        <p:txBody>
          <a:bodyPr/>
          <a:lstStyle>
            <a:lvl1pPr>
              <a:defRPr/>
            </a:lvl1pPr>
          </a:lstStyle>
          <a:p>
            <a:pPr>
              <a:defRPr/>
            </a:pPr>
            <a:fld id="{88C88414-92BD-47A2-914F-2A61B31408CF}" type="slidenum">
              <a:rPr lang="ja-JP" altLang="en-US"/>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692696"/>
            <a:ext cx="7704856" cy="432048"/>
          </a:xfrm>
          <a:solidFill>
            <a:schemeClr val="accent6">
              <a:lumMod val="20000"/>
              <a:lumOff val="80000"/>
            </a:schemeClr>
          </a:solidFill>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179512" y="1196752"/>
            <a:ext cx="4317876"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179512" y="1844824"/>
            <a:ext cx="4317876" cy="4281339"/>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4645025" y="1196752"/>
            <a:ext cx="4319463"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4645025" y="1844824"/>
            <a:ext cx="4319463" cy="4281339"/>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7"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8" name="Rectangle 8"/>
          <p:cNvSpPr>
            <a:spLocks noGrp="1" noChangeArrowheads="1"/>
          </p:cNvSpPr>
          <p:nvPr>
            <p:ph type="sldNum" sz="quarter" idx="11"/>
          </p:nvPr>
        </p:nvSpPr>
        <p:spPr>
          <a:ln/>
        </p:spPr>
        <p:txBody>
          <a:bodyPr/>
          <a:lstStyle>
            <a:lvl1pPr>
              <a:defRPr/>
            </a:lvl1pPr>
          </a:lstStyle>
          <a:p>
            <a:pPr>
              <a:defRPr/>
            </a:pPr>
            <a:fld id="{4AE97AE6-786D-4B41-8389-0E689902CA3B}"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6">
              <a:lumMod val="20000"/>
              <a:lumOff val="80000"/>
            </a:schemeClr>
          </a:solidFill>
        </p:spPr>
        <p:txBody>
          <a:bodyPr/>
          <a:lstStyle/>
          <a:p>
            <a:r>
              <a:rPr lang="ja-JP" altLang="en-US" smtClean="0"/>
              <a:t>マスター タイトルの書式設定</a:t>
            </a:r>
            <a:endParaRPr lang="ja-JP" altLang="en-US" dirty="0"/>
          </a:p>
        </p:txBody>
      </p:sp>
      <p:sp>
        <p:nvSpPr>
          <p:cNvPr id="3"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4" name="Rectangle 8"/>
          <p:cNvSpPr>
            <a:spLocks noGrp="1" noChangeArrowheads="1"/>
          </p:cNvSpPr>
          <p:nvPr>
            <p:ph type="sldNum" sz="quarter" idx="11"/>
          </p:nvPr>
        </p:nvSpPr>
        <p:spPr>
          <a:ln/>
        </p:spPr>
        <p:txBody>
          <a:bodyPr/>
          <a:lstStyle>
            <a:lvl1pPr>
              <a:defRPr/>
            </a:lvl1pPr>
          </a:lstStyle>
          <a:p>
            <a:pPr>
              <a:defRPr/>
            </a:pPr>
            <a:fld id="{E42C4BE9-83E2-4F09-AA92-E329DD99C881}"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endParaRPr lang="ja-JP" altLang="en-US"/>
          </a:p>
        </p:txBody>
      </p:sp>
      <p:sp>
        <p:nvSpPr>
          <p:cNvPr id="3" name="Rectangle 8"/>
          <p:cNvSpPr>
            <a:spLocks noGrp="1" noChangeArrowheads="1"/>
          </p:cNvSpPr>
          <p:nvPr>
            <p:ph type="sldNum" sz="quarter" idx="11"/>
          </p:nvPr>
        </p:nvSpPr>
        <p:spPr>
          <a:ln/>
        </p:spPr>
        <p:txBody>
          <a:bodyPr/>
          <a:lstStyle>
            <a:lvl1pPr>
              <a:defRPr/>
            </a:lvl1pPr>
          </a:lstStyle>
          <a:p>
            <a:pPr>
              <a:defRPr/>
            </a:pPr>
            <a:fld id="{8C71D9FE-02FC-49AA-A35B-9A341ECE02A1}"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_slidemaster_bg"/>
          <p:cNvPicPr>
            <a:picLocks noChangeAspect="1" noChangeArrowheads="1"/>
          </p:cNvPicPr>
          <p:nvPr/>
        </p:nvPicPr>
        <p:blipFill>
          <a:blip r:embed="rId17"/>
          <a:srcRect/>
          <a:stretch>
            <a:fillRect/>
          </a:stretch>
        </p:blipFill>
        <p:spPr bwMode="auto">
          <a:xfrm>
            <a:off x="0" y="0"/>
            <a:ext cx="9144000" cy="6877050"/>
          </a:xfrm>
          <a:prstGeom prst="rect">
            <a:avLst/>
          </a:prstGeom>
          <a:noFill/>
          <a:ln w="9525">
            <a:noFill/>
            <a:miter lim="800000"/>
            <a:headEnd/>
            <a:tailEnd/>
          </a:ln>
        </p:spPr>
      </p:pic>
      <p:pic>
        <p:nvPicPr>
          <p:cNvPr id="1027" name="Picture 5" descr="B_slidemaster_title_e"/>
          <p:cNvPicPr>
            <a:picLocks noChangeAspect="1" noChangeArrowheads="1"/>
          </p:cNvPicPr>
          <p:nvPr/>
        </p:nvPicPr>
        <p:blipFill>
          <a:blip r:embed="rId18"/>
          <a:srcRect/>
          <a:stretch>
            <a:fillRect/>
          </a:stretch>
        </p:blipFill>
        <p:spPr bwMode="auto">
          <a:xfrm>
            <a:off x="0" y="0"/>
            <a:ext cx="9144000" cy="1206500"/>
          </a:xfrm>
          <a:prstGeom prst="rect">
            <a:avLst/>
          </a:prstGeom>
          <a:noFill/>
          <a:ln w="9525">
            <a:noFill/>
            <a:miter lim="800000"/>
            <a:headEnd/>
            <a:tailEnd/>
          </a:ln>
        </p:spPr>
      </p:pic>
      <p:sp>
        <p:nvSpPr>
          <p:cNvPr id="1028" name="Rectangle 6"/>
          <p:cNvSpPr>
            <a:spLocks noGrp="1" noChangeArrowheads="1"/>
          </p:cNvSpPr>
          <p:nvPr>
            <p:ph type="body" idx="1"/>
          </p:nvPr>
        </p:nvSpPr>
        <p:spPr bwMode="auto">
          <a:xfrm>
            <a:off x="179388" y="1206500"/>
            <a:ext cx="8785225" cy="5118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829895" name="Rectangle 7"/>
          <p:cNvSpPr>
            <a:spLocks noGrp="1" noChangeArrowheads="1"/>
          </p:cNvSpPr>
          <p:nvPr>
            <p:ph type="ftr" sz="quarter" idx="3"/>
          </p:nvPr>
        </p:nvSpPr>
        <p:spPr bwMode="auto">
          <a:xfrm>
            <a:off x="1827213" y="6597650"/>
            <a:ext cx="2849562" cy="203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kumimoji="1" sz="900" b="1">
                <a:solidFill>
                  <a:srgbClr val="4B007D"/>
                </a:solidFill>
                <a:latin typeface="Tahoma" pitchFamily="34" charset="0"/>
                <a:ea typeface="ＭＳ Ｐゴシック" pitchFamily="50" charset="-128"/>
              </a:defRPr>
            </a:lvl1pPr>
          </a:lstStyle>
          <a:p>
            <a:pPr>
              <a:defRPr/>
            </a:pPr>
            <a:endParaRPr lang="ja-JP" altLang="en-US"/>
          </a:p>
        </p:txBody>
      </p:sp>
      <p:sp>
        <p:nvSpPr>
          <p:cNvPr id="1829896" name="Rectangle 8"/>
          <p:cNvSpPr>
            <a:spLocks noGrp="1" noChangeArrowheads="1"/>
          </p:cNvSpPr>
          <p:nvPr>
            <p:ph type="sldNum" sz="quarter" idx="4"/>
          </p:nvPr>
        </p:nvSpPr>
        <p:spPr bwMode="auto">
          <a:xfrm>
            <a:off x="6200775" y="1254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b="1">
                <a:latin typeface="+mn-lt"/>
                <a:ea typeface="ＭＳ Ｐゴシック" pitchFamily="50" charset="-128"/>
              </a:defRPr>
            </a:lvl1pPr>
          </a:lstStyle>
          <a:p>
            <a:pPr>
              <a:defRPr/>
            </a:pPr>
            <a:fld id="{C4CF3230-E427-4895-8151-EE78336B1F4A}" type="slidenum">
              <a:rPr lang="ja-JP" altLang="en-US"/>
              <a:pPr>
                <a:defRPr/>
              </a:pPr>
              <a:t>‹#›</a:t>
            </a:fld>
            <a:endParaRPr lang="ja-JP" altLang="en-US"/>
          </a:p>
        </p:txBody>
      </p:sp>
      <p:sp>
        <p:nvSpPr>
          <p:cNvPr id="1031" name="Rectangle 10"/>
          <p:cNvSpPr>
            <a:spLocks noGrp="1" noChangeArrowheads="1"/>
          </p:cNvSpPr>
          <p:nvPr>
            <p:ph type="title"/>
          </p:nvPr>
        </p:nvSpPr>
        <p:spPr bwMode="auto">
          <a:xfrm>
            <a:off x="179388" y="693738"/>
            <a:ext cx="7705725" cy="4318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lvl="0"/>
            <a:r>
              <a:rPr lang="ja-JP" altLang="en-US" smtClean="0"/>
              <a:t>マスタ タイトルの書式設定 </a:t>
            </a:r>
            <a:r>
              <a:rPr lang="en-US" altLang="ja-JP" smtClean="0"/>
              <a:t>Master title</a:t>
            </a:r>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4" r:id="rId3"/>
    <p:sldLayoutId id="2147483673" r:id="rId4"/>
    <p:sldLayoutId id="2147483672" r:id="rId5"/>
    <p:sldLayoutId id="2147483671" r:id="rId6"/>
    <p:sldLayoutId id="2147483670" r:id="rId7"/>
    <p:sldLayoutId id="2147483669" r:id="rId8"/>
    <p:sldLayoutId id="2147483668" r:id="rId9"/>
    <p:sldLayoutId id="2147483667" r:id="rId10"/>
    <p:sldLayoutId id="2147483666" r:id="rId11"/>
    <p:sldLayoutId id="2147483665" r:id="rId12"/>
    <p:sldLayoutId id="2147483664" r:id="rId13"/>
    <p:sldLayoutId id="2147483663" r:id="rId14"/>
    <p:sldLayoutId id="2147483662" r:id="rId15"/>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400">
          <a:solidFill>
            <a:srgbClr val="003399"/>
          </a:solidFill>
          <a:latin typeface="+mj-lt"/>
          <a:ea typeface="+mj-ea"/>
          <a:cs typeface="+mj-cs"/>
        </a:defRPr>
      </a:lvl1pPr>
      <a:lvl2pPr algn="l" rtl="0" eaLnBrk="0" fontAlgn="base" hangingPunct="0">
        <a:spcBef>
          <a:spcPct val="0"/>
        </a:spcBef>
        <a:spcAft>
          <a:spcPct val="0"/>
        </a:spcAft>
        <a:defRPr kumimoji="1" sz="2400">
          <a:solidFill>
            <a:srgbClr val="003399"/>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400">
          <a:solidFill>
            <a:srgbClr val="003399"/>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400">
          <a:solidFill>
            <a:srgbClr val="003399"/>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400">
          <a:solidFill>
            <a:srgbClr val="003399"/>
          </a:solidFill>
          <a:latin typeface="HGP創英角ｺﾞｼｯｸUB" pitchFamily="50" charset="-128"/>
          <a:ea typeface="HGP創英角ｺﾞｼｯｸUB" pitchFamily="50" charset="-128"/>
        </a:defRPr>
      </a:lvl5pPr>
      <a:lvl6pPr marL="457200" algn="l" rtl="0" eaLnBrk="1" fontAlgn="base" hangingPunct="1">
        <a:spcBef>
          <a:spcPct val="0"/>
        </a:spcBef>
        <a:spcAft>
          <a:spcPct val="0"/>
        </a:spcAft>
        <a:defRPr kumimoji="1" sz="3200">
          <a:solidFill>
            <a:srgbClr val="003399"/>
          </a:solidFill>
          <a:latin typeface="Arial Rounded MT Bold" pitchFamily="34" charset="0"/>
          <a:ea typeface="HGP創英角ｺﾞｼｯｸUB" pitchFamily="50" charset="-128"/>
        </a:defRPr>
      </a:lvl6pPr>
      <a:lvl7pPr marL="914400" algn="l" rtl="0" eaLnBrk="1" fontAlgn="base" hangingPunct="1">
        <a:spcBef>
          <a:spcPct val="0"/>
        </a:spcBef>
        <a:spcAft>
          <a:spcPct val="0"/>
        </a:spcAft>
        <a:defRPr kumimoji="1" sz="3200">
          <a:solidFill>
            <a:srgbClr val="003399"/>
          </a:solidFill>
          <a:latin typeface="Arial Rounded MT Bold" pitchFamily="34" charset="0"/>
          <a:ea typeface="HGP創英角ｺﾞｼｯｸUB" pitchFamily="50" charset="-128"/>
        </a:defRPr>
      </a:lvl7pPr>
      <a:lvl8pPr marL="1371600" algn="l" rtl="0" eaLnBrk="1" fontAlgn="base" hangingPunct="1">
        <a:spcBef>
          <a:spcPct val="0"/>
        </a:spcBef>
        <a:spcAft>
          <a:spcPct val="0"/>
        </a:spcAft>
        <a:defRPr kumimoji="1" sz="3200">
          <a:solidFill>
            <a:srgbClr val="003399"/>
          </a:solidFill>
          <a:latin typeface="Arial Rounded MT Bold" pitchFamily="34" charset="0"/>
          <a:ea typeface="HGP創英角ｺﾞｼｯｸUB" pitchFamily="50" charset="-128"/>
        </a:defRPr>
      </a:lvl8pPr>
      <a:lvl9pPr marL="1828800" algn="l" rtl="0" eaLnBrk="1" fontAlgn="base" hangingPunct="1">
        <a:spcBef>
          <a:spcPct val="0"/>
        </a:spcBef>
        <a:spcAft>
          <a:spcPct val="0"/>
        </a:spcAft>
        <a:defRPr kumimoji="1" sz="3200">
          <a:solidFill>
            <a:srgbClr val="003399"/>
          </a:solidFill>
          <a:latin typeface="Arial Rounded MT Bold" pitchFamily="34" charset="0"/>
          <a:ea typeface="HGP創英角ｺﾞｼｯｸUB" pitchFamily="50" charset="-128"/>
        </a:defRPr>
      </a:lvl9pPr>
    </p:titleStyle>
    <p:bodyStyle>
      <a:lvl1pPr marL="342900" indent="-342900" algn="l" rtl="0" eaLnBrk="0" fontAlgn="base" hangingPunct="0">
        <a:spcBef>
          <a:spcPct val="20000"/>
        </a:spcBef>
        <a:spcAft>
          <a:spcPct val="0"/>
        </a:spcAft>
        <a:buClr>
          <a:srgbClr val="0380B7"/>
        </a:buClr>
        <a:buFont typeface="Wingdings" pitchFamily="2" charset="2"/>
        <a:buChar char="n"/>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1C99C4"/>
        </a:buClr>
        <a:buFont typeface="Wingdings" pitchFamily="2" charset="2"/>
        <a:buChar char="n"/>
        <a:defRPr kumimoji="1">
          <a:solidFill>
            <a:schemeClr val="tx1"/>
          </a:solidFill>
          <a:latin typeface="+mn-lt"/>
          <a:ea typeface="+mn-ea"/>
        </a:defRPr>
      </a:lvl2pPr>
      <a:lvl3pPr marL="1143000" indent="-228600" algn="l" rtl="0" eaLnBrk="0" fontAlgn="base" hangingPunct="0">
        <a:spcBef>
          <a:spcPct val="20000"/>
        </a:spcBef>
        <a:spcAft>
          <a:spcPct val="0"/>
        </a:spcAft>
        <a:buClr>
          <a:srgbClr val="4FAACE"/>
        </a:buClr>
        <a:buFont typeface="Wingdings" pitchFamily="2" charset="2"/>
        <a:buChar char="n"/>
        <a:defRPr kumimoji="1" sz="1600">
          <a:solidFill>
            <a:schemeClr val="tx1"/>
          </a:solidFill>
          <a:latin typeface="+mn-lt"/>
          <a:ea typeface="+mn-ea"/>
        </a:defRPr>
      </a:lvl3pPr>
      <a:lvl4pPr marL="1600200" indent="-228600" algn="l" rtl="0" eaLnBrk="0" fontAlgn="base" hangingPunct="0">
        <a:spcBef>
          <a:spcPct val="20000"/>
        </a:spcBef>
        <a:spcAft>
          <a:spcPct val="0"/>
        </a:spcAft>
        <a:buClr>
          <a:srgbClr val="4EBDD7"/>
        </a:buClr>
        <a:buFont typeface="Wingdings" pitchFamily="2" charset="2"/>
        <a:buChar char="n"/>
        <a:defRPr kumimoji="1" sz="1400">
          <a:solidFill>
            <a:schemeClr val="tx1"/>
          </a:solidFill>
          <a:latin typeface="+mn-lt"/>
          <a:ea typeface="+mn-ea"/>
        </a:defRPr>
      </a:lvl4pPr>
      <a:lvl5pPr marL="2057400" indent="-228600" algn="l" rtl="0" eaLnBrk="0" fontAlgn="base" hangingPunct="0">
        <a:spcBef>
          <a:spcPct val="20000"/>
        </a:spcBef>
        <a:spcAft>
          <a:spcPct val="0"/>
        </a:spcAft>
        <a:buClr>
          <a:srgbClr val="80BBD9"/>
        </a:buClr>
        <a:buFont typeface="Wingdings" pitchFamily="2" charset="2"/>
        <a:buChar char="n"/>
        <a:defRPr kumimoji="1" sz="1200">
          <a:solidFill>
            <a:schemeClr val="tx1"/>
          </a:solidFill>
          <a:latin typeface="+mn-lt"/>
          <a:ea typeface="+mn-ea"/>
        </a:defRPr>
      </a:lvl5pPr>
      <a:lvl6pPr marL="2514600" indent="-228600" algn="l" rtl="0" eaLnBrk="1" fontAlgn="base" hangingPunct="1">
        <a:spcBef>
          <a:spcPct val="20000"/>
        </a:spcBef>
        <a:spcAft>
          <a:spcPct val="0"/>
        </a:spcAft>
        <a:buClr>
          <a:srgbClr val="80BBD9"/>
        </a:buClr>
        <a:buFont typeface="Wingdings" pitchFamily="2" charset="2"/>
        <a:buChar char="n"/>
        <a:defRPr kumimoji="1">
          <a:solidFill>
            <a:schemeClr val="tx1"/>
          </a:solidFill>
          <a:latin typeface="+mn-lt"/>
          <a:ea typeface="+mn-ea"/>
        </a:defRPr>
      </a:lvl6pPr>
      <a:lvl7pPr marL="2971800" indent="-228600" algn="l" rtl="0" eaLnBrk="1" fontAlgn="base" hangingPunct="1">
        <a:spcBef>
          <a:spcPct val="20000"/>
        </a:spcBef>
        <a:spcAft>
          <a:spcPct val="0"/>
        </a:spcAft>
        <a:buClr>
          <a:srgbClr val="80BBD9"/>
        </a:buClr>
        <a:buFont typeface="Wingdings" pitchFamily="2" charset="2"/>
        <a:buChar char="n"/>
        <a:defRPr kumimoji="1">
          <a:solidFill>
            <a:schemeClr val="tx1"/>
          </a:solidFill>
          <a:latin typeface="+mn-lt"/>
          <a:ea typeface="+mn-ea"/>
        </a:defRPr>
      </a:lvl7pPr>
      <a:lvl8pPr marL="3429000" indent="-228600" algn="l" rtl="0" eaLnBrk="1" fontAlgn="base" hangingPunct="1">
        <a:spcBef>
          <a:spcPct val="20000"/>
        </a:spcBef>
        <a:spcAft>
          <a:spcPct val="0"/>
        </a:spcAft>
        <a:buClr>
          <a:srgbClr val="80BBD9"/>
        </a:buClr>
        <a:buFont typeface="Wingdings" pitchFamily="2" charset="2"/>
        <a:buChar char="n"/>
        <a:defRPr kumimoji="1">
          <a:solidFill>
            <a:schemeClr val="tx1"/>
          </a:solidFill>
          <a:latin typeface="+mn-lt"/>
          <a:ea typeface="+mn-ea"/>
        </a:defRPr>
      </a:lvl8pPr>
      <a:lvl9pPr marL="3886200" indent="-228600" algn="l" rtl="0" eaLnBrk="1" fontAlgn="base" hangingPunct="1">
        <a:spcBef>
          <a:spcPct val="20000"/>
        </a:spcBef>
        <a:spcAft>
          <a:spcPct val="0"/>
        </a:spcAft>
        <a:buClr>
          <a:srgbClr val="80BBD9"/>
        </a:buClr>
        <a:buFont typeface="Wingdings" pitchFamily="2" charset="2"/>
        <a:buChar char="n"/>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9.emf"/><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タイトル 5"/>
          <p:cNvSpPr>
            <a:spLocks noGrp="1"/>
          </p:cNvSpPr>
          <p:nvPr>
            <p:ph type="ctrTitle"/>
          </p:nvPr>
        </p:nvSpPr>
        <p:spPr/>
        <p:txBody>
          <a:bodyPr/>
          <a:lstStyle/>
          <a:p>
            <a:pPr eaLnBrk="1" hangingPunct="1"/>
            <a:r>
              <a:rPr lang="ja-JP" altLang="en-US" smtClean="0"/>
              <a:t>分散処理アプリ演習　第</a:t>
            </a:r>
            <a:r>
              <a:rPr lang="en-US" altLang="ja-JP" smtClean="0"/>
              <a:t>3</a:t>
            </a:r>
            <a:r>
              <a:rPr lang="ja-JP" altLang="en-US" smtClean="0"/>
              <a:t>回</a:t>
            </a:r>
            <a:r>
              <a:rPr lang="en-US" altLang="ja-JP" smtClean="0"/>
              <a:t/>
            </a:r>
            <a:br>
              <a:rPr lang="en-US" altLang="ja-JP" smtClean="0"/>
            </a:br>
            <a:r>
              <a:rPr lang="en-US" altLang="ja-JP" smtClean="0"/>
              <a:t>MapReduce</a:t>
            </a:r>
            <a:r>
              <a:rPr lang="ja-JP" altLang="en-US" smtClean="0"/>
              <a:t>プログラミング基礎</a:t>
            </a:r>
          </a:p>
        </p:txBody>
      </p:sp>
      <p:sp>
        <p:nvSpPr>
          <p:cNvPr id="18434" name="サブタイトル 1"/>
          <p:cNvSpPr>
            <a:spLocks noGrp="1"/>
          </p:cNvSpPr>
          <p:nvPr>
            <p:ph type="subTitle" idx="1"/>
          </p:nvPr>
        </p:nvSpPr>
        <p:spPr/>
        <p:txBody>
          <a:bodyPr/>
          <a:lstStyle/>
          <a:p>
            <a:pPr eaLnBrk="1" hangingPunct="1"/>
            <a:r>
              <a:rPr lang="ja-JP" altLang="en-US" smtClean="0"/>
              <a:t>（株）</a:t>
            </a:r>
            <a:r>
              <a:rPr lang="en-US" altLang="ja-JP" smtClean="0"/>
              <a:t>NTT</a:t>
            </a:r>
            <a:r>
              <a:rPr lang="ja-JP" altLang="en-US" smtClean="0"/>
              <a:t>データ</a:t>
            </a:r>
            <a:endParaRPr lang="en-US" altLang="ja-JP" smtClean="0"/>
          </a:p>
        </p:txBody>
      </p:sp>
      <p:sp>
        <p:nvSpPr>
          <p:cNvPr id="2" name="フッター プレースホルダー 1"/>
          <p:cNvSpPr>
            <a:spLocks noGrp="1"/>
          </p:cNvSpPr>
          <p:nvPr>
            <p:ph type="ftr" sz="quarter" idx="10"/>
          </p:nvPr>
        </p:nvSpPr>
        <p:spPr/>
        <p:txBody>
          <a:bodyPr/>
          <a:lstStyle/>
          <a:p>
            <a:pPr>
              <a:defRPr/>
            </a:pPr>
            <a:r>
              <a:rPr lang="en-US" altLang="ja-JP" smtClean="0"/>
              <a:t>Copyright © 2012 NTT DATA CORPORATION</a:t>
            </a:r>
            <a:endParaRPr lang="ja-JP" altLang="en-US" smtClean="0"/>
          </a:p>
          <a:p>
            <a:pPr>
              <a:defRPr/>
            </a:pPr>
            <a:endParaRPr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円/楕円 110"/>
          <p:cNvSpPr/>
          <p:nvPr/>
        </p:nvSpPr>
        <p:spPr>
          <a:xfrm>
            <a:off x="257175" y="1220788"/>
            <a:ext cx="2317750" cy="1943100"/>
          </a:xfrm>
          <a:prstGeom prst="ellipse">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2" name="円/楕円 101"/>
          <p:cNvSpPr/>
          <p:nvPr/>
        </p:nvSpPr>
        <p:spPr>
          <a:xfrm>
            <a:off x="3097213" y="1268413"/>
            <a:ext cx="2317750" cy="1944687"/>
          </a:xfrm>
          <a:prstGeom prst="ellipse">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5" name="円/楕円 54"/>
          <p:cNvSpPr/>
          <p:nvPr/>
        </p:nvSpPr>
        <p:spPr>
          <a:xfrm>
            <a:off x="4378325" y="4146550"/>
            <a:ext cx="2317750" cy="2235200"/>
          </a:xfrm>
          <a:prstGeom prst="ellipse">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8" name="円/楕円 37"/>
          <p:cNvSpPr/>
          <p:nvPr/>
        </p:nvSpPr>
        <p:spPr>
          <a:xfrm>
            <a:off x="6694488" y="3009900"/>
            <a:ext cx="2317750" cy="2090738"/>
          </a:xfrm>
          <a:prstGeom prst="ellipse">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 name="タイトル 1"/>
          <p:cNvSpPr>
            <a:spLocks noGrp="1"/>
          </p:cNvSpPr>
          <p:nvPr>
            <p:ph type="title"/>
          </p:nvPr>
        </p:nvSpPr>
        <p:spPr/>
        <p:txBody>
          <a:bodyPr>
            <a:noAutofit/>
          </a:bodyPr>
          <a:lstStyle/>
          <a:p>
            <a:pPr eaLnBrk="1" hangingPunct="1">
              <a:defRPr/>
            </a:pPr>
            <a:r>
              <a:rPr lang="en-US" altLang="ja-JP" dirty="0" err="1" smtClean="0"/>
              <a:t>Hadoop</a:t>
            </a:r>
            <a:r>
              <a:rPr lang="ja-JP" altLang="en-US" dirty="0"/>
              <a:t>クラスタ</a:t>
            </a:r>
            <a:r>
              <a:rPr lang="ja-JP" altLang="en-US" dirty="0" smtClean="0"/>
              <a:t>とジョブ</a:t>
            </a:r>
            <a:r>
              <a:rPr lang="en-US" altLang="ja-JP" dirty="0" smtClean="0"/>
              <a:t>/</a:t>
            </a:r>
            <a:r>
              <a:rPr lang="ja-JP" altLang="en-US" dirty="0" smtClean="0"/>
              <a:t>タスクの関係</a:t>
            </a:r>
            <a:endParaRPr lang="ja-JP" altLang="en-US" dirty="0"/>
          </a:p>
        </p:txBody>
      </p:sp>
      <p:pic>
        <p:nvPicPr>
          <p:cNvPr id="30726" name="Picture 3"/>
          <p:cNvPicPr>
            <a:picLocks noChangeAspect="1" noChangeArrowheads="1"/>
          </p:cNvPicPr>
          <p:nvPr/>
        </p:nvPicPr>
        <p:blipFill>
          <a:blip r:embed="rId3"/>
          <a:srcRect/>
          <a:stretch>
            <a:fillRect/>
          </a:stretch>
        </p:blipFill>
        <p:spPr bwMode="auto">
          <a:xfrm>
            <a:off x="4811713" y="1374775"/>
            <a:ext cx="863600" cy="1258888"/>
          </a:xfrm>
          <a:prstGeom prst="rect">
            <a:avLst/>
          </a:prstGeom>
          <a:noFill/>
          <a:ln w="9525">
            <a:noFill/>
            <a:miter lim="800000"/>
            <a:headEnd/>
            <a:tailEnd/>
          </a:ln>
        </p:spPr>
      </p:pic>
      <p:pic>
        <p:nvPicPr>
          <p:cNvPr id="30727" name="Picture 5" descr="C:\Users\sarutak\Downloads\MC900434845.PNG"/>
          <p:cNvPicPr>
            <a:picLocks noChangeAspect="1" noChangeArrowheads="1"/>
          </p:cNvPicPr>
          <p:nvPr/>
        </p:nvPicPr>
        <p:blipFill>
          <a:blip r:embed="rId4"/>
          <a:srcRect/>
          <a:stretch>
            <a:fillRect/>
          </a:stretch>
        </p:blipFill>
        <p:spPr bwMode="auto">
          <a:xfrm>
            <a:off x="7880350" y="2386013"/>
            <a:ext cx="1211263" cy="1209675"/>
          </a:xfrm>
          <a:prstGeom prst="rect">
            <a:avLst/>
          </a:prstGeom>
          <a:noFill/>
          <a:ln w="9525">
            <a:noFill/>
            <a:miter lim="800000"/>
            <a:headEnd/>
            <a:tailEnd/>
          </a:ln>
        </p:spPr>
      </p:pic>
      <p:sp>
        <p:nvSpPr>
          <p:cNvPr id="30728" name="テキスト ボックス 23"/>
          <p:cNvSpPr txBox="1">
            <a:spLocks noChangeArrowheads="1"/>
          </p:cNvSpPr>
          <p:nvPr/>
        </p:nvSpPr>
        <p:spPr bwMode="auto">
          <a:xfrm>
            <a:off x="4330700" y="2501900"/>
            <a:ext cx="1825625" cy="306388"/>
          </a:xfrm>
          <a:prstGeom prst="rect">
            <a:avLst/>
          </a:prstGeom>
          <a:noFill/>
          <a:ln w="9525">
            <a:noFill/>
            <a:miter lim="800000"/>
            <a:headEnd/>
            <a:tailEnd/>
          </a:ln>
        </p:spPr>
        <p:txBody>
          <a:bodyPr>
            <a:spAutoFit/>
          </a:bodyPr>
          <a:lstStyle/>
          <a:p>
            <a:pPr algn="ctr"/>
            <a:r>
              <a:rPr lang="ja-JP" altLang="en-US" sz="1400"/>
              <a:t>マスターサーバ</a:t>
            </a:r>
          </a:p>
        </p:txBody>
      </p:sp>
      <p:sp>
        <p:nvSpPr>
          <p:cNvPr id="29" name="四角形吹き出し 28"/>
          <p:cNvSpPr/>
          <p:nvPr/>
        </p:nvSpPr>
        <p:spPr>
          <a:xfrm>
            <a:off x="6691313" y="1189038"/>
            <a:ext cx="1911350" cy="639762"/>
          </a:xfrm>
          <a:prstGeom prst="wedgeRectCallout">
            <a:avLst>
              <a:gd name="adj1" fmla="val -95193"/>
              <a:gd name="adj2" fmla="val 58982"/>
            </a:avLst>
          </a:prstGeom>
          <a:solidFill>
            <a:srgbClr val="FFFF99"/>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solidFill>
                  <a:schemeClr val="tx1"/>
                </a:solidFill>
              </a:rPr>
              <a:t>③タスクのスケジューリング</a:t>
            </a:r>
            <a:r>
              <a:rPr lang="en-US" altLang="ja-JP" sz="1400" dirty="0">
                <a:solidFill>
                  <a:schemeClr val="tx1"/>
                </a:solidFill>
              </a:rPr>
              <a:t>/</a:t>
            </a:r>
            <a:r>
              <a:rPr lang="ja-JP" altLang="en-US" sz="1400" dirty="0">
                <a:solidFill>
                  <a:schemeClr val="tx1"/>
                </a:solidFill>
              </a:rPr>
              <a:t>割り当て</a:t>
            </a:r>
          </a:p>
        </p:txBody>
      </p:sp>
      <p:sp>
        <p:nvSpPr>
          <p:cNvPr id="39" name="角丸四角形 38"/>
          <p:cNvSpPr/>
          <p:nvPr/>
        </p:nvSpPr>
        <p:spPr>
          <a:xfrm>
            <a:off x="7307263" y="3570288"/>
            <a:ext cx="647700" cy="4699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9" name="角丸四角形 48"/>
          <p:cNvSpPr/>
          <p:nvPr/>
        </p:nvSpPr>
        <p:spPr>
          <a:xfrm>
            <a:off x="7954963" y="4292600"/>
            <a:ext cx="647700" cy="469900"/>
          </a:xfrm>
          <a:prstGeom prst="roundRect">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0" name="角丸四角形 49"/>
          <p:cNvSpPr/>
          <p:nvPr/>
        </p:nvSpPr>
        <p:spPr>
          <a:xfrm>
            <a:off x="6734175" y="4292600"/>
            <a:ext cx="647700" cy="469900"/>
          </a:xfrm>
          <a:prstGeom prst="roundRect">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41" name="直線矢印コネクタ 40"/>
          <p:cNvCxnSpPr>
            <a:stCxn id="39" idx="2"/>
            <a:endCxn id="50" idx="0"/>
          </p:cNvCxnSpPr>
          <p:nvPr/>
        </p:nvCxnSpPr>
        <p:spPr>
          <a:xfrm flipH="1">
            <a:off x="7058025" y="4040188"/>
            <a:ext cx="573088" cy="2524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9" idx="2"/>
            <a:endCxn id="49" idx="0"/>
          </p:cNvCxnSpPr>
          <p:nvPr/>
        </p:nvCxnSpPr>
        <p:spPr>
          <a:xfrm>
            <a:off x="7631113" y="4040188"/>
            <a:ext cx="647700" cy="2524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角丸四角形 55"/>
          <p:cNvSpPr/>
          <p:nvPr/>
        </p:nvSpPr>
        <p:spPr>
          <a:xfrm>
            <a:off x="4665663" y="4984750"/>
            <a:ext cx="1319212" cy="468313"/>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400" dirty="0" err="1">
                <a:solidFill>
                  <a:sysClr val="windowText" lastClr="000000"/>
                </a:solidFill>
              </a:rPr>
              <a:t>TaskTracker</a:t>
            </a:r>
            <a:r>
              <a:rPr lang="ja-JP" altLang="en-US" sz="1400" dirty="0">
                <a:solidFill>
                  <a:sysClr val="windowText" lastClr="000000"/>
                </a:solidFill>
              </a:rPr>
              <a:t>プロセス</a:t>
            </a:r>
          </a:p>
        </p:txBody>
      </p:sp>
      <p:sp>
        <p:nvSpPr>
          <p:cNvPr id="57" name="角丸四角形 56"/>
          <p:cNvSpPr/>
          <p:nvPr/>
        </p:nvSpPr>
        <p:spPr>
          <a:xfrm>
            <a:off x="5597525" y="5708650"/>
            <a:ext cx="649288" cy="469900"/>
          </a:xfrm>
          <a:prstGeom prst="roundRect">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8" name="角丸四角形 57"/>
          <p:cNvSpPr/>
          <p:nvPr/>
        </p:nvSpPr>
        <p:spPr>
          <a:xfrm>
            <a:off x="4378325" y="5708650"/>
            <a:ext cx="917575" cy="469900"/>
          </a:xfrm>
          <a:prstGeom prst="roundRect">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solidFill>
                  <a:sysClr val="windowText" lastClr="000000"/>
                </a:solidFill>
              </a:rPr>
              <a:t>タスク</a:t>
            </a:r>
            <a:endParaRPr lang="en-US" altLang="ja-JP" sz="1400" dirty="0">
              <a:solidFill>
                <a:sysClr val="windowText" lastClr="000000"/>
              </a:solidFill>
            </a:endParaRPr>
          </a:p>
          <a:p>
            <a:pPr algn="ctr">
              <a:defRPr/>
            </a:pPr>
            <a:r>
              <a:rPr lang="ja-JP" altLang="en-US" sz="1400" dirty="0">
                <a:solidFill>
                  <a:sysClr val="windowText" lastClr="000000"/>
                </a:solidFill>
              </a:rPr>
              <a:t>プロセス</a:t>
            </a:r>
          </a:p>
        </p:txBody>
      </p:sp>
      <p:cxnSp>
        <p:nvCxnSpPr>
          <p:cNvPr id="59" name="直線矢印コネクタ 58"/>
          <p:cNvCxnSpPr>
            <a:stCxn id="56" idx="2"/>
            <a:endCxn id="58" idx="0"/>
          </p:cNvCxnSpPr>
          <p:nvPr/>
        </p:nvCxnSpPr>
        <p:spPr>
          <a:xfrm flipH="1">
            <a:off x="4837113" y="5453063"/>
            <a:ext cx="487362" cy="255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56" idx="2"/>
            <a:endCxn id="57" idx="0"/>
          </p:cNvCxnSpPr>
          <p:nvPr/>
        </p:nvCxnSpPr>
        <p:spPr>
          <a:xfrm>
            <a:off x="5324475" y="5453063"/>
            <a:ext cx="598488" cy="255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四角形吹き出し 43"/>
          <p:cNvSpPr/>
          <p:nvPr/>
        </p:nvSpPr>
        <p:spPr>
          <a:xfrm>
            <a:off x="6808788" y="5413375"/>
            <a:ext cx="2376487" cy="647700"/>
          </a:xfrm>
          <a:prstGeom prst="wedgeRectCallout">
            <a:avLst>
              <a:gd name="adj1" fmla="val -40928"/>
              <a:gd name="adj2" fmla="val -153846"/>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a:solidFill>
                  <a:srgbClr val="000000"/>
                </a:solidFill>
              </a:rPr>
              <a:t>タスクは</a:t>
            </a:r>
            <a:r>
              <a:rPr lang="en-US" altLang="ja-JP" sz="1400">
                <a:solidFill>
                  <a:srgbClr val="000000"/>
                </a:solidFill>
              </a:rPr>
              <a:t>TaskTracker</a:t>
            </a:r>
            <a:r>
              <a:rPr lang="ja-JP" altLang="en-US" sz="1400">
                <a:solidFill>
                  <a:srgbClr val="000000"/>
                </a:solidFill>
              </a:rPr>
              <a:t>からチルドプロセスとして</a:t>
            </a:r>
            <a:r>
              <a:rPr lang="en-US" altLang="ja-JP" sz="1400">
                <a:solidFill>
                  <a:srgbClr val="000000"/>
                </a:solidFill>
              </a:rPr>
              <a:t>fork</a:t>
            </a:r>
            <a:r>
              <a:rPr lang="ja-JP" altLang="en-US" sz="1400">
                <a:solidFill>
                  <a:srgbClr val="000000"/>
                </a:solidFill>
              </a:rPr>
              <a:t>される</a:t>
            </a:r>
          </a:p>
        </p:txBody>
      </p:sp>
      <p:cxnSp>
        <p:nvCxnSpPr>
          <p:cNvPr id="47" name="曲線コネクタ 46"/>
          <p:cNvCxnSpPr>
            <a:stCxn id="22533" idx="3"/>
            <a:endCxn id="38" idx="0"/>
          </p:cNvCxnSpPr>
          <p:nvPr/>
        </p:nvCxnSpPr>
        <p:spPr>
          <a:xfrm>
            <a:off x="5675313" y="2005013"/>
            <a:ext cx="2178050" cy="1004887"/>
          </a:xfrm>
          <a:prstGeom prst="curvedConnector2">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1" name="曲線コネクタ 50"/>
          <p:cNvCxnSpPr>
            <a:endCxn id="30728" idx="2"/>
          </p:cNvCxnSpPr>
          <p:nvPr/>
        </p:nvCxnSpPr>
        <p:spPr>
          <a:xfrm rot="10800000">
            <a:off x="5243513" y="2808288"/>
            <a:ext cx="1814512" cy="549275"/>
          </a:xfrm>
          <a:prstGeom prst="curved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6" name="四角形吹き出し 95"/>
          <p:cNvSpPr/>
          <p:nvPr/>
        </p:nvSpPr>
        <p:spPr>
          <a:xfrm>
            <a:off x="3181350" y="3024188"/>
            <a:ext cx="1655763" cy="639762"/>
          </a:xfrm>
          <a:prstGeom prst="wedgeRectCallout">
            <a:avLst>
              <a:gd name="adj1" fmla="val 109702"/>
              <a:gd name="adj2" fmla="val -22112"/>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solidFill>
                  <a:schemeClr val="tx1"/>
                </a:solidFill>
              </a:rPr>
              <a:t>⑤ハートビート</a:t>
            </a:r>
            <a:r>
              <a:rPr lang="en-US" altLang="ja-JP" sz="1400" dirty="0">
                <a:solidFill>
                  <a:schemeClr val="tx1"/>
                </a:solidFill>
              </a:rPr>
              <a:t>/</a:t>
            </a:r>
            <a:r>
              <a:rPr lang="ja-JP" altLang="en-US" sz="1400" dirty="0">
                <a:solidFill>
                  <a:schemeClr val="tx1"/>
                </a:solidFill>
              </a:rPr>
              <a:t>タスクの進捗報告</a:t>
            </a:r>
          </a:p>
        </p:txBody>
      </p:sp>
      <p:sp>
        <p:nvSpPr>
          <p:cNvPr id="30744" name="テキスト ボックス 100"/>
          <p:cNvSpPr txBox="1">
            <a:spLocks noChangeArrowheads="1"/>
          </p:cNvSpPr>
          <p:nvPr/>
        </p:nvSpPr>
        <p:spPr bwMode="auto">
          <a:xfrm>
            <a:off x="6456363" y="2990850"/>
            <a:ext cx="1673225" cy="307975"/>
          </a:xfrm>
          <a:prstGeom prst="rect">
            <a:avLst/>
          </a:prstGeom>
          <a:noFill/>
          <a:ln w="9525">
            <a:noFill/>
            <a:miter lim="800000"/>
            <a:headEnd/>
            <a:tailEnd/>
          </a:ln>
        </p:spPr>
        <p:txBody>
          <a:bodyPr>
            <a:spAutoFit/>
          </a:bodyPr>
          <a:lstStyle/>
          <a:p>
            <a:pPr algn="ctr"/>
            <a:r>
              <a:rPr lang="ja-JP" altLang="en-US" sz="1400"/>
              <a:t>スレーブサーバ</a:t>
            </a:r>
          </a:p>
        </p:txBody>
      </p:sp>
      <p:sp>
        <p:nvSpPr>
          <p:cNvPr id="107" name="角丸四角形 106"/>
          <p:cNvSpPr/>
          <p:nvPr/>
        </p:nvSpPr>
        <p:spPr>
          <a:xfrm>
            <a:off x="3419475" y="1631950"/>
            <a:ext cx="1282700" cy="4699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400" dirty="0" err="1">
                <a:solidFill>
                  <a:sysClr val="windowText" lastClr="000000"/>
                </a:solidFill>
              </a:rPr>
              <a:t>JobTracker</a:t>
            </a:r>
            <a:endParaRPr lang="en-US" altLang="ja-JP" sz="1400" dirty="0">
              <a:solidFill>
                <a:sysClr val="windowText" lastClr="000000"/>
              </a:solidFill>
            </a:endParaRPr>
          </a:p>
          <a:p>
            <a:pPr algn="ctr">
              <a:defRPr/>
            </a:pPr>
            <a:r>
              <a:rPr lang="ja-JP" altLang="en-US" sz="1400" dirty="0">
                <a:solidFill>
                  <a:sysClr val="windowText" lastClr="000000"/>
                </a:solidFill>
              </a:rPr>
              <a:t>プロセス</a:t>
            </a:r>
          </a:p>
        </p:txBody>
      </p:sp>
      <p:pic>
        <p:nvPicPr>
          <p:cNvPr id="30746" name="Picture 2"/>
          <p:cNvPicPr>
            <a:picLocks noChangeAspect="1" noChangeArrowheads="1"/>
          </p:cNvPicPr>
          <p:nvPr/>
        </p:nvPicPr>
        <p:blipFill>
          <a:blip r:embed="rId5"/>
          <a:srcRect/>
          <a:stretch>
            <a:fillRect/>
          </a:stretch>
        </p:blipFill>
        <p:spPr bwMode="auto">
          <a:xfrm>
            <a:off x="554038" y="1268413"/>
            <a:ext cx="665162" cy="923925"/>
          </a:xfrm>
          <a:prstGeom prst="rect">
            <a:avLst/>
          </a:prstGeom>
          <a:noFill/>
          <a:ln w="9525">
            <a:noFill/>
            <a:miter lim="800000"/>
            <a:headEnd/>
            <a:tailEnd/>
          </a:ln>
        </p:spPr>
      </p:pic>
      <p:sp>
        <p:nvSpPr>
          <p:cNvPr id="112" name="角丸四角形 111"/>
          <p:cNvSpPr/>
          <p:nvPr/>
        </p:nvSpPr>
        <p:spPr>
          <a:xfrm>
            <a:off x="1268413" y="2189163"/>
            <a:ext cx="1282700" cy="46831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400" dirty="0" err="1">
                <a:solidFill>
                  <a:sysClr val="windowText" lastClr="000000"/>
                </a:solidFill>
              </a:rPr>
              <a:t>JobClient</a:t>
            </a:r>
            <a:endParaRPr lang="en-US" altLang="ja-JP" sz="1400" dirty="0">
              <a:solidFill>
                <a:sysClr val="windowText" lastClr="000000"/>
              </a:solidFill>
            </a:endParaRPr>
          </a:p>
          <a:p>
            <a:pPr algn="ctr">
              <a:defRPr/>
            </a:pPr>
            <a:r>
              <a:rPr lang="ja-JP" altLang="en-US" sz="1400" dirty="0">
                <a:solidFill>
                  <a:sysClr val="windowText" lastClr="000000"/>
                </a:solidFill>
              </a:rPr>
              <a:t>プロセス</a:t>
            </a:r>
          </a:p>
        </p:txBody>
      </p:sp>
      <p:cxnSp>
        <p:nvCxnSpPr>
          <p:cNvPr id="66" name="曲線コネクタ 65"/>
          <p:cNvCxnSpPr>
            <a:stCxn id="112" idx="3"/>
            <a:endCxn id="107" idx="2"/>
          </p:cNvCxnSpPr>
          <p:nvPr/>
        </p:nvCxnSpPr>
        <p:spPr>
          <a:xfrm flipV="1">
            <a:off x="2551113" y="2101850"/>
            <a:ext cx="1509712" cy="320675"/>
          </a:xfrm>
          <a:prstGeom prst="curvedConnector2">
            <a:avLst/>
          </a:prstGeom>
          <a:ln w="38100">
            <a:solidFill>
              <a:srgbClr val="CC00FF"/>
            </a:solidFill>
            <a:tailEnd type="arrow"/>
          </a:ln>
        </p:spPr>
        <p:style>
          <a:lnRef idx="1">
            <a:schemeClr val="accent1"/>
          </a:lnRef>
          <a:fillRef idx="0">
            <a:schemeClr val="accent1"/>
          </a:fillRef>
          <a:effectRef idx="0">
            <a:schemeClr val="accent1"/>
          </a:effectRef>
          <a:fontRef idx="minor">
            <a:schemeClr val="tx1"/>
          </a:fontRef>
        </p:style>
      </p:cxnSp>
      <p:sp>
        <p:nvSpPr>
          <p:cNvPr id="115" name="四角形吹き出し 114"/>
          <p:cNvSpPr/>
          <p:nvPr/>
        </p:nvSpPr>
        <p:spPr>
          <a:xfrm>
            <a:off x="1409700" y="1270000"/>
            <a:ext cx="1655763" cy="639763"/>
          </a:xfrm>
          <a:prstGeom prst="wedgeRectCallout">
            <a:avLst>
              <a:gd name="adj1" fmla="val 51424"/>
              <a:gd name="adj2" fmla="val 108274"/>
            </a:avLst>
          </a:prstGeom>
          <a:solidFill>
            <a:srgbClr val="FFFF99"/>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solidFill>
                  <a:schemeClr val="tx1"/>
                </a:solidFill>
              </a:rPr>
              <a:t>②ジョブの投入</a:t>
            </a:r>
            <a:endParaRPr lang="en-US" altLang="ja-JP" sz="1400" dirty="0">
              <a:solidFill>
                <a:schemeClr val="tx1"/>
              </a:solidFill>
            </a:endParaRPr>
          </a:p>
          <a:p>
            <a:pPr algn="ctr">
              <a:defRPr/>
            </a:pPr>
            <a:r>
              <a:rPr lang="en-US" altLang="ja-JP" sz="1400" dirty="0">
                <a:solidFill>
                  <a:schemeClr val="tx1"/>
                </a:solidFill>
              </a:rPr>
              <a:t>(</a:t>
            </a:r>
            <a:r>
              <a:rPr lang="ja-JP" altLang="en-US" sz="1400" dirty="0">
                <a:solidFill>
                  <a:schemeClr val="tx1"/>
                </a:solidFill>
              </a:rPr>
              <a:t>実行依頼</a:t>
            </a:r>
            <a:r>
              <a:rPr lang="en-US" altLang="ja-JP" sz="1400" dirty="0">
                <a:solidFill>
                  <a:schemeClr val="tx1"/>
                </a:solidFill>
              </a:rPr>
              <a:t>)</a:t>
            </a:r>
            <a:endParaRPr lang="ja-JP" altLang="en-US" sz="1400" dirty="0">
              <a:solidFill>
                <a:schemeClr val="tx1"/>
              </a:solidFill>
            </a:endParaRPr>
          </a:p>
        </p:txBody>
      </p:sp>
      <p:sp>
        <p:nvSpPr>
          <p:cNvPr id="30750" name="テキスト ボックス 122"/>
          <p:cNvSpPr txBox="1">
            <a:spLocks noChangeArrowheads="1"/>
          </p:cNvSpPr>
          <p:nvPr/>
        </p:nvSpPr>
        <p:spPr bwMode="auto">
          <a:xfrm>
            <a:off x="50800" y="2716213"/>
            <a:ext cx="1673225" cy="307975"/>
          </a:xfrm>
          <a:prstGeom prst="rect">
            <a:avLst/>
          </a:prstGeom>
          <a:noFill/>
          <a:ln w="9525">
            <a:noFill/>
            <a:miter lim="800000"/>
            <a:headEnd/>
            <a:tailEnd/>
          </a:ln>
        </p:spPr>
        <p:txBody>
          <a:bodyPr>
            <a:spAutoFit/>
          </a:bodyPr>
          <a:lstStyle/>
          <a:p>
            <a:pPr algn="ctr"/>
            <a:r>
              <a:rPr lang="ja-JP" altLang="en-US" sz="1400"/>
              <a:t>ジョブクライアント</a:t>
            </a:r>
          </a:p>
        </p:txBody>
      </p:sp>
      <p:sp>
        <p:nvSpPr>
          <p:cNvPr id="42" name="四角形吹き出し 41"/>
          <p:cNvSpPr/>
          <p:nvPr/>
        </p:nvSpPr>
        <p:spPr>
          <a:xfrm>
            <a:off x="2206625" y="5708650"/>
            <a:ext cx="2090738" cy="1081088"/>
          </a:xfrm>
          <a:prstGeom prst="wedgeRectCallout">
            <a:avLst>
              <a:gd name="adj1" fmla="val 59496"/>
              <a:gd name="adj2" fmla="val -38098"/>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400" dirty="0">
                <a:solidFill>
                  <a:sysClr val="windowText" lastClr="000000"/>
                </a:solidFill>
              </a:rPr>
              <a:t>1</a:t>
            </a:r>
            <a:r>
              <a:rPr lang="ja-JP" altLang="en-US" sz="1400" dirty="0" err="1">
                <a:solidFill>
                  <a:sysClr val="windowText" lastClr="000000"/>
                </a:solidFill>
              </a:rPr>
              <a:t>つの</a:t>
            </a:r>
            <a:r>
              <a:rPr lang="en-US" altLang="ja-JP" sz="1400" dirty="0" err="1">
                <a:solidFill>
                  <a:sysClr val="windowText" lastClr="000000"/>
                </a:solidFill>
              </a:rPr>
              <a:t>TaskTracker</a:t>
            </a:r>
            <a:r>
              <a:rPr lang="ja-JP" altLang="en-US" sz="1400" dirty="0">
                <a:solidFill>
                  <a:sysClr val="windowText" lastClr="000000"/>
                </a:solidFill>
              </a:rPr>
              <a:t>で、複数の</a:t>
            </a:r>
            <a:r>
              <a:rPr lang="en-US" altLang="ja-JP" sz="1400" dirty="0">
                <a:solidFill>
                  <a:sysClr val="windowText" lastClr="000000"/>
                </a:solidFill>
              </a:rPr>
              <a:t>Map/Reduce</a:t>
            </a:r>
            <a:r>
              <a:rPr lang="ja-JP" altLang="en-US" sz="1400" dirty="0">
                <a:solidFill>
                  <a:sysClr val="windowText" lastClr="000000"/>
                </a:solidFill>
              </a:rPr>
              <a:t>タスクを平行に処理する</a:t>
            </a:r>
          </a:p>
        </p:txBody>
      </p:sp>
      <p:sp>
        <p:nvSpPr>
          <p:cNvPr id="30752" name="テキスト ボックス 4"/>
          <p:cNvSpPr txBox="1">
            <a:spLocks noChangeArrowheads="1"/>
          </p:cNvSpPr>
          <p:nvPr/>
        </p:nvSpPr>
        <p:spPr bwMode="auto">
          <a:xfrm>
            <a:off x="752475" y="5002213"/>
            <a:ext cx="1943100" cy="523875"/>
          </a:xfrm>
          <a:prstGeom prst="rect">
            <a:avLst/>
          </a:prstGeom>
          <a:noFill/>
          <a:ln w="9525">
            <a:noFill/>
            <a:miter lim="800000"/>
            <a:headEnd/>
            <a:tailEnd/>
          </a:ln>
        </p:spPr>
        <p:txBody>
          <a:bodyPr>
            <a:spAutoFit/>
          </a:bodyPr>
          <a:lstStyle/>
          <a:p>
            <a:pPr algn="ctr"/>
            <a:r>
              <a:rPr lang="ja-JP" altLang="en-US" sz="1400"/>
              <a:t>ジョブの実行</a:t>
            </a:r>
            <a:r>
              <a:rPr lang="en-US" altLang="ja-JP" sz="1400"/>
              <a:t>Jar</a:t>
            </a:r>
            <a:r>
              <a:rPr lang="ja-JP" altLang="en-US" sz="1400"/>
              <a:t>は</a:t>
            </a:r>
            <a:r>
              <a:rPr lang="en-US" altLang="ja-JP" sz="1400"/>
              <a:t>HDFS</a:t>
            </a:r>
            <a:r>
              <a:rPr lang="ja-JP" altLang="en-US" sz="1400"/>
              <a:t>で共有する</a:t>
            </a:r>
          </a:p>
        </p:txBody>
      </p:sp>
      <p:sp>
        <p:nvSpPr>
          <p:cNvPr id="6" name="フローチャート : 磁気ディスク 5"/>
          <p:cNvSpPr/>
          <p:nvPr/>
        </p:nvSpPr>
        <p:spPr>
          <a:xfrm>
            <a:off x="1108075" y="4056063"/>
            <a:ext cx="1231900" cy="8715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a:t>HDFS</a:t>
            </a:r>
            <a:endParaRPr lang="ja-JP" altLang="en-US" dirty="0"/>
          </a:p>
        </p:txBody>
      </p:sp>
      <p:cxnSp>
        <p:nvCxnSpPr>
          <p:cNvPr id="9" name="曲線コネクタ 8"/>
          <p:cNvCxnSpPr>
            <a:stCxn id="111" idx="4"/>
            <a:endCxn id="6" idx="2"/>
          </p:cNvCxnSpPr>
          <p:nvPr/>
        </p:nvCxnSpPr>
        <p:spPr>
          <a:xfrm rot="5400000">
            <a:off x="598488" y="3673475"/>
            <a:ext cx="1327150" cy="307975"/>
          </a:xfrm>
          <a:prstGeom prst="curvedConnector4">
            <a:avLst>
              <a:gd name="adj1" fmla="val 33575"/>
              <a:gd name="adj2" fmla="val 174306"/>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6" idx="4"/>
            <a:endCxn id="56" idx="1"/>
          </p:cNvCxnSpPr>
          <p:nvPr/>
        </p:nvCxnSpPr>
        <p:spPr>
          <a:xfrm>
            <a:off x="2339975" y="4491038"/>
            <a:ext cx="2325688" cy="727075"/>
          </a:xfrm>
          <a:prstGeom prst="straightConnector1">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6" idx="4"/>
            <a:endCxn id="39" idx="1"/>
          </p:cNvCxnSpPr>
          <p:nvPr/>
        </p:nvCxnSpPr>
        <p:spPr>
          <a:xfrm flipV="1">
            <a:off x="2339975" y="3805238"/>
            <a:ext cx="4967288" cy="685800"/>
          </a:xfrm>
          <a:prstGeom prst="straightConnector1">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pic>
        <p:nvPicPr>
          <p:cNvPr id="30757" name="Picture 5" descr="C:\Users\sarutak\Downloads\MC900434845.PNG"/>
          <p:cNvPicPr>
            <a:picLocks noChangeAspect="1" noChangeArrowheads="1"/>
          </p:cNvPicPr>
          <p:nvPr/>
        </p:nvPicPr>
        <p:blipFill>
          <a:blip r:embed="rId4"/>
          <a:srcRect/>
          <a:stretch>
            <a:fillRect/>
          </a:stretch>
        </p:blipFill>
        <p:spPr bwMode="auto">
          <a:xfrm>
            <a:off x="5556250" y="3775075"/>
            <a:ext cx="1211263" cy="1209675"/>
          </a:xfrm>
          <a:prstGeom prst="rect">
            <a:avLst/>
          </a:prstGeom>
          <a:noFill/>
          <a:ln w="9525">
            <a:noFill/>
            <a:miter lim="800000"/>
            <a:headEnd/>
            <a:tailEnd/>
          </a:ln>
        </p:spPr>
      </p:pic>
      <p:sp>
        <p:nvSpPr>
          <p:cNvPr id="15" name="四角形吹き出し 14"/>
          <p:cNvSpPr/>
          <p:nvPr/>
        </p:nvSpPr>
        <p:spPr>
          <a:xfrm>
            <a:off x="1481138" y="3049588"/>
            <a:ext cx="1584325" cy="614362"/>
          </a:xfrm>
          <a:prstGeom prst="wedgeRectCallout">
            <a:avLst>
              <a:gd name="adj1" fmla="val -88174"/>
              <a:gd name="adj2" fmla="val 102173"/>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sz="1400" dirty="0">
                <a:solidFill>
                  <a:schemeClr val="tx1"/>
                </a:solidFill>
              </a:rPr>
              <a:t>①実行</a:t>
            </a:r>
            <a:r>
              <a:rPr lang="en-US" altLang="ja-JP" sz="1400" dirty="0">
                <a:solidFill>
                  <a:schemeClr val="tx1"/>
                </a:solidFill>
              </a:rPr>
              <a:t>Jar</a:t>
            </a:r>
            <a:r>
              <a:rPr lang="ja-JP" altLang="en-US" sz="1400" dirty="0">
                <a:solidFill>
                  <a:schemeClr val="tx1"/>
                </a:solidFill>
              </a:rPr>
              <a:t>の格納</a:t>
            </a:r>
          </a:p>
        </p:txBody>
      </p:sp>
      <p:sp>
        <p:nvSpPr>
          <p:cNvPr id="40" name="四角形吹き出し 39"/>
          <p:cNvSpPr/>
          <p:nvPr/>
        </p:nvSpPr>
        <p:spPr>
          <a:xfrm>
            <a:off x="3097213" y="3841750"/>
            <a:ext cx="1584325" cy="614363"/>
          </a:xfrm>
          <a:prstGeom prst="wedgeRectCallout">
            <a:avLst>
              <a:gd name="adj1" fmla="val -28529"/>
              <a:gd name="adj2" fmla="val 108785"/>
            </a:avLst>
          </a:prstGeom>
          <a:solidFill>
            <a:srgbClr val="FFFF99"/>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sz="1400" dirty="0">
                <a:solidFill>
                  <a:schemeClr val="tx1"/>
                </a:solidFill>
              </a:rPr>
              <a:t>④実行</a:t>
            </a:r>
            <a:r>
              <a:rPr lang="en-US" altLang="ja-JP" sz="1400" dirty="0">
                <a:solidFill>
                  <a:schemeClr val="tx1"/>
                </a:solidFill>
              </a:rPr>
              <a:t>Jar</a:t>
            </a:r>
            <a:r>
              <a:rPr lang="ja-JP" altLang="en-US" sz="1400" dirty="0">
                <a:solidFill>
                  <a:schemeClr val="tx1"/>
                </a:solidFill>
              </a:rPr>
              <a:t>の取得</a:t>
            </a:r>
          </a:p>
        </p:txBody>
      </p:sp>
      <p:sp>
        <p:nvSpPr>
          <p:cNvPr id="3" name="スライド番号プレースホルダー 2"/>
          <p:cNvSpPr>
            <a:spLocks noGrp="1"/>
          </p:cNvSpPr>
          <p:nvPr>
            <p:ph type="sldNum" sz="quarter" idx="11"/>
          </p:nvPr>
        </p:nvSpPr>
        <p:spPr/>
        <p:txBody>
          <a:bodyPr/>
          <a:lstStyle/>
          <a:p>
            <a:pPr>
              <a:defRPr/>
            </a:pPr>
            <a:fld id="{92AD6157-2C8D-42DE-AB27-49DB8BE51E17}" type="slidenum">
              <a:rPr lang="ja-JP" altLang="en-US" smtClean="0"/>
              <a:pPr>
                <a:defRPr/>
              </a:pPr>
              <a:t>10</a:t>
            </a:fld>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タイトル 5"/>
          <p:cNvSpPr>
            <a:spLocks noGrp="1"/>
          </p:cNvSpPr>
          <p:nvPr>
            <p:ph type="title"/>
          </p:nvPr>
        </p:nvSpPr>
        <p:spPr>
          <a:xfrm>
            <a:off x="722313" y="3057525"/>
            <a:ext cx="7772400" cy="1362075"/>
          </a:xfrm>
        </p:spPr>
        <p:txBody>
          <a:bodyPr/>
          <a:lstStyle/>
          <a:p>
            <a:pPr eaLnBrk="1" hangingPunct="1"/>
            <a:r>
              <a:rPr lang="en-US" altLang="ja-JP" smtClean="0"/>
              <a:t>2. Hadoop MapReduce</a:t>
            </a:r>
            <a:r>
              <a:rPr lang="ja-JP" altLang="en-US" smtClean="0"/>
              <a:t>プログラミング</a:t>
            </a:r>
          </a:p>
        </p:txBody>
      </p:sp>
      <p:sp>
        <p:nvSpPr>
          <p:cNvPr id="32770" name="テキスト プレースホルダー 6"/>
          <p:cNvSpPr>
            <a:spLocks noGrp="1"/>
          </p:cNvSpPr>
          <p:nvPr>
            <p:ph type="body" idx="1"/>
          </p:nvPr>
        </p:nvSpPr>
        <p:spPr>
          <a:xfrm>
            <a:off x="722313" y="1557338"/>
            <a:ext cx="7772400" cy="1500187"/>
          </a:xfrm>
        </p:spPr>
        <p:txBody>
          <a:bodyPr/>
          <a:lstStyle/>
          <a:p>
            <a:pPr eaLnBrk="1" hangingPunct="1"/>
            <a:endParaRPr lang="ja-JP" altLang="en-US" smtClean="0"/>
          </a:p>
        </p:txBody>
      </p:sp>
      <p:sp>
        <p:nvSpPr>
          <p:cNvPr id="2" name="スライド番号プレースホルダー 1"/>
          <p:cNvSpPr>
            <a:spLocks noGrp="1"/>
          </p:cNvSpPr>
          <p:nvPr>
            <p:ph type="sldNum" sz="quarter" idx="11"/>
          </p:nvPr>
        </p:nvSpPr>
        <p:spPr/>
        <p:txBody>
          <a:bodyPr/>
          <a:lstStyle/>
          <a:p>
            <a:pPr>
              <a:defRPr/>
            </a:pPr>
            <a:fld id="{081A5C7F-0919-46A3-915C-ABF6B23E8DD5}" type="slidenum">
              <a:rPr lang="ja-JP" altLang="en-US" smtClean="0"/>
              <a:pPr>
                <a:defRPr/>
              </a:pPr>
              <a:t>11</a:t>
            </a:fld>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en-US" altLang="ja-JP" dirty="0" err="1" smtClean="0"/>
              <a:t>MapReduce</a:t>
            </a:r>
            <a:r>
              <a:rPr lang="ja-JP" altLang="en-US" dirty="0" smtClean="0"/>
              <a:t>ジョブの基本的な構成要素</a:t>
            </a:r>
            <a:endParaRPr lang="ja-JP" altLang="en-US" dirty="0"/>
          </a:p>
        </p:txBody>
      </p:sp>
      <p:sp>
        <p:nvSpPr>
          <p:cNvPr id="34818" name="コンテンツ プレースホルダー 2"/>
          <p:cNvSpPr>
            <a:spLocks noGrp="1"/>
          </p:cNvSpPr>
          <p:nvPr>
            <p:ph idx="1"/>
          </p:nvPr>
        </p:nvSpPr>
        <p:spPr/>
        <p:txBody>
          <a:bodyPr/>
          <a:lstStyle/>
          <a:p>
            <a:pPr eaLnBrk="1" hangingPunct="1"/>
            <a:r>
              <a:rPr lang="ja-JP" altLang="en-US" smtClean="0"/>
              <a:t>タスク</a:t>
            </a:r>
            <a:endParaRPr lang="en-US" altLang="ja-JP" smtClean="0"/>
          </a:p>
          <a:p>
            <a:pPr lvl="1" eaLnBrk="1" hangingPunct="1"/>
            <a:r>
              <a:rPr lang="en-US" altLang="ja-JP" smtClean="0"/>
              <a:t>Map</a:t>
            </a:r>
            <a:r>
              <a:rPr lang="ja-JP" altLang="en-US" smtClean="0"/>
              <a:t>タスク</a:t>
            </a:r>
            <a:endParaRPr lang="en-US" altLang="ja-JP" smtClean="0"/>
          </a:p>
          <a:p>
            <a:pPr lvl="1" eaLnBrk="1" hangingPunct="1"/>
            <a:r>
              <a:rPr lang="en-US" altLang="ja-JP" smtClean="0"/>
              <a:t>Reduce</a:t>
            </a:r>
            <a:r>
              <a:rPr lang="ja-JP" altLang="en-US" smtClean="0"/>
              <a:t>タスク</a:t>
            </a:r>
            <a:endParaRPr lang="en-US" altLang="ja-JP" smtClean="0"/>
          </a:p>
          <a:p>
            <a:pPr eaLnBrk="1" hangingPunct="1"/>
            <a:r>
              <a:rPr lang="en-US" altLang="ja-JP" smtClean="0"/>
              <a:t>InputFormat(</a:t>
            </a:r>
            <a:r>
              <a:rPr lang="ja-JP" altLang="en-US" smtClean="0"/>
              <a:t>入力データの読み込み方</a:t>
            </a:r>
            <a:r>
              <a:rPr lang="en-US" altLang="ja-JP" smtClean="0"/>
              <a:t>)</a:t>
            </a:r>
          </a:p>
          <a:p>
            <a:pPr lvl="1" eaLnBrk="1" hangingPunct="1"/>
            <a:r>
              <a:rPr lang="ja-JP" altLang="en-US" smtClean="0"/>
              <a:t>データソース</a:t>
            </a:r>
            <a:r>
              <a:rPr lang="en-US" altLang="ja-JP" smtClean="0"/>
              <a:t>(HDFS</a:t>
            </a:r>
            <a:r>
              <a:rPr lang="ja-JP" altLang="en-US" smtClean="0"/>
              <a:t>や</a:t>
            </a:r>
            <a:r>
              <a:rPr lang="en-US" altLang="ja-JP" smtClean="0"/>
              <a:t>RDBMS)</a:t>
            </a:r>
          </a:p>
          <a:p>
            <a:pPr lvl="1" eaLnBrk="1" hangingPunct="1"/>
            <a:r>
              <a:rPr lang="ja-JP" altLang="en-US" smtClean="0"/>
              <a:t>レコードの定義</a:t>
            </a:r>
            <a:endParaRPr lang="en-US" altLang="ja-JP" smtClean="0"/>
          </a:p>
          <a:p>
            <a:pPr lvl="1" eaLnBrk="1" hangingPunct="1"/>
            <a:r>
              <a:rPr lang="en-US" altLang="ja-JP" smtClean="0"/>
              <a:t>Key-Value</a:t>
            </a:r>
            <a:r>
              <a:rPr lang="ja-JP" altLang="en-US" smtClean="0"/>
              <a:t>の定義</a:t>
            </a:r>
            <a:endParaRPr lang="en-US" altLang="ja-JP" smtClean="0"/>
          </a:p>
          <a:p>
            <a:pPr eaLnBrk="1" hangingPunct="1"/>
            <a:r>
              <a:rPr lang="en-US" altLang="ja-JP" smtClean="0"/>
              <a:t>OutputFormat(</a:t>
            </a:r>
            <a:r>
              <a:rPr lang="ja-JP" altLang="en-US" smtClean="0"/>
              <a:t>出力データの書き出し方</a:t>
            </a:r>
            <a:r>
              <a:rPr lang="en-US" altLang="ja-JP" smtClean="0"/>
              <a:t>)</a:t>
            </a:r>
          </a:p>
          <a:p>
            <a:pPr lvl="1" eaLnBrk="1" hangingPunct="1"/>
            <a:r>
              <a:rPr lang="ja-JP" altLang="en-US" smtClean="0"/>
              <a:t>データストア</a:t>
            </a:r>
            <a:r>
              <a:rPr lang="en-US" altLang="ja-JP" smtClean="0"/>
              <a:t>(HDFS</a:t>
            </a:r>
            <a:r>
              <a:rPr lang="ja-JP" altLang="en-US" smtClean="0"/>
              <a:t>や</a:t>
            </a:r>
            <a:r>
              <a:rPr lang="en-US" altLang="ja-JP" smtClean="0"/>
              <a:t>RDBMS)</a:t>
            </a:r>
          </a:p>
          <a:p>
            <a:pPr lvl="1" eaLnBrk="1" hangingPunct="1"/>
            <a:r>
              <a:rPr lang="ja-JP" altLang="en-US" smtClean="0"/>
              <a:t>レコードの定義</a:t>
            </a:r>
            <a:endParaRPr lang="en-US" altLang="ja-JP" smtClean="0"/>
          </a:p>
          <a:p>
            <a:pPr lvl="1" eaLnBrk="1" hangingPunct="1"/>
            <a:r>
              <a:rPr lang="en-US" altLang="ja-JP" smtClean="0"/>
              <a:t>Key-Value</a:t>
            </a:r>
            <a:r>
              <a:rPr lang="ja-JP" altLang="en-US" smtClean="0"/>
              <a:t>の定義</a:t>
            </a:r>
            <a:endParaRPr lang="en-US" altLang="ja-JP" smtClean="0"/>
          </a:p>
          <a:p>
            <a:pPr eaLnBrk="1" hangingPunct="1"/>
            <a:r>
              <a:rPr lang="en-US" altLang="ja-JP" smtClean="0"/>
              <a:t>Writable</a:t>
            </a:r>
            <a:r>
              <a:rPr lang="ja-JP" altLang="en-US" smtClean="0"/>
              <a:t>型</a:t>
            </a:r>
            <a:endParaRPr lang="en-US" altLang="ja-JP" smtClean="0"/>
          </a:p>
          <a:p>
            <a:pPr lvl="1" eaLnBrk="1" hangingPunct="1"/>
            <a:r>
              <a:rPr lang="ja-JP" altLang="en-US" smtClean="0"/>
              <a:t>入出力データ、中間データの</a:t>
            </a:r>
            <a:r>
              <a:rPr lang="en-US" altLang="ja-JP" smtClean="0"/>
              <a:t>Key-Value</a:t>
            </a:r>
            <a:r>
              <a:rPr lang="ja-JP" altLang="en-US" smtClean="0"/>
              <a:t>の型</a:t>
            </a:r>
            <a:endParaRPr lang="en-US" altLang="ja-JP" smtClean="0"/>
          </a:p>
          <a:p>
            <a:pPr eaLnBrk="1" hangingPunct="1"/>
            <a:r>
              <a:rPr lang="en-US" altLang="ja-JP" smtClean="0"/>
              <a:t>Etc...</a:t>
            </a:r>
          </a:p>
        </p:txBody>
      </p:sp>
      <p:sp>
        <p:nvSpPr>
          <p:cNvPr id="4" name="スライド番号プレースホルダー 3"/>
          <p:cNvSpPr>
            <a:spLocks noGrp="1"/>
          </p:cNvSpPr>
          <p:nvPr>
            <p:ph type="sldNum" sz="quarter" idx="11"/>
          </p:nvPr>
        </p:nvSpPr>
        <p:spPr/>
        <p:txBody>
          <a:bodyPr/>
          <a:lstStyle/>
          <a:p>
            <a:pPr>
              <a:defRPr/>
            </a:pPr>
            <a:fld id="{EB9D6620-4675-4B49-AB78-C11D440A584E}" type="slidenum">
              <a:rPr lang="ja-JP" altLang="en-US" smtClean="0"/>
              <a:pPr>
                <a:defRPr/>
              </a:pPr>
              <a:t>12</a:t>
            </a:fld>
            <a:endParaRPr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err="1" smtClean="0"/>
              <a:t>MapReduce</a:t>
            </a:r>
            <a:r>
              <a:rPr lang="ja-JP" altLang="en-US" dirty="0" smtClean="0"/>
              <a:t>ジョブの基本的な構成要素</a:t>
            </a:r>
            <a:r>
              <a:rPr lang="en-US" altLang="ja-JP" dirty="0" smtClean="0"/>
              <a:t>(</a:t>
            </a:r>
            <a:r>
              <a:rPr lang="ja-JP" altLang="en-US" dirty="0" smtClean="0"/>
              <a:t>図解</a:t>
            </a:r>
            <a:r>
              <a:rPr lang="en-US" altLang="ja-JP" dirty="0" smtClean="0"/>
              <a:t>)</a:t>
            </a:r>
            <a:endParaRPr lang="ja-JP" altLang="en-US" dirty="0"/>
          </a:p>
        </p:txBody>
      </p:sp>
      <p:sp>
        <p:nvSpPr>
          <p:cNvPr id="4" name="角丸四角形 3"/>
          <p:cNvSpPr/>
          <p:nvPr/>
        </p:nvSpPr>
        <p:spPr>
          <a:xfrm>
            <a:off x="1979613" y="2012950"/>
            <a:ext cx="4965700" cy="4327525"/>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8" name="正方形/長方形 7"/>
          <p:cNvSpPr/>
          <p:nvPr/>
        </p:nvSpPr>
        <p:spPr>
          <a:xfrm>
            <a:off x="3067050" y="5980113"/>
            <a:ext cx="2995613" cy="720725"/>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OutputFormat</a:t>
            </a:r>
            <a:endParaRPr lang="ja-JP" altLang="en-US" u="sng" dirty="0">
              <a:solidFill>
                <a:schemeClr val="tx1"/>
              </a:solidFill>
            </a:endParaRPr>
          </a:p>
        </p:txBody>
      </p:sp>
      <p:sp>
        <p:nvSpPr>
          <p:cNvPr id="9" name="正方形/長方形 8"/>
          <p:cNvSpPr/>
          <p:nvPr/>
        </p:nvSpPr>
        <p:spPr>
          <a:xfrm>
            <a:off x="3808413" y="3141663"/>
            <a:ext cx="1512887" cy="509587"/>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Map</a:t>
            </a:r>
            <a:r>
              <a:rPr lang="ja-JP" altLang="en-US" u="sng" dirty="0">
                <a:solidFill>
                  <a:schemeClr val="tx1"/>
                </a:solidFill>
              </a:rPr>
              <a:t>タスク</a:t>
            </a:r>
          </a:p>
        </p:txBody>
      </p:sp>
      <p:sp>
        <p:nvSpPr>
          <p:cNvPr id="10" name="正方形/長方形 9"/>
          <p:cNvSpPr/>
          <p:nvPr/>
        </p:nvSpPr>
        <p:spPr>
          <a:xfrm>
            <a:off x="3808413" y="4703763"/>
            <a:ext cx="1512887" cy="5254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Reduce</a:t>
            </a:r>
            <a:r>
              <a:rPr lang="ja-JP" altLang="en-US" u="sng" dirty="0">
                <a:solidFill>
                  <a:schemeClr val="tx1"/>
                </a:solidFill>
              </a:rPr>
              <a:t>タスク</a:t>
            </a:r>
          </a:p>
        </p:txBody>
      </p:sp>
      <p:sp>
        <p:nvSpPr>
          <p:cNvPr id="6" name="フローチャート : 磁気ディスク 5"/>
          <p:cNvSpPr/>
          <p:nvPr/>
        </p:nvSpPr>
        <p:spPr>
          <a:xfrm>
            <a:off x="141288" y="3500438"/>
            <a:ext cx="1655762" cy="165735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HDFS</a:t>
            </a:r>
            <a:r>
              <a:rPr lang="ja-JP" altLang="en-US" dirty="0">
                <a:solidFill>
                  <a:schemeClr val="tx1"/>
                </a:solidFill>
              </a:rPr>
              <a:t>や</a:t>
            </a:r>
            <a:endParaRPr lang="en-US" altLang="ja-JP" dirty="0">
              <a:solidFill>
                <a:schemeClr val="tx1"/>
              </a:solidFill>
            </a:endParaRPr>
          </a:p>
          <a:p>
            <a:pPr algn="ctr" fontAlgn="auto">
              <a:spcBef>
                <a:spcPts val="0"/>
              </a:spcBef>
              <a:spcAft>
                <a:spcPts val="0"/>
              </a:spcAft>
              <a:defRPr/>
            </a:pPr>
            <a:r>
              <a:rPr lang="en-US" altLang="ja-JP" dirty="0">
                <a:solidFill>
                  <a:schemeClr val="tx1"/>
                </a:solidFill>
              </a:rPr>
              <a:t>RDBMS</a:t>
            </a:r>
            <a:r>
              <a:rPr lang="ja-JP" altLang="en-US" dirty="0">
                <a:solidFill>
                  <a:schemeClr val="tx1"/>
                </a:solidFill>
              </a:rPr>
              <a:t>など</a:t>
            </a:r>
            <a:endParaRPr lang="en-US" altLang="ja-JP" dirty="0">
              <a:solidFill>
                <a:schemeClr val="tx1"/>
              </a:solidFill>
            </a:endParaRPr>
          </a:p>
        </p:txBody>
      </p:sp>
      <p:sp>
        <p:nvSpPr>
          <p:cNvPr id="5" name="正方形/長方形 4"/>
          <p:cNvSpPr/>
          <p:nvPr/>
        </p:nvSpPr>
        <p:spPr>
          <a:xfrm>
            <a:off x="3406775" y="1773238"/>
            <a:ext cx="2359025" cy="5762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InputFormat</a:t>
            </a:r>
            <a:endParaRPr lang="ja-JP" altLang="en-US" u="sng" dirty="0">
              <a:solidFill>
                <a:schemeClr val="tx1"/>
              </a:solidFill>
            </a:endParaRPr>
          </a:p>
        </p:txBody>
      </p:sp>
      <p:cxnSp>
        <p:nvCxnSpPr>
          <p:cNvPr id="12" name="直線矢印コネクタ 11"/>
          <p:cNvCxnSpPr>
            <a:stCxn id="5" idx="2"/>
            <a:endCxn id="9" idx="0"/>
          </p:cNvCxnSpPr>
          <p:nvPr/>
        </p:nvCxnSpPr>
        <p:spPr>
          <a:xfrm flipH="1">
            <a:off x="4565650" y="2349500"/>
            <a:ext cx="20638" cy="7921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73" name="テキスト ボックス 12"/>
          <p:cNvSpPr txBox="1">
            <a:spLocks noChangeArrowheads="1"/>
          </p:cNvSpPr>
          <p:nvPr/>
        </p:nvSpPr>
        <p:spPr bwMode="auto">
          <a:xfrm>
            <a:off x="3160713" y="2560638"/>
            <a:ext cx="2808287" cy="368300"/>
          </a:xfrm>
          <a:prstGeom prst="rect">
            <a:avLst/>
          </a:prstGeom>
          <a:solidFill>
            <a:schemeClr val="bg1"/>
          </a:solidFill>
          <a:ln w="9525">
            <a:solidFill>
              <a:schemeClr val="tx1"/>
            </a:solidFill>
            <a:miter lim="800000"/>
            <a:headEnd/>
            <a:tailEnd/>
          </a:ln>
        </p:spPr>
        <p:txBody>
          <a:bodyPr>
            <a:spAutoFit/>
          </a:bodyPr>
          <a:lstStyle/>
          <a:p>
            <a:r>
              <a:rPr lang="en-US" altLang="ja-JP">
                <a:latin typeface="HGP創英角ｺﾞｼｯｸUB" pitchFamily="50" charset="-128"/>
                <a:ea typeface="HGP創英角ｺﾞｼｯｸUB" pitchFamily="50" charset="-128"/>
              </a:rPr>
              <a:t>Key-Value</a:t>
            </a:r>
            <a:r>
              <a:rPr lang="ja-JP" altLang="en-US">
                <a:latin typeface="HGP創英角ｺﾞｼｯｸUB" pitchFamily="50" charset="-128"/>
                <a:ea typeface="HGP創英角ｺﾞｼｯｸUB" pitchFamily="50" charset="-128"/>
              </a:rPr>
              <a:t>ペアのレコード</a:t>
            </a:r>
          </a:p>
        </p:txBody>
      </p:sp>
      <p:sp>
        <p:nvSpPr>
          <p:cNvPr id="14" name="正方形/長方形 13"/>
          <p:cNvSpPr/>
          <p:nvPr/>
        </p:nvSpPr>
        <p:spPr>
          <a:xfrm>
            <a:off x="7164388" y="4448175"/>
            <a:ext cx="1797050" cy="781050"/>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Writable</a:t>
            </a:r>
            <a:r>
              <a:rPr lang="ja-JP" altLang="en-US" u="sng" dirty="0">
                <a:solidFill>
                  <a:schemeClr val="tx1"/>
                </a:solidFill>
              </a:rPr>
              <a:t>型</a:t>
            </a:r>
          </a:p>
        </p:txBody>
      </p:sp>
      <p:cxnSp>
        <p:nvCxnSpPr>
          <p:cNvPr id="15" name="直線矢印コネクタ 14"/>
          <p:cNvCxnSpPr>
            <a:stCxn id="9" idx="2"/>
            <a:endCxn id="10" idx="0"/>
          </p:cNvCxnSpPr>
          <p:nvPr/>
        </p:nvCxnSpPr>
        <p:spPr>
          <a:xfrm>
            <a:off x="4565650" y="3651250"/>
            <a:ext cx="0" cy="10525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76" name="テキスト ボックス 18"/>
          <p:cNvSpPr txBox="1">
            <a:spLocks noChangeArrowheads="1"/>
          </p:cNvSpPr>
          <p:nvPr/>
        </p:nvSpPr>
        <p:spPr bwMode="auto">
          <a:xfrm>
            <a:off x="3203575" y="392747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中間データ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21" name="カギ線コネクタ 20"/>
          <p:cNvCxnSpPr>
            <a:stCxn id="6" idx="1"/>
          </p:cNvCxnSpPr>
          <p:nvPr/>
        </p:nvCxnSpPr>
        <p:spPr>
          <a:xfrm rot="5400000" flipH="1" flipV="1">
            <a:off x="1540669" y="1634332"/>
            <a:ext cx="1295400" cy="2436812"/>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0" idx="2"/>
            <a:endCxn id="8" idx="0"/>
          </p:cNvCxnSpPr>
          <p:nvPr/>
        </p:nvCxnSpPr>
        <p:spPr>
          <a:xfrm>
            <a:off x="4565650" y="5229225"/>
            <a:ext cx="0" cy="7508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79" name="テキスト ボックス 46"/>
          <p:cNvSpPr txBox="1">
            <a:spLocks noChangeArrowheads="1"/>
          </p:cNvSpPr>
          <p:nvPr/>
        </p:nvSpPr>
        <p:spPr bwMode="auto">
          <a:xfrm>
            <a:off x="3203575" y="541972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出力データ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50" name="カギ線コネクタ 49"/>
          <p:cNvCxnSpPr>
            <a:endCxn id="6" idx="3"/>
          </p:cNvCxnSpPr>
          <p:nvPr/>
        </p:nvCxnSpPr>
        <p:spPr>
          <a:xfrm rot="10800000">
            <a:off x="969963" y="5157788"/>
            <a:ext cx="2097087" cy="13668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81" name="テキスト ボックス 55"/>
          <p:cNvSpPr txBox="1">
            <a:spLocks noChangeArrowheads="1"/>
          </p:cNvSpPr>
          <p:nvPr/>
        </p:nvSpPr>
        <p:spPr bwMode="auto">
          <a:xfrm>
            <a:off x="2020888" y="3030538"/>
            <a:ext cx="1368425" cy="646112"/>
          </a:xfrm>
          <a:prstGeom prst="rect">
            <a:avLst/>
          </a:prstGeom>
          <a:noFill/>
          <a:ln w="9525">
            <a:noFill/>
            <a:miter lim="800000"/>
            <a:headEnd/>
            <a:tailEnd/>
          </a:ln>
        </p:spPr>
        <p:txBody>
          <a:bodyPr>
            <a:spAutoFit/>
          </a:bodyPr>
          <a:lstStyle/>
          <a:p>
            <a:r>
              <a:rPr lang="en-US" altLang="ja-JP" u="sng">
                <a:latin typeface="HGP創英角ｺﾞｼｯｸUB" pitchFamily="50" charset="-128"/>
                <a:ea typeface="HGP創英角ｺﾞｼｯｸUB" pitchFamily="50" charset="-128"/>
              </a:rPr>
              <a:t>MapReduce</a:t>
            </a:r>
            <a:r>
              <a:rPr lang="ja-JP" altLang="en-US" u="sng">
                <a:latin typeface="HGP創英角ｺﾞｼｯｸUB" pitchFamily="50" charset="-128"/>
                <a:ea typeface="HGP創英角ｺﾞｼｯｸUB" pitchFamily="50" charset="-128"/>
              </a:rPr>
              <a:t>ジョブ</a:t>
            </a:r>
          </a:p>
        </p:txBody>
      </p:sp>
      <p:cxnSp>
        <p:nvCxnSpPr>
          <p:cNvPr id="59" name="直線コネクタ 58"/>
          <p:cNvCxnSpPr>
            <a:stCxn id="14" idx="1"/>
            <a:endCxn id="36876" idx="3"/>
          </p:cNvCxnSpPr>
          <p:nvPr/>
        </p:nvCxnSpPr>
        <p:spPr>
          <a:xfrm flipH="1" flipV="1">
            <a:off x="5969000" y="4113213"/>
            <a:ext cx="1195388" cy="7254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883" name="テキスト ボックス 65"/>
          <p:cNvSpPr txBox="1">
            <a:spLocks noChangeArrowheads="1"/>
          </p:cNvSpPr>
          <p:nvPr/>
        </p:nvSpPr>
        <p:spPr bwMode="auto">
          <a:xfrm>
            <a:off x="6259513" y="1366838"/>
            <a:ext cx="2587625" cy="646112"/>
          </a:xfrm>
          <a:prstGeom prst="rect">
            <a:avLst/>
          </a:prstGeom>
          <a:noFill/>
          <a:ln w="9525">
            <a:no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a:t>
            </a:r>
            <a:r>
              <a:rPr lang="ja-JP" altLang="en-US">
                <a:latin typeface="HGP創英角ｺﾞｼｯｸUB" pitchFamily="50" charset="-128"/>
                <a:ea typeface="HGP創英角ｺﾞｼｯｸUB" pitchFamily="50" charset="-128"/>
              </a:rPr>
              <a:t>アンダースコアは</a:t>
            </a:r>
            <a:endParaRPr lang="en-US" altLang="ja-JP">
              <a:latin typeface="HGP創英角ｺﾞｼｯｸUB" pitchFamily="50" charset="-128"/>
              <a:ea typeface="HGP創英角ｺﾞｼｯｸUB" pitchFamily="50" charset="-128"/>
            </a:endParaRPr>
          </a:p>
          <a:p>
            <a:pPr algn="ctr"/>
            <a:r>
              <a:rPr lang="ja-JP" altLang="en-US">
                <a:latin typeface="HGP創英角ｺﾞｼｯｸUB" pitchFamily="50" charset="-128"/>
                <a:ea typeface="HGP創英角ｺﾞｼｯｸUB" pitchFamily="50" charset="-128"/>
              </a:rPr>
              <a:t>制御可能な要素</a:t>
            </a:r>
          </a:p>
        </p:txBody>
      </p:sp>
      <p:sp>
        <p:nvSpPr>
          <p:cNvPr id="76" name="角丸四角形吹き出し 75"/>
          <p:cNvSpPr/>
          <p:nvPr/>
        </p:nvSpPr>
        <p:spPr>
          <a:xfrm>
            <a:off x="7019925" y="5516563"/>
            <a:ext cx="1941513" cy="1184275"/>
          </a:xfrm>
          <a:prstGeom prst="wedgeRoundRectCallout">
            <a:avLst>
              <a:gd name="adj1" fmla="val -5191"/>
              <a:gd name="adj2" fmla="val -75215"/>
              <a:gd name="adj3" fmla="val 16667"/>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dirty="0">
                <a:solidFill>
                  <a:schemeClr val="tx1"/>
                </a:solidFill>
              </a:rPr>
              <a:t>Key-Value</a:t>
            </a:r>
            <a:r>
              <a:rPr lang="ja-JP" altLang="en-US" dirty="0">
                <a:solidFill>
                  <a:schemeClr val="tx1"/>
                </a:solidFill>
              </a:rPr>
              <a:t>の型は</a:t>
            </a:r>
            <a:r>
              <a:rPr lang="en-US" altLang="ja-JP" dirty="0">
                <a:solidFill>
                  <a:schemeClr val="tx1"/>
                </a:solidFill>
              </a:rPr>
              <a:t>Writable</a:t>
            </a:r>
            <a:r>
              <a:rPr lang="ja-JP" altLang="en-US" dirty="0">
                <a:solidFill>
                  <a:schemeClr val="tx1"/>
                </a:solidFill>
              </a:rPr>
              <a:t>型で表される</a:t>
            </a:r>
          </a:p>
        </p:txBody>
      </p:sp>
      <p:sp>
        <p:nvSpPr>
          <p:cNvPr id="23" name="正方形/長方形 22"/>
          <p:cNvSpPr/>
          <p:nvPr/>
        </p:nvSpPr>
        <p:spPr>
          <a:xfrm>
            <a:off x="250825" y="1196975"/>
            <a:ext cx="2282825" cy="576263"/>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u="sng" dirty="0">
                <a:solidFill>
                  <a:schemeClr val="tx1"/>
                </a:solidFill>
              </a:rPr>
              <a:t>ドライバ</a:t>
            </a:r>
          </a:p>
        </p:txBody>
      </p:sp>
      <p:cxnSp>
        <p:nvCxnSpPr>
          <p:cNvPr id="25" name="直線矢印コネクタ 24"/>
          <p:cNvCxnSpPr>
            <a:stCxn id="23" idx="3"/>
          </p:cNvCxnSpPr>
          <p:nvPr/>
        </p:nvCxnSpPr>
        <p:spPr>
          <a:xfrm>
            <a:off x="2533650" y="1485900"/>
            <a:ext cx="454025" cy="5270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87" name="テキスト ボックス 16"/>
          <p:cNvSpPr txBox="1">
            <a:spLocks noChangeArrowheads="1"/>
          </p:cNvSpPr>
          <p:nvPr/>
        </p:nvSpPr>
        <p:spPr bwMode="auto">
          <a:xfrm>
            <a:off x="2620963" y="1358900"/>
            <a:ext cx="1079500" cy="368300"/>
          </a:xfrm>
          <a:prstGeom prst="rect">
            <a:avLst/>
          </a:prstGeom>
          <a:noFill/>
          <a:ln w="9525">
            <a:noFill/>
            <a:miter lim="800000"/>
            <a:headEnd/>
            <a:tailEnd/>
          </a:ln>
        </p:spPr>
        <p:txBody>
          <a:bodyPr>
            <a:spAutoFit/>
          </a:bodyPr>
          <a:lstStyle/>
          <a:p>
            <a:pPr algn="ctr"/>
            <a:r>
              <a:rPr lang="ja-JP" altLang="en-US"/>
              <a:t>実行</a:t>
            </a:r>
          </a:p>
        </p:txBody>
      </p:sp>
      <p:sp>
        <p:nvSpPr>
          <p:cNvPr id="3" name="スライド番号プレースホルダー 2"/>
          <p:cNvSpPr>
            <a:spLocks noGrp="1"/>
          </p:cNvSpPr>
          <p:nvPr>
            <p:ph type="sldNum" sz="quarter" idx="11"/>
          </p:nvPr>
        </p:nvSpPr>
        <p:spPr/>
        <p:txBody>
          <a:bodyPr/>
          <a:lstStyle/>
          <a:p>
            <a:pPr>
              <a:defRPr/>
            </a:pPr>
            <a:fld id="{6DDA3B80-68C6-400F-817E-9F989E1B796B}" type="slidenum">
              <a:rPr lang="ja-JP" altLang="en-US" smtClean="0"/>
              <a:pPr>
                <a:defRPr/>
              </a:pPr>
              <a:t>13</a:t>
            </a:fld>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ja-JP" altLang="en-US" dirty="0"/>
              <a:t>ここから</a:t>
            </a:r>
            <a:r>
              <a:rPr lang="ja-JP" altLang="en-US" dirty="0" smtClean="0"/>
              <a:t>の内容</a:t>
            </a:r>
            <a:endParaRPr lang="ja-JP" altLang="en-US" dirty="0"/>
          </a:p>
        </p:txBody>
      </p:sp>
      <p:sp>
        <p:nvSpPr>
          <p:cNvPr id="38914" name="コンテンツ プレースホルダー 2"/>
          <p:cNvSpPr>
            <a:spLocks noGrp="1"/>
          </p:cNvSpPr>
          <p:nvPr>
            <p:ph idx="1"/>
          </p:nvPr>
        </p:nvSpPr>
        <p:spPr/>
        <p:txBody>
          <a:bodyPr/>
          <a:lstStyle/>
          <a:p>
            <a:pPr marL="457200" indent="-457200" eaLnBrk="1" hangingPunct="1">
              <a:buFont typeface="HGP創英角ｺﾞｼｯｸUB" pitchFamily="50" charset="-128"/>
              <a:buAutoNum type="circleNumDbPlain"/>
            </a:pPr>
            <a:r>
              <a:rPr lang="ja-JP" altLang="en-US" smtClean="0"/>
              <a:t>それぞれの構成要素を</a:t>
            </a:r>
            <a:r>
              <a:rPr lang="en-US" altLang="ja-JP" smtClean="0"/>
              <a:t>API</a:t>
            </a:r>
            <a:r>
              <a:rPr lang="ja-JP" altLang="en-US" smtClean="0"/>
              <a:t>でどのように扱うのか順に追って理解する</a:t>
            </a:r>
            <a:endParaRPr lang="en-US" altLang="ja-JP" smtClean="0"/>
          </a:p>
          <a:p>
            <a:pPr marL="457200" indent="-457200" eaLnBrk="1" hangingPunct="1">
              <a:buFont typeface="HGP創英角ｺﾞｼｯｸUB" pitchFamily="50" charset="-128"/>
              <a:buAutoNum type="circleNumDbPlain"/>
            </a:pPr>
            <a:r>
              <a:rPr lang="ja-JP" altLang="en-US" smtClean="0"/>
              <a:t>続いて個々の構成要素を組み合立てて</a:t>
            </a:r>
            <a:r>
              <a:rPr lang="en-US" altLang="ja-JP" smtClean="0"/>
              <a:t>MapReduce</a:t>
            </a:r>
            <a:r>
              <a:rPr lang="ja-JP" altLang="en-US" smtClean="0"/>
              <a:t>ジョブを構成する方法を理解する</a:t>
            </a:r>
            <a:endParaRPr lang="en-US" altLang="ja-JP" smtClean="0"/>
          </a:p>
          <a:p>
            <a:pPr marL="457200" indent="-457200" eaLnBrk="1" hangingPunct="1">
              <a:buFont typeface="HGP創英角ｺﾞｼｯｸUB" pitchFamily="50" charset="-128"/>
              <a:buAutoNum type="circleNumDbPlain"/>
            </a:pPr>
            <a:r>
              <a:rPr lang="ja-JP" altLang="en-US" smtClean="0"/>
              <a:t>最後に組み立てた</a:t>
            </a:r>
            <a:r>
              <a:rPr lang="en-US" altLang="ja-JP" smtClean="0"/>
              <a:t>MapReduce</a:t>
            </a:r>
            <a:r>
              <a:rPr lang="ja-JP" altLang="en-US" smtClean="0"/>
              <a:t>ジョブを動作させるドライバクラスの作り方を理解する</a:t>
            </a:r>
            <a:endParaRPr lang="en-US" altLang="ja-JP" smtClean="0"/>
          </a:p>
        </p:txBody>
      </p:sp>
      <p:sp>
        <p:nvSpPr>
          <p:cNvPr id="4" name="スライド番号プレースホルダー 3"/>
          <p:cNvSpPr>
            <a:spLocks noGrp="1"/>
          </p:cNvSpPr>
          <p:nvPr>
            <p:ph type="sldNum" sz="quarter" idx="11"/>
          </p:nvPr>
        </p:nvSpPr>
        <p:spPr/>
        <p:txBody>
          <a:bodyPr/>
          <a:lstStyle/>
          <a:p>
            <a:pPr>
              <a:defRPr/>
            </a:pPr>
            <a:fld id="{89E3E744-4621-4C39-BC6F-9F995F55E4E6}" type="slidenum">
              <a:rPr lang="ja-JP" altLang="en-US" smtClean="0"/>
              <a:pPr>
                <a:defRPr/>
              </a:pPr>
              <a:t>14</a:t>
            </a:fld>
            <a:endParaRPr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err="1" smtClean="0"/>
              <a:t>InputFormat</a:t>
            </a:r>
            <a:endParaRPr lang="ja-JP" altLang="en-US" dirty="0"/>
          </a:p>
        </p:txBody>
      </p:sp>
      <p:sp>
        <p:nvSpPr>
          <p:cNvPr id="4" name="角丸四角形 3"/>
          <p:cNvSpPr/>
          <p:nvPr/>
        </p:nvSpPr>
        <p:spPr>
          <a:xfrm>
            <a:off x="1979613" y="2012950"/>
            <a:ext cx="4965700" cy="4327525"/>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8" name="正方形/長方形 7"/>
          <p:cNvSpPr/>
          <p:nvPr/>
        </p:nvSpPr>
        <p:spPr>
          <a:xfrm>
            <a:off x="3067050" y="5980113"/>
            <a:ext cx="2995613" cy="720725"/>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OutputFormat</a:t>
            </a:r>
            <a:endParaRPr lang="ja-JP" altLang="en-US" u="sng" dirty="0">
              <a:solidFill>
                <a:schemeClr val="tx1"/>
              </a:solidFill>
            </a:endParaRPr>
          </a:p>
        </p:txBody>
      </p:sp>
      <p:sp>
        <p:nvSpPr>
          <p:cNvPr id="9" name="正方形/長方形 8"/>
          <p:cNvSpPr/>
          <p:nvPr/>
        </p:nvSpPr>
        <p:spPr>
          <a:xfrm>
            <a:off x="3808413" y="3141663"/>
            <a:ext cx="1512887" cy="509587"/>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Map</a:t>
            </a:r>
            <a:r>
              <a:rPr lang="ja-JP" altLang="en-US" u="sng" dirty="0">
                <a:solidFill>
                  <a:schemeClr val="tx1"/>
                </a:solidFill>
              </a:rPr>
              <a:t>タスク</a:t>
            </a:r>
          </a:p>
        </p:txBody>
      </p:sp>
      <p:sp>
        <p:nvSpPr>
          <p:cNvPr id="10" name="正方形/長方形 9"/>
          <p:cNvSpPr/>
          <p:nvPr/>
        </p:nvSpPr>
        <p:spPr>
          <a:xfrm>
            <a:off x="3808413" y="4703763"/>
            <a:ext cx="1512887" cy="5254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Reduce</a:t>
            </a:r>
            <a:r>
              <a:rPr lang="ja-JP" altLang="en-US" u="sng" dirty="0">
                <a:solidFill>
                  <a:schemeClr val="tx1"/>
                </a:solidFill>
              </a:rPr>
              <a:t>タスク</a:t>
            </a:r>
          </a:p>
        </p:txBody>
      </p:sp>
      <p:sp>
        <p:nvSpPr>
          <p:cNvPr id="6" name="フローチャート : 磁気ディスク 5"/>
          <p:cNvSpPr/>
          <p:nvPr/>
        </p:nvSpPr>
        <p:spPr>
          <a:xfrm>
            <a:off x="141288" y="3500438"/>
            <a:ext cx="1655762" cy="165735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HDFS</a:t>
            </a:r>
            <a:r>
              <a:rPr lang="ja-JP" altLang="en-US" dirty="0">
                <a:solidFill>
                  <a:schemeClr val="tx1"/>
                </a:solidFill>
              </a:rPr>
              <a:t>や</a:t>
            </a:r>
            <a:endParaRPr lang="en-US" altLang="ja-JP" dirty="0">
              <a:solidFill>
                <a:schemeClr val="tx1"/>
              </a:solidFill>
            </a:endParaRPr>
          </a:p>
          <a:p>
            <a:pPr algn="ctr" fontAlgn="auto">
              <a:spcBef>
                <a:spcPts val="0"/>
              </a:spcBef>
              <a:spcAft>
                <a:spcPts val="0"/>
              </a:spcAft>
              <a:defRPr/>
            </a:pPr>
            <a:r>
              <a:rPr lang="en-US" altLang="ja-JP" dirty="0">
                <a:solidFill>
                  <a:schemeClr val="tx1"/>
                </a:solidFill>
              </a:rPr>
              <a:t>RDBMS</a:t>
            </a:r>
            <a:r>
              <a:rPr lang="ja-JP" altLang="en-US" dirty="0">
                <a:solidFill>
                  <a:schemeClr val="tx1"/>
                </a:solidFill>
              </a:rPr>
              <a:t>など</a:t>
            </a:r>
            <a:endParaRPr lang="en-US" altLang="ja-JP" dirty="0">
              <a:solidFill>
                <a:schemeClr val="tx1"/>
              </a:solidFill>
            </a:endParaRPr>
          </a:p>
        </p:txBody>
      </p:sp>
      <p:sp>
        <p:nvSpPr>
          <p:cNvPr id="5" name="正方形/長方形 4"/>
          <p:cNvSpPr/>
          <p:nvPr/>
        </p:nvSpPr>
        <p:spPr>
          <a:xfrm>
            <a:off x="3406775" y="1773238"/>
            <a:ext cx="2359025" cy="576262"/>
          </a:xfrm>
          <a:prstGeom prst="rect">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InputFormat</a:t>
            </a:r>
            <a:endParaRPr lang="ja-JP" altLang="en-US" u="sng" dirty="0">
              <a:solidFill>
                <a:schemeClr val="tx1"/>
              </a:solidFill>
            </a:endParaRPr>
          </a:p>
        </p:txBody>
      </p:sp>
      <p:cxnSp>
        <p:nvCxnSpPr>
          <p:cNvPr id="12" name="直線矢印コネクタ 11"/>
          <p:cNvCxnSpPr>
            <a:stCxn id="5" idx="2"/>
            <a:endCxn id="9" idx="0"/>
          </p:cNvCxnSpPr>
          <p:nvPr/>
        </p:nvCxnSpPr>
        <p:spPr>
          <a:xfrm flipH="1">
            <a:off x="4565650" y="2349500"/>
            <a:ext cx="20638" cy="7921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969" name="テキスト ボックス 12"/>
          <p:cNvSpPr txBox="1">
            <a:spLocks noChangeArrowheads="1"/>
          </p:cNvSpPr>
          <p:nvPr/>
        </p:nvSpPr>
        <p:spPr bwMode="auto">
          <a:xfrm>
            <a:off x="3160713" y="2560638"/>
            <a:ext cx="2808287" cy="368300"/>
          </a:xfrm>
          <a:prstGeom prst="rect">
            <a:avLst/>
          </a:prstGeom>
          <a:solidFill>
            <a:schemeClr val="bg1"/>
          </a:solidFill>
          <a:ln w="9525">
            <a:solidFill>
              <a:schemeClr val="tx1"/>
            </a:solidFill>
            <a:miter lim="800000"/>
            <a:headEnd/>
            <a:tailEnd/>
          </a:ln>
        </p:spPr>
        <p:txBody>
          <a:bodyPr>
            <a:spAutoFit/>
          </a:bodyPr>
          <a:lstStyle/>
          <a:p>
            <a:r>
              <a:rPr lang="en-US" altLang="ja-JP">
                <a:latin typeface="HGP創英角ｺﾞｼｯｸUB" pitchFamily="50" charset="-128"/>
                <a:ea typeface="HGP創英角ｺﾞｼｯｸUB" pitchFamily="50" charset="-128"/>
              </a:rPr>
              <a:t>Key-Value</a:t>
            </a:r>
            <a:r>
              <a:rPr lang="ja-JP" altLang="en-US">
                <a:latin typeface="HGP創英角ｺﾞｼｯｸUB" pitchFamily="50" charset="-128"/>
                <a:ea typeface="HGP創英角ｺﾞｼｯｸUB" pitchFamily="50" charset="-128"/>
              </a:rPr>
              <a:t>ペアのレコード</a:t>
            </a:r>
          </a:p>
        </p:txBody>
      </p:sp>
      <p:sp>
        <p:nvSpPr>
          <p:cNvPr id="14" name="正方形/長方形 13"/>
          <p:cNvSpPr/>
          <p:nvPr/>
        </p:nvSpPr>
        <p:spPr>
          <a:xfrm>
            <a:off x="7164388" y="4448175"/>
            <a:ext cx="1797050" cy="781050"/>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Writable</a:t>
            </a:r>
            <a:r>
              <a:rPr lang="ja-JP" altLang="en-US" u="sng" dirty="0">
                <a:solidFill>
                  <a:schemeClr val="tx1"/>
                </a:solidFill>
              </a:rPr>
              <a:t>型</a:t>
            </a:r>
          </a:p>
        </p:txBody>
      </p:sp>
      <p:cxnSp>
        <p:nvCxnSpPr>
          <p:cNvPr id="15" name="直線矢印コネクタ 14"/>
          <p:cNvCxnSpPr>
            <a:stCxn id="9" idx="2"/>
            <a:endCxn id="10" idx="0"/>
          </p:cNvCxnSpPr>
          <p:nvPr/>
        </p:nvCxnSpPr>
        <p:spPr>
          <a:xfrm>
            <a:off x="4565650" y="3651250"/>
            <a:ext cx="0" cy="10525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972" name="テキスト ボックス 18"/>
          <p:cNvSpPr txBox="1">
            <a:spLocks noChangeArrowheads="1"/>
          </p:cNvSpPr>
          <p:nvPr/>
        </p:nvSpPr>
        <p:spPr bwMode="auto">
          <a:xfrm>
            <a:off x="3203575" y="392747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中間データ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34" name="直線矢印コネクタ 33"/>
          <p:cNvCxnSpPr>
            <a:stCxn id="10" idx="2"/>
            <a:endCxn id="8" idx="0"/>
          </p:cNvCxnSpPr>
          <p:nvPr/>
        </p:nvCxnSpPr>
        <p:spPr>
          <a:xfrm>
            <a:off x="4565650" y="5229225"/>
            <a:ext cx="0" cy="7508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974" name="テキスト ボックス 46"/>
          <p:cNvSpPr txBox="1">
            <a:spLocks noChangeArrowheads="1"/>
          </p:cNvSpPr>
          <p:nvPr/>
        </p:nvSpPr>
        <p:spPr bwMode="auto">
          <a:xfrm>
            <a:off x="3203575" y="541972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出力データ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50" name="カギ線コネクタ 49"/>
          <p:cNvCxnSpPr>
            <a:endCxn id="6" idx="3"/>
          </p:cNvCxnSpPr>
          <p:nvPr/>
        </p:nvCxnSpPr>
        <p:spPr>
          <a:xfrm rot="10800000">
            <a:off x="969963" y="5157788"/>
            <a:ext cx="2097087" cy="13668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976" name="テキスト ボックス 55"/>
          <p:cNvSpPr txBox="1">
            <a:spLocks noChangeArrowheads="1"/>
          </p:cNvSpPr>
          <p:nvPr/>
        </p:nvSpPr>
        <p:spPr bwMode="auto">
          <a:xfrm>
            <a:off x="2020888" y="3030538"/>
            <a:ext cx="1368425" cy="646112"/>
          </a:xfrm>
          <a:prstGeom prst="rect">
            <a:avLst/>
          </a:prstGeom>
          <a:noFill/>
          <a:ln w="9525">
            <a:noFill/>
            <a:miter lim="800000"/>
            <a:headEnd/>
            <a:tailEnd/>
          </a:ln>
        </p:spPr>
        <p:txBody>
          <a:bodyPr>
            <a:spAutoFit/>
          </a:bodyPr>
          <a:lstStyle/>
          <a:p>
            <a:r>
              <a:rPr lang="en-US" altLang="ja-JP" u="sng">
                <a:latin typeface="HGP創英角ｺﾞｼｯｸUB" pitchFamily="50" charset="-128"/>
                <a:ea typeface="HGP創英角ｺﾞｼｯｸUB" pitchFamily="50" charset="-128"/>
              </a:rPr>
              <a:t>MapReduce</a:t>
            </a:r>
            <a:r>
              <a:rPr lang="ja-JP" altLang="en-US" u="sng">
                <a:latin typeface="HGP創英角ｺﾞｼｯｸUB" pitchFamily="50" charset="-128"/>
                <a:ea typeface="HGP創英角ｺﾞｼｯｸUB" pitchFamily="50" charset="-128"/>
              </a:rPr>
              <a:t>ジョブ</a:t>
            </a:r>
          </a:p>
        </p:txBody>
      </p:sp>
      <p:cxnSp>
        <p:nvCxnSpPr>
          <p:cNvPr id="59" name="直線コネクタ 58"/>
          <p:cNvCxnSpPr>
            <a:stCxn id="14" idx="1"/>
            <a:endCxn id="40972" idx="3"/>
          </p:cNvCxnSpPr>
          <p:nvPr/>
        </p:nvCxnSpPr>
        <p:spPr>
          <a:xfrm flipH="1" flipV="1">
            <a:off x="5969000" y="4113213"/>
            <a:ext cx="1195388" cy="7254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0978" name="テキスト ボックス 65"/>
          <p:cNvSpPr txBox="1">
            <a:spLocks noChangeArrowheads="1"/>
          </p:cNvSpPr>
          <p:nvPr/>
        </p:nvSpPr>
        <p:spPr bwMode="auto">
          <a:xfrm>
            <a:off x="6259513" y="1366838"/>
            <a:ext cx="2587625" cy="646112"/>
          </a:xfrm>
          <a:prstGeom prst="rect">
            <a:avLst/>
          </a:prstGeom>
          <a:noFill/>
          <a:ln w="9525">
            <a:no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a:t>
            </a:r>
            <a:r>
              <a:rPr lang="ja-JP" altLang="en-US">
                <a:latin typeface="HGP創英角ｺﾞｼｯｸUB" pitchFamily="50" charset="-128"/>
                <a:ea typeface="HGP創英角ｺﾞｼｯｸUB" pitchFamily="50" charset="-128"/>
              </a:rPr>
              <a:t>アンダースコアは</a:t>
            </a:r>
            <a:endParaRPr lang="en-US" altLang="ja-JP">
              <a:latin typeface="HGP創英角ｺﾞｼｯｸUB" pitchFamily="50" charset="-128"/>
              <a:ea typeface="HGP創英角ｺﾞｼｯｸUB" pitchFamily="50" charset="-128"/>
            </a:endParaRPr>
          </a:p>
          <a:p>
            <a:pPr algn="ctr"/>
            <a:r>
              <a:rPr lang="ja-JP" altLang="en-US">
                <a:latin typeface="HGP創英角ｺﾞｼｯｸUB" pitchFamily="50" charset="-128"/>
                <a:ea typeface="HGP創英角ｺﾞｼｯｸUB" pitchFamily="50" charset="-128"/>
              </a:rPr>
              <a:t>制御可能な要素</a:t>
            </a:r>
          </a:p>
        </p:txBody>
      </p:sp>
      <p:sp>
        <p:nvSpPr>
          <p:cNvPr id="76" name="角丸四角形吹き出し 75"/>
          <p:cNvSpPr/>
          <p:nvPr/>
        </p:nvSpPr>
        <p:spPr>
          <a:xfrm>
            <a:off x="7019925" y="5516563"/>
            <a:ext cx="1941513" cy="1184275"/>
          </a:xfrm>
          <a:prstGeom prst="wedgeRoundRectCallout">
            <a:avLst>
              <a:gd name="adj1" fmla="val -5191"/>
              <a:gd name="adj2" fmla="val -75215"/>
              <a:gd name="adj3" fmla="val 16667"/>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dirty="0">
                <a:solidFill>
                  <a:schemeClr val="tx1"/>
                </a:solidFill>
              </a:rPr>
              <a:t>Key-Value</a:t>
            </a:r>
            <a:r>
              <a:rPr lang="ja-JP" altLang="en-US" dirty="0">
                <a:solidFill>
                  <a:schemeClr val="tx1"/>
                </a:solidFill>
              </a:rPr>
              <a:t>の型は</a:t>
            </a:r>
            <a:r>
              <a:rPr lang="en-US" altLang="ja-JP" dirty="0">
                <a:solidFill>
                  <a:schemeClr val="tx1"/>
                </a:solidFill>
              </a:rPr>
              <a:t>Writable</a:t>
            </a:r>
            <a:r>
              <a:rPr lang="ja-JP" altLang="en-US" dirty="0">
                <a:solidFill>
                  <a:schemeClr val="tx1"/>
                </a:solidFill>
              </a:rPr>
              <a:t>型で表される</a:t>
            </a:r>
          </a:p>
        </p:txBody>
      </p:sp>
      <p:cxnSp>
        <p:nvCxnSpPr>
          <p:cNvPr id="22" name="カギ線コネクタ 21"/>
          <p:cNvCxnSpPr/>
          <p:nvPr/>
        </p:nvCxnSpPr>
        <p:spPr>
          <a:xfrm rot="5400000" flipH="1" flipV="1">
            <a:off x="1540669" y="1634332"/>
            <a:ext cx="1295400" cy="2436812"/>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50825" y="1196975"/>
            <a:ext cx="2282825" cy="576263"/>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u="sng" dirty="0">
                <a:solidFill>
                  <a:schemeClr val="tx1"/>
                </a:solidFill>
              </a:rPr>
              <a:t>ドライバ</a:t>
            </a:r>
          </a:p>
        </p:txBody>
      </p:sp>
      <p:cxnSp>
        <p:nvCxnSpPr>
          <p:cNvPr id="24" name="直線矢印コネクタ 23"/>
          <p:cNvCxnSpPr>
            <a:stCxn id="23" idx="3"/>
          </p:cNvCxnSpPr>
          <p:nvPr/>
        </p:nvCxnSpPr>
        <p:spPr>
          <a:xfrm>
            <a:off x="2533650" y="1485900"/>
            <a:ext cx="454025" cy="5270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983" name="テキスト ボックス 24"/>
          <p:cNvSpPr txBox="1">
            <a:spLocks noChangeArrowheads="1"/>
          </p:cNvSpPr>
          <p:nvPr/>
        </p:nvSpPr>
        <p:spPr bwMode="auto">
          <a:xfrm>
            <a:off x="2620963" y="1358900"/>
            <a:ext cx="1079500" cy="368300"/>
          </a:xfrm>
          <a:prstGeom prst="rect">
            <a:avLst/>
          </a:prstGeom>
          <a:noFill/>
          <a:ln w="9525">
            <a:noFill/>
            <a:miter lim="800000"/>
            <a:headEnd/>
            <a:tailEnd/>
          </a:ln>
        </p:spPr>
        <p:txBody>
          <a:bodyPr>
            <a:spAutoFit/>
          </a:bodyPr>
          <a:lstStyle/>
          <a:p>
            <a:pPr algn="ctr"/>
            <a:r>
              <a:rPr lang="ja-JP" altLang="en-US"/>
              <a:t>実行</a:t>
            </a:r>
          </a:p>
        </p:txBody>
      </p:sp>
      <p:sp>
        <p:nvSpPr>
          <p:cNvPr id="3" name="スライド番号プレースホルダー 2"/>
          <p:cNvSpPr>
            <a:spLocks noGrp="1"/>
          </p:cNvSpPr>
          <p:nvPr>
            <p:ph type="sldNum" sz="quarter" idx="11"/>
          </p:nvPr>
        </p:nvSpPr>
        <p:spPr/>
        <p:txBody>
          <a:bodyPr/>
          <a:lstStyle/>
          <a:p>
            <a:pPr>
              <a:defRPr/>
            </a:pPr>
            <a:fld id="{76BC78E0-32A7-40E9-8CF5-A18DF0B1668F}" type="slidenum">
              <a:rPr lang="ja-JP" altLang="en-US" smtClean="0"/>
              <a:pPr>
                <a:defRPr/>
              </a:pPr>
              <a:t>15</a:t>
            </a:fld>
            <a:endParaRPr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en-US" altLang="ja-JP" dirty="0" err="1" smtClean="0"/>
              <a:t>InputFormat</a:t>
            </a:r>
            <a:r>
              <a:rPr lang="ja-JP" altLang="en-US" dirty="0" smtClean="0"/>
              <a:t>とは</a:t>
            </a:r>
            <a:endParaRPr lang="ja-JP" altLang="en-US" dirty="0"/>
          </a:p>
        </p:txBody>
      </p:sp>
      <p:sp>
        <p:nvSpPr>
          <p:cNvPr id="3" name="コンテンツ プレースホルダー 2"/>
          <p:cNvSpPr>
            <a:spLocks noGrp="1"/>
          </p:cNvSpPr>
          <p:nvPr>
            <p:ph idx="1"/>
          </p:nvPr>
        </p:nvSpPr>
        <p:spPr/>
        <p:txBody>
          <a:bodyPr/>
          <a:lstStyle/>
          <a:p>
            <a:pPr eaLnBrk="1" hangingPunct="1">
              <a:defRPr/>
            </a:pPr>
            <a:r>
              <a:rPr lang="ja-JP" altLang="en-US" dirty="0" smtClean="0"/>
              <a:t>入力データの各種属性を決定する</a:t>
            </a:r>
            <a:endParaRPr lang="en-US" altLang="ja-JP" dirty="0"/>
          </a:p>
          <a:p>
            <a:pPr eaLnBrk="1" hangingPunct="1">
              <a:defRPr/>
            </a:pPr>
            <a:endParaRPr lang="en-US" altLang="ja-JP" dirty="0"/>
          </a:p>
          <a:p>
            <a:pPr eaLnBrk="1" hangingPunct="1">
              <a:buFont typeface="Arial" pitchFamily="34" charset="0"/>
              <a:buChar char="•"/>
              <a:defRPr/>
            </a:pPr>
            <a:r>
              <a:rPr lang="ja-JP" altLang="en-US" dirty="0" smtClean="0"/>
              <a:t>データソース</a:t>
            </a:r>
            <a:r>
              <a:rPr lang="en-US" altLang="ja-JP" dirty="0" smtClean="0"/>
              <a:t>(HDFS</a:t>
            </a:r>
            <a:r>
              <a:rPr lang="ja-JP" altLang="en-US" dirty="0" smtClean="0"/>
              <a:t>や</a:t>
            </a:r>
            <a:r>
              <a:rPr lang="en-US" altLang="ja-JP" dirty="0" smtClean="0"/>
              <a:t>RDBMS)</a:t>
            </a:r>
          </a:p>
          <a:p>
            <a:pPr lvl="1" eaLnBrk="1" hangingPunct="1">
              <a:buFont typeface="Wingdings" pitchFamily="2" charset="2"/>
              <a:buChar char="Ø"/>
              <a:defRPr/>
            </a:pPr>
            <a:r>
              <a:rPr lang="ja-JP" altLang="en-US" dirty="0"/>
              <a:t>入力元</a:t>
            </a:r>
            <a:r>
              <a:rPr lang="ja-JP" altLang="en-US" dirty="0" smtClean="0"/>
              <a:t>は</a:t>
            </a:r>
            <a:r>
              <a:rPr lang="ja-JP" altLang="en-US" dirty="0"/>
              <a:t>どこ</a:t>
            </a:r>
            <a:r>
              <a:rPr lang="ja-JP" altLang="en-US" dirty="0" smtClean="0"/>
              <a:t>か</a:t>
            </a:r>
            <a:r>
              <a:rPr lang="en-US" altLang="ja-JP" dirty="0" smtClean="0"/>
              <a:t>(HDFS? RDBMS?)</a:t>
            </a:r>
          </a:p>
          <a:p>
            <a:pPr eaLnBrk="1" hangingPunct="1">
              <a:buFont typeface="Arial" pitchFamily="34" charset="0"/>
              <a:buChar char="•"/>
              <a:defRPr/>
            </a:pPr>
            <a:r>
              <a:rPr lang="ja-JP" altLang="en-US" dirty="0" smtClean="0"/>
              <a:t>データ</a:t>
            </a:r>
            <a:r>
              <a:rPr lang="ja-JP" altLang="en-US" dirty="0"/>
              <a:t>形式</a:t>
            </a:r>
            <a:r>
              <a:rPr lang="ja-JP" altLang="en-US" dirty="0" smtClean="0"/>
              <a:t>の定義</a:t>
            </a:r>
            <a:endParaRPr lang="en-US" altLang="ja-JP" dirty="0" smtClean="0"/>
          </a:p>
          <a:p>
            <a:pPr lvl="1" eaLnBrk="1" hangingPunct="1">
              <a:buFont typeface="Wingdings" pitchFamily="2" charset="2"/>
              <a:buChar char="Ø"/>
              <a:defRPr/>
            </a:pPr>
            <a:r>
              <a:rPr lang="ja-JP" altLang="en-US" dirty="0"/>
              <a:t>何</a:t>
            </a:r>
            <a:r>
              <a:rPr lang="ja-JP" altLang="en-US" dirty="0" smtClean="0"/>
              <a:t>を</a:t>
            </a:r>
            <a:r>
              <a:rPr lang="ja-JP" altLang="en-US" dirty="0"/>
              <a:t>読み込む</a:t>
            </a:r>
            <a:r>
              <a:rPr lang="ja-JP" altLang="en-US" dirty="0" smtClean="0"/>
              <a:t>か</a:t>
            </a:r>
            <a:r>
              <a:rPr lang="en-US" altLang="ja-JP" dirty="0" smtClean="0"/>
              <a:t>(</a:t>
            </a:r>
            <a:r>
              <a:rPr lang="ja-JP" altLang="en-US" dirty="0" smtClean="0"/>
              <a:t>テキストファイル</a:t>
            </a:r>
            <a:r>
              <a:rPr lang="en-US" altLang="ja-JP" dirty="0" smtClean="0"/>
              <a:t>? </a:t>
            </a:r>
            <a:r>
              <a:rPr lang="ja-JP" altLang="en-US" dirty="0" smtClean="0"/>
              <a:t>バイナリファイル</a:t>
            </a:r>
            <a:r>
              <a:rPr lang="en-US" altLang="ja-JP" dirty="0" smtClean="0"/>
              <a:t>? DB</a:t>
            </a:r>
            <a:r>
              <a:rPr lang="ja-JP" altLang="en-US" dirty="0" smtClean="0"/>
              <a:t>の</a:t>
            </a:r>
            <a:r>
              <a:rPr lang="ja-JP" altLang="en-US" dirty="0"/>
              <a:t>テーブル</a:t>
            </a:r>
            <a:r>
              <a:rPr lang="en-US" altLang="ja-JP" dirty="0" smtClean="0"/>
              <a:t>?)</a:t>
            </a:r>
          </a:p>
          <a:p>
            <a:pPr eaLnBrk="1" hangingPunct="1">
              <a:buFont typeface="Arial" pitchFamily="34" charset="0"/>
              <a:buChar char="•"/>
              <a:defRPr/>
            </a:pPr>
            <a:r>
              <a:rPr lang="ja-JP" altLang="en-US" dirty="0"/>
              <a:t>レコードの</a:t>
            </a:r>
            <a:r>
              <a:rPr lang="ja-JP" altLang="en-US" dirty="0" smtClean="0"/>
              <a:t>定義</a:t>
            </a:r>
            <a:endParaRPr lang="en-US" altLang="ja-JP" dirty="0" smtClean="0"/>
          </a:p>
          <a:p>
            <a:pPr lvl="1" eaLnBrk="1" hangingPunct="1">
              <a:buFont typeface="Wingdings" pitchFamily="2" charset="2"/>
              <a:buChar char="Ø"/>
              <a:defRPr/>
            </a:pPr>
            <a:r>
              <a:rPr lang="ja-JP" altLang="en-US" dirty="0" smtClean="0"/>
              <a:t>読み込んだデータ中の何を</a:t>
            </a:r>
            <a:r>
              <a:rPr lang="ja-JP" altLang="en-US" dirty="0"/>
              <a:t>レコード</a:t>
            </a:r>
            <a:r>
              <a:rPr lang="ja-JP" altLang="en-US" dirty="0" smtClean="0"/>
              <a:t>と</a:t>
            </a:r>
            <a:r>
              <a:rPr lang="ja-JP" altLang="en-US" dirty="0"/>
              <a:t>みなす</a:t>
            </a:r>
            <a:r>
              <a:rPr lang="ja-JP" altLang="en-US" dirty="0" smtClean="0"/>
              <a:t>か</a:t>
            </a:r>
            <a:r>
              <a:rPr lang="en-US" altLang="ja-JP" dirty="0" smtClean="0"/>
              <a:t>(</a:t>
            </a:r>
            <a:r>
              <a:rPr lang="ja-JP" altLang="en-US" dirty="0" smtClean="0"/>
              <a:t>行</a:t>
            </a:r>
            <a:r>
              <a:rPr lang="en-US" altLang="ja-JP" dirty="0" smtClean="0"/>
              <a:t>? </a:t>
            </a:r>
            <a:r>
              <a:rPr lang="ja-JP" altLang="en-US" dirty="0" smtClean="0"/>
              <a:t>固定バイト</a:t>
            </a:r>
            <a:r>
              <a:rPr lang="en-US" altLang="ja-JP" dirty="0" smtClean="0"/>
              <a:t>?)</a:t>
            </a:r>
          </a:p>
          <a:p>
            <a:pPr eaLnBrk="1" hangingPunct="1">
              <a:buFont typeface="Arial" pitchFamily="34" charset="0"/>
              <a:buChar char="•"/>
              <a:defRPr/>
            </a:pPr>
            <a:r>
              <a:rPr lang="ja-JP" altLang="en-US" dirty="0" smtClean="0"/>
              <a:t>レコード</a:t>
            </a:r>
            <a:r>
              <a:rPr lang="ja-JP" altLang="en-US" dirty="0"/>
              <a:t>中の</a:t>
            </a:r>
            <a:r>
              <a:rPr lang="en-US" altLang="ja-JP" dirty="0" smtClean="0"/>
              <a:t>Key-Value</a:t>
            </a:r>
            <a:r>
              <a:rPr lang="ja-JP" altLang="en-US" dirty="0" smtClean="0"/>
              <a:t>の定義</a:t>
            </a:r>
            <a:endParaRPr lang="en-US" altLang="ja-JP" dirty="0" smtClean="0"/>
          </a:p>
          <a:p>
            <a:pPr lvl="1" eaLnBrk="1" hangingPunct="1">
              <a:buFont typeface="Wingdings" pitchFamily="2" charset="2"/>
              <a:buChar char="Ø"/>
              <a:defRPr/>
            </a:pPr>
            <a:r>
              <a:rPr lang="ja-JP" altLang="en-US" dirty="0" smtClean="0"/>
              <a:t>レコード中の何を</a:t>
            </a:r>
            <a:r>
              <a:rPr lang="en-US" altLang="ja-JP" dirty="0" smtClean="0"/>
              <a:t>Key-Value</a:t>
            </a:r>
            <a:r>
              <a:rPr lang="ja-JP" altLang="en-US" dirty="0" smtClean="0"/>
              <a:t>とみなすか</a:t>
            </a:r>
            <a:endParaRPr lang="en-US" altLang="ja-JP" dirty="0" smtClean="0"/>
          </a:p>
          <a:p>
            <a:pPr eaLnBrk="1" hangingPunct="1">
              <a:buFont typeface="Arial" pitchFamily="34" charset="0"/>
              <a:buChar char="•"/>
              <a:defRPr/>
            </a:pPr>
            <a:r>
              <a:rPr lang="en-US" altLang="ja-JP" dirty="0" smtClean="0"/>
              <a:t>Key-Value</a:t>
            </a:r>
            <a:r>
              <a:rPr lang="ja-JP" altLang="en-US" dirty="0" smtClean="0"/>
              <a:t>のデータ型</a:t>
            </a:r>
            <a:endParaRPr lang="en-US" altLang="ja-JP" dirty="0" smtClean="0"/>
          </a:p>
          <a:p>
            <a:pPr lvl="1" eaLnBrk="1" hangingPunct="1">
              <a:buFont typeface="Wingdings" pitchFamily="2" charset="2"/>
              <a:buChar char="Ø"/>
              <a:defRPr/>
            </a:pPr>
            <a:r>
              <a:rPr lang="en-US" altLang="ja-JP" dirty="0" smtClean="0"/>
              <a:t>Key-Value</a:t>
            </a:r>
            <a:r>
              <a:rPr lang="ja-JP" altLang="en-US" dirty="0" smtClean="0"/>
              <a:t>の型は何を選ぶか</a:t>
            </a:r>
            <a:endParaRPr lang="en-US" altLang="ja-JP" dirty="0" smtClean="0"/>
          </a:p>
          <a:p>
            <a:pPr eaLnBrk="1" hangingPunct="1">
              <a:buFont typeface="Arial" pitchFamily="34" charset="0"/>
              <a:buChar char="•"/>
              <a:defRPr/>
            </a:pPr>
            <a:r>
              <a:rPr lang="ja-JP" altLang="en-US" dirty="0" smtClean="0"/>
              <a:t>スプリットの定義</a:t>
            </a:r>
            <a:endParaRPr lang="en-US" altLang="ja-JP" dirty="0" smtClean="0"/>
          </a:p>
          <a:p>
            <a:pPr lvl="1" eaLnBrk="1" hangingPunct="1">
              <a:buFont typeface="Wingdings" pitchFamily="2" charset="2"/>
              <a:buChar char="Ø"/>
              <a:defRPr/>
            </a:pPr>
            <a:r>
              <a:rPr lang="ja-JP" altLang="en-US" dirty="0"/>
              <a:t>どのように分割するか</a:t>
            </a:r>
            <a:endParaRPr lang="en-US" altLang="ja-JP" dirty="0" smtClean="0"/>
          </a:p>
          <a:p>
            <a:pPr eaLnBrk="1" hangingPunct="1">
              <a:buFont typeface="Arial" pitchFamily="34" charset="0"/>
              <a:buChar char="•"/>
              <a:defRPr/>
            </a:pPr>
            <a:r>
              <a:rPr lang="en-US" altLang="ja-JP" dirty="0" smtClean="0"/>
              <a:t>Etc...</a:t>
            </a:r>
            <a:endParaRPr lang="en-US" altLang="ja-JP" dirty="0"/>
          </a:p>
          <a:p>
            <a:pPr marL="457200" lvl="1" indent="0" algn="ctr" eaLnBrk="1" hangingPunct="1">
              <a:buFont typeface="Wingdings" pitchFamily="2" charset="2"/>
              <a:buNone/>
              <a:defRPr/>
            </a:pPr>
            <a:r>
              <a:rPr lang="ja-JP" altLang="en-US" dirty="0" smtClean="0">
                <a:solidFill>
                  <a:srgbClr val="FF0000"/>
                </a:solidFill>
              </a:rPr>
              <a:t>スプリットの分割の仕方が決まるので、</a:t>
            </a:r>
            <a:r>
              <a:rPr lang="en-US" altLang="ja-JP" dirty="0" smtClean="0">
                <a:solidFill>
                  <a:srgbClr val="FF0000"/>
                </a:solidFill>
              </a:rPr>
              <a:t>Map</a:t>
            </a:r>
            <a:r>
              <a:rPr lang="ja-JP" altLang="en-US" dirty="0" smtClean="0">
                <a:solidFill>
                  <a:srgbClr val="FF0000"/>
                </a:solidFill>
              </a:rPr>
              <a:t>タスクの数が決まる</a:t>
            </a:r>
            <a:endParaRPr lang="en-US" altLang="ja-JP" dirty="0" smtClean="0">
              <a:solidFill>
                <a:srgbClr val="FF0000"/>
              </a:solidFill>
            </a:endParaRPr>
          </a:p>
        </p:txBody>
      </p:sp>
      <p:sp>
        <p:nvSpPr>
          <p:cNvPr id="4" name="スライド番号プレースホルダー 3"/>
          <p:cNvSpPr>
            <a:spLocks noGrp="1"/>
          </p:cNvSpPr>
          <p:nvPr>
            <p:ph type="sldNum" sz="quarter" idx="11"/>
          </p:nvPr>
        </p:nvSpPr>
        <p:spPr/>
        <p:txBody>
          <a:bodyPr/>
          <a:lstStyle/>
          <a:p>
            <a:pPr>
              <a:defRPr/>
            </a:pPr>
            <a:fld id="{D1CA93DC-66F0-4631-8938-7A4506634961}" type="slidenum">
              <a:rPr lang="ja-JP" altLang="en-US" smtClean="0"/>
              <a:pPr>
                <a:defRPr/>
              </a:pPr>
              <a:t>16</a:t>
            </a:fld>
            <a:endParaRPr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err="1" smtClean="0"/>
              <a:t>InputFormat</a:t>
            </a:r>
            <a:r>
              <a:rPr lang="ja-JP" altLang="en-US" dirty="0" smtClean="0"/>
              <a:t>を表す</a:t>
            </a:r>
            <a:r>
              <a:rPr lang="en-US" altLang="ja-JP" dirty="0" smtClean="0"/>
              <a:t>API(</a:t>
            </a:r>
            <a:r>
              <a:rPr lang="en-US" altLang="ja-JP" dirty="0" err="1" smtClean="0"/>
              <a:t>InputFormat</a:t>
            </a:r>
            <a:r>
              <a:rPr lang="ja-JP" altLang="en-US" dirty="0" smtClean="0"/>
              <a:t>クラス</a:t>
            </a:r>
            <a:r>
              <a:rPr lang="en-US" altLang="ja-JP" dirty="0" smtClean="0"/>
              <a:t>)</a:t>
            </a:r>
            <a:endParaRPr lang="ja-JP" altLang="en-US" dirty="0"/>
          </a:p>
        </p:txBody>
      </p:sp>
      <p:sp>
        <p:nvSpPr>
          <p:cNvPr id="45058" name="コンテンツ プレースホルダー 2"/>
          <p:cNvSpPr>
            <a:spLocks noGrp="1"/>
          </p:cNvSpPr>
          <p:nvPr>
            <p:ph idx="1"/>
          </p:nvPr>
        </p:nvSpPr>
        <p:spPr>
          <a:xfrm>
            <a:off x="179388" y="1206500"/>
            <a:ext cx="8785225" cy="2509838"/>
          </a:xfrm>
        </p:spPr>
        <p:txBody>
          <a:bodyPr/>
          <a:lstStyle/>
          <a:p>
            <a:pPr eaLnBrk="1" hangingPunct="1"/>
            <a:r>
              <a:rPr lang="en-US" altLang="ja-JP" smtClean="0"/>
              <a:t>InputFormat</a:t>
            </a:r>
            <a:r>
              <a:rPr lang="ja-JP" altLang="en-US" smtClean="0"/>
              <a:t>を表す</a:t>
            </a:r>
            <a:r>
              <a:rPr lang="en-US" altLang="ja-JP" smtClean="0"/>
              <a:t>API(InputFormat</a:t>
            </a:r>
            <a:r>
              <a:rPr lang="ja-JP" altLang="en-US" smtClean="0"/>
              <a:t>クラス</a:t>
            </a:r>
            <a:r>
              <a:rPr lang="en-US" altLang="ja-JP" smtClean="0"/>
              <a:t>)</a:t>
            </a:r>
            <a:r>
              <a:rPr lang="ja-JP" altLang="en-US" smtClean="0"/>
              <a:t>には様々な派生クラスがある</a:t>
            </a:r>
            <a:endParaRPr lang="en-US" altLang="ja-JP" smtClean="0"/>
          </a:p>
          <a:p>
            <a:pPr eaLnBrk="1" hangingPunct="1"/>
            <a:endParaRPr lang="en-US" altLang="ja-JP" smtClean="0"/>
          </a:p>
          <a:p>
            <a:pPr eaLnBrk="1" hangingPunct="1">
              <a:buFont typeface="Wingdings" pitchFamily="2" charset="2"/>
              <a:buChar char="Ø"/>
            </a:pPr>
            <a:r>
              <a:rPr lang="en-US" altLang="ja-JP" smtClean="0"/>
              <a:t>TextInputFormat</a:t>
            </a:r>
          </a:p>
          <a:p>
            <a:pPr lvl="1" eaLnBrk="1" hangingPunct="1">
              <a:buFont typeface="Arial" charset="0"/>
              <a:buChar char="•"/>
            </a:pPr>
            <a:r>
              <a:rPr lang="ja-JP" altLang="en-US" smtClean="0"/>
              <a:t>テキストファイルを読み込むための</a:t>
            </a:r>
            <a:r>
              <a:rPr lang="en-US" altLang="ja-JP" smtClean="0"/>
              <a:t>InputFormat</a:t>
            </a:r>
          </a:p>
          <a:p>
            <a:pPr eaLnBrk="1" hangingPunct="1">
              <a:buFont typeface="Wingdings" pitchFamily="2" charset="2"/>
              <a:buChar char="Ø"/>
            </a:pPr>
            <a:r>
              <a:rPr lang="en-US" altLang="ja-JP" smtClean="0"/>
              <a:t>DBInputFormat</a:t>
            </a:r>
          </a:p>
          <a:p>
            <a:pPr lvl="1" eaLnBrk="1" hangingPunct="1">
              <a:buFont typeface="Arial" charset="0"/>
              <a:buChar char="•"/>
            </a:pPr>
            <a:r>
              <a:rPr lang="en-US" altLang="ja-JP" smtClean="0"/>
              <a:t>RDBMS</a:t>
            </a:r>
            <a:r>
              <a:rPr lang="ja-JP" altLang="en-US" smtClean="0"/>
              <a:t>からテーブルを読み込むための</a:t>
            </a:r>
            <a:r>
              <a:rPr lang="en-US" altLang="ja-JP" smtClean="0"/>
              <a:t>InputFormat</a:t>
            </a:r>
          </a:p>
          <a:p>
            <a:pPr eaLnBrk="1" hangingPunct="1">
              <a:buFont typeface="Wingdings" pitchFamily="2" charset="2"/>
              <a:buChar char="Ø"/>
            </a:pPr>
            <a:r>
              <a:rPr lang="en-US" altLang="ja-JP" smtClean="0"/>
              <a:t>Etc...</a:t>
            </a:r>
            <a:endParaRPr lang="ja-JP" altLang="en-US" smtClean="0"/>
          </a:p>
        </p:txBody>
      </p:sp>
      <p:sp>
        <p:nvSpPr>
          <p:cNvPr id="7" name="正方形/長方形 6"/>
          <p:cNvSpPr/>
          <p:nvPr/>
        </p:nvSpPr>
        <p:spPr>
          <a:xfrm>
            <a:off x="1246188" y="4221163"/>
            <a:ext cx="6553200" cy="2046287"/>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solidFill>
                  <a:srgbClr val="FF0000"/>
                </a:solidFill>
              </a:rPr>
              <a:t>利用する</a:t>
            </a:r>
            <a:r>
              <a:rPr lang="en-US" altLang="ja-JP" dirty="0" err="1">
                <a:solidFill>
                  <a:srgbClr val="FF0000"/>
                </a:solidFill>
              </a:rPr>
              <a:t>InputFormat</a:t>
            </a:r>
            <a:r>
              <a:rPr lang="ja-JP" altLang="en-US" dirty="0">
                <a:solidFill>
                  <a:srgbClr val="FF0000"/>
                </a:solidFill>
              </a:rPr>
              <a:t>を選ぶ際のポイント</a:t>
            </a:r>
            <a:endParaRPr lang="en-US" altLang="ja-JP" dirty="0">
              <a:solidFill>
                <a:srgbClr val="FF0000"/>
              </a:solidFill>
            </a:endParaRPr>
          </a:p>
          <a:p>
            <a:pPr algn="ctr" fontAlgn="auto">
              <a:spcBef>
                <a:spcPts val="0"/>
              </a:spcBef>
              <a:spcAft>
                <a:spcPts val="0"/>
              </a:spcAft>
              <a:defRPr/>
            </a:pPr>
            <a:endParaRPr lang="en-US" altLang="ja-JP" dirty="0">
              <a:solidFill>
                <a:srgbClr val="FF0000"/>
              </a:solidFill>
            </a:endParaRPr>
          </a:p>
          <a:p>
            <a:pPr marL="342900" indent="-342900" fontAlgn="auto">
              <a:spcBef>
                <a:spcPts val="0"/>
              </a:spcBef>
              <a:spcAft>
                <a:spcPts val="0"/>
              </a:spcAft>
              <a:buFont typeface="+mj-ea"/>
              <a:buAutoNum type="circleNumDbPlain"/>
              <a:defRPr/>
            </a:pPr>
            <a:r>
              <a:rPr lang="ja-JP" altLang="en-US" dirty="0">
                <a:solidFill>
                  <a:schemeClr val="tx1"/>
                </a:solidFill>
              </a:rPr>
              <a:t>どこから読み込むか</a:t>
            </a:r>
            <a:r>
              <a:rPr lang="en-US" altLang="ja-JP" dirty="0">
                <a:solidFill>
                  <a:schemeClr val="tx1"/>
                </a:solidFill>
              </a:rPr>
              <a:t>(</a:t>
            </a:r>
            <a:r>
              <a:rPr lang="ja-JP" altLang="en-US" dirty="0">
                <a:solidFill>
                  <a:schemeClr val="tx1"/>
                </a:solidFill>
              </a:rPr>
              <a:t>データソースは何か</a:t>
            </a:r>
            <a:r>
              <a:rPr lang="en-US" altLang="ja-JP" dirty="0">
                <a:solidFill>
                  <a:schemeClr val="tx1"/>
                </a:solidFill>
              </a:rPr>
              <a:t>)</a:t>
            </a:r>
          </a:p>
          <a:p>
            <a:pPr marL="342900" indent="-342900" fontAlgn="auto">
              <a:spcBef>
                <a:spcPts val="0"/>
              </a:spcBef>
              <a:spcAft>
                <a:spcPts val="0"/>
              </a:spcAft>
              <a:buFont typeface="+mj-ea"/>
              <a:buAutoNum type="circleNumDbPlain"/>
              <a:defRPr/>
            </a:pPr>
            <a:r>
              <a:rPr lang="ja-JP" altLang="en-US" dirty="0">
                <a:solidFill>
                  <a:schemeClr val="tx1"/>
                </a:solidFill>
              </a:rPr>
              <a:t>何を読み込むか</a:t>
            </a:r>
            <a:endParaRPr lang="en-US" altLang="ja-JP" dirty="0">
              <a:solidFill>
                <a:schemeClr val="tx1"/>
              </a:solidFill>
            </a:endParaRPr>
          </a:p>
          <a:p>
            <a:pPr marL="342900" indent="-342900" fontAlgn="auto">
              <a:spcBef>
                <a:spcPts val="0"/>
              </a:spcBef>
              <a:spcAft>
                <a:spcPts val="0"/>
              </a:spcAft>
              <a:buFont typeface="+mj-ea"/>
              <a:buAutoNum type="circleNumDbPlain"/>
              <a:defRPr/>
            </a:pPr>
            <a:r>
              <a:rPr lang="ja-JP" altLang="en-US" dirty="0">
                <a:solidFill>
                  <a:schemeClr val="tx1"/>
                </a:solidFill>
              </a:rPr>
              <a:t>何をレコードとみなすか</a:t>
            </a:r>
            <a:endParaRPr lang="en-US" altLang="ja-JP" dirty="0">
              <a:solidFill>
                <a:schemeClr val="tx1"/>
              </a:solidFill>
            </a:endParaRPr>
          </a:p>
          <a:p>
            <a:pPr marL="342900" indent="-342900" fontAlgn="auto">
              <a:spcBef>
                <a:spcPts val="0"/>
              </a:spcBef>
              <a:spcAft>
                <a:spcPts val="0"/>
              </a:spcAft>
              <a:buFont typeface="+mj-ea"/>
              <a:buAutoNum type="circleNumDbPlain"/>
              <a:defRPr/>
            </a:pPr>
            <a:r>
              <a:rPr lang="ja-JP" altLang="en-US" dirty="0">
                <a:solidFill>
                  <a:schemeClr val="tx1"/>
                </a:solidFill>
              </a:rPr>
              <a:t>レコード中の何を</a:t>
            </a:r>
            <a:r>
              <a:rPr lang="en-US" altLang="ja-JP" dirty="0">
                <a:solidFill>
                  <a:schemeClr val="tx1"/>
                </a:solidFill>
              </a:rPr>
              <a:t>Key/Value</a:t>
            </a:r>
            <a:r>
              <a:rPr lang="ja-JP" altLang="en-US" dirty="0">
                <a:solidFill>
                  <a:schemeClr val="tx1"/>
                </a:solidFill>
              </a:rPr>
              <a:t>とみなし、どのような型で読むか</a:t>
            </a:r>
            <a:endParaRPr lang="en-US" altLang="ja-JP" dirty="0">
              <a:solidFill>
                <a:schemeClr val="tx1"/>
              </a:solidFill>
            </a:endParaRPr>
          </a:p>
          <a:p>
            <a:pPr marL="342900" indent="-342900" fontAlgn="auto">
              <a:spcBef>
                <a:spcPts val="0"/>
              </a:spcBef>
              <a:spcAft>
                <a:spcPts val="0"/>
              </a:spcAft>
              <a:buFont typeface="+mj-ea"/>
              <a:buAutoNum type="circleNumDbPlain"/>
              <a:defRPr/>
            </a:pPr>
            <a:r>
              <a:rPr lang="ja-JP" altLang="en-US" dirty="0">
                <a:solidFill>
                  <a:schemeClr val="tx1"/>
                </a:solidFill>
              </a:rPr>
              <a:t>どのようにスプリットを分割するか</a:t>
            </a:r>
            <a:endParaRPr lang="en-US" altLang="ja-JP" dirty="0">
              <a:solidFill>
                <a:schemeClr val="tx1"/>
              </a:solidFill>
            </a:endParaRPr>
          </a:p>
        </p:txBody>
      </p:sp>
      <p:sp>
        <p:nvSpPr>
          <p:cNvPr id="3" name="スライド番号プレースホルダー 2"/>
          <p:cNvSpPr>
            <a:spLocks noGrp="1"/>
          </p:cNvSpPr>
          <p:nvPr>
            <p:ph type="sldNum" sz="quarter" idx="11"/>
          </p:nvPr>
        </p:nvSpPr>
        <p:spPr/>
        <p:txBody>
          <a:bodyPr/>
          <a:lstStyle/>
          <a:p>
            <a:pPr>
              <a:defRPr/>
            </a:pPr>
            <a:fld id="{13B7FCB5-7BC3-4A90-AA4B-29B53BDCE2C1}" type="slidenum">
              <a:rPr lang="ja-JP" altLang="en-US" smtClean="0"/>
              <a:pPr>
                <a:defRPr/>
              </a:pPr>
              <a:t>17</a:t>
            </a:fld>
            <a:endParaRPr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err="1"/>
              <a:t>InputFormat</a:t>
            </a:r>
            <a:r>
              <a:rPr lang="ja-JP" altLang="en-US" dirty="0"/>
              <a:t>を表す</a:t>
            </a:r>
            <a:r>
              <a:rPr lang="en-US" altLang="ja-JP" dirty="0"/>
              <a:t>API(</a:t>
            </a:r>
            <a:r>
              <a:rPr lang="en-US" altLang="ja-JP" dirty="0" err="1"/>
              <a:t>InputFormat</a:t>
            </a:r>
            <a:r>
              <a:rPr lang="ja-JP" altLang="en-US" dirty="0"/>
              <a:t>クラス</a:t>
            </a:r>
            <a:r>
              <a:rPr lang="en-US" altLang="ja-JP" dirty="0"/>
              <a:t>)</a:t>
            </a:r>
            <a:endParaRPr lang="ja-JP" altLang="en-US" dirty="0"/>
          </a:p>
        </p:txBody>
      </p:sp>
      <p:sp>
        <p:nvSpPr>
          <p:cNvPr id="47106" name="コンテンツ プレースホルダー 2"/>
          <p:cNvSpPr>
            <a:spLocks noGrp="1"/>
          </p:cNvSpPr>
          <p:nvPr>
            <p:ph idx="1"/>
          </p:nvPr>
        </p:nvSpPr>
        <p:spPr/>
        <p:txBody>
          <a:bodyPr/>
          <a:lstStyle/>
          <a:p>
            <a:pPr eaLnBrk="1" hangingPunct="1"/>
            <a:r>
              <a:rPr lang="ja-JP" altLang="en-US" smtClean="0"/>
              <a:t>データソース</a:t>
            </a:r>
            <a:r>
              <a:rPr lang="en-US" altLang="ja-JP" smtClean="0"/>
              <a:t>/</a:t>
            </a:r>
            <a:r>
              <a:rPr lang="ja-JP" altLang="en-US" smtClean="0"/>
              <a:t>レコード</a:t>
            </a:r>
            <a:r>
              <a:rPr lang="en-US" altLang="ja-JP" smtClean="0"/>
              <a:t>/Key/Value</a:t>
            </a:r>
            <a:r>
              <a:rPr lang="ja-JP" altLang="en-US" smtClean="0"/>
              <a:t>の解釈</a:t>
            </a:r>
            <a:r>
              <a:rPr lang="en-US" altLang="ja-JP" smtClean="0"/>
              <a:t>(TextInputFormat</a:t>
            </a:r>
            <a:r>
              <a:rPr lang="ja-JP" altLang="en-US" smtClean="0"/>
              <a:t>の場合</a:t>
            </a:r>
            <a:r>
              <a:rPr lang="en-US" altLang="ja-JP" smtClean="0"/>
              <a:t>)</a:t>
            </a:r>
            <a:endParaRPr lang="ja-JP" altLang="en-US" smtClean="0"/>
          </a:p>
        </p:txBody>
      </p:sp>
      <p:sp>
        <p:nvSpPr>
          <p:cNvPr id="6" name="メモ 5"/>
          <p:cNvSpPr/>
          <p:nvPr/>
        </p:nvSpPr>
        <p:spPr>
          <a:xfrm>
            <a:off x="379413" y="4033838"/>
            <a:ext cx="1800225" cy="1584325"/>
          </a:xfrm>
          <a:prstGeom prst="foldedCorner">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dirty="0" err="1">
                <a:solidFill>
                  <a:schemeClr val="tx1"/>
                </a:solidFill>
              </a:rPr>
              <a:t>Hogehoge</a:t>
            </a:r>
            <a:endParaRPr lang="en-US" altLang="ja-JP" sz="800" dirty="0">
              <a:solidFill>
                <a:schemeClr val="tx1"/>
              </a:solidFill>
            </a:endParaRPr>
          </a:p>
          <a:p>
            <a:pPr fontAlgn="auto">
              <a:spcBef>
                <a:spcPts val="0"/>
              </a:spcBef>
              <a:spcAft>
                <a:spcPts val="0"/>
              </a:spcAft>
              <a:defRPr/>
            </a:pPr>
            <a:r>
              <a:rPr lang="en-US" altLang="ja-JP" dirty="0" err="1">
                <a:solidFill>
                  <a:schemeClr val="tx1"/>
                </a:solidFill>
              </a:rPr>
              <a:t>Fugafuga</a:t>
            </a:r>
            <a:endParaRPr lang="en-US" altLang="ja-JP" sz="800" dirty="0">
              <a:solidFill>
                <a:schemeClr val="tx1"/>
              </a:solidFill>
            </a:endParaRPr>
          </a:p>
          <a:p>
            <a:pPr fontAlgn="auto">
              <a:spcBef>
                <a:spcPts val="0"/>
              </a:spcBef>
              <a:spcAft>
                <a:spcPts val="0"/>
              </a:spcAft>
              <a:defRPr/>
            </a:pPr>
            <a:r>
              <a:rPr lang="en-US" altLang="ja-JP" dirty="0">
                <a:solidFill>
                  <a:schemeClr val="tx1"/>
                </a:solidFill>
              </a:rPr>
              <a:t>Foo</a:t>
            </a:r>
            <a:endParaRPr lang="en-US" altLang="ja-JP" sz="800" dirty="0">
              <a:solidFill>
                <a:schemeClr val="tx1"/>
              </a:solidFill>
            </a:endParaRPr>
          </a:p>
          <a:p>
            <a:pPr fontAlgn="auto">
              <a:spcBef>
                <a:spcPts val="0"/>
              </a:spcBef>
              <a:spcAft>
                <a:spcPts val="0"/>
              </a:spcAft>
              <a:defRPr/>
            </a:pPr>
            <a:r>
              <a:rPr lang="en-US" altLang="ja-JP" dirty="0">
                <a:solidFill>
                  <a:schemeClr val="tx1"/>
                </a:solidFill>
              </a:rPr>
              <a:t>bar</a:t>
            </a:r>
            <a:endParaRPr lang="ja-JP" altLang="en-US" dirty="0">
              <a:solidFill>
                <a:schemeClr val="tx1"/>
              </a:solidFill>
            </a:endParaRPr>
          </a:p>
        </p:txBody>
      </p:sp>
      <p:sp>
        <p:nvSpPr>
          <p:cNvPr id="7" name="正方形/長方形 6"/>
          <p:cNvSpPr/>
          <p:nvPr/>
        </p:nvSpPr>
        <p:spPr>
          <a:xfrm>
            <a:off x="3114675" y="4321175"/>
            <a:ext cx="2205038" cy="1152525"/>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err="1">
                <a:solidFill>
                  <a:schemeClr val="tx1"/>
                </a:solidFill>
              </a:rPr>
              <a:t>TextInputFormat</a:t>
            </a:r>
            <a:endParaRPr lang="ja-JP" altLang="en-US" dirty="0">
              <a:solidFill>
                <a:schemeClr val="tx1"/>
              </a:solidFill>
            </a:endParaRPr>
          </a:p>
        </p:txBody>
      </p:sp>
      <p:sp>
        <p:nvSpPr>
          <p:cNvPr id="8" name="右矢印 7"/>
          <p:cNvSpPr/>
          <p:nvPr/>
        </p:nvSpPr>
        <p:spPr>
          <a:xfrm>
            <a:off x="1890713" y="4610100"/>
            <a:ext cx="1404937" cy="71913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9" name="角丸四角形吹き出し 8"/>
          <p:cNvSpPr/>
          <p:nvPr/>
        </p:nvSpPr>
        <p:spPr>
          <a:xfrm>
            <a:off x="2179638" y="1952625"/>
            <a:ext cx="6380162" cy="1800225"/>
          </a:xfrm>
          <a:prstGeom prst="wedgeRoundRectCallout">
            <a:avLst>
              <a:gd name="adj1" fmla="val -20505"/>
              <a:gd name="adj2" fmla="val 92977"/>
              <a:gd name="adj3" fmla="val 16667"/>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fontAlgn="auto">
              <a:spcBef>
                <a:spcPts val="0"/>
              </a:spcBef>
              <a:spcAft>
                <a:spcPts val="0"/>
              </a:spcAft>
              <a:buFont typeface="Arial" pitchFamily="34" charset="0"/>
              <a:buChar char="•"/>
              <a:defRPr/>
            </a:pPr>
            <a:r>
              <a:rPr lang="en-US" altLang="ja-JP" dirty="0">
                <a:solidFill>
                  <a:srgbClr val="FF0000"/>
                </a:solidFill>
              </a:rPr>
              <a:t>HDFS</a:t>
            </a:r>
            <a:r>
              <a:rPr lang="ja-JP" altLang="en-US" dirty="0">
                <a:solidFill>
                  <a:srgbClr val="FF0000"/>
                </a:solidFill>
              </a:rPr>
              <a:t>からテキストファイル</a:t>
            </a:r>
            <a:r>
              <a:rPr lang="ja-JP" altLang="en-US" dirty="0">
                <a:solidFill>
                  <a:schemeClr val="tx1"/>
                </a:solidFill>
              </a:rPr>
              <a:t>を読み込む</a:t>
            </a:r>
            <a:endParaRPr lang="en-US" altLang="ja-JP" dirty="0">
              <a:solidFill>
                <a:schemeClr val="tx1"/>
              </a:solidFill>
            </a:endParaRPr>
          </a:p>
          <a:p>
            <a:pPr marL="285750" indent="-285750" fontAlgn="auto">
              <a:spcBef>
                <a:spcPts val="0"/>
              </a:spcBef>
              <a:spcAft>
                <a:spcPts val="0"/>
              </a:spcAft>
              <a:buFont typeface="Arial" pitchFamily="34" charset="0"/>
              <a:buChar char="•"/>
              <a:defRPr/>
            </a:pPr>
            <a:r>
              <a:rPr lang="en-US" altLang="ja-JP" dirty="0">
                <a:solidFill>
                  <a:schemeClr val="tx1"/>
                </a:solidFill>
              </a:rPr>
              <a:t>HDFS</a:t>
            </a:r>
            <a:r>
              <a:rPr lang="ja-JP" altLang="en-US" dirty="0">
                <a:solidFill>
                  <a:schemeClr val="tx1"/>
                </a:solidFill>
              </a:rPr>
              <a:t>のブロックサイズに近くなるようにファイルをスプリットに分割する</a:t>
            </a:r>
            <a:endParaRPr lang="en-US" altLang="ja-JP" dirty="0">
              <a:solidFill>
                <a:schemeClr val="tx1"/>
              </a:solidFill>
            </a:endParaRPr>
          </a:p>
          <a:p>
            <a:pPr marL="285750" indent="-285750" fontAlgn="auto">
              <a:spcBef>
                <a:spcPts val="0"/>
              </a:spcBef>
              <a:spcAft>
                <a:spcPts val="0"/>
              </a:spcAft>
              <a:buFont typeface="Arial" pitchFamily="34" charset="0"/>
              <a:buChar char="•"/>
              <a:defRPr/>
            </a:pPr>
            <a:r>
              <a:rPr lang="ja-JP" altLang="en-US" dirty="0">
                <a:solidFill>
                  <a:schemeClr val="tx1"/>
                </a:solidFill>
              </a:rPr>
              <a:t>スプリット中の</a:t>
            </a:r>
            <a:r>
              <a:rPr lang="en-US" altLang="ja-JP" dirty="0">
                <a:solidFill>
                  <a:schemeClr val="tx1"/>
                </a:solidFill>
              </a:rPr>
              <a:t>1</a:t>
            </a:r>
            <a:r>
              <a:rPr lang="ja-JP" altLang="en-US" dirty="0">
                <a:solidFill>
                  <a:schemeClr val="tx1"/>
                </a:solidFill>
              </a:rPr>
              <a:t>行を</a:t>
            </a:r>
            <a:r>
              <a:rPr lang="ja-JP" altLang="en-US" dirty="0">
                <a:solidFill>
                  <a:srgbClr val="FF0000"/>
                </a:solidFill>
              </a:rPr>
              <a:t>レコード</a:t>
            </a:r>
            <a:r>
              <a:rPr lang="ja-JP" altLang="en-US" dirty="0">
                <a:solidFill>
                  <a:schemeClr val="tx1"/>
                </a:solidFill>
              </a:rPr>
              <a:t>とみなす</a:t>
            </a:r>
            <a:endParaRPr lang="en-US" altLang="ja-JP" dirty="0">
              <a:solidFill>
                <a:schemeClr val="tx1"/>
              </a:solidFill>
            </a:endParaRPr>
          </a:p>
          <a:p>
            <a:pPr marL="285750" indent="-285750" fontAlgn="auto">
              <a:spcBef>
                <a:spcPts val="0"/>
              </a:spcBef>
              <a:spcAft>
                <a:spcPts val="0"/>
              </a:spcAft>
              <a:buFont typeface="Arial" pitchFamily="34" charset="0"/>
              <a:buChar char="•"/>
              <a:defRPr/>
            </a:pPr>
            <a:r>
              <a:rPr lang="en-US" altLang="ja-JP" dirty="0">
                <a:solidFill>
                  <a:schemeClr val="tx1"/>
                </a:solidFill>
              </a:rPr>
              <a:t>Key</a:t>
            </a:r>
            <a:r>
              <a:rPr lang="ja-JP" altLang="en-US" dirty="0">
                <a:solidFill>
                  <a:schemeClr val="tx1"/>
                </a:solidFill>
              </a:rPr>
              <a:t>は</a:t>
            </a:r>
            <a:r>
              <a:rPr lang="ja-JP" altLang="en-US" dirty="0">
                <a:solidFill>
                  <a:srgbClr val="FF0000"/>
                </a:solidFill>
              </a:rPr>
              <a:t>行オフセット</a:t>
            </a:r>
            <a:r>
              <a:rPr lang="en-US" altLang="ja-JP" dirty="0">
                <a:solidFill>
                  <a:schemeClr val="tx1"/>
                </a:solidFill>
              </a:rPr>
              <a:t>(※1)</a:t>
            </a:r>
            <a:r>
              <a:rPr lang="ja-JP" altLang="en-US" dirty="0">
                <a:solidFill>
                  <a:schemeClr val="tx1"/>
                </a:solidFill>
              </a:rPr>
              <a:t>とし、</a:t>
            </a:r>
            <a:r>
              <a:rPr lang="ja-JP" altLang="en-US" dirty="0">
                <a:solidFill>
                  <a:srgbClr val="FF0000"/>
                </a:solidFill>
              </a:rPr>
              <a:t>長整数型</a:t>
            </a:r>
            <a:r>
              <a:rPr lang="ja-JP" altLang="en-US" dirty="0">
                <a:solidFill>
                  <a:schemeClr val="tx1"/>
                </a:solidFill>
              </a:rPr>
              <a:t>として読み込む</a:t>
            </a:r>
            <a:endParaRPr lang="en-US" altLang="ja-JP" dirty="0">
              <a:solidFill>
                <a:schemeClr val="tx1"/>
              </a:solidFill>
            </a:endParaRPr>
          </a:p>
          <a:p>
            <a:pPr marL="285750" indent="-285750" fontAlgn="auto">
              <a:spcBef>
                <a:spcPts val="0"/>
              </a:spcBef>
              <a:spcAft>
                <a:spcPts val="0"/>
              </a:spcAft>
              <a:buFont typeface="Arial" pitchFamily="34" charset="0"/>
              <a:buChar char="•"/>
              <a:defRPr/>
            </a:pPr>
            <a:r>
              <a:rPr lang="en-US" altLang="ja-JP" dirty="0">
                <a:solidFill>
                  <a:schemeClr val="tx1"/>
                </a:solidFill>
              </a:rPr>
              <a:t>Value</a:t>
            </a:r>
            <a:r>
              <a:rPr lang="ja-JP" altLang="en-US" dirty="0">
                <a:solidFill>
                  <a:schemeClr val="tx1"/>
                </a:solidFill>
              </a:rPr>
              <a:t>は</a:t>
            </a:r>
            <a:r>
              <a:rPr lang="ja-JP" altLang="en-US" dirty="0">
                <a:solidFill>
                  <a:srgbClr val="FF0000"/>
                </a:solidFill>
              </a:rPr>
              <a:t>行の文字列</a:t>
            </a:r>
            <a:r>
              <a:rPr lang="ja-JP" altLang="en-US" dirty="0">
                <a:solidFill>
                  <a:schemeClr val="tx1"/>
                </a:solidFill>
              </a:rPr>
              <a:t>とし、</a:t>
            </a:r>
            <a:r>
              <a:rPr lang="ja-JP" altLang="en-US" dirty="0">
                <a:solidFill>
                  <a:srgbClr val="FF0000"/>
                </a:solidFill>
              </a:rPr>
              <a:t>文字列型</a:t>
            </a:r>
            <a:r>
              <a:rPr lang="ja-JP" altLang="en-US" dirty="0">
                <a:solidFill>
                  <a:schemeClr val="tx1"/>
                </a:solidFill>
              </a:rPr>
              <a:t>として読み込む</a:t>
            </a:r>
            <a:endParaRPr lang="en-US" altLang="ja-JP" dirty="0">
              <a:solidFill>
                <a:schemeClr val="tx1"/>
              </a:solidFill>
            </a:endParaRPr>
          </a:p>
        </p:txBody>
      </p:sp>
      <p:sp>
        <p:nvSpPr>
          <p:cNvPr id="10" name="正方形/長方形 9"/>
          <p:cNvSpPr/>
          <p:nvPr/>
        </p:nvSpPr>
        <p:spPr>
          <a:xfrm>
            <a:off x="6499225" y="4025900"/>
            <a:ext cx="2089150" cy="14398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dirty="0">
                <a:solidFill>
                  <a:srgbClr val="FF0000"/>
                </a:solidFill>
              </a:rPr>
              <a:t>Key</a:t>
            </a:r>
            <a:r>
              <a:rPr lang="en-US" altLang="ja-JP" dirty="0">
                <a:solidFill>
                  <a:schemeClr val="tx1"/>
                </a:solidFill>
              </a:rPr>
              <a:t>  ,   </a:t>
            </a:r>
            <a:r>
              <a:rPr lang="en-US" altLang="ja-JP" dirty="0">
                <a:solidFill>
                  <a:srgbClr val="FF0000"/>
                </a:solidFill>
              </a:rPr>
              <a:t>Value</a:t>
            </a:r>
          </a:p>
          <a:p>
            <a:pPr fontAlgn="auto">
              <a:spcBef>
                <a:spcPts val="0"/>
              </a:spcBef>
              <a:spcAft>
                <a:spcPts val="0"/>
              </a:spcAft>
              <a:defRPr/>
            </a:pPr>
            <a:r>
              <a:rPr lang="en-US" altLang="ja-JP" dirty="0">
                <a:solidFill>
                  <a:schemeClr val="tx1"/>
                </a:solidFill>
              </a:rPr>
              <a:t>0     ,   </a:t>
            </a:r>
            <a:r>
              <a:rPr lang="en-US" altLang="ja-JP" dirty="0" err="1">
                <a:solidFill>
                  <a:schemeClr val="tx1"/>
                </a:solidFill>
              </a:rPr>
              <a:t>Hogehoge</a:t>
            </a:r>
            <a:endParaRPr lang="en-US" altLang="ja-JP" dirty="0">
              <a:solidFill>
                <a:schemeClr val="tx1"/>
              </a:solidFill>
            </a:endParaRPr>
          </a:p>
          <a:p>
            <a:pPr fontAlgn="auto">
              <a:spcBef>
                <a:spcPts val="0"/>
              </a:spcBef>
              <a:spcAft>
                <a:spcPts val="0"/>
              </a:spcAft>
              <a:defRPr/>
            </a:pPr>
            <a:r>
              <a:rPr lang="en-US" altLang="ja-JP" dirty="0">
                <a:solidFill>
                  <a:schemeClr val="tx1"/>
                </a:solidFill>
              </a:rPr>
              <a:t>8     ,   </a:t>
            </a:r>
            <a:r>
              <a:rPr lang="en-US" altLang="ja-JP" dirty="0" err="1">
                <a:solidFill>
                  <a:schemeClr val="tx1"/>
                </a:solidFill>
              </a:rPr>
              <a:t>Fugafuga</a:t>
            </a:r>
            <a:endParaRPr lang="en-US" altLang="ja-JP" dirty="0">
              <a:solidFill>
                <a:schemeClr val="tx1"/>
              </a:solidFill>
            </a:endParaRPr>
          </a:p>
          <a:p>
            <a:pPr fontAlgn="auto">
              <a:spcBef>
                <a:spcPts val="0"/>
              </a:spcBef>
              <a:spcAft>
                <a:spcPts val="0"/>
              </a:spcAft>
              <a:defRPr/>
            </a:pPr>
            <a:r>
              <a:rPr lang="en-US" altLang="ja-JP" dirty="0">
                <a:solidFill>
                  <a:schemeClr val="tx1"/>
                </a:solidFill>
              </a:rPr>
              <a:t>16   ,   Foo</a:t>
            </a:r>
          </a:p>
          <a:p>
            <a:pPr fontAlgn="auto">
              <a:spcBef>
                <a:spcPts val="0"/>
              </a:spcBef>
              <a:spcAft>
                <a:spcPts val="0"/>
              </a:spcAft>
              <a:defRPr/>
            </a:pPr>
            <a:r>
              <a:rPr lang="en-US" altLang="ja-JP" dirty="0">
                <a:solidFill>
                  <a:schemeClr val="tx1"/>
                </a:solidFill>
              </a:rPr>
              <a:t>19   ,   bar</a:t>
            </a:r>
            <a:endParaRPr lang="ja-JP" altLang="en-US" dirty="0">
              <a:solidFill>
                <a:schemeClr val="tx1"/>
              </a:solidFill>
            </a:endParaRPr>
          </a:p>
        </p:txBody>
      </p:sp>
      <p:sp>
        <p:nvSpPr>
          <p:cNvPr id="11" name="右矢印 10"/>
          <p:cNvSpPr/>
          <p:nvPr/>
        </p:nvSpPr>
        <p:spPr>
          <a:xfrm>
            <a:off x="5095875" y="4603750"/>
            <a:ext cx="1403350" cy="71913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2" name="正方形/長方形 11"/>
          <p:cNvSpPr/>
          <p:nvPr/>
        </p:nvSpPr>
        <p:spPr>
          <a:xfrm>
            <a:off x="6399213" y="5192713"/>
            <a:ext cx="2349500" cy="36036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47114" name="テキスト ボックス 12"/>
          <p:cNvSpPr txBox="1">
            <a:spLocks noChangeArrowheads="1"/>
          </p:cNvSpPr>
          <p:nvPr/>
        </p:nvSpPr>
        <p:spPr bwMode="auto">
          <a:xfrm>
            <a:off x="6997700" y="6308725"/>
            <a:ext cx="1152525" cy="369888"/>
          </a:xfrm>
          <a:prstGeom prst="rect">
            <a:avLst/>
          </a:prstGeom>
          <a:noFill/>
          <a:ln w="9525">
            <a:no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レコード</a:t>
            </a:r>
          </a:p>
        </p:txBody>
      </p:sp>
      <p:cxnSp>
        <p:nvCxnSpPr>
          <p:cNvPr id="15" name="直線矢印コネクタ 14"/>
          <p:cNvCxnSpPr>
            <a:stCxn id="47114" idx="0"/>
            <a:endCxn id="12" idx="2"/>
          </p:cNvCxnSpPr>
          <p:nvPr/>
        </p:nvCxnSpPr>
        <p:spPr>
          <a:xfrm flipV="1">
            <a:off x="7573963" y="5553075"/>
            <a:ext cx="0" cy="7556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116" name="テキスト ボックス 22"/>
          <p:cNvSpPr txBox="1">
            <a:spLocks noChangeArrowheads="1"/>
          </p:cNvSpPr>
          <p:nvPr/>
        </p:nvSpPr>
        <p:spPr bwMode="auto">
          <a:xfrm>
            <a:off x="127000" y="6451600"/>
            <a:ext cx="5884863" cy="369888"/>
          </a:xfrm>
          <a:prstGeom prst="rect">
            <a:avLst/>
          </a:prstGeom>
          <a:noFill/>
          <a:ln w="9525">
            <a:no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※1 </a:t>
            </a:r>
            <a:r>
              <a:rPr lang="ja-JP" altLang="en-US">
                <a:latin typeface="HGP創英角ｺﾞｼｯｸUB" pitchFamily="50" charset="-128"/>
                <a:ea typeface="HGP創英角ｺﾞｼｯｸUB" pitchFamily="50" charset="-128"/>
              </a:rPr>
              <a:t>行の先頭バイトが全体の何バイト目に位置するか</a:t>
            </a:r>
          </a:p>
        </p:txBody>
      </p:sp>
      <p:sp>
        <p:nvSpPr>
          <p:cNvPr id="3" name="スライド番号プレースホルダー 2"/>
          <p:cNvSpPr>
            <a:spLocks noGrp="1"/>
          </p:cNvSpPr>
          <p:nvPr>
            <p:ph type="sldNum" sz="quarter" idx="11"/>
          </p:nvPr>
        </p:nvSpPr>
        <p:spPr/>
        <p:txBody>
          <a:bodyPr/>
          <a:lstStyle/>
          <a:p>
            <a:pPr>
              <a:defRPr/>
            </a:pPr>
            <a:fld id="{8A31DD2D-64EF-4A68-8B35-FA53C836B993}" type="slidenum">
              <a:rPr lang="ja-JP" altLang="en-US" smtClean="0"/>
              <a:pPr>
                <a:defRPr/>
              </a:pPr>
              <a:t>18</a:t>
            </a:fld>
            <a:endParaRPr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線矢印コネクタ 21"/>
          <p:cNvCxnSpPr>
            <a:stCxn id="19" idx="1"/>
          </p:cNvCxnSpPr>
          <p:nvPr/>
        </p:nvCxnSpPr>
        <p:spPr>
          <a:xfrm flipH="1" flipV="1">
            <a:off x="2881313" y="3981450"/>
            <a:ext cx="4176712" cy="482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pPr eaLnBrk="1" hangingPunct="1">
              <a:defRPr/>
            </a:pPr>
            <a:r>
              <a:rPr lang="en-US" altLang="ja-JP" dirty="0" smtClean="0"/>
              <a:t>HDFS</a:t>
            </a:r>
            <a:r>
              <a:rPr lang="ja-JP" altLang="en-US" dirty="0" smtClean="0"/>
              <a:t>との連携</a:t>
            </a:r>
            <a:endParaRPr lang="ja-JP" altLang="en-US" dirty="0"/>
          </a:p>
        </p:txBody>
      </p:sp>
      <p:sp>
        <p:nvSpPr>
          <p:cNvPr id="49155" name="コンテンツ プレースホルダー 2"/>
          <p:cNvSpPr>
            <a:spLocks noGrp="1"/>
          </p:cNvSpPr>
          <p:nvPr>
            <p:ph idx="1"/>
          </p:nvPr>
        </p:nvSpPr>
        <p:spPr>
          <a:xfrm>
            <a:off x="179388" y="1206500"/>
            <a:ext cx="8785225" cy="2438400"/>
          </a:xfrm>
        </p:spPr>
        <p:txBody>
          <a:bodyPr/>
          <a:lstStyle/>
          <a:p>
            <a:pPr eaLnBrk="1" hangingPunct="1"/>
            <a:r>
              <a:rPr lang="en-US" altLang="ja-JP" smtClean="0"/>
              <a:t>Hadoop MapReduce</a:t>
            </a:r>
            <a:r>
              <a:rPr lang="ja-JP" altLang="en-US" smtClean="0"/>
              <a:t>は、</a:t>
            </a:r>
            <a:r>
              <a:rPr lang="en-US" altLang="ja-JP" smtClean="0"/>
              <a:t>HDFS</a:t>
            </a:r>
            <a:r>
              <a:rPr lang="ja-JP" altLang="en-US" smtClean="0"/>
              <a:t>との連係動作が最適化されている</a:t>
            </a:r>
            <a:endParaRPr lang="en-US" altLang="ja-JP" smtClean="0"/>
          </a:p>
          <a:p>
            <a:pPr eaLnBrk="1" hangingPunct="1"/>
            <a:r>
              <a:rPr lang="en-US" altLang="ja-JP" smtClean="0"/>
              <a:t>FileInputFormat</a:t>
            </a:r>
            <a:r>
              <a:rPr lang="ja-JP" altLang="en-US" smtClean="0"/>
              <a:t>から派生する</a:t>
            </a:r>
            <a:r>
              <a:rPr lang="en-US" altLang="ja-JP" smtClean="0"/>
              <a:t>API(TextInputFormat</a:t>
            </a:r>
            <a:r>
              <a:rPr lang="ja-JP" altLang="en-US" smtClean="0"/>
              <a:t>など</a:t>
            </a:r>
            <a:r>
              <a:rPr lang="en-US" altLang="ja-JP" smtClean="0"/>
              <a:t>)</a:t>
            </a:r>
            <a:r>
              <a:rPr lang="ja-JP" altLang="en-US" smtClean="0"/>
              <a:t>で</a:t>
            </a:r>
            <a:r>
              <a:rPr lang="en-US" altLang="ja-JP" smtClean="0"/>
              <a:t>HDFS</a:t>
            </a:r>
            <a:r>
              <a:rPr lang="ja-JP" altLang="en-US" smtClean="0"/>
              <a:t>と連携可能</a:t>
            </a:r>
            <a:endParaRPr lang="en-US" altLang="ja-JP" smtClean="0"/>
          </a:p>
          <a:p>
            <a:pPr lvl="1" eaLnBrk="1" hangingPunct="1"/>
            <a:r>
              <a:rPr lang="ja-JP" altLang="en-US" smtClean="0"/>
              <a:t>スプリットのサイズが</a:t>
            </a:r>
            <a:r>
              <a:rPr lang="en-US" altLang="ja-JP" smtClean="0"/>
              <a:t>HDFS</a:t>
            </a:r>
            <a:r>
              <a:rPr lang="ja-JP" altLang="en-US" smtClean="0"/>
              <a:t>のブロックサイズ</a:t>
            </a:r>
            <a:r>
              <a:rPr lang="en-US" altLang="ja-JP" smtClean="0"/>
              <a:t>(</a:t>
            </a:r>
            <a:r>
              <a:rPr lang="ja-JP" altLang="en-US" smtClean="0"/>
              <a:t>デフォルト</a:t>
            </a:r>
            <a:r>
              <a:rPr lang="en-US" altLang="ja-JP" smtClean="0"/>
              <a:t>64MB)</a:t>
            </a:r>
            <a:r>
              <a:rPr lang="ja-JP" altLang="en-US" smtClean="0"/>
              <a:t>に近くなるように入力ファイルが分割されるため、入力データが大きい場合スループットが出やすい</a:t>
            </a:r>
            <a:endParaRPr lang="en-US" altLang="ja-JP" smtClean="0"/>
          </a:p>
          <a:p>
            <a:pPr lvl="1" eaLnBrk="1" hangingPunct="1"/>
            <a:r>
              <a:rPr lang="ja-JP" altLang="en-US" smtClean="0"/>
              <a:t>データローカリティを考慮してタスクのアサインがスケジューリングされる。通常、</a:t>
            </a:r>
            <a:r>
              <a:rPr lang="en-US" altLang="ja-JP" smtClean="0"/>
              <a:t>TaskTracker</a:t>
            </a:r>
            <a:r>
              <a:rPr lang="ja-JP" altLang="en-US" smtClean="0"/>
              <a:t>と</a:t>
            </a:r>
            <a:r>
              <a:rPr lang="en-US" altLang="ja-JP" smtClean="0"/>
              <a:t>DataNode</a:t>
            </a:r>
            <a:r>
              <a:rPr lang="ja-JP" altLang="en-US" smtClean="0"/>
              <a:t>は同じスレーブサーバに同居させるため、手元にあるブロックを優先的に処理するように最適化される。これにより通信コストを軽減できる</a:t>
            </a:r>
          </a:p>
        </p:txBody>
      </p:sp>
      <p:sp>
        <p:nvSpPr>
          <p:cNvPr id="6" name="正方形/長方形 5"/>
          <p:cNvSpPr/>
          <p:nvPr/>
        </p:nvSpPr>
        <p:spPr>
          <a:xfrm>
            <a:off x="1009650" y="4557713"/>
            <a:ext cx="1511300" cy="155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正方形/長方形 6"/>
          <p:cNvSpPr/>
          <p:nvPr/>
        </p:nvSpPr>
        <p:spPr>
          <a:xfrm>
            <a:off x="1081088" y="4989513"/>
            <a:ext cx="792162" cy="62071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solidFill>
                  <a:schemeClr val="tx1"/>
                </a:solidFill>
              </a:rPr>
              <a:t>ブロック</a:t>
            </a:r>
            <a:r>
              <a:rPr lang="en-US" altLang="ja-JP" sz="1400" dirty="0">
                <a:solidFill>
                  <a:schemeClr val="tx1"/>
                </a:solidFill>
              </a:rPr>
              <a:t>A</a:t>
            </a:r>
            <a:endParaRPr lang="ja-JP" altLang="en-US" sz="1400" dirty="0">
              <a:solidFill>
                <a:schemeClr val="tx1"/>
              </a:solidFill>
            </a:endParaRPr>
          </a:p>
        </p:txBody>
      </p:sp>
      <p:sp>
        <p:nvSpPr>
          <p:cNvPr id="8" name="正方形/長方形 7"/>
          <p:cNvSpPr/>
          <p:nvPr/>
        </p:nvSpPr>
        <p:spPr>
          <a:xfrm>
            <a:off x="2017713" y="5737225"/>
            <a:ext cx="287337" cy="30956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dirty="0">
              <a:solidFill>
                <a:schemeClr val="tx1"/>
              </a:solidFill>
            </a:endParaRPr>
          </a:p>
        </p:txBody>
      </p:sp>
      <p:sp>
        <p:nvSpPr>
          <p:cNvPr id="9" name="正方形/長方形 8"/>
          <p:cNvSpPr/>
          <p:nvPr/>
        </p:nvSpPr>
        <p:spPr>
          <a:xfrm>
            <a:off x="2160588" y="5267325"/>
            <a:ext cx="288925" cy="3111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dirty="0">
              <a:solidFill>
                <a:schemeClr val="tx1"/>
              </a:solidFill>
            </a:endParaRPr>
          </a:p>
        </p:txBody>
      </p:sp>
      <p:sp>
        <p:nvSpPr>
          <p:cNvPr id="10" name="正方形/長方形 9"/>
          <p:cNvSpPr/>
          <p:nvPr/>
        </p:nvSpPr>
        <p:spPr>
          <a:xfrm>
            <a:off x="1943100" y="4833938"/>
            <a:ext cx="287338" cy="3111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dirty="0">
              <a:solidFill>
                <a:schemeClr val="tx1"/>
              </a:solidFill>
            </a:endParaRPr>
          </a:p>
        </p:txBody>
      </p:sp>
      <p:pic>
        <p:nvPicPr>
          <p:cNvPr id="49161" name="Picture 5" descr="C:\Users\sarutak\Downloads\MC900434845.PNG"/>
          <p:cNvPicPr>
            <a:picLocks noChangeAspect="1" noChangeArrowheads="1"/>
          </p:cNvPicPr>
          <p:nvPr/>
        </p:nvPicPr>
        <p:blipFill>
          <a:blip r:embed="rId3"/>
          <a:srcRect/>
          <a:stretch>
            <a:fillRect/>
          </a:stretch>
        </p:blipFill>
        <p:spPr bwMode="auto">
          <a:xfrm>
            <a:off x="1943100" y="3624263"/>
            <a:ext cx="1211263" cy="1209675"/>
          </a:xfrm>
          <a:prstGeom prst="rect">
            <a:avLst/>
          </a:prstGeom>
          <a:noFill/>
          <a:ln w="9525">
            <a:noFill/>
            <a:miter lim="800000"/>
            <a:headEnd/>
            <a:tailEnd/>
          </a:ln>
        </p:spPr>
      </p:pic>
      <p:sp>
        <p:nvSpPr>
          <p:cNvPr id="12" name="正方形/長方形 11"/>
          <p:cNvSpPr/>
          <p:nvPr/>
        </p:nvSpPr>
        <p:spPr>
          <a:xfrm>
            <a:off x="4565650" y="5446713"/>
            <a:ext cx="1152525" cy="10207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4" name="正方形/長方形 13"/>
          <p:cNvSpPr/>
          <p:nvPr/>
        </p:nvSpPr>
        <p:spPr>
          <a:xfrm>
            <a:off x="5213350" y="6089650"/>
            <a:ext cx="288925" cy="3111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dirty="0">
              <a:solidFill>
                <a:schemeClr val="tx1"/>
              </a:solidFill>
            </a:endParaRPr>
          </a:p>
        </p:txBody>
      </p:sp>
      <p:sp>
        <p:nvSpPr>
          <p:cNvPr id="15" name="正方形/長方形 14"/>
          <p:cNvSpPr/>
          <p:nvPr/>
        </p:nvSpPr>
        <p:spPr>
          <a:xfrm>
            <a:off x="5357813" y="5621338"/>
            <a:ext cx="288925" cy="30956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dirty="0">
              <a:solidFill>
                <a:schemeClr val="tx1"/>
              </a:solidFill>
            </a:endParaRPr>
          </a:p>
        </p:txBody>
      </p:sp>
      <p:sp>
        <p:nvSpPr>
          <p:cNvPr id="16" name="正方形/長方形 15"/>
          <p:cNvSpPr/>
          <p:nvPr/>
        </p:nvSpPr>
        <p:spPr>
          <a:xfrm>
            <a:off x="4691063" y="6034088"/>
            <a:ext cx="287337" cy="3111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dirty="0">
              <a:solidFill>
                <a:schemeClr val="tx1"/>
              </a:solidFill>
            </a:endParaRPr>
          </a:p>
        </p:txBody>
      </p:sp>
      <p:pic>
        <p:nvPicPr>
          <p:cNvPr id="49166" name="Picture 5" descr="C:\Users\sarutak\Downloads\MC900434845.PNG"/>
          <p:cNvPicPr>
            <a:picLocks noChangeAspect="1" noChangeArrowheads="1"/>
          </p:cNvPicPr>
          <p:nvPr/>
        </p:nvPicPr>
        <p:blipFill>
          <a:blip r:embed="rId3"/>
          <a:srcRect/>
          <a:stretch>
            <a:fillRect/>
          </a:stretch>
        </p:blipFill>
        <p:spPr bwMode="auto">
          <a:xfrm>
            <a:off x="3956050" y="4676775"/>
            <a:ext cx="1211263" cy="1209675"/>
          </a:xfrm>
          <a:prstGeom prst="rect">
            <a:avLst/>
          </a:prstGeom>
          <a:noFill/>
          <a:ln w="9525">
            <a:noFill/>
            <a:miter lim="800000"/>
            <a:headEnd/>
            <a:tailEnd/>
          </a:ln>
        </p:spPr>
      </p:pic>
      <p:sp>
        <p:nvSpPr>
          <p:cNvPr id="18" name="正方形/長方形 17"/>
          <p:cNvSpPr/>
          <p:nvPr/>
        </p:nvSpPr>
        <p:spPr>
          <a:xfrm>
            <a:off x="4962525" y="5546725"/>
            <a:ext cx="287338" cy="3111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dirty="0">
              <a:solidFill>
                <a:schemeClr val="tx1"/>
              </a:solidFill>
            </a:endParaRPr>
          </a:p>
        </p:txBody>
      </p:sp>
      <p:pic>
        <p:nvPicPr>
          <p:cNvPr id="49168" name="Picture 3"/>
          <p:cNvPicPr>
            <a:picLocks noChangeAspect="1" noChangeArrowheads="1"/>
          </p:cNvPicPr>
          <p:nvPr/>
        </p:nvPicPr>
        <p:blipFill>
          <a:blip r:embed="rId4"/>
          <a:srcRect/>
          <a:stretch>
            <a:fillRect/>
          </a:stretch>
        </p:blipFill>
        <p:spPr bwMode="auto">
          <a:xfrm>
            <a:off x="7058025" y="3833813"/>
            <a:ext cx="863600" cy="1258887"/>
          </a:xfrm>
          <a:prstGeom prst="rect">
            <a:avLst/>
          </a:prstGeom>
          <a:noFill/>
          <a:ln w="9525">
            <a:noFill/>
            <a:miter lim="800000"/>
            <a:headEnd/>
            <a:tailEnd/>
          </a:ln>
        </p:spPr>
      </p:pic>
      <p:sp>
        <p:nvSpPr>
          <p:cNvPr id="20" name="円/楕円 19"/>
          <p:cNvSpPr/>
          <p:nvPr/>
        </p:nvSpPr>
        <p:spPr>
          <a:xfrm>
            <a:off x="4446588" y="3792538"/>
            <a:ext cx="2160587" cy="709612"/>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solidFill>
                  <a:schemeClr val="tx1"/>
                </a:solidFill>
              </a:rPr>
              <a:t>ブロック</a:t>
            </a:r>
            <a:r>
              <a:rPr lang="en-US" altLang="ja-JP" sz="1400" dirty="0">
                <a:solidFill>
                  <a:schemeClr val="tx1"/>
                </a:solidFill>
              </a:rPr>
              <a:t>A</a:t>
            </a:r>
            <a:r>
              <a:rPr lang="ja-JP" altLang="en-US" sz="1400" dirty="0">
                <a:solidFill>
                  <a:schemeClr val="tx1"/>
                </a:solidFill>
              </a:rPr>
              <a:t>を</a:t>
            </a:r>
            <a:endParaRPr lang="en-US" altLang="ja-JP" sz="1400" dirty="0">
              <a:solidFill>
                <a:schemeClr val="tx1"/>
              </a:solidFill>
            </a:endParaRPr>
          </a:p>
          <a:p>
            <a:pPr algn="ctr">
              <a:defRPr/>
            </a:pPr>
            <a:r>
              <a:rPr lang="ja-JP" altLang="en-US" sz="1400" dirty="0">
                <a:solidFill>
                  <a:schemeClr val="tx1"/>
                </a:solidFill>
              </a:rPr>
              <a:t>入力とするタスク</a:t>
            </a:r>
          </a:p>
        </p:txBody>
      </p:sp>
      <p:cxnSp>
        <p:nvCxnSpPr>
          <p:cNvPr id="23" name="直線矢印コネクタ 22"/>
          <p:cNvCxnSpPr>
            <a:stCxn id="19" idx="1"/>
          </p:cNvCxnSpPr>
          <p:nvPr/>
        </p:nvCxnSpPr>
        <p:spPr>
          <a:xfrm flipH="1">
            <a:off x="4859338" y="4464050"/>
            <a:ext cx="2198687" cy="8032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円/楕円 25"/>
          <p:cNvSpPr/>
          <p:nvPr/>
        </p:nvSpPr>
        <p:spPr>
          <a:xfrm>
            <a:off x="5680075" y="4697413"/>
            <a:ext cx="879475" cy="336550"/>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dirty="0">
              <a:solidFill>
                <a:schemeClr val="tx1"/>
              </a:solidFill>
            </a:endParaRPr>
          </a:p>
        </p:txBody>
      </p:sp>
      <p:sp>
        <p:nvSpPr>
          <p:cNvPr id="49172" name="テキスト ボックス 26"/>
          <p:cNvSpPr txBox="1">
            <a:spLocks noChangeArrowheads="1"/>
          </p:cNvSpPr>
          <p:nvPr/>
        </p:nvSpPr>
        <p:spPr bwMode="auto">
          <a:xfrm>
            <a:off x="7164388" y="5113338"/>
            <a:ext cx="1728787" cy="307975"/>
          </a:xfrm>
          <a:prstGeom prst="rect">
            <a:avLst/>
          </a:prstGeom>
          <a:noFill/>
          <a:ln w="9525">
            <a:noFill/>
            <a:miter lim="800000"/>
            <a:headEnd/>
            <a:tailEnd/>
          </a:ln>
        </p:spPr>
        <p:txBody>
          <a:bodyPr>
            <a:spAutoFit/>
          </a:bodyPr>
          <a:lstStyle/>
          <a:p>
            <a:pPr algn="ctr"/>
            <a:r>
              <a:rPr lang="ja-JP" altLang="en-US" sz="1400"/>
              <a:t>マスターサーバ</a:t>
            </a:r>
          </a:p>
        </p:txBody>
      </p:sp>
      <p:sp>
        <p:nvSpPr>
          <p:cNvPr id="49173" name="テキスト ボックス 27"/>
          <p:cNvSpPr txBox="1">
            <a:spLocks noChangeArrowheads="1"/>
          </p:cNvSpPr>
          <p:nvPr/>
        </p:nvSpPr>
        <p:spPr bwMode="auto">
          <a:xfrm>
            <a:off x="666750" y="3679825"/>
            <a:ext cx="1547813" cy="307975"/>
          </a:xfrm>
          <a:prstGeom prst="rect">
            <a:avLst/>
          </a:prstGeom>
          <a:noFill/>
          <a:ln w="9525">
            <a:noFill/>
            <a:miter lim="800000"/>
            <a:headEnd/>
            <a:tailEnd/>
          </a:ln>
        </p:spPr>
        <p:txBody>
          <a:bodyPr>
            <a:spAutoFit/>
          </a:bodyPr>
          <a:lstStyle/>
          <a:p>
            <a:pPr algn="ctr"/>
            <a:r>
              <a:rPr lang="ja-JP" altLang="en-US" sz="1400"/>
              <a:t>スレーブサーバ</a:t>
            </a:r>
          </a:p>
        </p:txBody>
      </p:sp>
      <p:sp>
        <p:nvSpPr>
          <p:cNvPr id="49174" name="テキスト ボックス 28"/>
          <p:cNvSpPr txBox="1">
            <a:spLocks noChangeArrowheads="1"/>
          </p:cNvSpPr>
          <p:nvPr/>
        </p:nvSpPr>
        <p:spPr bwMode="auto">
          <a:xfrm>
            <a:off x="973138" y="6115050"/>
            <a:ext cx="1547812" cy="306388"/>
          </a:xfrm>
          <a:prstGeom prst="rect">
            <a:avLst/>
          </a:prstGeom>
          <a:noFill/>
          <a:ln w="9525">
            <a:noFill/>
            <a:miter lim="800000"/>
            <a:headEnd/>
            <a:tailEnd/>
          </a:ln>
        </p:spPr>
        <p:txBody>
          <a:bodyPr>
            <a:spAutoFit/>
          </a:bodyPr>
          <a:lstStyle/>
          <a:p>
            <a:pPr algn="ctr"/>
            <a:r>
              <a:rPr lang="en-US" altLang="ja-JP" sz="1400"/>
              <a:t>HDFS</a:t>
            </a:r>
            <a:r>
              <a:rPr lang="ja-JP" altLang="en-US" sz="1400"/>
              <a:t>領域</a:t>
            </a:r>
          </a:p>
        </p:txBody>
      </p:sp>
      <p:sp>
        <p:nvSpPr>
          <p:cNvPr id="49175" name="テキスト ボックス 29"/>
          <p:cNvSpPr txBox="1">
            <a:spLocks noChangeArrowheads="1"/>
          </p:cNvSpPr>
          <p:nvPr/>
        </p:nvSpPr>
        <p:spPr bwMode="auto">
          <a:xfrm>
            <a:off x="2305050" y="6480175"/>
            <a:ext cx="4616450" cy="368300"/>
          </a:xfrm>
          <a:prstGeom prst="rect">
            <a:avLst/>
          </a:prstGeom>
          <a:noFill/>
          <a:ln w="9525">
            <a:noFill/>
            <a:miter lim="800000"/>
            <a:headEnd/>
            <a:tailEnd/>
          </a:ln>
        </p:spPr>
        <p:txBody>
          <a:bodyPr>
            <a:spAutoFit/>
          </a:bodyPr>
          <a:lstStyle/>
          <a:p>
            <a:pPr algn="ctr"/>
            <a:r>
              <a:rPr lang="ja-JP" altLang="en-US"/>
              <a:t>データローカリティのイメージ</a:t>
            </a:r>
          </a:p>
        </p:txBody>
      </p:sp>
      <p:sp>
        <p:nvSpPr>
          <p:cNvPr id="49176" name="テキスト ボックス 24"/>
          <p:cNvSpPr txBox="1">
            <a:spLocks noChangeArrowheads="1"/>
          </p:cNvSpPr>
          <p:nvPr/>
        </p:nvSpPr>
        <p:spPr bwMode="auto">
          <a:xfrm>
            <a:off x="4613275" y="3525838"/>
            <a:ext cx="1728788" cy="307975"/>
          </a:xfrm>
          <a:prstGeom prst="rect">
            <a:avLst/>
          </a:prstGeom>
          <a:noFill/>
          <a:ln w="9525">
            <a:noFill/>
            <a:miter lim="800000"/>
            <a:headEnd/>
            <a:tailEnd/>
          </a:ln>
        </p:spPr>
        <p:txBody>
          <a:bodyPr>
            <a:spAutoFit/>
          </a:bodyPr>
          <a:lstStyle/>
          <a:p>
            <a:pPr algn="ctr"/>
            <a:r>
              <a:rPr lang="ja-JP" altLang="en-US" sz="1400"/>
              <a:t>タスク割り当て</a:t>
            </a:r>
          </a:p>
        </p:txBody>
      </p:sp>
      <p:sp>
        <p:nvSpPr>
          <p:cNvPr id="49177" name="テキスト ボックス 30"/>
          <p:cNvSpPr txBox="1">
            <a:spLocks noChangeArrowheads="1"/>
          </p:cNvSpPr>
          <p:nvPr/>
        </p:nvSpPr>
        <p:spPr bwMode="auto">
          <a:xfrm>
            <a:off x="5329238" y="5038725"/>
            <a:ext cx="1728787" cy="307975"/>
          </a:xfrm>
          <a:prstGeom prst="rect">
            <a:avLst/>
          </a:prstGeom>
          <a:noFill/>
          <a:ln w="9525">
            <a:noFill/>
            <a:miter lim="800000"/>
            <a:headEnd/>
            <a:tailEnd/>
          </a:ln>
        </p:spPr>
        <p:txBody>
          <a:bodyPr>
            <a:spAutoFit/>
          </a:bodyPr>
          <a:lstStyle/>
          <a:p>
            <a:pPr algn="ctr"/>
            <a:r>
              <a:rPr lang="ja-JP" altLang="en-US" sz="1400"/>
              <a:t>タスク割り当て</a:t>
            </a:r>
          </a:p>
        </p:txBody>
      </p:sp>
      <p:sp>
        <p:nvSpPr>
          <p:cNvPr id="4" name="スライド番号プレースホルダー 3"/>
          <p:cNvSpPr>
            <a:spLocks noGrp="1"/>
          </p:cNvSpPr>
          <p:nvPr>
            <p:ph type="sldNum" sz="quarter" idx="11"/>
          </p:nvPr>
        </p:nvSpPr>
        <p:spPr/>
        <p:txBody>
          <a:bodyPr/>
          <a:lstStyle/>
          <a:p>
            <a:pPr>
              <a:defRPr/>
            </a:pPr>
            <a:fld id="{DEE09909-98F9-417D-B7CF-EA2AFF08E4AC}" type="slidenum">
              <a:rPr lang="ja-JP" altLang="en-US" smtClean="0"/>
              <a:pPr>
                <a:defRPr/>
              </a:pPr>
              <a:t>19</a:t>
            </a:fld>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Autofit/>
          </a:bodyPr>
          <a:lstStyle/>
          <a:p>
            <a:pPr eaLnBrk="1" hangingPunct="1">
              <a:defRPr/>
            </a:pPr>
            <a:r>
              <a:rPr lang="ja-JP" altLang="en-US" smtClean="0"/>
              <a:t>講義内容</a:t>
            </a:r>
            <a:endParaRPr lang="ja-JP" altLang="en-US"/>
          </a:p>
        </p:txBody>
      </p:sp>
      <p:sp>
        <p:nvSpPr>
          <p:cNvPr id="20482" name="コンテンツ プレースホルダー 4"/>
          <p:cNvSpPr>
            <a:spLocks noGrp="1"/>
          </p:cNvSpPr>
          <p:nvPr>
            <p:ph idx="1"/>
          </p:nvPr>
        </p:nvSpPr>
        <p:spPr/>
        <p:txBody>
          <a:bodyPr/>
          <a:lstStyle/>
          <a:p>
            <a:pPr marL="0" indent="0" eaLnBrk="1" hangingPunct="1">
              <a:buNone/>
            </a:pPr>
            <a:r>
              <a:rPr lang="en-US" altLang="ja-JP" dirty="0" smtClean="0">
                <a:solidFill>
                  <a:srgbClr val="0380B7"/>
                </a:solidFill>
              </a:rPr>
              <a:t>0.  </a:t>
            </a:r>
            <a:r>
              <a:rPr lang="en-US" altLang="ja-JP" dirty="0" err="1" smtClean="0"/>
              <a:t>Hadoop</a:t>
            </a:r>
            <a:r>
              <a:rPr lang="ja-JP" altLang="en-US" dirty="0" smtClean="0"/>
              <a:t>の概要</a:t>
            </a:r>
            <a:endParaRPr lang="en-US" altLang="ja-JP" dirty="0" smtClean="0"/>
          </a:p>
          <a:p>
            <a:pPr lvl="1" eaLnBrk="1" hangingPunct="1"/>
            <a:r>
              <a:rPr lang="en-US" altLang="ja-JP" dirty="0" err="1" smtClean="0"/>
              <a:t>Hadoop</a:t>
            </a:r>
            <a:r>
              <a:rPr lang="ja-JP" altLang="en-US" dirty="0" smtClean="0"/>
              <a:t>のコンポーネント、</a:t>
            </a:r>
            <a:r>
              <a:rPr lang="en-US" altLang="ja-JP" dirty="0" err="1" smtClean="0"/>
              <a:t>MapReduce</a:t>
            </a:r>
            <a:r>
              <a:rPr lang="ja-JP" altLang="en-US" dirty="0" smtClean="0"/>
              <a:t>の処理例</a:t>
            </a:r>
            <a:endParaRPr lang="en-US" altLang="ja-JP" dirty="0" smtClean="0"/>
          </a:p>
          <a:p>
            <a:pPr marL="381000" indent="-381000" eaLnBrk="1" hangingPunct="1">
              <a:buFont typeface="Wingdings" pitchFamily="2" charset="2"/>
              <a:buAutoNum type="arabicPeriod"/>
            </a:pPr>
            <a:r>
              <a:rPr lang="ja-JP" altLang="en-US" dirty="0" smtClean="0"/>
              <a:t>導入</a:t>
            </a:r>
            <a:endParaRPr lang="en-US" altLang="ja-JP" dirty="0" smtClean="0"/>
          </a:p>
          <a:p>
            <a:pPr marL="800100" lvl="1" indent="-342900" eaLnBrk="1" hangingPunct="1"/>
            <a:r>
              <a:rPr lang="en-US" altLang="ja-JP" dirty="0" err="1" smtClean="0"/>
              <a:t>Hadoop</a:t>
            </a:r>
            <a:r>
              <a:rPr lang="en-US" altLang="ja-JP" dirty="0" smtClean="0"/>
              <a:t> </a:t>
            </a:r>
            <a:r>
              <a:rPr lang="en-US" altLang="ja-JP" dirty="0" err="1" smtClean="0"/>
              <a:t>MapReduce</a:t>
            </a:r>
            <a:r>
              <a:rPr lang="ja-JP" altLang="en-US" dirty="0" smtClean="0"/>
              <a:t>の構成要素、処理単位、クラスタとジョブ</a:t>
            </a:r>
            <a:r>
              <a:rPr lang="en-US" altLang="ja-JP" dirty="0" smtClean="0"/>
              <a:t>/</a:t>
            </a:r>
            <a:r>
              <a:rPr lang="ja-JP" altLang="en-US" dirty="0" smtClean="0"/>
              <a:t>タスクの関係</a:t>
            </a:r>
            <a:endParaRPr lang="en-US" altLang="ja-JP" dirty="0" smtClean="0"/>
          </a:p>
          <a:p>
            <a:pPr marL="381000" indent="-381000" eaLnBrk="1" hangingPunct="1">
              <a:buFont typeface="Wingdings" pitchFamily="2" charset="2"/>
              <a:buAutoNum type="arabicPeriod"/>
            </a:pPr>
            <a:r>
              <a:rPr lang="en-US" altLang="ja-JP" dirty="0" err="1" smtClean="0"/>
              <a:t>Hadoop</a:t>
            </a:r>
            <a:r>
              <a:rPr lang="en-US" altLang="ja-JP" dirty="0" smtClean="0"/>
              <a:t> </a:t>
            </a:r>
            <a:r>
              <a:rPr lang="en-US" altLang="ja-JP" dirty="0" err="1" smtClean="0"/>
              <a:t>MapReduce</a:t>
            </a:r>
            <a:r>
              <a:rPr lang="ja-JP" altLang="en-US" dirty="0" smtClean="0"/>
              <a:t>プログラミング</a:t>
            </a:r>
            <a:endParaRPr lang="en-US" altLang="ja-JP" dirty="0" smtClean="0"/>
          </a:p>
          <a:p>
            <a:pPr marL="800100" lvl="1" indent="-342900" eaLnBrk="1" hangingPunct="1"/>
            <a:r>
              <a:rPr lang="en-US" altLang="ja-JP" dirty="0" err="1" smtClean="0"/>
              <a:t>MapReduce</a:t>
            </a:r>
            <a:r>
              <a:rPr lang="ja-JP" altLang="en-US" dirty="0" smtClean="0"/>
              <a:t>ジョブの構成要素、各構成要素に対応する</a:t>
            </a:r>
            <a:r>
              <a:rPr lang="en-US" altLang="ja-JP" dirty="0" smtClean="0"/>
              <a:t>API</a:t>
            </a:r>
            <a:r>
              <a:rPr lang="ja-JP" altLang="en-US" dirty="0" err="1" smtClean="0"/>
              <a:t>、</a:t>
            </a:r>
            <a:endParaRPr lang="en-US" altLang="ja-JP" dirty="0" smtClean="0"/>
          </a:p>
          <a:p>
            <a:pPr marL="381000" indent="-381000" eaLnBrk="1" hangingPunct="1"/>
            <a:endParaRPr lang="en-US" altLang="ja-JP" dirty="0" smtClean="0"/>
          </a:p>
        </p:txBody>
      </p:sp>
      <p:sp>
        <p:nvSpPr>
          <p:cNvPr id="2" name="スライド番号プレースホルダー 1"/>
          <p:cNvSpPr>
            <a:spLocks noGrp="1"/>
          </p:cNvSpPr>
          <p:nvPr>
            <p:ph type="sldNum" sz="quarter" idx="11"/>
          </p:nvPr>
        </p:nvSpPr>
        <p:spPr/>
        <p:txBody>
          <a:bodyPr/>
          <a:lstStyle/>
          <a:p>
            <a:pPr>
              <a:defRPr/>
            </a:pPr>
            <a:fld id="{92C7F831-C489-47E6-8430-7C77050AAE7D}" type="slidenum">
              <a:rPr lang="ja-JP" altLang="en-US" smtClean="0"/>
              <a:pPr>
                <a:defRPr/>
              </a:pPr>
              <a:t>2</a:t>
            </a:fld>
            <a:endParaRPr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smtClean="0"/>
              <a:t>Map</a:t>
            </a:r>
            <a:r>
              <a:rPr lang="ja-JP" altLang="en-US" dirty="0" smtClean="0"/>
              <a:t>タスク</a:t>
            </a:r>
            <a:endParaRPr lang="ja-JP" altLang="en-US" dirty="0"/>
          </a:p>
        </p:txBody>
      </p:sp>
      <p:sp>
        <p:nvSpPr>
          <p:cNvPr id="4" name="角丸四角形 3"/>
          <p:cNvSpPr/>
          <p:nvPr/>
        </p:nvSpPr>
        <p:spPr>
          <a:xfrm>
            <a:off x="1979613" y="2012950"/>
            <a:ext cx="4965700" cy="4327525"/>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8" name="正方形/長方形 7"/>
          <p:cNvSpPr/>
          <p:nvPr/>
        </p:nvSpPr>
        <p:spPr>
          <a:xfrm>
            <a:off x="3067050" y="5980113"/>
            <a:ext cx="2995613" cy="720725"/>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OutputFormat</a:t>
            </a:r>
            <a:endParaRPr lang="ja-JP" altLang="en-US" u="sng" dirty="0">
              <a:solidFill>
                <a:schemeClr val="tx1"/>
              </a:solidFill>
            </a:endParaRPr>
          </a:p>
        </p:txBody>
      </p:sp>
      <p:sp>
        <p:nvSpPr>
          <p:cNvPr id="9" name="正方形/長方形 8"/>
          <p:cNvSpPr/>
          <p:nvPr/>
        </p:nvSpPr>
        <p:spPr>
          <a:xfrm>
            <a:off x="3808413" y="3141663"/>
            <a:ext cx="1512887" cy="509587"/>
          </a:xfrm>
          <a:prstGeom prst="rect">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Map</a:t>
            </a:r>
            <a:r>
              <a:rPr lang="ja-JP" altLang="en-US" u="sng" dirty="0">
                <a:solidFill>
                  <a:schemeClr val="tx1"/>
                </a:solidFill>
              </a:rPr>
              <a:t>タスク</a:t>
            </a:r>
          </a:p>
        </p:txBody>
      </p:sp>
      <p:sp>
        <p:nvSpPr>
          <p:cNvPr id="10" name="正方形/長方形 9"/>
          <p:cNvSpPr/>
          <p:nvPr/>
        </p:nvSpPr>
        <p:spPr>
          <a:xfrm>
            <a:off x="3808413" y="4703763"/>
            <a:ext cx="1512887" cy="5254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Reduce</a:t>
            </a:r>
            <a:r>
              <a:rPr lang="ja-JP" altLang="en-US" u="sng" dirty="0">
                <a:solidFill>
                  <a:schemeClr val="tx1"/>
                </a:solidFill>
              </a:rPr>
              <a:t>タスク</a:t>
            </a:r>
          </a:p>
        </p:txBody>
      </p:sp>
      <p:sp>
        <p:nvSpPr>
          <p:cNvPr id="6" name="フローチャート : 磁気ディスク 5"/>
          <p:cNvSpPr/>
          <p:nvPr/>
        </p:nvSpPr>
        <p:spPr>
          <a:xfrm>
            <a:off x="141288" y="3500438"/>
            <a:ext cx="1655762" cy="165735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HDFS</a:t>
            </a:r>
            <a:r>
              <a:rPr lang="ja-JP" altLang="en-US" dirty="0">
                <a:solidFill>
                  <a:schemeClr val="tx1"/>
                </a:solidFill>
              </a:rPr>
              <a:t>や</a:t>
            </a:r>
            <a:endParaRPr lang="en-US" altLang="ja-JP" dirty="0">
              <a:solidFill>
                <a:schemeClr val="tx1"/>
              </a:solidFill>
            </a:endParaRPr>
          </a:p>
          <a:p>
            <a:pPr algn="ctr" fontAlgn="auto">
              <a:spcBef>
                <a:spcPts val="0"/>
              </a:spcBef>
              <a:spcAft>
                <a:spcPts val="0"/>
              </a:spcAft>
              <a:defRPr/>
            </a:pPr>
            <a:r>
              <a:rPr lang="en-US" altLang="ja-JP" dirty="0">
                <a:solidFill>
                  <a:schemeClr val="tx1"/>
                </a:solidFill>
              </a:rPr>
              <a:t>RDBMS</a:t>
            </a:r>
            <a:r>
              <a:rPr lang="ja-JP" altLang="en-US" dirty="0">
                <a:solidFill>
                  <a:schemeClr val="tx1"/>
                </a:solidFill>
              </a:rPr>
              <a:t>など</a:t>
            </a:r>
            <a:endParaRPr lang="en-US" altLang="ja-JP" dirty="0">
              <a:solidFill>
                <a:schemeClr val="tx1"/>
              </a:solidFill>
            </a:endParaRPr>
          </a:p>
        </p:txBody>
      </p:sp>
      <p:sp>
        <p:nvSpPr>
          <p:cNvPr id="5" name="正方形/長方形 4"/>
          <p:cNvSpPr/>
          <p:nvPr/>
        </p:nvSpPr>
        <p:spPr>
          <a:xfrm>
            <a:off x="3406775" y="1773238"/>
            <a:ext cx="2359025" cy="5762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InputFormat</a:t>
            </a:r>
            <a:endParaRPr lang="ja-JP" altLang="en-US" u="sng" dirty="0">
              <a:solidFill>
                <a:schemeClr val="tx1"/>
              </a:solidFill>
            </a:endParaRPr>
          </a:p>
        </p:txBody>
      </p:sp>
      <p:cxnSp>
        <p:nvCxnSpPr>
          <p:cNvPr id="12" name="直線矢印コネクタ 11"/>
          <p:cNvCxnSpPr>
            <a:stCxn id="5" idx="2"/>
            <a:endCxn id="9" idx="0"/>
          </p:cNvCxnSpPr>
          <p:nvPr/>
        </p:nvCxnSpPr>
        <p:spPr>
          <a:xfrm flipH="1">
            <a:off x="4565650" y="2349500"/>
            <a:ext cx="20638" cy="7921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09" name="テキスト ボックス 12"/>
          <p:cNvSpPr txBox="1">
            <a:spLocks noChangeArrowheads="1"/>
          </p:cNvSpPr>
          <p:nvPr/>
        </p:nvSpPr>
        <p:spPr bwMode="auto">
          <a:xfrm>
            <a:off x="3160713" y="2560638"/>
            <a:ext cx="2808287" cy="368300"/>
          </a:xfrm>
          <a:prstGeom prst="rect">
            <a:avLst/>
          </a:prstGeom>
          <a:solidFill>
            <a:schemeClr val="bg1"/>
          </a:solidFill>
          <a:ln w="9525">
            <a:solidFill>
              <a:schemeClr val="tx1"/>
            </a:solid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Key-Value</a:t>
            </a:r>
            <a:r>
              <a:rPr lang="ja-JP" altLang="en-US">
                <a:latin typeface="HGP創英角ｺﾞｼｯｸUB" pitchFamily="50" charset="-128"/>
                <a:ea typeface="HGP創英角ｺﾞｼｯｸUB" pitchFamily="50" charset="-128"/>
              </a:rPr>
              <a:t>ペアのレコード</a:t>
            </a:r>
          </a:p>
        </p:txBody>
      </p:sp>
      <p:sp>
        <p:nvSpPr>
          <p:cNvPr id="14" name="正方形/長方形 13"/>
          <p:cNvSpPr/>
          <p:nvPr/>
        </p:nvSpPr>
        <p:spPr>
          <a:xfrm>
            <a:off x="7164388" y="4448175"/>
            <a:ext cx="1797050" cy="781050"/>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Writable</a:t>
            </a:r>
            <a:r>
              <a:rPr lang="ja-JP" altLang="en-US" u="sng" dirty="0">
                <a:solidFill>
                  <a:schemeClr val="tx1"/>
                </a:solidFill>
              </a:rPr>
              <a:t>型</a:t>
            </a:r>
          </a:p>
        </p:txBody>
      </p:sp>
      <p:cxnSp>
        <p:nvCxnSpPr>
          <p:cNvPr id="15" name="直線矢印コネクタ 14"/>
          <p:cNvCxnSpPr>
            <a:stCxn id="9" idx="2"/>
            <a:endCxn id="10" idx="0"/>
          </p:cNvCxnSpPr>
          <p:nvPr/>
        </p:nvCxnSpPr>
        <p:spPr>
          <a:xfrm>
            <a:off x="4565650" y="3651250"/>
            <a:ext cx="0" cy="10525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12" name="テキスト ボックス 18"/>
          <p:cNvSpPr txBox="1">
            <a:spLocks noChangeArrowheads="1"/>
          </p:cNvSpPr>
          <p:nvPr/>
        </p:nvSpPr>
        <p:spPr bwMode="auto">
          <a:xfrm>
            <a:off x="3203575" y="392747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中間データ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34" name="直線矢印コネクタ 33"/>
          <p:cNvCxnSpPr>
            <a:stCxn id="10" idx="2"/>
            <a:endCxn id="8" idx="0"/>
          </p:cNvCxnSpPr>
          <p:nvPr/>
        </p:nvCxnSpPr>
        <p:spPr>
          <a:xfrm>
            <a:off x="4565650" y="5229225"/>
            <a:ext cx="0" cy="7508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14" name="テキスト ボックス 46"/>
          <p:cNvSpPr txBox="1">
            <a:spLocks noChangeArrowheads="1"/>
          </p:cNvSpPr>
          <p:nvPr/>
        </p:nvSpPr>
        <p:spPr bwMode="auto">
          <a:xfrm>
            <a:off x="3203575" y="541972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出力データ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50" name="カギ線コネクタ 49"/>
          <p:cNvCxnSpPr>
            <a:endCxn id="6" idx="3"/>
          </p:cNvCxnSpPr>
          <p:nvPr/>
        </p:nvCxnSpPr>
        <p:spPr>
          <a:xfrm rot="10800000">
            <a:off x="969963" y="5157788"/>
            <a:ext cx="2097087" cy="13668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16" name="テキスト ボックス 55"/>
          <p:cNvSpPr txBox="1">
            <a:spLocks noChangeArrowheads="1"/>
          </p:cNvSpPr>
          <p:nvPr/>
        </p:nvSpPr>
        <p:spPr bwMode="auto">
          <a:xfrm>
            <a:off x="2020888" y="3030538"/>
            <a:ext cx="1368425" cy="646112"/>
          </a:xfrm>
          <a:prstGeom prst="rect">
            <a:avLst/>
          </a:prstGeom>
          <a:noFill/>
          <a:ln w="9525">
            <a:noFill/>
            <a:miter lim="800000"/>
            <a:headEnd/>
            <a:tailEnd/>
          </a:ln>
        </p:spPr>
        <p:txBody>
          <a:bodyPr>
            <a:spAutoFit/>
          </a:bodyPr>
          <a:lstStyle/>
          <a:p>
            <a:r>
              <a:rPr lang="en-US" altLang="ja-JP" u="sng">
                <a:latin typeface="HGP創英角ｺﾞｼｯｸUB" pitchFamily="50" charset="-128"/>
                <a:ea typeface="HGP創英角ｺﾞｼｯｸUB" pitchFamily="50" charset="-128"/>
              </a:rPr>
              <a:t>MapReduce</a:t>
            </a:r>
            <a:r>
              <a:rPr lang="ja-JP" altLang="en-US" u="sng">
                <a:latin typeface="HGP創英角ｺﾞｼｯｸUB" pitchFamily="50" charset="-128"/>
                <a:ea typeface="HGP創英角ｺﾞｼｯｸUB" pitchFamily="50" charset="-128"/>
              </a:rPr>
              <a:t>ジョブ</a:t>
            </a:r>
          </a:p>
        </p:txBody>
      </p:sp>
      <p:cxnSp>
        <p:nvCxnSpPr>
          <p:cNvPr id="59" name="直線コネクタ 58"/>
          <p:cNvCxnSpPr>
            <a:stCxn id="14" idx="1"/>
            <a:endCxn id="51212" idx="3"/>
          </p:cNvCxnSpPr>
          <p:nvPr/>
        </p:nvCxnSpPr>
        <p:spPr>
          <a:xfrm flipH="1" flipV="1">
            <a:off x="5969000" y="4113213"/>
            <a:ext cx="1195388" cy="7254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218" name="テキスト ボックス 65"/>
          <p:cNvSpPr txBox="1">
            <a:spLocks noChangeArrowheads="1"/>
          </p:cNvSpPr>
          <p:nvPr/>
        </p:nvSpPr>
        <p:spPr bwMode="auto">
          <a:xfrm>
            <a:off x="6259513" y="1366838"/>
            <a:ext cx="2587625" cy="646112"/>
          </a:xfrm>
          <a:prstGeom prst="rect">
            <a:avLst/>
          </a:prstGeom>
          <a:noFill/>
          <a:ln w="9525">
            <a:no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a:t>
            </a:r>
            <a:r>
              <a:rPr lang="ja-JP" altLang="en-US">
                <a:latin typeface="HGP創英角ｺﾞｼｯｸUB" pitchFamily="50" charset="-128"/>
                <a:ea typeface="HGP創英角ｺﾞｼｯｸUB" pitchFamily="50" charset="-128"/>
              </a:rPr>
              <a:t>アンダースコアは</a:t>
            </a:r>
            <a:endParaRPr lang="en-US" altLang="ja-JP">
              <a:latin typeface="HGP創英角ｺﾞｼｯｸUB" pitchFamily="50" charset="-128"/>
              <a:ea typeface="HGP創英角ｺﾞｼｯｸUB" pitchFamily="50" charset="-128"/>
            </a:endParaRPr>
          </a:p>
          <a:p>
            <a:pPr algn="ctr"/>
            <a:r>
              <a:rPr lang="ja-JP" altLang="en-US">
                <a:latin typeface="HGP創英角ｺﾞｼｯｸUB" pitchFamily="50" charset="-128"/>
                <a:ea typeface="HGP創英角ｺﾞｼｯｸUB" pitchFamily="50" charset="-128"/>
              </a:rPr>
              <a:t>制御可能な要素</a:t>
            </a:r>
          </a:p>
        </p:txBody>
      </p:sp>
      <p:sp>
        <p:nvSpPr>
          <p:cNvPr id="76" name="角丸四角形吹き出し 75"/>
          <p:cNvSpPr/>
          <p:nvPr/>
        </p:nvSpPr>
        <p:spPr>
          <a:xfrm>
            <a:off x="7019925" y="5516563"/>
            <a:ext cx="1941513" cy="1184275"/>
          </a:xfrm>
          <a:prstGeom prst="wedgeRoundRectCallout">
            <a:avLst>
              <a:gd name="adj1" fmla="val -5191"/>
              <a:gd name="adj2" fmla="val -75215"/>
              <a:gd name="adj3" fmla="val 16667"/>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dirty="0">
                <a:solidFill>
                  <a:schemeClr val="tx1"/>
                </a:solidFill>
              </a:rPr>
              <a:t>Key-Value</a:t>
            </a:r>
            <a:r>
              <a:rPr lang="ja-JP" altLang="en-US" dirty="0">
                <a:solidFill>
                  <a:schemeClr val="tx1"/>
                </a:solidFill>
              </a:rPr>
              <a:t>の型は</a:t>
            </a:r>
            <a:r>
              <a:rPr lang="en-US" altLang="ja-JP" dirty="0">
                <a:solidFill>
                  <a:schemeClr val="tx1"/>
                </a:solidFill>
              </a:rPr>
              <a:t>Writable</a:t>
            </a:r>
            <a:r>
              <a:rPr lang="ja-JP" altLang="en-US" dirty="0">
                <a:solidFill>
                  <a:schemeClr val="tx1"/>
                </a:solidFill>
              </a:rPr>
              <a:t>型で表される</a:t>
            </a:r>
          </a:p>
        </p:txBody>
      </p:sp>
      <p:cxnSp>
        <p:nvCxnSpPr>
          <p:cNvPr id="22" name="カギ線コネクタ 21"/>
          <p:cNvCxnSpPr/>
          <p:nvPr/>
        </p:nvCxnSpPr>
        <p:spPr>
          <a:xfrm rot="5400000" flipH="1" flipV="1">
            <a:off x="1540669" y="1634332"/>
            <a:ext cx="1295400" cy="2436812"/>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50825" y="1196975"/>
            <a:ext cx="2282825" cy="576263"/>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u="sng" dirty="0">
                <a:solidFill>
                  <a:schemeClr val="tx1"/>
                </a:solidFill>
              </a:rPr>
              <a:t>ドライバ</a:t>
            </a:r>
          </a:p>
        </p:txBody>
      </p:sp>
      <p:cxnSp>
        <p:nvCxnSpPr>
          <p:cNvPr id="24" name="直線矢印コネクタ 23"/>
          <p:cNvCxnSpPr>
            <a:stCxn id="23" idx="3"/>
          </p:cNvCxnSpPr>
          <p:nvPr/>
        </p:nvCxnSpPr>
        <p:spPr>
          <a:xfrm>
            <a:off x="2533650" y="1485900"/>
            <a:ext cx="454025" cy="5270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23" name="テキスト ボックス 24"/>
          <p:cNvSpPr txBox="1">
            <a:spLocks noChangeArrowheads="1"/>
          </p:cNvSpPr>
          <p:nvPr/>
        </p:nvSpPr>
        <p:spPr bwMode="auto">
          <a:xfrm>
            <a:off x="2620963" y="1358900"/>
            <a:ext cx="1079500" cy="368300"/>
          </a:xfrm>
          <a:prstGeom prst="rect">
            <a:avLst/>
          </a:prstGeom>
          <a:noFill/>
          <a:ln w="9525">
            <a:noFill/>
            <a:miter lim="800000"/>
            <a:headEnd/>
            <a:tailEnd/>
          </a:ln>
        </p:spPr>
        <p:txBody>
          <a:bodyPr>
            <a:spAutoFit/>
          </a:bodyPr>
          <a:lstStyle/>
          <a:p>
            <a:pPr algn="ctr"/>
            <a:r>
              <a:rPr lang="ja-JP" altLang="en-US"/>
              <a:t>実行</a:t>
            </a:r>
          </a:p>
        </p:txBody>
      </p:sp>
      <p:sp>
        <p:nvSpPr>
          <p:cNvPr id="3" name="スライド番号プレースホルダー 2"/>
          <p:cNvSpPr>
            <a:spLocks noGrp="1"/>
          </p:cNvSpPr>
          <p:nvPr>
            <p:ph type="sldNum" sz="quarter" idx="11"/>
          </p:nvPr>
        </p:nvSpPr>
        <p:spPr/>
        <p:txBody>
          <a:bodyPr/>
          <a:lstStyle/>
          <a:p>
            <a:pPr>
              <a:defRPr/>
            </a:pPr>
            <a:fld id="{496209E3-435D-423B-A620-AA45419A6589}" type="slidenum">
              <a:rPr lang="ja-JP" altLang="en-US" smtClean="0"/>
              <a:pPr>
                <a:defRPr/>
              </a:pPr>
              <a:t>20</a:t>
            </a:fld>
            <a:endParaRPr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smtClean="0"/>
              <a:t>Map</a:t>
            </a:r>
            <a:r>
              <a:rPr lang="ja-JP" altLang="en-US" dirty="0" smtClean="0"/>
              <a:t>タスクでの処理</a:t>
            </a:r>
            <a:endParaRPr lang="ja-JP" altLang="en-US" dirty="0"/>
          </a:p>
        </p:txBody>
      </p:sp>
      <p:sp>
        <p:nvSpPr>
          <p:cNvPr id="53250" name="テキスト ボックス 4"/>
          <p:cNvSpPr txBox="1">
            <a:spLocks noChangeArrowheads="1"/>
          </p:cNvSpPr>
          <p:nvPr/>
        </p:nvSpPr>
        <p:spPr bwMode="auto">
          <a:xfrm>
            <a:off x="6732588" y="2257425"/>
            <a:ext cx="1584325" cy="523875"/>
          </a:xfrm>
          <a:prstGeom prst="rect">
            <a:avLst/>
          </a:prstGeom>
          <a:noFill/>
          <a:ln w="9525">
            <a:noFill/>
            <a:miter lim="800000"/>
            <a:headEnd/>
            <a:tailEnd/>
          </a:ln>
        </p:spPr>
        <p:txBody>
          <a:bodyPr>
            <a:spAutoFit/>
          </a:bodyPr>
          <a:lstStyle/>
          <a:p>
            <a:pPr algn="ctr"/>
            <a:r>
              <a:rPr lang="ja-JP" altLang="en-US" sz="1400">
                <a:latin typeface="HGP創英角ｺﾞｼｯｸUB" pitchFamily="50" charset="-128"/>
                <a:ea typeface="HGP創英角ｺﾞｼｯｸUB" pitchFamily="50" charset="-128"/>
              </a:rPr>
              <a:t>レコード</a:t>
            </a:r>
            <a:endParaRPr lang="en-US" altLang="ja-JP" sz="1400">
              <a:latin typeface="HGP創英角ｺﾞｼｯｸUB" pitchFamily="50" charset="-128"/>
              <a:ea typeface="HGP創英角ｺﾞｼｯｸUB" pitchFamily="50" charset="-128"/>
            </a:endParaRPr>
          </a:p>
          <a:p>
            <a:pPr algn="ctr"/>
            <a:r>
              <a:rPr lang="en-US" altLang="ja-JP" sz="1400">
                <a:solidFill>
                  <a:srgbClr val="FF0000"/>
                </a:solidFill>
                <a:latin typeface="HGP創英角ｺﾞｼｯｸUB" pitchFamily="50" charset="-128"/>
                <a:ea typeface="HGP創英角ｺﾞｼｯｸUB" pitchFamily="50" charset="-128"/>
              </a:rPr>
              <a:t>map</a:t>
            </a:r>
            <a:r>
              <a:rPr lang="ja-JP" altLang="en-US" sz="1400">
                <a:solidFill>
                  <a:srgbClr val="FF0000"/>
                </a:solidFill>
                <a:latin typeface="HGP創英角ｺﾞｼｯｸUB" pitchFamily="50" charset="-128"/>
                <a:ea typeface="HGP創英角ｺﾞｼｯｸUB" pitchFamily="50" charset="-128"/>
              </a:rPr>
              <a:t>関数への入力</a:t>
            </a:r>
          </a:p>
        </p:txBody>
      </p:sp>
      <p:graphicFrame>
        <p:nvGraphicFramePr>
          <p:cNvPr id="6" name="表 5"/>
          <p:cNvGraphicFramePr>
            <a:graphicFrameLocks noGrp="1"/>
          </p:cNvGraphicFramePr>
          <p:nvPr/>
        </p:nvGraphicFramePr>
        <p:xfrm>
          <a:off x="2771775" y="5594350"/>
          <a:ext cx="3255560" cy="1150444"/>
        </p:xfrm>
        <a:graphic>
          <a:graphicData uri="http://schemas.openxmlformats.org/drawingml/2006/table">
            <a:tbl>
              <a:tblPr firstRow="1" bandRow="1">
                <a:tableStyleId>{5C22544A-7EE6-4342-B048-85BDC9FD1C3A}</a:tableStyleId>
              </a:tblPr>
              <a:tblGrid>
                <a:gridCol w="1627780"/>
                <a:gridCol w="1627780"/>
              </a:tblGrid>
              <a:tr h="287611">
                <a:tc>
                  <a:txBody>
                    <a:bodyPr/>
                    <a:lstStyle/>
                    <a:p>
                      <a:pPr algn="ctr"/>
                      <a:r>
                        <a:rPr kumimoji="1" lang="en-US" altLang="ja-JP" sz="1400" dirty="0" smtClean="0"/>
                        <a:t>Key</a:t>
                      </a:r>
                      <a:endParaRPr kumimoji="1" lang="ja-JP" altLang="en-US" sz="1400" dirty="0"/>
                    </a:p>
                  </a:txBody>
                  <a:tcPr marL="70918" marR="70918" marT="35459" marB="35459"/>
                </a:tc>
                <a:tc>
                  <a:txBody>
                    <a:bodyPr/>
                    <a:lstStyle/>
                    <a:p>
                      <a:pPr algn="ctr"/>
                      <a:r>
                        <a:rPr kumimoji="1" lang="en-US" altLang="ja-JP" sz="1400" dirty="0" smtClean="0"/>
                        <a:t>Value</a:t>
                      </a:r>
                      <a:endParaRPr kumimoji="1" lang="ja-JP" altLang="en-US" sz="1400" dirty="0"/>
                    </a:p>
                  </a:txBody>
                  <a:tcPr marL="70918" marR="70918" marT="35459" marB="35459"/>
                </a:tc>
              </a:tr>
              <a:tr h="287611">
                <a:tc>
                  <a:txBody>
                    <a:bodyPr/>
                    <a:lstStyle/>
                    <a:p>
                      <a:pPr algn="ctr"/>
                      <a:r>
                        <a:rPr kumimoji="1" lang="en-US" altLang="ja-JP" sz="1400" dirty="0" smtClean="0"/>
                        <a:t>0001</a:t>
                      </a:r>
                      <a:endParaRPr kumimoji="1" lang="ja-JP" altLang="en-US" sz="1400" dirty="0"/>
                    </a:p>
                  </a:txBody>
                  <a:tcPr marL="70918" marR="70918" marT="35459" marB="35459"/>
                </a:tc>
                <a:tc>
                  <a:txBody>
                    <a:bodyPr/>
                    <a:lstStyle/>
                    <a:p>
                      <a:pPr algn="ctr"/>
                      <a:r>
                        <a:rPr kumimoji="1" lang="ja-JP" altLang="en-US" sz="1400" dirty="0" smtClean="0"/>
                        <a:t>七篠権兵</a:t>
                      </a:r>
                      <a:r>
                        <a:rPr kumimoji="1" lang="en-US" altLang="ja-JP" sz="1400" dirty="0" smtClean="0"/>
                        <a:t>,SE</a:t>
                      </a:r>
                      <a:endParaRPr kumimoji="1" lang="ja-JP" altLang="en-US" sz="1400" dirty="0"/>
                    </a:p>
                  </a:txBody>
                  <a:tcPr marL="70918" marR="70918" marT="35459" marB="35459"/>
                </a:tc>
              </a:tr>
              <a:tr h="287611">
                <a:tc>
                  <a:txBody>
                    <a:bodyPr/>
                    <a:lstStyle/>
                    <a:p>
                      <a:pPr algn="ctr"/>
                      <a:r>
                        <a:rPr kumimoji="1" lang="en-US" altLang="ja-JP" sz="1400" dirty="0" smtClean="0"/>
                        <a:t>0002</a:t>
                      </a:r>
                    </a:p>
                  </a:txBody>
                  <a:tcPr marL="70918" marR="70918" marT="35459" marB="35459"/>
                </a:tc>
                <a:tc>
                  <a:txBody>
                    <a:bodyPr/>
                    <a:lstStyle/>
                    <a:p>
                      <a:pPr algn="ctr"/>
                      <a:r>
                        <a:rPr kumimoji="1" lang="en-US" altLang="ja-JP" sz="1400" dirty="0" err="1" smtClean="0"/>
                        <a:t>Hogehoge</a:t>
                      </a:r>
                      <a:r>
                        <a:rPr kumimoji="1" lang="en-US" altLang="ja-JP" sz="1400" dirty="0" smtClean="0"/>
                        <a:t>,</a:t>
                      </a:r>
                      <a:r>
                        <a:rPr kumimoji="1" lang="ja-JP" altLang="en-US" sz="1400" dirty="0" smtClean="0"/>
                        <a:t>外科医</a:t>
                      </a:r>
                      <a:endParaRPr kumimoji="1" lang="ja-JP" altLang="en-US" sz="1400" dirty="0"/>
                    </a:p>
                  </a:txBody>
                  <a:tcPr marL="70918" marR="70918" marT="35459" marB="35459"/>
                </a:tc>
              </a:tr>
              <a:tr h="287611">
                <a:tc>
                  <a:txBody>
                    <a:bodyPr/>
                    <a:lstStyle/>
                    <a:p>
                      <a:pPr algn="ctr"/>
                      <a:r>
                        <a:rPr kumimoji="1" lang="en-US" altLang="ja-JP" sz="1400" dirty="0" smtClean="0"/>
                        <a:t>0003</a:t>
                      </a:r>
                      <a:endParaRPr kumimoji="1" lang="ja-JP" altLang="en-US" sz="1400" dirty="0"/>
                    </a:p>
                  </a:txBody>
                  <a:tcPr marL="70918" marR="70918" marT="35459" marB="35459"/>
                </a:tc>
                <a:tc>
                  <a:txBody>
                    <a:bodyPr/>
                    <a:lstStyle/>
                    <a:p>
                      <a:pPr algn="ctr"/>
                      <a:r>
                        <a:rPr kumimoji="1" lang="en-US" altLang="ja-JP" sz="1400" dirty="0" err="1" smtClean="0"/>
                        <a:t>fugafuga</a:t>
                      </a:r>
                      <a:r>
                        <a:rPr kumimoji="1" lang="en-US" altLang="ja-JP" sz="1400" dirty="0" smtClean="0"/>
                        <a:t>,</a:t>
                      </a:r>
                      <a:r>
                        <a:rPr kumimoji="1" lang="ja-JP" altLang="en-US" sz="1400" dirty="0" smtClean="0"/>
                        <a:t>パイロット</a:t>
                      </a:r>
                      <a:endParaRPr kumimoji="1" lang="ja-JP" altLang="en-US" sz="1400" dirty="0"/>
                    </a:p>
                  </a:txBody>
                  <a:tcPr marL="70918" marR="70918" marT="35459" marB="35459"/>
                </a:tc>
              </a:tr>
            </a:tbl>
          </a:graphicData>
        </a:graphic>
      </p:graphicFrame>
      <p:sp>
        <p:nvSpPr>
          <p:cNvPr id="53268" name="テキスト ボックス 8"/>
          <p:cNvSpPr txBox="1">
            <a:spLocks noChangeArrowheads="1"/>
          </p:cNvSpPr>
          <p:nvPr/>
        </p:nvSpPr>
        <p:spPr bwMode="auto">
          <a:xfrm>
            <a:off x="250825" y="2360613"/>
            <a:ext cx="1873250" cy="954087"/>
          </a:xfrm>
          <a:prstGeom prst="rect">
            <a:avLst/>
          </a:prstGeom>
          <a:noFill/>
          <a:ln w="9525">
            <a:noFill/>
            <a:miter lim="800000"/>
            <a:headEnd/>
            <a:tailEnd/>
          </a:ln>
        </p:spPr>
        <p:txBody>
          <a:bodyPr>
            <a:spAutoFit/>
          </a:bodyPr>
          <a:lstStyle/>
          <a:p>
            <a:pPr algn="ctr"/>
            <a:r>
              <a:rPr lang="ja-JP" altLang="en-US" sz="1400">
                <a:latin typeface="HGP創英角ｺﾞｼｯｸUB" pitchFamily="50" charset="-128"/>
                <a:ea typeface="HGP創英角ｺﾞｼｯｸUB" pitchFamily="50" charset="-128"/>
              </a:rPr>
              <a:t>スプリット</a:t>
            </a:r>
            <a:endParaRPr lang="en-US" altLang="ja-JP" sz="1400">
              <a:latin typeface="HGP創英角ｺﾞｼｯｸUB" pitchFamily="50" charset="-128"/>
              <a:ea typeface="HGP創英角ｺﾞｼｯｸUB" pitchFamily="50" charset="-128"/>
            </a:endParaRPr>
          </a:p>
          <a:p>
            <a:pPr algn="ctr"/>
            <a:r>
              <a:rPr lang="en-US" altLang="ja-JP" sz="1400">
                <a:latin typeface="HGP創英角ｺﾞｼｯｸUB" pitchFamily="50" charset="-128"/>
                <a:ea typeface="HGP創英角ｺﾞｼｯｸUB" pitchFamily="50" charset="-128"/>
              </a:rPr>
              <a:t>(</a:t>
            </a:r>
            <a:r>
              <a:rPr lang="ja-JP" altLang="en-US" sz="1400">
                <a:latin typeface="HGP創英角ｺﾞｼｯｸUB" pitchFamily="50" charset="-128"/>
                <a:ea typeface="HGP創英角ｺﾞｼｯｸUB" pitchFamily="50" charset="-128"/>
              </a:rPr>
              <a:t>ジョブへの入力データを分割したもの</a:t>
            </a:r>
            <a:r>
              <a:rPr lang="en-US" altLang="ja-JP" sz="1400">
                <a:latin typeface="HGP創英角ｺﾞｼｯｸUB" pitchFamily="50" charset="-128"/>
                <a:ea typeface="HGP創英角ｺﾞｼｯｸUB" pitchFamily="50" charset="-128"/>
              </a:rPr>
              <a:t>)</a:t>
            </a:r>
          </a:p>
          <a:p>
            <a:pPr algn="ctr"/>
            <a:r>
              <a:rPr lang="en-US" altLang="ja-JP" sz="1400">
                <a:solidFill>
                  <a:srgbClr val="FF0000"/>
                </a:solidFill>
                <a:latin typeface="HGP創英角ｺﾞｼｯｸUB" pitchFamily="50" charset="-128"/>
                <a:ea typeface="HGP創英角ｺﾞｼｯｸUB" pitchFamily="50" charset="-128"/>
              </a:rPr>
              <a:t>Map</a:t>
            </a:r>
            <a:r>
              <a:rPr lang="ja-JP" altLang="en-US" sz="1400">
                <a:solidFill>
                  <a:srgbClr val="FF0000"/>
                </a:solidFill>
                <a:latin typeface="HGP創英角ｺﾞｼｯｸUB" pitchFamily="50" charset="-128"/>
                <a:ea typeface="HGP創英角ｺﾞｼｯｸUB" pitchFamily="50" charset="-128"/>
              </a:rPr>
              <a:t>タスクへの入力</a:t>
            </a:r>
          </a:p>
        </p:txBody>
      </p:sp>
      <p:sp>
        <p:nvSpPr>
          <p:cNvPr id="3" name="フローチャート : 書類 2"/>
          <p:cNvSpPr/>
          <p:nvPr/>
        </p:nvSpPr>
        <p:spPr>
          <a:xfrm>
            <a:off x="2627313" y="1709738"/>
            <a:ext cx="3744912" cy="1898650"/>
          </a:xfrm>
          <a:prstGeom prst="flowChart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0" name="環状矢印 9"/>
          <p:cNvSpPr/>
          <p:nvPr/>
        </p:nvSpPr>
        <p:spPr>
          <a:xfrm>
            <a:off x="3841750" y="3749675"/>
            <a:ext cx="1387475" cy="1266825"/>
          </a:xfrm>
          <a:prstGeom prst="circularArrow">
            <a:avLst>
              <a:gd name="adj1" fmla="val 12500"/>
              <a:gd name="adj2" fmla="val 1142319"/>
              <a:gd name="adj3" fmla="val 20457681"/>
              <a:gd name="adj4" fmla="val 2208972"/>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map</a:t>
            </a:r>
          </a:p>
          <a:p>
            <a:pPr algn="ctr" fontAlgn="auto">
              <a:spcBef>
                <a:spcPts val="0"/>
              </a:spcBef>
              <a:spcAft>
                <a:spcPts val="0"/>
              </a:spcAft>
              <a:defRPr/>
            </a:pPr>
            <a:r>
              <a:rPr lang="ja-JP" altLang="en-US" dirty="0">
                <a:solidFill>
                  <a:schemeClr val="tx1"/>
                </a:solidFill>
              </a:rPr>
              <a:t>関数</a:t>
            </a:r>
          </a:p>
        </p:txBody>
      </p:sp>
      <p:graphicFrame>
        <p:nvGraphicFramePr>
          <p:cNvPr id="12" name="コンテンツ プレースホルダー 7"/>
          <p:cNvGraphicFramePr>
            <a:graphicFrameLocks noGrp="1"/>
          </p:cNvGraphicFramePr>
          <p:nvPr>
            <p:ph idx="1"/>
          </p:nvPr>
        </p:nvGraphicFramePr>
        <p:xfrm>
          <a:off x="2808288" y="1963738"/>
          <a:ext cx="3384375" cy="1227576"/>
        </p:xfrm>
        <a:graphic>
          <a:graphicData uri="http://schemas.openxmlformats.org/drawingml/2006/table">
            <a:tbl>
              <a:tblPr firstRow="1" bandRow="1">
                <a:tableStyleId>{5C22544A-7EE6-4342-B048-85BDC9FD1C3A}</a:tableStyleId>
              </a:tblPr>
              <a:tblGrid>
                <a:gridCol w="1128125"/>
                <a:gridCol w="1128125"/>
                <a:gridCol w="1128125"/>
              </a:tblGrid>
              <a:tr h="0">
                <a:tc>
                  <a:txBody>
                    <a:bodyPr/>
                    <a:lstStyle/>
                    <a:p>
                      <a:pPr algn="ctr"/>
                      <a:r>
                        <a:rPr kumimoji="1" lang="en-US" altLang="ja-JP" sz="1500" dirty="0" smtClean="0"/>
                        <a:t>ID</a:t>
                      </a:r>
                    </a:p>
                  </a:txBody>
                  <a:tcPr marL="78294" marR="78294" marT="39147" marB="39147"/>
                </a:tc>
                <a:tc>
                  <a:txBody>
                    <a:bodyPr/>
                    <a:lstStyle/>
                    <a:p>
                      <a:pPr algn="ctr"/>
                      <a:r>
                        <a:rPr kumimoji="1" lang="ja-JP" altLang="en-US" sz="1500" dirty="0" smtClean="0"/>
                        <a:t>氏名</a:t>
                      </a:r>
                      <a:endParaRPr kumimoji="1" lang="ja-JP" altLang="en-US" sz="1500" dirty="0"/>
                    </a:p>
                  </a:txBody>
                  <a:tcPr marL="78294" marR="78294" marT="39147" marB="39147"/>
                </a:tc>
                <a:tc>
                  <a:txBody>
                    <a:bodyPr/>
                    <a:lstStyle/>
                    <a:p>
                      <a:pPr algn="ctr"/>
                      <a:r>
                        <a:rPr kumimoji="1" lang="ja-JP" altLang="en-US" sz="1500" dirty="0" smtClean="0"/>
                        <a:t>職業</a:t>
                      </a:r>
                      <a:endParaRPr kumimoji="1" lang="ja-JP" altLang="en-US" sz="1500" dirty="0"/>
                    </a:p>
                  </a:txBody>
                  <a:tcPr marL="78294" marR="78294" marT="39147" marB="39147"/>
                </a:tc>
              </a:tr>
              <a:tr h="199861">
                <a:tc>
                  <a:txBody>
                    <a:bodyPr/>
                    <a:lstStyle/>
                    <a:p>
                      <a:pPr algn="ctr"/>
                      <a:r>
                        <a:rPr kumimoji="1" lang="en-US" altLang="ja-JP" sz="1500" dirty="0" smtClean="0"/>
                        <a:t>0001</a:t>
                      </a:r>
                      <a:endParaRPr kumimoji="1" lang="ja-JP" altLang="en-US" sz="1500" dirty="0"/>
                    </a:p>
                  </a:txBody>
                  <a:tcPr marL="78294" marR="78294" marT="39147" marB="39147"/>
                </a:tc>
                <a:tc>
                  <a:txBody>
                    <a:bodyPr/>
                    <a:lstStyle/>
                    <a:p>
                      <a:pPr algn="ctr"/>
                      <a:r>
                        <a:rPr kumimoji="1" lang="ja-JP" altLang="en-US" sz="1500" dirty="0" smtClean="0"/>
                        <a:t>七篠権兵</a:t>
                      </a:r>
                      <a:endParaRPr kumimoji="1" lang="ja-JP" altLang="en-US" sz="1500" dirty="0"/>
                    </a:p>
                  </a:txBody>
                  <a:tcPr marL="78294" marR="78294" marT="39147" marB="39147"/>
                </a:tc>
                <a:tc>
                  <a:txBody>
                    <a:bodyPr/>
                    <a:lstStyle/>
                    <a:p>
                      <a:pPr algn="ctr"/>
                      <a:r>
                        <a:rPr kumimoji="1" lang="en-US" altLang="ja-JP" sz="1500" dirty="0" smtClean="0"/>
                        <a:t>SE</a:t>
                      </a:r>
                      <a:endParaRPr kumimoji="1" lang="ja-JP" altLang="en-US" sz="1500" dirty="0"/>
                    </a:p>
                  </a:txBody>
                  <a:tcPr marL="78294" marR="78294" marT="39147" marB="39147"/>
                </a:tc>
              </a:tr>
              <a:tr h="199861">
                <a:tc>
                  <a:txBody>
                    <a:bodyPr/>
                    <a:lstStyle/>
                    <a:p>
                      <a:pPr algn="ctr"/>
                      <a:r>
                        <a:rPr kumimoji="1" lang="en-US" altLang="ja-JP" sz="1500" dirty="0" smtClean="0"/>
                        <a:t>0002</a:t>
                      </a:r>
                      <a:endParaRPr kumimoji="1" lang="ja-JP" altLang="en-US" sz="1500" dirty="0"/>
                    </a:p>
                  </a:txBody>
                  <a:tcPr marL="78294" marR="78294" marT="39147" marB="39147"/>
                </a:tc>
                <a:tc>
                  <a:txBody>
                    <a:bodyPr/>
                    <a:lstStyle/>
                    <a:p>
                      <a:pPr algn="ctr"/>
                      <a:r>
                        <a:rPr kumimoji="1" lang="en-US" altLang="ja-JP" sz="1500" dirty="0" err="1" smtClean="0"/>
                        <a:t>Hogehoge</a:t>
                      </a:r>
                      <a:endParaRPr kumimoji="1" lang="ja-JP" altLang="en-US" sz="1500" dirty="0"/>
                    </a:p>
                  </a:txBody>
                  <a:tcPr marL="78294" marR="78294" marT="39147" marB="39147"/>
                </a:tc>
                <a:tc>
                  <a:txBody>
                    <a:bodyPr/>
                    <a:lstStyle/>
                    <a:p>
                      <a:pPr algn="ctr"/>
                      <a:r>
                        <a:rPr kumimoji="1" lang="ja-JP" altLang="en-US" sz="1500" dirty="0" smtClean="0"/>
                        <a:t>外科医</a:t>
                      </a:r>
                      <a:endParaRPr kumimoji="1" lang="ja-JP" altLang="en-US" sz="1500" dirty="0"/>
                    </a:p>
                  </a:txBody>
                  <a:tcPr marL="78294" marR="78294" marT="39147" marB="39147"/>
                </a:tc>
              </a:tr>
              <a:tr h="199861">
                <a:tc>
                  <a:txBody>
                    <a:bodyPr/>
                    <a:lstStyle/>
                    <a:p>
                      <a:pPr algn="ctr"/>
                      <a:r>
                        <a:rPr kumimoji="1" lang="en-US" altLang="ja-JP" sz="1500" dirty="0" smtClean="0"/>
                        <a:t>0003</a:t>
                      </a:r>
                      <a:endParaRPr kumimoji="1" lang="ja-JP" altLang="en-US" sz="1500" dirty="0"/>
                    </a:p>
                  </a:txBody>
                  <a:tcPr marL="78294" marR="78294" marT="39147" marB="39147"/>
                </a:tc>
                <a:tc>
                  <a:txBody>
                    <a:bodyPr/>
                    <a:lstStyle/>
                    <a:p>
                      <a:pPr algn="ctr"/>
                      <a:r>
                        <a:rPr kumimoji="1" lang="en-US" altLang="ja-JP" sz="1500" dirty="0" err="1" smtClean="0"/>
                        <a:t>fugafuga</a:t>
                      </a:r>
                      <a:endParaRPr kumimoji="1" lang="ja-JP" altLang="en-US" sz="1500" dirty="0"/>
                    </a:p>
                  </a:txBody>
                  <a:tcPr marL="78294" marR="78294" marT="39147" marB="39147"/>
                </a:tc>
                <a:tc>
                  <a:txBody>
                    <a:bodyPr/>
                    <a:lstStyle/>
                    <a:p>
                      <a:pPr algn="ctr"/>
                      <a:r>
                        <a:rPr kumimoji="1" lang="ja-JP" altLang="en-US" sz="1500" dirty="0" smtClean="0"/>
                        <a:t>パイロット</a:t>
                      </a:r>
                      <a:endParaRPr kumimoji="1" lang="ja-JP" altLang="en-US" sz="1500" dirty="0"/>
                    </a:p>
                  </a:txBody>
                  <a:tcPr marL="78294" marR="78294" marT="39147" marB="39147"/>
                </a:tc>
              </a:tr>
            </a:tbl>
          </a:graphicData>
        </a:graphic>
      </p:graphicFrame>
      <p:cxnSp>
        <p:nvCxnSpPr>
          <p:cNvPr id="23" name="直線矢印コネクタ 22"/>
          <p:cNvCxnSpPr/>
          <p:nvPr/>
        </p:nvCxnSpPr>
        <p:spPr>
          <a:xfrm>
            <a:off x="4932363" y="3141663"/>
            <a:ext cx="0" cy="9350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4494213" y="2813050"/>
            <a:ext cx="0" cy="1120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3973513" y="2479675"/>
            <a:ext cx="0" cy="1597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右中かっこ 28"/>
          <p:cNvSpPr/>
          <p:nvPr/>
        </p:nvSpPr>
        <p:spPr>
          <a:xfrm>
            <a:off x="6300788" y="2239963"/>
            <a:ext cx="431800" cy="32385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30" name="左中かっこ 29"/>
          <p:cNvSpPr/>
          <p:nvPr/>
        </p:nvSpPr>
        <p:spPr>
          <a:xfrm>
            <a:off x="2001838" y="1716088"/>
            <a:ext cx="576262" cy="1790700"/>
          </a:xfrm>
          <a:prstGeom prst="leftBrace">
            <a:avLst>
              <a:gd name="adj1" fmla="val 8333"/>
              <a:gd name="adj2" fmla="val 4943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31" name="正方形/長方形 30"/>
          <p:cNvSpPr/>
          <p:nvPr/>
        </p:nvSpPr>
        <p:spPr>
          <a:xfrm>
            <a:off x="2484438" y="1484313"/>
            <a:ext cx="4103687" cy="388937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32" name="下矢印 31"/>
          <p:cNvSpPr/>
          <p:nvPr/>
        </p:nvSpPr>
        <p:spPr>
          <a:xfrm>
            <a:off x="4159250" y="5026025"/>
            <a:ext cx="773113" cy="66833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33" name="四角形吹き出し 32"/>
          <p:cNvSpPr/>
          <p:nvPr/>
        </p:nvSpPr>
        <p:spPr>
          <a:xfrm>
            <a:off x="5867400" y="3933825"/>
            <a:ext cx="2592388" cy="755650"/>
          </a:xfrm>
          <a:prstGeom prst="wedgeRectCallout">
            <a:avLst>
              <a:gd name="adj1" fmla="val -77663"/>
              <a:gd name="adj2" fmla="val 12819"/>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400" dirty="0">
                <a:solidFill>
                  <a:sysClr val="windowText" lastClr="000000"/>
                </a:solidFill>
              </a:rPr>
              <a:t>スプリット内のレコードを</a:t>
            </a:r>
            <a:r>
              <a:rPr lang="en-US" altLang="ja-JP" sz="1400" dirty="0">
                <a:solidFill>
                  <a:sysClr val="windowText" lastClr="000000"/>
                </a:solidFill>
              </a:rPr>
              <a:t>1</a:t>
            </a:r>
            <a:r>
              <a:rPr lang="ja-JP" altLang="en-US" sz="1400" dirty="0">
                <a:solidFill>
                  <a:sysClr val="windowText" lastClr="000000"/>
                </a:solidFill>
              </a:rPr>
              <a:t>件ずつ</a:t>
            </a:r>
            <a:r>
              <a:rPr lang="en-US" altLang="ja-JP" sz="1400" dirty="0">
                <a:solidFill>
                  <a:sysClr val="windowText" lastClr="000000"/>
                </a:solidFill>
              </a:rPr>
              <a:t>map</a:t>
            </a:r>
            <a:r>
              <a:rPr lang="ja-JP" altLang="en-US" sz="1400" dirty="0">
                <a:solidFill>
                  <a:sysClr val="windowText" lastClr="000000"/>
                </a:solidFill>
              </a:rPr>
              <a:t>関数で処理する</a:t>
            </a:r>
          </a:p>
        </p:txBody>
      </p:sp>
      <p:sp>
        <p:nvSpPr>
          <p:cNvPr id="35" name="正方形/長方形 34"/>
          <p:cNvSpPr/>
          <p:nvPr/>
        </p:nvSpPr>
        <p:spPr>
          <a:xfrm>
            <a:off x="3751263" y="1216025"/>
            <a:ext cx="1462087" cy="3651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Map</a:t>
            </a:r>
            <a:r>
              <a:rPr lang="ja-JP" altLang="en-US" dirty="0">
                <a:solidFill>
                  <a:schemeClr val="tx1"/>
                </a:solidFill>
              </a:rPr>
              <a:t>タスク</a:t>
            </a:r>
          </a:p>
        </p:txBody>
      </p:sp>
      <p:sp>
        <p:nvSpPr>
          <p:cNvPr id="36" name="四角形吹き出し 35"/>
          <p:cNvSpPr/>
          <p:nvPr/>
        </p:nvSpPr>
        <p:spPr>
          <a:xfrm>
            <a:off x="6516688" y="5683250"/>
            <a:ext cx="2519362" cy="1008063"/>
          </a:xfrm>
          <a:prstGeom prst="wedgeRectCallout">
            <a:avLst>
              <a:gd name="adj1" fmla="val -74449"/>
              <a:gd name="adj2" fmla="val 12109"/>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1400" dirty="0">
                <a:solidFill>
                  <a:schemeClr val="tx1"/>
                </a:solidFill>
              </a:rPr>
              <a:t>Map</a:t>
            </a:r>
            <a:r>
              <a:rPr lang="ja-JP" altLang="en-US" sz="1400" dirty="0">
                <a:solidFill>
                  <a:schemeClr val="tx1"/>
                </a:solidFill>
              </a:rPr>
              <a:t>タスクごとに</a:t>
            </a:r>
            <a:r>
              <a:rPr lang="en-US" altLang="ja-JP" sz="1400" dirty="0">
                <a:solidFill>
                  <a:schemeClr val="tx1"/>
                </a:solidFill>
              </a:rPr>
              <a:t>Key-Value</a:t>
            </a:r>
            <a:r>
              <a:rPr lang="ja-JP" altLang="en-US" sz="1400" dirty="0">
                <a:solidFill>
                  <a:schemeClr val="tx1"/>
                </a:solidFill>
              </a:rPr>
              <a:t>ペアの集合が生成</a:t>
            </a:r>
            <a:r>
              <a:rPr lang="en-US" altLang="ja-JP" sz="1400" dirty="0">
                <a:solidFill>
                  <a:schemeClr val="tx1"/>
                </a:solidFill>
              </a:rPr>
              <a:t>/</a:t>
            </a:r>
            <a:r>
              <a:rPr lang="ja-JP" altLang="en-US" sz="1400" dirty="0">
                <a:solidFill>
                  <a:schemeClr val="tx1"/>
                </a:solidFill>
              </a:rPr>
              <a:t>ソートされ、中間データとして出力される</a:t>
            </a:r>
            <a:endParaRPr lang="en-US" altLang="ja-JP" sz="1400" dirty="0">
              <a:solidFill>
                <a:schemeClr val="tx1"/>
              </a:solidFill>
            </a:endParaRPr>
          </a:p>
          <a:p>
            <a:pPr algn="ctr" fontAlgn="auto">
              <a:spcBef>
                <a:spcPts val="0"/>
              </a:spcBef>
              <a:spcAft>
                <a:spcPts val="0"/>
              </a:spcAft>
              <a:defRPr/>
            </a:pPr>
            <a:endParaRPr lang="ja-JP" altLang="en-US" sz="1400" dirty="0">
              <a:solidFill>
                <a:schemeClr val="tx1"/>
              </a:solidFill>
            </a:endParaRPr>
          </a:p>
        </p:txBody>
      </p:sp>
      <p:sp>
        <p:nvSpPr>
          <p:cNvPr id="4" name="スライド番号プレースホルダー 3"/>
          <p:cNvSpPr>
            <a:spLocks noGrp="1"/>
          </p:cNvSpPr>
          <p:nvPr>
            <p:ph type="sldNum" sz="quarter" idx="11"/>
          </p:nvPr>
        </p:nvSpPr>
        <p:spPr/>
        <p:txBody>
          <a:bodyPr/>
          <a:lstStyle/>
          <a:p>
            <a:pPr>
              <a:defRPr/>
            </a:pPr>
            <a:fld id="{7A146E87-D61E-4F27-91E6-71BF7A3A18FF}" type="slidenum">
              <a:rPr lang="ja-JP" altLang="en-US" smtClean="0"/>
              <a:pPr>
                <a:defRPr/>
              </a:pPr>
              <a:t>21</a:t>
            </a:fld>
            <a:endParaRPr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en-US" altLang="ja-JP" dirty="0" smtClean="0"/>
              <a:t>Map</a:t>
            </a:r>
            <a:r>
              <a:rPr lang="ja-JP" altLang="en-US" dirty="0" smtClean="0"/>
              <a:t>タスクを表す</a:t>
            </a:r>
            <a:r>
              <a:rPr lang="en-US" altLang="ja-JP" dirty="0" smtClean="0"/>
              <a:t>API(Mapper</a:t>
            </a:r>
            <a:r>
              <a:rPr lang="ja-JP" altLang="en-US" dirty="0" smtClean="0"/>
              <a:t>クラス</a:t>
            </a:r>
            <a:r>
              <a:rPr lang="en-US" altLang="ja-JP" dirty="0" smtClean="0"/>
              <a:t>)</a:t>
            </a:r>
            <a:endParaRPr lang="ja-JP" altLang="en-US" dirty="0"/>
          </a:p>
        </p:txBody>
      </p:sp>
      <p:sp>
        <p:nvSpPr>
          <p:cNvPr id="55298" name="コンテンツ プレースホルダー 2"/>
          <p:cNvSpPr>
            <a:spLocks noGrp="1"/>
          </p:cNvSpPr>
          <p:nvPr>
            <p:ph idx="1"/>
          </p:nvPr>
        </p:nvSpPr>
        <p:spPr>
          <a:xfrm>
            <a:off x="179388" y="1206500"/>
            <a:ext cx="8785225" cy="638175"/>
          </a:xfrm>
        </p:spPr>
        <p:txBody>
          <a:bodyPr/>
          <a:lstStyle/>
          <a:p>
            <a:pPr eaLnBrk="1" hangingPunct="1"/>
            <a:r>
              <a:rPr lang="en-US" altLang="ja-JP" smtClean="0"/>
              <a:t>Map</a:t>
            </a:r>
            <a:r>
              <a:rPr lang="ja-JP" altLang="en-US" smtClean="0"/>
              <a:t>タスクでの処理と</a:t>
            </a:r>
            <a:r>
              <a:rPr lang="en-US" altLang="ja-JP" smtClean="0"/>
              <a:t>API</a:t>
            </a:r>
            <a:r>
              <a:rPr lang="ja-JP" altLang="en-US" smtClean="0"/>
              <a:t>の対応は次の通り</a:t>
            </a:r>
          </a:p>
        </p:txBody>
      </p:sp>
      <p:graphicFrame>
        <p:nvGraphicFramePr>
          <p:cNvPr id="5" name="表 4"/>
          <p:cNvGraphicFramePr>
            <a:graphicFrameLocks noGrp="1"/>
          </p:cNvGraphicFramePr>
          <p:nvPr/>
        </p:nvGraphicFramePr>
        <p:xfrm>
          <a:off x="1187450" y="25654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kumimoji="1" lang="en-US" altLang="ja-JP" dirty="0" err="1" smtClean="0"/>
                        <a:t>MapReduce</a:t>
                      </a:r>
                      <a:endParaRPr kumimoji="1" lang="ja-JP" altLang="en-US" dirty="0"/>
                    </a:p>
                  </a:txBody>
                  <a:tcPr/>
                </a:tc>
                <a:tc>
                  <a:txBody>
                    <a:bodyPr/>
                    <a:lstStyle/>
                    <a:p>
                      <a:r>
                        <a:rPr kumimoji="1" lang="en-US" altLang="ja-JP" dirty="0" err="1" smtClean="0"/>
                        <a:t>Hadoop</a:t>
                      </a:r>
                      <a:r>
                        <a:rPr kumimoji="1" lang="en-US" altLang="ja-JP" dirty="0" smtClean="0"/>
                        <a:t> </a:t>
                      </a:r>
                      <a:r>
                        <a:rPr kumimoji="1" lang="en-US" altLang="ja-JP" dirty="0" err="1" smtClean="0"/>
                        <a:t>MapReduce</a:t>
                      </a:r>
                      <a:r>
                        <a:rPr kumimoji="1" lang="en-US" altLang="ja-JP" dirty="0" smtClean="0"/>
                        <a:t> API</a:t>
                      </a:r>
                      <a:endParaRPr kumimoji="1" lang="ja-JP" altLang="en-US" dirty="0"/>
                    </a:p>
                  </a:txBody>
                  <a:tcPr/>
                </a:tc>
              </a:tr>
              <a:tr h="370840">
                <a:tc>
                  <a:txBody>
                    <a:bodyPr/>
                    <a:lstStyle/>
                    <a:p>
                      <a:r>
                        <a:rPr kumimoji="1" lang="en-US" altLang="ja-JP" dirty="0" smtClean="0"/>
                        <a:t>Map</a:t>
                      </a:r>
                      <a:r>
                        <a:rPr kumimoji="1" lang="ja-JP" altLang="en-US" dirty="0" smtClean="0"/>
                        <a:t>タスク</a:t>
                      </a:r>
                      <a:endParaRPr kumimoji="1" lang="ja-JP" altLang="en-US" dirty="0"/>
                    </a:p>
                  </a:txBody>
                  <a:tcPr/>
                </a:tc>
                <a:tc>
                  <a:txBody>
                    <a:bodyPr/>
                    <a:lstStyle/>
                    <a:p>
                      <a:r>
                        <a:rPr kumimoji="1" lang="en-US" altLang="ja-JP" dirty="0" smtClean="0"/>
                        <a:t>Mapper</a:t>
                      </a:r>
                      <a:r>
                        <a:rPr kumimoji="1" lang="ja-JP" altLang="en-US" dirty="0" smtClean="0"/>
                        <a:t>クラス</a:t>
                      </a:r>
                      <a:endParaRPr kumimoji="1" lang="ja-JP" altLang="en-US" dirty="0"/>
                    </a:p>
                  </a:txBody>
                  <a:tcPr/>
                </a:tc>
              </a:tr>
              <a:tr h="370840">
                <a:tc>
                  <a:txBody>
                    <a:bodyPr/>
                    <a:lstStyle/>
                    <a:p>
                      <a:r>
                        <a:rPr kumimoji="1" lang="en-US" altLang="ja-JP" dirty="0" smtClean="0"/>
                        <a:t>map</a:t>
                      </a:r>
                      <a:r>
                        <a:rPr kumimoji="1" lang="ja-JP" altLang="en-US" dirty="0" smtClean="0"/>
                        <a:t>関数</a:t>
                      </a:r>
                      <a:endParaRPr kumimoji="1" lang="ja-JP" altLang="en-US" dirty="0"/>
                    </a:p>
                  </a:txBody>
                  <a:tcPr/>
                </a:tc>
                <a:tc>
                  <a:txBody>
                    <a:bodyPr/>
                    <a:lstStyle/>
                    <a:p>
                      <a:r>
                        <a:rPr kumimoji="1" lang="en-US" altLang="ja-JP" dirty="0" err="1" smtClean="0"/>
                        <a:t>Mapper#map</a:t>
                      </a:r>
                      <a:r>
                        <a:rPr kumimoji="1" lang="ja-JP" altLang="en-US" dirty="0" smtClean="0"/>
                        <a:t>メソッド</a:t>
                      </a:r>
                      <a:endParaRPr kumimoji="1" lang="ja-JP" altLang="en-US" dirty="0"/>
                    </a:p>
                  </a:txBody>
                  <a:tcPr/>
                </a:tc>
              </a:tr>
            </a:tbl>
          </a:graphicData>
        </a:graphic>
      </p:graphicFrame>
      <p:sp>
        <p:nvSpPr>
          <p:cNvPr id="3" name="スライド番号プレースホルダー 2"/>
          <p:cNvSpPr>
            <a:spLocks noGrp="1"/>
          </p:cNvSpPr>
          <p:nvPr>
            <p:ph type="sldNum" sz="quarter" idx="11"/>
          </p:nvPr>
        </p:nvSpPr>
        <p:spPr/>
        <p:txBody>
          <a:bodyPr/>
          <a:lstStyle/>
          <a:p>
            <a:pPr>
              <a:defRPr/>
            </a:pPr>
            <a:fld id="{AF23CD26-8452-4288-8C00-D842455D13CC}" type="slidenum">
              <a:rPr lang="ja-JP" altLang="en-US" smtClean="0"/>
              <a:pPr>
                <a:defRPr/>
              </a:pPr>
              <a:t>22</a:t>
            </a:fld>
            <a:endParaRPr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smtClean="0"/>
              <a:t>Map</a:t>
            </a:r>
            <a:r>
              <a:rPr lang="ja-JP" altLang="en-US" dirty="0" smtClean="0"/>
              <a:t>タスクを表す</a:t>
            </a:r>
            <a:r>
              <a:rPr lang="en-US" altLang="ja-JP" dirty="0" smtClean="0"/>
              <a:t>API(Mapper</a:t>
            </a:r>
            <a:r>
              <a:rPr lang="ja-JP" altLang="en-US" dirty="0" smtClean="0"/>
              <a:t>クラス</a:t>
            </a:r>
            <a:r>
              <a:rPr lang="en-US" altLang="ja-JP" dirty="0" smtClean="0"/>
              <a:t>)</a:t>
            </a:r>
            <a:endParaRPr lang="ja-JP" altLang="en-US" dirty="0"/>
          </a:p>
        </p:txBody>
      </p:sp>
      <p:sp>
        <p:nvSpPr>
          <p:cNvPr id="57346" name="コンテンツ プレースホルダー 2"/>
          <p:cNvSpPr>
            <a:spLocks noGrp="1"/>
          </p:cNvSpPr>
          <p:nvPr>
            <p:ph idx="1"/>
          </p:nvPr>
        </p:nvSpPr>
        <p:spPr>
          <a:xfrm>
            <a:off x="179388" y="1206500"/>
            <a:ext cx="8785225" cy="854075"/>
          </a:xfrm>
        </p:spPr>
        <p:txBody>
          <a:bodyPr/>
          <a:lstStyle/>
          <a:p>
            <a:pPr eaLnBrk="1" hangingPunct="1"/>
            <a:r>
              <a:rPr lang="en-US" altLang="ja-JP" smtClean="0"/>
              <a:t>Map</a:t>
            </a:r>
            <a:r>
              <a:rPr lang="ja-JP" altLang="en-US" smtClean="0"/>
              <a:t>タスクは</a:t>
            </a:r>
            <a:r>
              <a:rPr lang="en-US" altLang="ja-JP" smtClean="0"/>
              <a:t>Mapper</a:t>
            </a:r>
            <a:r>
              <a:rPr lang="ja-JP" altLang="en-US" smtClean="0"/>
              <a:t>クラスで表される。</a:t>
            </a:r>
            <a:r>
              <a:rPr lang="en-US" altLang="ja-JP" smtClean="0"/>
              <a:t>Mapper</a:t>
            </a:r>
            <a:r>
              <a:rPr lang="ja-JP" altLang="en-US" smtClean="0"/>
              <a:t>クラス自体はジェネリッククラスとして定義されている。独自の</a:t>
            </a:r>
            <a:r>
              <a:rPr lang="en-US" altLang="ja-JP" smtClean="0"/>
              <a:t>Mapper</a:t>
            </a:r>
            <a:r>
              <a:rPr lang="ja-JP" altLang="en-US" smtClean="0"/>
              <a:t>クラスは、これを継承して実装する</a:t>
            </a:r>
            <a:endParaRPr lang="en-US" altLang="ja-JP" smtClean="0"/>
          </a:p>
        </p:txBody>
      </p:sp>
      <p:sp>
        <p:nvSpPr>
          <p:cNvPr id="16" name="正方形/長方形 15"/>
          <p:cNvSpPr/>
          <p:nvPr/>
        </p:nvSpPr>
        <p:spPr>
          <a:xfrm>
            <a:off x="790575" y="4005263"/>
            <a:ext cx="7850188" cy="8636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altLang="ja-JP" sz="1400" dirty="0">
                <a:solidFill>
                  <a:schemeClr val="tx1"/>
                </a:solidFill>
              </a:rPr>
              <a:t>public class</a:t>
            </a:r>
            <a:r>
              <a:rPr lang="ja-JP" altLang="en-US" sz="1400" dirty="0">
                <a:solidFill>
                  <a:schemeClr val="tx1"/>
                </a:solidFill>
              </a:rPr>
              <a:t>　</a:t>
            </a:r>
            <a:r>
              <a:rPr lang="en-US" altLang="ja-JP" sz="1400" dirty="0">
                <a:solidFill>
                  <a:schemeClr val="tx1"/>
                </a:solidFill>
              </a:rPr>
              <a:t> </a:t>
            </a:r>
            <a:r>
              <a:rPr lang="en-US" altLang="ja-JP" sz="1400" dirty="0" err="1">
                <a:solidFill>
                  <a:schemeClr val="tx1"/>
                </a:solidFill>
              </a:rPr>
              <a:t>MyMapper</a:t>
            </a:r>
            <a:r>
              <a:rPr lang="ja-JP" altLang="en-US" sz="1400" dirty="0">
                <a:solidFill>
                  <a:schemeClr val="tx1"/>
                </a:solidFill>
              </a:rPr>
              <a:t> </a:t>
            </a:r>
            <a:r>
              <a:rPr lang="en-US" altLang="ja-JP" sz="1400" dirty="0">
                <a:solidFill>
                  <a:schemeClr val="tx1"/>
                </a:solidFill>
              </a:rPr>
              <a:t>extends Mapper     &lt;</a:t>
            </a:r>
            <a:r>
              <a:rPr lang="en-US" altLang="ja-JP" sz="1400" dirty="0" err="1">
                <a:solidFill>
                  <a:schemeClr val="tx1"/>
                </a:solidFill>
              </a:rPr>
              <a:t>LongWritable</a:t>
            </a:r>
            <a:r>
              <a:rPr lang="en-US" altLang="ja-JP" sz="1400" dirty="0">
                <a:solidFill>
                  <a:schemeClr val="tx1"/>
                </a:solidFill>
              </a:rPr>
              <a:t> , Text , Text , </a:t>
            </a:r>
            <a:r>
              <a:rPr lang="en-US" altLang="ja-JP" sz="1400" dirty="0" err="1">
                <a:solidFill>
                  <a:schemeClr val="tx1"/>
                </a:solidFill>
              </a:rPr>
              <a:t>IntWritable</a:t>
            </a:r>
            <a:r>
              <a:rPr lang="en-US" altLang="ja-JP" sz="1400" dirty="0">
                <a:solidFill>
                  <a:schemeClr val="tx1"/>
                </a:solidFill>
              </a:rPr>
              <a:t>&gt;{</a:t>
            </a:r>
          </a:p>
          <a:p>
            <a:pPr lvl="1">
              <a:defRPr/>
            </a:pPr>
            <a:r>
              <a:rPr lang="en-US" altLang="ja-JP" sz="1400" dirty="0">
                <a:solidFill>
                  <a:schemeClr val="tx1"/>
                </a:solidFill>
              </a:rPr>
              <a:t>        </a:t>
            </a:r>
            <a:r>
              <a:rPr lang="ja-JP" altLang="en-US" sz="1400" dirty="0">
                <a:solidFill>
                  <a:schemeClr val="tx1"/>
                </a:solidFill>
              </a:rPr>
              <a:t>・・・</a:t>
            </a:r>
            <a:endParaRPr lang="en-US" altLang="ja-JP" sz="1400" dirty="0">
              <a:solidFill>
                <a:schemeClr val="tx1"/>
              </a:solidFill>
            </a:endParaRPr>
          </a:p>
          <a:p>
            <a:pPr lvl="1">
              <a:defRPr/>
            </a:pPr>
            <a:r>
              <a:rPr lang="en-US" altLang="ja-JP" sz="1400" dirty="0">
                <a:solidFill>
                  <a:schemeClr val="tx1"/>
                </a:solidFill>
              </a:rPr>
              <a:t>}</a:t>
            </a:r>
          </a:p>
        </p:txBody>
      </p:sp>
      <p:sp>
        <p:nvSpPr>
          <p:cNvPr id="17" name="四角形吹き出し 16"/>
          <p:cNvSpPr/>
          <p:nvPr/>
        </p:nvSpPr>
        <p:spPr>
          <a:xfrm>
            <a:off x="1100138" y="2708275"/>
            <a:ext cx="6711950" cy="936625"/>
          </a:xfrm>
          <a:prstGeom prst="wedgeRectCallout">
            <a:avLst>
              <a:gd name="adj1" fmla="val 34295"/>
              <a:gd name="adj2" fmla="val 99364"/>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sz="1400" dirty="0">
                <a:solidFill>
                  <a:schemeClr val="tx1"/>
                </a:solidFill>
              </a:rPr>
              <a:t>入力データの</a:t>
            </a:r>
            <a:r>
              <a:rPr lang="en-US" altLang="ja-JP" sz="1400" dirty="0">
                <a:solidFill>
                  <a:schemeClr val="tx1"/>
                </a:solidFill>
              </a:rPr>
              <a:t>Key-Value</a:t>
            </a:r>
            <a:r>
              <a:rPr lang="ja-JP" altLang="en-US" sz="1400" dirty="0" err="1">
                <a:solidFill>
                  <a:schemeClr val="tx1"/>
                </a:solidFill>
              </a:rPr>
              <a:t>、</a:t>
            </a:r>
            <a:r>
              <a:rPr lang="ja-JP" altLang="en-US" sz="1400" dirty="0">
                <a:solidFill>
                  <a:schemeClr val="tx1"/>
                </a:solidFill>
              </a:rPr>
              <a:t>中間データの</a:t>
            </a:r>
            <a:r>
              <a:rPr lang="en-US" altLang="ja-JP" sz="1400" dirty="0">
                <a:solidFill>
                  <a:schemeClr val="tx1"/>
                </a:solidFill>
              </a:rPr>
              <a:t>Key-Value</a:t>
            </a:r>
            <a:r>
              <a:rPr lang="ja-JP" altLang="en-US" sz="1400" dirty="0">
                <a:solidFill>
                  <a:schemeClr val="tx1"/>
                </a:solidFill>
              </a:rPr>
              <a:t>の順に、それぞれの型を型パラメータとして指定する。中間データの</a:t>
            </a:r>
            <a:r>
              <a:rPr lang="en-US" altLang="ja-JP" sz="1400" dirty="0">
                <a:solidFill>
                  <a:schemeClr val="tx1"/>
                </a:solidFill>
              </a:rPr>
              <a:t>Key-Value</a:t>
            </a:r>
            <a:r>
              <a:rPr lang="ja-JP" altLang="en-US" sz="1400" dirty="0">
                <a:solidFill>
                  <a:schemeClr val="tx1"/>
                </a:solidFill>
              </a:rPr>
              <a:t>や出力データの</a:t>
            </a:r>
            <a:r>
              <a:rPr lang="en-US" altLang="ja-JP" sz="1400" dirty="0">
                <a:solidFill>
                  <a:schemeClr val="tx1"/>
                </a:solidFill>
              </a:rPr>
              <a:t>Key</a:t>
            </a:r>
            <a:r>
              <a:rPr lang="ja-JP" altLang="en-US" sz="1400" dirty="0">
                <a:solidFill>
                  <a:schemeClr val="tx1"/>
                </a:solidFill>
              </a:rPr>
              <a:t>－</a:t>
            </a:r>
            <a:r>
              <a:rPr lang="en-US" altLang="ja-JP" sz="1400" dirty="0">
                <a:solidFill>
                  <a:schemeClr val="tx1"/>
                </a:solidFill>
              </a:rPr>
              <a:t>Value</a:t>
            </a:r>
            <a:r>
              <a:rPr lang="ja-JP" altLang="en-US" sz="1400" dirty="0">
                <a:solidFill>
                  <a:schemeClr val="tx1"/>
                </a:solidFill>
              </a:rPr>
              <a:t>の型の設定方法は後述</a:t>
            </a:r>
            <a:r>
              <a:rPr lang="en-US" altLang="ja-JP" sz="1400" dirty="0">
                <a:solidFill>
                  <a:schemeClr val="tx1"/>
                </a:solidFill>
              </a:rPr>
              <a:t> </a:t>
            </a:r>
            <a:endParaRPr lang="ja-JP" altLang="en-US" sz="1400" dirty="0">
              <a:solidFill>
                <a:schemeClr val="tx1"/>
              </a:solidFill>
            </a:endParaRPr>
          </a:p>
        </p:txBody>
      </p:sp>
      <p:sp>
        <p:nvSpPr>
          <p:cNvPr id="18" name="正方形/長方形 17"/>
          <p:cNvSpPr/>
          <p:nvPr/>
        </p:nvSpPr>
        <p:spPr>
          <a:xfrm>
            <a:off x="4859338" y="4095750"/>
            <a:ext cx="3240087" cy="287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9" name="正方形/長方形 18"/>
          <p:cNvSpPr/>
          <p:nvPr/>
        </p:nvSpPr>
        <p:spPr>
          <a:xfrm>
            <a:off x="2400300" y="4098925"/>
            <a:ext cx="2303463" cy="2889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0" name="四角形吹き出し 19"/>
          <p:cNvSpPr/>
          <p:nvPr/>
        </p:nvSpPr>
        <p:spPr>
          <a:xfrm>
            <a:off x="1100138" y="5013325"/>
            <a:ext cx="4048125" cy="936625"/>
          </a:xfrm>
          <a:prstGeom prst="wedgeRectCallout">
            <a:avLst>
              <a:gd name="adj1" fmla="val -12782"/>
              <a:gd name="adj2" fmla="val -113246"/>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sz="1400" dirty="0">
                <a:solidFill>
                  <a:schemeClr val="tx1"/>
                </a:solidFill>
              </a:rPr>
              <a:t>Mapper</a:t>
            </a:r>
            <a:r>
              <a:rPr lang="ja-JP" altLang="en-US" sz="1400" dirty="0">
                <a:solidFill>
                  <a:schemeClr val="tx1"/>
                </a:solidFill>
              </a:rPr>
              <a:t>クラスを継承し、独自の</a:t>
            </a:r>
            <a:r>
              <a:rPr lang="en-US" altLang="ja-JP" sz="1400" dirty="0">
                <a:solidFill>
                  <a:schemeClr val="tx1"/>
                </a:solidFill>
              </a:rPr>
              <a:t>Mapper</a:t>
            </a:r>
            <a:r>
              <a:rPr lang="ja-JP" altLang="en-US" sz="1400" dirty="0">
                <a:solidFill>
                  <a:schemeClr val="tx1"/>
                </a:solidFill>
              </a:rPr>
              <a:t>クラスを作る</a:t>
            </a:r>
          </a:p>
        </p:txBody>
      </p:sp>
      <p:sp>
        <p:nvSpPr>
          <p:cNvPr id="3" name="スライド番号プレースホルダー 2"/>
          <p:cNvSpPr>
            <a:spLocks noGrp="1"/>
          </p:cNvSpPr>
          <p:nvPr>
            <p:ph type="sldNum" sz="quarter" idx="11"/>
          </p:nvPr>
        </p:nvSpPr>
        <p:spPr/>
        <p:txBody>
          <a:bodyPr/>
          <a:lstStyle/>
          <a:p>
            <a:pPr>
              <a:defRPr/>
            </a:pPr>
            <a:fld id="{24FDE119-89BC-4EA0-8AB4-A121ED6C25C3}" type="slidenum">
              <a:rPr lang="ja-JP" altLang="en-US" smtClean="0"/>
              <a:pPr>
                <a:defRPr/>
              </a:pPr>
              <a:t>23</a:t>
            </a:fld>
            <a:endParaRPr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en-US" altLang="ja-JP" dirty="0" smtClean="0"/>
              <a:t>map</a:t>
            </a:r>
            <a:r>
              <a:rPr lang="ja-JP" altLang="en-US" dirty="0" smtClean="0"/>
              <a:t>メソッドの</a:t>
            </a:r>
            <a:r>
              <a:rPr lang="ja-JP" altLang="en-US" dirty="0"/>
              <a:t>実装</a:t>
            </a:r>
          </a:p>
        </p:txBody>
      </p:sp>
      <p:sp>
        <p:nvSpPr>
          <p:cNvPr id="59394" name="コンテンツ プレースホルダー 2"/>
          <p:cNvSpPr>
            <a:spLocks noGrp="1"/>
          </p:cNvSpPr>
          <p:nvPr>
            <p:ph idx="1"/>
          </p:nvPr>
        </p:nvSpPr>
        <p:spPr>
          <a:xfrm>
            <a:off x="179388" y="1206500"/>
            <a:ext cx="8785225" cy="1143000"/>
          </a:xfrm>
        </p:spPr>
        <p:txBody>
          <a:bodyPr/>
          <a:lstStyle/>
          <a:p>
            <a:pPr eaLnBrk="1" hangingPunct="1"/>
            <a:r>
              <a:rPr lang="en-US" altLang="ja-JP" smtClean="0"/>
              <a:t>map</a:t>
            </a:r>
            <a:r>
              <a:rPr lang="ja-JP" altLang="en-US" smtClean="0"/>
              <a:t>関数は</a:t>
            </a:r>
            <a:r>
              <a:rPr lang="en-US" altLang="ja-JP" smtClean="0"/>
              <a:t>Mapper</a:t>
            </a:r>
            <a:r>
              <a:rPr lang="ja-JP" altLang="en-US" smtClean="0"/>
              <a:t>クラスの</a:t>
            </a:r>
            <a:r>
              <a:rPr lang="en-US" altLang="ja-JP" smtClean="0"/>
              <a:t>map</a:t>
            </a:r>
            <a:r>
              <a:rPr lang="ja-JP" altLang="en-US" smtClean="0"/>
              <a:t>メソッドをオーバーライドして実装する</a:t>
            </a:r>
            <a:endParaRPr lang="en-US" altLang="ja-JP" smtClean="0"/>
          </a:p>
          <a:p>
            <a:pPr eaLnBrk="1" hangingPunct="1"/>
            <a:r>
              <a:rPr lang="ja-JP" altLang="en-US" smtClean="0"/>
              <a:t>フレームワークは、</a:t>
            </a:r>
            <a:r>
              <a:rPr lang="en-US" altLang="ja-JP" smtClean="0"/>
              <a:t>Map</a:t>
            </a:r>
            <a:r>
              <a:rPr lang="ja-JP" altLang="en-US" smtClean="0"/>
              <a:t>タスクに割り当てたスプリットから</a:t>
            </a:r>
            <a:r>
              <a:rPr lang="en-US" altLang="ja-JP" smtClean="0"/>
              <a:t>1</a:t>
            </a:r>
            <a:r>
              <a:rPr lang="ja-JP" altLang="en-US" smtClean="0"/>
              <a:t>レコードずつ取り出し、</a:t>
            </a:r>
            <a:r>
              <a:rPr lang="en-US" altLang="ja-JP" smtClean="0"/>
              <a:t>map</a:t>
            </a:r>
            <a:r>
              <a:rPr lang="ja-JP" altLang="en-US" smtClean="0"/>
              <a:t>メソッドを呼び出して渡す</a:t>
            </a:r>
          </a:p>
        </p:txBody>
      </p:sp>
      <p:sp>
        <p:nvSpPr>
          <p:cNvPr id="4" name="正方形/長方形 3"/>
          <p:cNvSpPr/>
          <p:nvPr/>
        </p:nvSpPr>
        <p:spPr>
          <a:xfrm>
            <a:off x="539750" y="3644900"/>
            <a:ext cx="8135938" cy="2160588"/>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altLang="ja-JP" sz="1400" dirty="0">
                <a:solidFill>
                  <a:schemeClr val="tx1"/>
                </a:solidFill>
              </a:rPr>
              <a:t>@Override</a:t>
            </a:r>
          </a:p>
          <a:p>
            <a:pPr lvl="1">
              <a:defRPr/>
            </a:pPr>
            <a:r>
              <a:rPr lang="en-US" altLang="ja-JP" sz="1400" dirty="0">
                <a:solidFill>
                  <a:schemeClr val="tx1"/>
                </a:solidFill>
              </a:rPr>
              <a:t>public void map(  </a:t>
            </a:r>
            <a:r>
              <a:rPr lang="en-US" altLang="ja-JP" sz="1400" dirty="0" err="1">
                <a:solidFill>
                  <a:schemeClr val="tx1"/>
                </a:solidFill>
              </a:rPr>
              <a:t>LongWritable</a:t>
            </a:r>
            <a:r>
              <a:rPr lang="en-US" altLang="ja-JP" sz="1400" dirty="0">
                <a:solidFill>
                  <a:schemeClr val="tx1"/>
                </a:solidFill>
              </a:rPr>
              <a:t> key </a:t>
            </a:r>
            <a:r>
              <a:rPr lang="ja-JP" altLang="en-US" sz="1400" dirty="0">
                <a:solidFill>
                  <a:schemeClr val="tx1"/>
                </a:solidFill>
              </a:rPr>
              <a:t>   </a:t>
            </a:r>
            <a:r>
              <a:rPr lang="en-US" altLang="ja-JP" sz="1400" dirty="0">
                <a:solidFill>
                  <a:schemeClr val="tx1"/>
                </a:solidFill>
              </a:rPr>
              <a:t>, Text value   , Context context)</a:t>
            </a:r>
          </a:p>
          <a:p>
            <a:pPr lvl="1">
              <a:defRPr/>
            </a:pPr>
            <a:r>
              <a:rPr lang="en-US" altLang="ja-JP" sz="1400" dirty="0">
                <a:solidFill>
                  <a:schemeClr val="tx1"/>
                </a:solidFill>
              </a:rPr>
              <a:t>         throws </a:t>
            </a:r>
            <a:r>
              <a:rPr lang="en-US" altLang="ja-JP" sz="1400" dirty="0" err="1">
                <a:solidFill>
                  <a:schemeClr val="tx1"/>
                </a:solidFill>
              </a:rPr>
              <a:t>IOException</a:t>
            </a:r>
            <a:r>
              <a:rPr lang="en-US" altLang="ja-JP" sz="1400" dirty="0">
                <a:solidFill>
                  <a:schemeClr val="tx1"/>
                </a:solidFill>
              </a:rPr>
              <a:t> , </a:t>
            </a:r>
            <a:r>
              <a:rPr lang="en-US" altLang="ja-JP" sz="1400" dirty="0" err="1">
                <a:solidFill>
                  <a:schemeClr val="tx1"/>
                </a:solidFill>
              </a:rPr>
              <a:t>InterruptedException</a:t>
            </a:r>
            <a:r>
              <a:rPr lang="en-US" altLang="ja-JP" sz="1400" dirty="0">
                <a:solidFill>
                  <a:schemeClr val="tx1"/>
                </a:solidFill>
              </a:rPr>
              <a:t>{</a:t>
            </a:r>
          </a:p>
          <a:p>
            <a:pPr lvl="1">
              <a:defRPr/>
            </a:pPr>
            <a:endParaRPr lang="en-US" altLang="ja-JP" sz="1400" dirty="0">
              <a:solidFill>
                <a:schemeClr val="tx1"/>
              </a:solidFill>
            </a:endParaRPr>
          </a:p>
          <a:p>
            <a:pPr lvl="1">
              <a:defRPr/>
            </a:pPr>
            <a:r>
              <a:rPr lang="en-US" altLang="ja-JP" sz="1400" dirty="0">
                <a:solidFill>
                  <a:schemeClr val="tx1"/>
                </a:solidFill>
              </a:rPr>
              <a:t>	</a:t>
            </a:r>
            <a:r>
              <a:rPr lang="ja-JP" altLang="en-US" sz="1400" dirty="0">
                <a:solidFill>
                  <a:schemeClr val="tx1"/>
                </a:solidFill>
              </a:rPr>
              <a:t>・・・処理・・・</a:t>
            </a:r>
            <a:endParaRPr lang="en-US" altLang="ja-JP" sz="1400" dirty="0">
              <a:solidFill>
                <a:schemeClr val="tx1"/>
              </a:solidFill>
            </a:endParaRPr>
          </a:p>
          <a:p>
            <a:pPr lvl="1">
              <a:defRPr/>
            </a:pPr>
            <a:endParaRPr lang="en-US" altLang="ja-JP" sz="1400" dirty="0">
              <a:solidFill>
                <a:schemeClr val="tx1"/>
              </a:solidFill>
            </a:endParaRPr>
          </a:p>
          <a:p>
            <a:pPr lvl="1">
              <a:defRPr/>
            </a:pPr>
            <a:r>
              <a:rPr lang="en-US" altLang="ja-JP" sz="1400" dirty="0">
                <a:solidFill>
                  <a:schemeClr val="tx1"/>
                </a:solidFill>
              </a:rPr>
              <a:t>         </a:t>
            </a:r>
            <a:r>
              <a:rPr lang="en-US" altLang="ja-JP" sz="1400" dirty="0" err="1">
                <a:solidFill>
                  <a:schemeClr val="tx1"/>
                </a:solidFill>
              </a:rPr>
              <a:t>context.write</a:t>
            </a:r>
            <a:r>
              <a:rPr lang="en-US" altLang="ja-JP" sz="1400" dirty="0">
                <a:solidFill>
                  <a:schemeClr val="tx1"/>
                </a:solidFill>
              </a:rPr>
              <a:t>( </a:t>
            </a:r>
            <a:r>
              <a:rPr lang="en-US" altLang="ja-JP" sz="1400" dirty="0" err="1">
                <a:solidFill>
                  <a:schemeClr val="tx1"/>
                </a:solidFill>
              </a:rPr>
              <a:t>outKey</a:t>
            </a:r>
            <a:r>
              <a:rPr lang="en-US" altLang="ja-JP" sz="1400" dirty="0">
                <a:solidFill>
                  <a:schemeClr val="tx1"/>
                </a:solidFill>
              </a:rPr>
              <a:t>      ,     </a:t>
            </a:r>
            <a:r>
              <a:rPr lang="en-US" altLang="ja-JP" sz="1400" dirty="0" err="1">
                <a:solidFill>
                  <a:schemeClr val="tx1"/>
                </a:solidFill>
              </a:rPr>
              <a:t>outValue</a:t>
            </a:r>
            <a:r>
              <a:rPr lang="en-US" altLang="ja-JP" sz="1400" dirty="0">
                <a:solidFill>
                  <a:schemeClr val="tx1"/>
                </a:solidFill>
              </a:rPr>
              <a:t>);</a:t>
            </a:r>
          </a:p>
        </p:txBody>
      </p:sp>
      <p:sp>
        <p:nvSpPr>
          <p:cNvPr id="5" name="正方形/長方形 4"/>
          <p:cNvSpPr/>
          <p:nvPr/>
        </p:nvSpPr>
        <p:spPr>
          <a:xfrm>
            <a:off x="4140200" y="4162425"/>
            <a:ext cx="863600" cy="287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四角形吹き出し 5"/>
          <p:cNvSpPr/>
          <p:nvPr/>
        </p:nvSpPr>
        <p:spPr>
          <a:xfrm>
            <a:off x="4787900" y="2501900"/>
            <a:ext cx="4183063" cy="936625"/>
          </a:xfrm>
          <a:prstGeom prst="wedgeRectCallout">
            <a:avLst>
              <a:gd name="adj1" fmla="val -57658"/>
              <a:gd name="adj2" fmla="val 112382"/>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sz="1400" dirty="0">
                <a:solidFill>
                  <a:schemeClr val="tx1"/>
                </a:solidFill>
              </a:rPr>
              <a:t>入力データの</a:t>
            </a:r>
            <a:r>
              <a:rPr lang="en-US" altLang="ja-JP" sz="1400" dirty="0">
                <a:solidFill>
                  <a:schemeClr val="tx1"/>
                </a:solidFill>
              </a:rPr>
              <a:t>Key</a:t>
            </a:r>
            <a:r>
              <a:rPr lang="ja-JP" altLang="en-US" sz="1400" dirty="0">
                <a:solidFill>
                  <a:schemeClr val="tx1"/>
                </a:solidFill>
              </a:rPr>
              <a:t>に紐づいた</a:t>
            </a:r>
            <a:r>
              <a:rPr lang="en-US" altLang="ja-JP" sz="1400" dirty="0">
                <a:solidFill>
                  <a:schemeClr val="tx1"/>
                </a:solidFill>
              </a:rPr>
              <a:t>Value</a:t>
            </a:r>
            <a:r>
              <a:rPr lang="ja-JP" altLang="en-US" sz="1400" dirty="0">
                <a:solidFill>
                  <a:schemeClr val="tx1"/>
                </a:solidFill>
              </a:rPr>
              <a:t>が渡される。</a:t>
            </a:r>
            <a:endParaRPr lang="en-US" altLang="ja-JP" sz="1400" dirty="0">
              <a:solidFill>
                <a:schemeClr val="tx1"/>
              </a:solidFill>
            </a:endParaRPr>
          </a:p>
          <a:p>
            <a:pPr fontAlgn="auto">
              <a:spcBef>
                <a:spcPts val="0"/>
              </a:spcBef>
              <a:spcAft>
                <a:spcPts val="0"/>
              </a:spcAft>
              <a:defRPr/>
            </a:pPr>
            <a:r>
              <a:rPr lang="ja-JP" altLang="en-US" sz="1400" dirty="0">
                <a:solidFill>
                  <a:srgbClr val="FF0000"/>
                </a:solidFill>
              </a:rPr>
              <a:t>型には入力データの</a:t>
            </a:r>
            <a:r>
              <a:rPr lang="en-US" altLang="ja-JP" sz="1400" dirty="0">
                <a:solidFill>
                  <a:srgbClr val="FF0000"/>
                </a:solidFill>
              </a:rPr>
              <a:t>Value</a:t>
            </a:r>
            <a:r>
              <a:rPr lang="ja-JP" altLang="en-US" sz="1400" dirty="0">
                <a:solidFill>
                  <a:srgbClr val="FF0000"/>
                </a:solidFill>
              </a:rPr>
              <a:t>の型を指定する</a:t>
            </a:r>
            <a:r>
              <a:rPr lang="en-US" altLang="ja-JP" sz="1400" dirty="0">
                <a:solidFill>
                  <a:schemeClr val="tx1"/>
                </a:solidFill>
              </a:rPr>
              <a:t>(</a:t>
            </a:r>
            <a:r>
              <a:rPr lang="ja-JP" altLang="en-US" sz="1400" dirty="0">
                <a:solidFill>
                  <a:schemeClr val="tx1"/>
                </a:solidFill>
              </a:rPr>
              <a:t>入力データの</a:t>
            </a:r>
            <a:r>
              <a:rPr lang="en-US" altLang="ja-JP" sz="1400" dirty="0">
                <a:solidFill>
                  <a:schemeClr val="tx1"/>
                </a:solidFill>
              </a:rPr>
              <a:t>Value</a:t>
            </a:r>
            <a:r>
              <a:rPr lang="ja-JP" altLang="en-US" sz="1400" dirty="0">
                <a:solidFill>
                  <a:schemeClr val="tx1"/>
                </a:solidFill>
              </a:rPr>
              <a:t>の型は</a:t>
            </a:r>
            <a:r>
              <a:rPr lang="en-US" altLang="ja-JP" sz="1400" dirty="0" err="1">
                <a:solidFill>
                  <a:schemeClr val="tx1"/>
                </a:solidFill>
              </a:rPr>
              <a:t>InputFormat</a:t>
            </a:r>
            <a:r>
              <a:rPr lang="ja-JP" altLang="en-US" sz="1400" dirty="0" err="1">
                <a:solidFill>
                  <a:schemeClr val="tx1"/>
                </a:solidFill>
              </a:rPr>
              <a:t>に依</a:t>
            </a:r>
            <a:r>
              <a:rPr lang="ja-JP" altLang="en-US" sz="1400" dirty="0">
                <a:solidFill>
                  <a:schemeClr val="tx1"/>
                </a:solidFill>
              </a:rPr>
              <a:t>存する</a:t>
            </a:r>
            <a:r>
              <a:rPr lang="en-US" altLang="ja-JP" sz="1400" dirty="0">
                <a:solidFill>
                  <a:schemeClr val="tx1"/>
                </a:solidFill>
              </a:rPr>
              <a:t>)</a:t>
            </a:r>
          </a:p>
        </p:txBody>
      </p:sp>
      <p:sp>
        <p:nvSpPr>
          <p:cNvPr id="7" name="四角形吹き出し 6"/>
          <p:cNvSpPr/>
          <p:nvPr/>
        </p:nvSpPr>
        <p:spPr>
          <a:xfrm>
            <a:off x="327025" y="2501900"/>
            <a:ext cx="3616325" cy="936625"/>
          </a:xfrm>
          <a:prstGeom prst="wedgeRectCallout">
            <a:avLst>
              <a:gd name="adj1" fmla="val 30383"/>
              <a:gd name="adj2" fmla="val 113466"/>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sz="1400" dirty="0">
                <a:solidFill>
                  <a:schemeClr val="tx1"/>
                </a:solidFill>
              </a:rPr>
              <a:t>入力データの</a:t>
            </a:r>
            <a:r>
              <a:rPr lang="en-US" altLang="ja-JP" sz="1400" dirty="0">
                <a:solidFill>
                  <a:schemeClr val="tx1"/>
                </a:solidFill>
              </a:rPr>
              <a:t>Key</a:t>
            </a:r>
            <a:r>
              <a:rPr lang="ja-JP" altLang="en-US" sz="1400" dirty="0">
                <a:solidFill>
                  <a:schemeClr val="tx1"/>
                </a:solidFill>
              </a:rPr>
              <a:t>が渡される。</a:t>
            </a:r>
            <a:endParaRPr lang="en-US" altLang="ja-JP" sz="1400" dirty="0">
              <a:solidFill>
                <a:schemeClr val="tx1"/>
              </a:solidFill>
            </a:endParaRPr>
          </a:p>
          <a:p>
            <a:pPr fontAlgn="auto">
              <a:spcBef>
                <a:spcPts val="0"/>
              </a:spcBef>
              <a:spcAft>
                <a:spcPts val="0"/>
              </a:spcAft>
              <a:defRPr/>
            </a:pPr>
            <a:r>
              <a:rPr lang="ja-JP" altLang="en-US" sz="1400" dirty="0">
                <a:solidFill>
                  <a:srgbClr val="FF0000"/>
                </a:solidFill>
              </a:rPr>
              <a:t>型には入力データの</a:t>
            </a:r>
            <a:r>
              <a:rPr lang="en-US" altLang="ja-JP" sz="1400" dirty="0">
                <a:solidFill>
                  <a:srgbClr val="FF0000"/>
                </a:solidFill>
              </a:rPr>
              <a:t>Key</a:t>
            </a:r>
            <a:r>
              <a:rPr lang="ja-JP" altLang="en-US" sz="1400" dirty="0">
                <a:solidFill>
                  <a:srgbClr val="FF0000"/>
                </a:solidFill>
              </a:rPr>
              <a:t>の型を指定する</a:t>
            </a:r>
            <a:r>
              <a:rPr lang="en-US" altLang="ja-JP" sz="1400" dirty="0">
                <a:solidFill>
                  <a:schemeClr val="tx1"/>
                </a:solidFill>
              </a:rPr>
              <a:t>(</a:t>
            </a:r>
            <a:r>
              <a:rPr lang="ja-JP" altLang="en-US" sz="1400" dirty="0">
                <a:solidFill>
                  <a:schemeClr val="tx1"/>
                </a:solidFill>
              </a:rPr>
              <a:t>入力データの</a:t>
            </a:r>
            <a:r>
              <a:rPr lang="en-US" altLang="ja-JP" sz="1400" dirty="0">
                <a:solidFill>
                  <a:schemeClr val="tx1"/>
                </a:solidFill>
              </a:rPr>
              <a:t>Key</a:t>
            </a:r>
            <a:r>
              <a:rPr lang="ja-JP" altLang="en-US" sz="1400" dirty="0">
                <a:solidFill>
                  <a:schemeClr val="tx1"/>
                </a:solidFill>
              </a:rPr>
              <a:t>の型は</a:t>
            </a:r>
            <a:r>
              <a:rPr lang="en-US" altLang="ja-JP" sz="1400" dirty="0" err="1">
                <a:solidFill>
                  <a:schemeClr val="tx1"/>
                </a:solidFill>
              </a:rPr>
              <a:t>InputFormat</a:t>
            </a:r>
            <a:r>
              <a:rPr lang="ja-JP" altLang="en-US" sz="1400" dirty="0" err="1">
                <a:solidFill>
                  <a:schemeClr val="tx1"/>
                </a:solidFill>
              </a:rPr>
              <a:t>に依</a:t>
            </a:r>
            <a:r>
              <a:rPr lang="ja-JP" altLang="en-US" sz="1400" dirty="0">
                <a:solidFill>
                  <a:schemeClr val="tx1"/>
                </a:solidFill>
              </a:rPr>
              <a:t>存する</a:t>
            </a:r>
            <a:r>
              <a:rPr lang="en-US" altLang="ja-JP" sz="1400" dirty="0">
                <a:solidFill>
                  <a:schemeClr val="tx1"/>
                </a:solidFill>
              </a:rPr>
              <a:t>)</a:t>
            </a:r>
            <a:endParaRPr lang="ja-JP" altLang="en-US" sz="1400" dirty="0">
              <a:solidFill>
                <a:schemeClr val="tx1"/>
              </a:solidFill>
            </a:endParaRPr>
          </a:p>
        </p:txBody>
      </p:sp>
      <p:sp>
        <p:nvSpPr>
          <p:cNvPr id="8" name="正方形/長方形 7"/>
          <p:cNvSpPr/>
          <p:nvPr/>
        </p:nvSpPr>
        <p:spPr>
          <a:xfrm>
            <a:off x="2484438" y="4162425"/>
            <a:ext cx="1457325" cy="287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 name="正方形/長方形 8"/>
          <p:cNvSpPr/>
          <p:nvPr/>
        </p:nvSpPr>
        <p:spPr>
          <a:xfrm>
            <a:off x="1568450" y="5213350"/>
            <a:ext cx="3600450" cy="2889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四角形吹き出し 9"/>
          <p:cNvSpPr/>
          <p:nvPr/>
        </p:nvSpPr>
        <p:spPr>
          <a:xfrm>
            <a:off x="649288" y="5886450"/>
            <a:ext cx="6586537" cy="936625"/>
          </a:xfrm>
          <a:prstGeom prst="wedgeRectCallout">
            <a:avLst>
              <a:gd name="adj1" fmla="val -1860"/>
              <a:gd name="adj2" fmla="val -78534"/>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sz="1400" dirty="0">
                <a:solidFill>
                  <a:schemeClr val="tx1"/>
                </a:solidFill>
              </a:rPr>
              <a:t>Context</a:t>
            </a:r>
            <a:r>
              <a:rPr lang="ja-JP" altLang="en-US" sz="1400" dirty="0">
                <a:solidFill>
                  <a:schemeClr val="tx1"/>
                </a:solidFill>
              </a:rPr>
              <a:t>オブジェクトの</a:t>
            </a:r>
            <a:r>
              <a:rPr lang="en-US" altLang="ja-JP" sz="1400" dirty="0">
                <a:solidFill>
                  <a:schemeClr val="tx1"/>
                </a:solidFill>
              </a:rPr>
              <a:t>write</a:t>
            </a:r>
            <a:r>
              <a:rPr lang="ja-JP" altLang="en-US" sz="1400" dirty="0">
                <a:solidFill>
                  <a:schemeClr val="tx1"/>
                </a:solidFill>
              </a:rPr>
              <a:t>メソッドで中間データを書き出す。引数は</a:t>
            </a:r>
            <a:r>
              <a:rPr lang="en-US" altLang="ja-JP" sz="1400" dirty="0">
                <a:solidFill>
                  <a:schemeClr val="tx1"/>
                </a:solidFill>
              </a:rPr>
              <a:t>Key</a:t>
            </a:r>
            <a:r>
              <a:rPr lang="ja-JP" altLang="en-US" sz="1400" dirty="0" err="1">
                <a:solidFill>
                  <a:schemeClr val="tx1"/>
                </a:solidFill>
              </a:rPr>
              <a:t>、</a:t>
            </a:r>
            <a:r>
              <a:rPr lang="en-US" altLang="ja-JP" sz="1400" dirty="0">
                <a:solidFill>
                  <a:schemeClr val="tx1"/>
                </a:solidFill>
              </a:rPr>
              <a:t>Value</a:t>
            </a:r>
            <a:r>
              <a:rPr lang="ja-JP" altLang="en-US" sz="1400" dirty="0">
                <a:solidFill>
                  <a:schemeClr val="tx1"/>
                </a:solidFill>
              </a:rPr>
              <a:t>の順に指定する。</a:t>
            </a:r>
            <a:r>
              <a:rPr lang="ja-JP" altLang="en-US" sz="1400" dirty="0">
                <a:solidFill>
                  <a:srgbClr val="FF0000"/>
                </a:solidFill>
              </a:rPr>
              <a:t>出力する</a:t>
            </a:r>
            <a:r>
              <a:rPr lang="en-US" altLang="ja-JP" sz="1400" dirty="0">
                <a:solidFill>
                  <a:srgbClr val="FF0000"/>
                </a:solidFill>
              </a:rPr>
              <a:t>Key</a:t>
            </a:r>
            <a:r>
              <a:rPr lang="ja-JP" altLang="en-US" sz="1400" dirty="0">
                <a:solidFill>
                  <a:srgbClr val="FF0000"/>
                </a:solidFill>
              </a:rPr>
              <a:t>と</a:t>
            </a:r>
            <a:r>
              <a:rPr lang="en-US" altLang="ja-JP" sz="1400" dirty="0">
                <a:solidFill>
                  <a:srgbClr val="FF0000"/>
                </a:solidFill>
              </a:rPr>
              <a:t>Value</a:t>
            </a:r>
            <a:r>
              <a:rPr lang="ja-JP" altLang="en-US" sz="1400" dirty="0">
                <a:solidFill>
                  <a:srgbClr val="FF0000"/>
                </a:solidFill>
              </a:rPr>
              <a:t>の型はクラスの型パラメータで指定した型パラメータと一致させる必要があることに注意</a:t>
            </a:r>
          </a:p>
        </p:txBody>
      </p:sp>
      <p:sp>
        <p:nvSpPr>
          <p:cNvPr id="11" name="スライド番号プレースホルダー 10"/>
          <p:cNvSpPr>
            <a:spLocks noGrp="1"/>
          </p:cNvSpPr>
          <p:nvPr>
            <p:ph type="sldNum" sz="quarter" idx="11"/>
          </p:nvPr>
        </p:nvSpPr>
        <p:spPr/>
        <p:txBody>
          <a:bodyPr/>
          <a:lstStyle/>
          <a:p>
            <a:pPr>
              <a:defRPr/>
            </a:pPr>
            <a:fld id="{521D1B59-1198-40E6-9687-835293CC661F}" type="slidenum">
              <a:rPr lang="ja-JP" altLang="en-US" smtClean="0"/>
              <a:pPr>
                <a:defRPr/>
              </a:pPr>
              <a:t>24</a:t>
            </a:fld>
            <a:endParaRPr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ja-JP" altLang="en-US" dirty="0" smtClean="0"/>
              <a:t>初期化</a:t>
            </a:r>
            <a:r>
              <a:rPr lang="en-US" altLang="ja-JP" dirty="0" smtClean="0"/>
              <a:t>/</a:t>
            </a:r>
            <a:r>
              <a:rPr lang="ja-JP" altLang="en-US" dirty="0" smtClean="0"/>
              <a:t>終了時処理の実装</a:t>
            </a:r>
            <a:endParaRPr lang="ja-JP" altLang="en-US" dirty="0"/>
          </a:p>
        </p:txBody>
      </p:sp>
      <p:sp>
        <p:nvSpPr>
          <p:cNvPr id="61442" name="コンテンツ プレースホルダー 2"/>
          <p:cNvSpPr>
            <a:spLocks noGrp="1"/>
          </p:cNvSpPr>
          <p:nvPr>
            <p:ph idx="1"/>
          </p:nvPr>
        </p:nvSpPr>
        <p:spPr/>
        <p:txBody>
          <a:bodyPr/>
          <a:lstStyle/>
          <a:p>
            <a:pPr lvl="1" eaLnBrk="1" hangingPunct="1"/>
            <a:r>
              <a:rPr lang="en-US" altLang="ja-JP" smtClean="0"/>
              <a:t>setup</a:t>
            </a:r>
            <a:r>
              <a:rPr lang="ja-JP" altLang="en-US" smtClean="0"/>
              <a:t>メソッド</a:t>
            </a:r>
            <a:endParaRPr lang="en-US" altLang="ja-JP" smtClean="0"/>
          </a:p>
          <a:p>
            <a:pPr lvl="2" eaLnBrk="1" hangingPunct="1"/>
            <a:r>
              <a:rPr lang="ja-JP" altLang="en-US" smtClean="0"/>
              <a:t>タスク開始時に</a:t>
            </a:r>
            <a:r>
              <a:rPr lang="en-US" altLang="ja-JP" smtClean="0"/>
              <a:t>1</a:t>
            </a:r>
            <a:r>
              <a:rPr lang="ja-JP" altLang="en-US" smtClean="0"/>
              <a:t>度だけフレームワークから呼び出される。主に初期化処理を実装するのに利用する</a:t>
            </a:r>
            <a:endParaRPr lang="en-US" altLang="ja-JP" smtClean="0"/>
          </a:p>
          <a:p>
            <a:pPr lvl="2" eaLnBrk="1" hangingPunct="1"/>
            <a:endParaRPr lang="en-US" altLang="ja-JP" smtClean="0"/>
          </a:p>
          <a:p>
            <a:pPr lvl="2" eaLnBrk="1" hangingPunct="1"/>
            <a:endParaRPr lang="en-US" altLang="ja-JP" smtClean="0"/>
          </a:p>
          <a:p>
            <a:pPr lvl="1" eaLnBrk="1" hangingPunct="1"/>
            <a:r>
              <a:rPr lang="en-US" altLang="ja-JP" smtClean="0"/>
              <a:t>cleanup</a:t>
            </a:r>
            <a:r>
              <a:rPr lang="ja-JP" altLang="en-US" smtClean="0"/>
              <a:t>メソッド</a:t>
            </a:r>
            <a:endParaRPr lang="en-US" altLang="ja-JP" smtClean="0"/>
          </a:p>
          <a:p>
            <a:pPr lvl="2" eaLnBrk="1" hangingPunct="1"/>
            <a:r>
              <a:rPr lang="ja-JP" altLang="en-US" smtClean="0"/>
              <a:t>タスク終了時に</a:t>
            </a:r>
            <a:r>
              <a:rPr lang="en-US" altLang="ja-JP" smtClean="0"/>
              <a:t>1</a:t>
            </a:r>
            <a:r>
              <a:rPr lang="ja-JP" altLang="en-US" smtClean="0"/>
              <a:t>度だけフレームワークから呼び出される。主に中間生成物の削除などの清掃や、バッファのフラッシュなどに利用する</a:t>
            </a:r>
            <a:endParaRPr lang="en-US" altLang="ja-JP" smtClean="0"/>
          </a:p>
          <a:p>
            <a:pPr eaLnBrk="1" hangingPunct="1"/>
            <a:endParaRPr lang="ja-JP" altLang="en-US" smtClean="0"/>
          </a:p>
        </p:txBody>
      </p:sp>
      <p:sp>
        <p:nvSpPr>
          <p:cNvPr id="4" name="正方形/長方形 3"/>
          <p:cNvSpPr/>
          <p:nvPr/>
        </p:nvSpPr>
        <p:spPr>
          <a:xfrm>
            <a:off x="1116013" y="2205038"/>
            <a:ext cx="6911975" cy="431800"/>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altLang="ja-JP" sz="1400" dirty="0">
                <a:solidFill>
                  <a:schemeClr val="tx1"/>
                </a:solidFill>
              </a:rPr>
              <a:t>public void setup(Context context) throws </a:t>
            </a:r>
            <a:r>
              <a:rPr lang="en-US" altLang="ja-JP" sz="1400" dirty="0" err="1">
                <a:solidFill>
                  <a:schemeClr val="tx1"/>
                </a:solidFill>
              </a:rPr>
              <a:t>IOException</a:t>
            </a:r>
            <a:r>
              <a:rPr lang="en-US" altLang="ja-JP" sz="1400" dirty="0">
                <a:solidFill>
                  <a:schemeClr val="tx1"/>
                </a:solidFill>
              </a:rPr>
              <a:t>  , </a:t>
            </a:r>
            <a:r>
              <a:rPr lang="en-US" altLang="ja-JP" sz="1400" dirty="0" err="1">
                <a:solidFill>
                  <a:schemeClr val="tx1"/>
                </a:solidFill>
              </a:rPr>
              <a:t>InterruptedExcdeption</a:t>
            </a:r>
            <a:endParaRPr lang="en-US" altLang="ja-JP" sz="1400" dirty="0">
              <a:solidFill>
                <a:schemeClr val="tx1"/>
              </a:solidFill>
            </a:endParaRPr>
          </a:p>
        </p:txBody>
      </p:sp>
      <p:sp>
        <p:nvSpPr>
          <p:cNvPr id="5" name="正方形/長方形 4"/>
          <p:cNvSpPr/>
          <p:nvPr/>
        </p:nvSpPr>
        <p:spPr>
          <a:xfrm>
            <a:off x="1116013" y="3841750"/>
            <a:ext cx="7129462" cy="431800"/>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altLang="ja-JP" sz="1400" dirty="0">
                <a:solidFill>
                  <a:schemeClr val="tx1"/>
                </a:solidFill>
              </a:rPr>
              <a:t>public void cleanup(Context context) throws </a:t>
            </a:r>
            <a:r>
              <a:rPr lang="en-US" altLang="ja-JP" sz="1400" dirty="0" err="1">
                <a:solidFill>
                  <a:schemeClr val="tx1"/>
                </a:solidFill>
              </a:rPr>
              <a:t>IOException</a:t>
            </a:r>
            <a:r>
              <a:rPr lang="en-US" altLang="ja-JP" sz="1400" dirty="0">
                <a:solidFill>
                  <a:schemeClr val="tx1"/>
                </a:solidFill>
              </a:rPr>
              <a:t>  , </a:t>
            </a:r>
            <a:r>
              <a:rPr lang="en-US" altLang="ja-JP" sz="1400" dirty="0" err="1">
                <a:solidFill>
                  <a:schemeClr val="tx1"/>
                </a:solidFill>
              </a:rPr>
              <a:t>InterruptedExcdeption</a:t>
            </a:r>
            <a:endParaRPr lang="en-US" altLang="ja-JP" sz="1400" dirty="0">
              <a:solidFill>
                <a:schemeClr val="tx1"/>
              </a:solidFill>
            </a:endParaRPr>
          </a:p>
        </p:txBody>
      </p:sp>
      <p:sp>
        <p:nvSpPr>
          <p:cNvPr id="6" name="スライド番号プレースホルダー 5"/>
          <p:cNvSpPr>
            <a:spLocks noGrp="1"/>
          </p:cNvSpPr>
          <p:nvPr>
            <p:ph type="sldNum" sz="quarter" idx="11"/>
          </p:nvPr>
        </p:nvSpPr>
        <p:spPr/>
        <p:txBody>
          <a:bodyPr/>
          <a:lstStyle/>
          <a:p>
            <a:pPr>
              <a:defRPr/>
            </a:pPr>
            <a:fld id="{01493962-2005-404A-8214-80C96CC2B704}" type="slidenum">
              <a:rPr lang="ja-JP" altLang="en-US" smtClean="0"/>
              <a:pPr>
                <a:defRPr/>
              </a:pPr>
              <a:t>25</a:t>
            </a:fld>
            <a:endParaRPr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smtClean="0"/>
              <a:t>Writable</a:t>
            </a:r>
            <a:r>
              <a:rPr lang="ja-JP" altLang="en-US" dirty="0" smtClean="0"/>
              <a:t>型</a:t>
            </a:r>
            <a:endParaRPr lang="ja-JP" altLang="en-US" dirty="0"/>
          </a:p>
        </p:txBody>
      </p:sp>
      <p:sp>
        <p:nvSpPr>
          <p:cNvPr id="4" name="角丸四角形 3"/>
          <p:cNvSpPr/>
          <p:nvPr/>
        </p:nvSpPr>
        <p:spPr>
          <a:xfrm>
            <a:off x="1979613" y="2012950"/>
            <a:ext cx="4965700" cy="4327525"/>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8" name="正方形/長方形 7"/>
          <p:cNvSpPr/>
          <p:nvPr/>
        </p:nvSpPr>
        <p:spPr>
          <a:xfrm>
            <a:off x="3067050" y="5980113"/>
            <a:ext cx="2995613" cy="720725"/>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OutputFormat</a:t>
            </a:r>
            <a:endParaRPr lang="ja-JP" altLang="en-US" u="sng" dirty="0">
              <a:solidFill>
                <a:schemeClr val="tx1"/>
              </a:solidFill>
            </a:endParaRPr>
          </a:p>
        </p:txBody>
      </p:sp>
      <p:sp>
        <p:nvSpPr>
          <p:cNvPr id="9" name="正方形/長方形 8"/>
          <p:cNvSpPr/>
          <p:nvPr/>
        </p:nvSpPr>
        <p:spPr>
          <a:xfrm>
            <a:off x="3808413" y="3141663"/>
            <a:ext cx="1512887" cy="509587"/>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Map</a:t>
            </a:r>
            <a:r>
              <a:rPr lang="ja-JP" altLang="en-US" u="sng" dirty="0">
                <a:solidFill>
                  <a:schemeClr val="tx1"/>
                </a:solidFill>
              </a:rPr>
              <a:t>タスク</a:t>
            </a:r>
          </a:p>
        </p:txBody>
      </p:sp>
      <p:sp>
        <p:nvSpPr>
          <p:cNvPr id="10" name="正方形/長方形 9"/>
          <p:cNvSpPr/>
          <p:nvPr/>
        </p:nvSpPr>
        <p:spPr>
          <a:xfrm>
            <a:off x="3808413" y="4703763"/>
            <a:ext cx="1512887" cy="5254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Reduce</a:t>
            </a:r>
            <a:r>
              <a:rPr lang="ja-JP" altLang="en-US" u="sng" dirty="0">
                <a:solidFill>
                  <a:schemeClr val="tx1"/>
                </a:solidFill>
              </a:rPr>
              <a:t>タスク</a:t>
            </a:r>
          </a:p>
        </p:txBody>
      </p:sp>
      <p:sp>
        <p:nvSpPr>
          <p:cNvPr id="6" name="フローチャート : 磁気ディスク 5"/>
          <p:cNvSpPr/>
          <p:nvPr/>
        </p:nvSpPr>
        <p:spPr>
          <a:xfrm>
            <a:off x="141288" y="3500438"/>
            <a:ext cx="1655762" cy="165735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HDFS</a:t>
            </a:r>
            <a:r>
              <a:rPr lang="ja-JP" altLang="en-US" dirty="0">
                <a:solidFill>
                  <a:schemeClr val="tx1"/>
                </a:solidFill>
              </a:rPr>
              <a:t>や</a:t>
            </a:r>
            <a:endParaRPr lang="en-US" altLang="ja-JP" dirty="0">
              <a:solidFill>
                <a:schemeClr val="tx1"/>
              </a:solidFill>
            </a:endParaRPr>
          </a:p>
          <a:p>
            <a:pPr algn="ctr" fontAlgn="auto">
              <a:spcBef>
                <a:spcPts val="0"/>
              </a:spcBef>
              <a:spcAft>
                <a:spcPts val="0"/>
              </a:spcAft>
              <a:defRPr/>
            </a:pPr>
            <a:r>
              <a:rPr lang="en-US" altLang="ja-JP" dirty="0">
                <a:solidFill>
                  <a:schemeClr val="tx1"/>
                </a:solidFill>
              </a:rPr>
              <a:t>RDBMS</a:t>
            </a:r>
            <a:r>
              <a:rPr lang="ja-JP" altLang="en-US" dirty="0">
                <a:solidFill>
                  <a:schemeClr val="tx1"/>
                </a:solidFill>
              </a:rPr>
              <a:t>など</a:t>
            </a:r>
            <a:endParaRPr lang="en-US" altLang="ja-JP" dirty="0">
              <a:solidFill>
                <a:schemeClr val="tx1"/>
              </a:solidFill>
            </a:endParaRPr>
          </a:p>
        </p:txBody>
      </p:sp>
      <p:sp>
        <p:nvSpPr>
          <p:cNvPr id="5" name="正方形/長方形 4"/>
          <p:cNvSpPr/>
          <p:nvPr/>
        </p:nvSpPr>
        <p:spPr>
          <a:xfrm>
            <a:off x="3406775" y="1773238"/>
            <a:ext cx="2359025" cy="5762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InputFormat</a:t>
            </a:r>
            <a:endParaRPr lang="ja-JP" altLang="en-US" u="sng" dirty="0">
              <a:solidFill>
                <a:schemeClr val="tx1"/>
              </a:solidFill>
            </a:endParaRPr>
          </a:p>
        </p:txBody>
      </p:sp>
      <p:cxnSp>
        <p:nvCxnSpPr>
          <p:cNvPr id="12" name="直線矢印コネクタ 11"/>
          <p:cNvCxnSpPr>
            <a:stCxn id="5" idx="2"/>
            <a:endCxn id="9" idx="0"/>
          </p:cNvCxnSpPr>
          <p:nvPr/>
        </p:nvCxnSpPr>
        <p:spPr>
          <a:xfrm flipH="1">
            <a:off x="4565650" y="2349500"/>
            <a:ext cx="20638" cy="7921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497" name="テキスト ボックス 12"/>
          <p:cNvSpPr txBox="1">
            <a:spLocks noChangeArrowheads="1"/>
          </p:cNvSpPr>
          <p:nvPr/>
        </p:nvSpPr>
        <p:spPr bwMode="auto">
          <a:xfrm>
            <a:off x="3160713" y="2560638"/>
            <a:ext cx="2808287" cy="368300"/>
          </a:xfrm>
          <a:prstGeom prst="rect">
            <a:avLst/>
          </a:prstGeom>
          <a:solidFill>
            <a:schemeClr val="bg1"/>
          </a:solidFill>
          <a:ln w="9525">
            <a:solidFill>
              <a:schemeClr val="tx1"/>
            </a:solidFill>
            <a:miter lim="800000"/>
            <a:headEnd/>
            <a:tailEnd/>
          </a:ln>
        </p:spPr>
        <p:txBody>
          <a:bodyPr>
            <a:spAutoFit/>
          </a:bodyPr>
          <a:lstStyle/>
          <a:p>
            <a:pPr algn="ctr"/>
            <a:r>
              <a:rPr lang="en-US" altLang="ja-JP" dirty="0">
                <a:latin typeface="HGP創英角ｺﾞｼｯｸUB" pitchFamily="50" charset="-128"/>
                <a:ea typeface="HGP創英角ｺﾞｼｯｸUB" pitchFamily="50" charset="-128"/>
              </a:rPr>
              <a:t>Key-Value</a:t>
            </a:r>
            <a:r>
              <a:rPr lang="ja-JP" altLang="en-US" dirty="0">
                <a:latin typeface="HGP創英角ｺﾞｼｯｸUB" pitchFamily="50" charset="-128"/>
                <a:ea typeface="HGP創英角ｺﾞｼｯｸUB" pitchFamily="50" charset="-128"/>
              </a:rPr>
              <a:t>ペアのレコード</a:t>
            </a:r>
          </a:p>
        </p:txBody>
      </p:sp>
      <p:sp>
        <p:nvSpPr>
          <p:cNvPr id="14" name="正方形/長方形 13"/>
          <p:cNvSpPr/>
          <p:nvPr/>
        </p:nvSpPr>
        <p:spPr>
          <a:xfrm>
            <a:off x="7164388" y="4448175"/>
            <a:ext cx="1797050" cy="781050"/>
          </a:xfrm>
          <a:prstGeom prst="rect">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Writable</a:t>
            </a:r>
            <a:r>
              <a:rPr lang="ja-JP" altLang="en-US" u="sng" dirty="0">
                <a:solidFill>
                  <a:schemeClr val="tx1"/>
                </a:solidFill>
              </a:rPr>
              <a:t>型</a:t>
            </a:r>
            <a:endParaRPr lang="en-US" altLang="ja-JP" u="sng" dirty="0">
              <a:solidFill>
                <a:schemeClr val="tx1"/>
              </a:solidFill>
            </a:endParaRPr>
          </a:p>
        </p:txBody>
      </p:sp>
      <p:cxnSp>
        <p:nvCxnSpPr>
          <p:cNvPr id="15" name="直線矢印コネクタ 14"/>
          <p:cNvCxnSpPr>
            <a:stCxn id="9" idx="2"/>
            <a:endCxn id="10" idx="0"/>
          </p:cNvCxnSpPr>
          <p:nvPr/>
        </p:nvCxnSpPr>
        <p:spPr>
          <a:xfrm>
            <a:off x="4565650" y="3651250"/>
            <a:ext cx="0" cy="10525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500" name="テキスト ボックス 18"/>
          <p:cNvSpPr txBox="1">
            <a:spLocks noChangeArrowheads="1"/>
          </p:cNvSpPr>
          <p:nvPr/>
        </p:nvSpPr>
        <p:spPr bwMode="auto">
          <a:xfrm>
            <a:off x="3203575" y="392747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中間データ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34" name="直線矢印コネクタ 33"/>
          <p:cNvCxnSpPr>
            <a:stCxn id="10" idx="2"/>
            <a:endCxn id="8" idx="0"/>
          </p:cNvCxnSpPr>
          <p:nvPr/>
        </p:nvCxnSpPr>
        <p:spPr>
          <a:xfrm>
            <a:off x="4565650" y="5229225"/>
            <a:ext cx="0" cy="7508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502" name="テキスト ボックス 46"/>
          <p:cNvSpPr txBox="1">
            <a:spLocks noChangeArrowheads="1"/>
          </p:cNvSpPr>
          <p:nvPr/>
        </p:nvSpPr>
        <p:spPr bwMode="auto">
          <a:xfrm>
            <a:off x="3203575" y="541972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出力データ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50" name="カギ線コネクタ 49"/>
          <p:cNvCxnSpPr>
            <a:endCxn id="6" idx="3"/>
          </p:cNvCxnSpPr>
          <p:nvPr/>
        </p:nvCxnSpPr>
        <p:spPr>
          <a:xfrm rot="10800000">
            <a:off x="969963" y="5157788"/>
            <a:ext cx="2097087" cy="13668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504" name="テキスト ボックス 55"/>
          <p:cNvSpPr txBox="1">
            <a:spLocks noChangeArrowheads="1"/>
          </p:cNvSpPr>
          <p:nvPr/>
        </p:nvSpPr>
        <p:spPr bwMode="auto">
          <a:xfrm>
            <a:off x="2020888" y="3030538"/>
            <a:ext cx="1368425" cy="646112"/>
          </a:xfrm>
          <a:prstGeom prst="rect">
            <a:avLst/>
          </a:prstGeom>
          <a:noFill/>
          <a:ln w="9525">
            <a:noFill/>
            <a:miter lim="800000"/>
            <a:headEnd/>
            <a:tailEnd/>
          </a:ln>
        </p:spPr>
        <p:txBody>
          <a:bodyPr>
            <a:spAutoFit/>
          </a:bodyPr>
          <a:lstStyle/>
          <a:p>
            <a:r>
              <a:rPr lang="en-US" altLang="ja-JP" u="sng">
                <a:latin typeface="HGP創英角ｺﾞｼｯｸUB" pitchFamily="50" charset="-128"/>
                <a:ea typeface="HGP創英角ｺﾞｼｯｸUB" pitchFamily="50" charset="-128"/>
              </a:rPr>
              <a:t>MapReduce</a:t>
            </a:r>
            <a:r>
              <a:rPr lang="ja-JP" altLang="en-US" u="sng">
                <a:latin typeface="HGP創英角ｺﾞｼｯｸUB" pitchFamily="50" charset="-128"/>
                <a:ea typeface="HGP創英角ｺﾞｼｯｸUB" pitchFamily="50" charset="-128"/>
              </a:rPr>
              <a:t>ジョブ</a:t>
            </a:r>
          </a:p>
        </p:txBody>
      </p:sp>
      <p:cxnSp>
        <p:nvCxnSpPr>
          <p:cNvPr id="59" name="直線コネクタ 58"/>
          <p:cNvCxnSpPr>
            <a:stCxn id="14" idx="1"/>
            <a:endCxn id="63500" idx="3"/>
          </p:cNvCxnSpPr>
          <p:nvPr/>
        </p:nvCxnSpPr>
        <p:spPr>
          <a:xfrm flipH="1" flipV="1">
            <a:off x="5969000" y="4113213"/>
            <a:ext cx="1195388" cy="7254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506" name="テキスト ボックス 65"/>
          <p:cNvSpPr txBox="1">
            <a:spLocks noChangeArrowheads="1"/>
          </p:cNvSpPr>
          <p:nvPr/>
        </p:nvSpPr>
        <p:spPr bwMode="auto">
          <a:xfrm>
            <a:off x="6259513" y="1366838"/>
            <a:ext cx="2587625" cy="646112"/>
          </a:xfrm>
          <a:prstGeom prst="rect">
            <a:avLst/>
          </a:prstGeom>
          <a:noFill/>
          <a:ln w="9525">
            <a:no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a:t>
            </a:r>
            <a:r>
              <a:rPr lang="ja-JP" altLang="en-US">
                <a:latin typeface="HGP創英角ｺﾞｼｯｸUB" pitchFamily="50" charset="-128"/>
                <a:ea typeface="HGP創英角ｺﾞｼｯｸUB" pitchFamily="50" charset="-128"/>
              </a:rPr>
              <a:t>アンダースコアは</a:t>
            </a:r>
            <a:endParaRPr lang="en-US" altLang="ja-JP">
              <a:latin typeface="HGP創英角ｺﾞｼｯｸUB" pitchFamily="50" charset="-128"/>
              <a:ea typeface="HGP創英角ｺﾞｼｯｸUB" pitchFamily="50" charset="-128"/>
            </a:endParaRPr>
          </a:p>
          <a:p>
            <a:pPr algn="ctr"/>
            <a:r>
              <a:rPr lang="ja-JP" altLang="en-US">
                <a:latin typeface="HGP創英角ｺﾞｼｯｸUB" pitchFamily="50" charset="-128"/>
                <a:ea typeface="HGP創英角ｺﾞｼｯｸUB" pitchFamily="50" charset="-128"/>
              </a:rPr>
              <a:t>制御可能な要素</a:t>
            </a:r>
          </a:p>
        </p:txBody>
      </p:sp>
      <p:sp>
        <p:nvSpPr>
          <p:cNvPr id="76" name="角丸四角形吹き出し 75"/>
          <p:cNvSpPr/>
          <p:nvPr/>
        </p:nvSpPr>
        <p:spPr>
          <a:xfrm>
            <a:off x="7019925" y="5516563"/>
            <a:ext cx="1941513" cy="1184275"/>
          </a:xfrm>
          <a:prstGeom prst="wedgeRoundRectCallout">
            <a:avLst>
              <a:gd name="adj1" fmla="val -5191"/>
              <a:gd name="adj2" fmla="val -75215"/>
              <a:gd name="adj3" fmla="val 16667"/>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dirty="0">
                <a:solidFill>
                  <a:schemeClr val="tx1"/>
                </a:solidFill>
              </a:rPr>
              <a:t>Key-Value</a:t>
            </a:r>
            <a:r>
              <a:rPr lang="ja-JP" altLang="en-US" dirty="0">
                <a:solidFill>
                  <a:schemeClr val="tx1"/>
                </a:solidFill>
              </a:rPr>
              <a:t>の型は</a:t>
            </a:r>
            <a:r>
              <a:rPr lang="en-US" altLang="ja-JP" dirty="0">
                <a:solidFill>
                  <a:schemeClr val="tx1"/>
                </a:solidFill>
              </a:rPr>
              <a:t>Writable</a:t>
            </a:r>
            <a:r>
              <a:rPr lang="ja-JP" altLang="en-US" dirty="0">
                <a:solidFill>
                  <a:schemeClr val="tx1"/>
                </a:solidFill>
              </a:rPr>
              <a:t>型で表される</a:t>
            </a:r>
          </a:p>
        </p:txBody>
      </p:sp>
      <p:cxnSp>
        <p:nvCxnSpPr>
          <p:cNvPr id="22" name="カギ線コネクタ 21"/>
          <p:cNvCxnSpPr/>
          <p:nvPr/>
        </p:nvCxnSpPr>
        <p:spPr>
          <a:xfrm rot="5400000" flipH="1" flipV="1">
            <a:off x="1540669" y="1634332"/>
            <a:ext cx="1295400" cy="2436812"/>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50825" y="1196975"/>
            <a:ext cx="2282825" cy="576263"/>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u="sng" dirty="0">
                <a:solidFill>
                  <a:schemeClr val="tx1"/>
                </a:solidFill>
              </a:rPr>
              <a:t>ドライバ</a:t>
            </a:r>
          </a:p>
        </p:txBody>
      </p:sp>
      <p:cxnSp>
        <p:nvCxnSpPr>
          <p:cNvPr id="24" name="直線矢印コネクタ 23"/>
          <p:cNvCxnSpPr>
            <a:stCxn id="23" idx="3"/>
          </p:cNvCxnSpPr>
          <p:nvPr/>
        </p:nvCxnSpPr>
        <p:spPr>
          <a:xfrm>
            <a:off x="2533650" y="1485900"/>
            <a:ext cx="454025" cy="5270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511" name="テキスト ボックス 24"/>
          <p:cNvSpPr txBox="1">
            <a:spLocks noChangeArrowheads="1"/>
          </p:cNvSpPr>
          <p:nvPr/>
        </p:nvSpPr>
        <p:spPr bwMode="auto">
          <a:xfrm>
            <a:off x="2620963" y="1358900"/>
            <a:ext cx="1079500" cy="368300"/>
          </a:xfrm>
          <a:prstGeom prst="rect">
            <a:avLst/>
          </a:prstGeom>
          <a:noFill/>
          <a:ln w="9525">
            <a:noFill/>
            <a:miter lim="800000"/>
            <a:headEnd/>
            <a:tailEnd/>
          </a:ln>
        </p:spPr>
        <p:txBody>
          <a:bodyPr>
            <a:spAutoFit/>
          </a:bodyPr>
          <a:lstStyle/>
          <a:p>
            <a:pPr algn="ctr"/>
            <a:r>
              <a:rPr lang="ja-JP" altLang="en-US"/>
              <a:t>実行</a:t>
            </a:r>
          </a:p>
        </p:txBody>
      </p:sp>
      <p:sp>
        <p:nvSpPr>
          <p:cNvPr id="3" name="スライド番号プレースホルダー 2"/>
          <p:cNvSpPr>
            <a:spLocks noGrp="1"/>
          </p:cNvSpPr>
          <p:nvPr>
            <p:ph type="sldNum" sz="quarter" idx="11"/>
          </p:nvPr>
        </p:nvSpPr>
        <p:spPr/>
        <p:txBody>
          <a:bodyPr/>
          <a:lstStyle/>
          <a:p>
            <a:pPr>
              <a:defRPr/>
            </a:pPr>
            <a:fld id="{43C12826-0BB3-4CAA-9434-1F0B76419EB0}" type="slidenum">
              <a:rPr lang="ja-JP" altLang="en-US" smtClean="0"/>
              <a:pPr>
                <a:defRPr/>
              </a:pPr>
              <a:t>26</a:t>
            </a:fld>
            <a:endParaRPr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smtClean="0"/>
              <a:t>Writable</a:t>
            </a:r>
            <a:r>
              <a:rPr lang="ja-JP" altLang="en-US" dirty="0" smtClean="0"/>
              <a:t>型とは？</a:t>
            </a:r>
            <a:endParaRPr lang="ja-JP" altLang="en-US" dirty="0"/>
          </a:p>
        </p:txBody>
      </p:sp>
      <p:sp>
        <p:nvSpPr>
          <p:cNvPr id="65538" name="コンテンツ プレースホルダー 2"/>
          <p:cNvSpPr>
            <a:spLocks noGrp="1"/>
          </p:cNvSpPr>
          <p:nvPr>
            <p:ph idx="1"/>
          </p:nvPr>
        </p:nvSpPr>
        <p:spPr>
          <a:xfrm>
            <a:off x="179388" y="1206500"/>
            <a:ext cx="8785225" cy="1358900"/>
          </a:xfrm>
        </p:spPr>
        <p:txBody>
          <a:bodyPr/>
          <a:lstStyle/>
          <a:p>
            <a:pPr eaLnBrk="1" hangingPunct="1"/>
            <a:r>
              <a:rPr lang="en-US" altLang="ja-JP" smtClean="0"/>
              <a:t>Hadoop</a:t>
            </a:r>
            <a:r>
              <a:rPr lang="ja-JP" altLang="en-US" smtClean="0"/>
              <a:t>独自の型システム</a:t>
            </a:r>
            <a:endParaRPr lang="en-US" altLang="ja-JP" smtClean="0"/>
          </a:p>
          <a:p>
            <a:pPr eaLnBrk="1" hangingPunct="1"/>
            <a:r>
              <a:rPr lang="ja-JP" altLang="en-US" smtClean="0"/>
              <a:t>独自のシリアライズ方式を実装可能</a:t>
            </a:r>
            <a:endParaRPr lang="en-US" altLang="ja-JP" smtClean="0"/>
          </a:p>
          <a:p>
            <a:pPr eaLnBrk="1" hangingPunct="1"/>
            <a:r>
              <a:rPr lang="en-US" altLang="ja-JP" smtClean="0"/>
              <a:t>Shuffle</a:t>
            </a:r>
            <a:r>
              <a:rPr lang="ja-JP" altLang="en-US" smtClean="0"/>
              <a:t>フェーズでは</a:t>
            </a:r>
            <a:r>
              <a:rPr lang="en-US" altLang="ja-JP" smtClean="0"/>
              <a:t>Map</a:t>
            </a:r>
            <a:r>
              <a:rPr lang="ja-JP" altLang="en-US" smtClean="0"/>
              <a:t>タスクから出力された中間データはネットワーク経由で</a:t>
            </a:r>
            <a:r>
              <a:rPr lang="en-US" altLang="ja-JP" smtClean="0"/>
              <a:t>Reduce</a:t>
            </a:r>
            <a:r>
              <a:rPr lang="ja-JP" altLang="en-US" smtClean="0"/>
              <a:t>タスクに渡されるため、</a:t>
            </a:r>
            <a:r>
              <a:rPr lang="ja-JP" altLang="en-US" smtClean="0">
                <a:solidFill>
                  <a:srgbClr val="FF0000"/>
                </a:solidFill>
              </a:rPr>
              <a:t>シリアライズ可能なデータ型</a:t>
            </a:r>
            <a:r>
              <a:rPr lang="ja-JP" altLang="en-US" smtClean="0"/>
              <a:t>が必要</a:t>
            </a:r>
            <a:endParaRPr lang="en-US" altLang="ja-JP" smtClean="0"/>
          </a:p>
          <a:p>
            <a:pPr eaLnBrk="1" hangingPunct="1"/>
            <a:endParaRPr lang="en-US" altLang="ja-JP" smtClean="0"/>
          </a:p>
          <a:p>
            <a:pPr marL="857250" lvl="1" indent="-457200" eaLnBrk="1" hangingPunct="1">
              <a:buFont typeface="HGP創英角ｺﾞｼｯｸUB" pitchFamily="50" charset="-128"/>
              <a:buAutoNum type="circleNumDbPlain"/>
            </a:pPr>
            <a:endParaRPr lang="en-US" altLang="ja-JP" smtClean="0"/>
          </a:p>
        </p:txBody>
      </p:sp>
      <p:sp>
        <p:nvSpPr>
          <p:cNvPr id="65539" name="テキスト ボックス 4"/>
          <p:cNvSpPr txBox="1">
            <a:spLocks noChangeArrowheads="1"/>
          </p:cNvSpPr>
          <p:nvPr/>
        </p:nvSpPr>
        <p:spPr bwMode="auto">
          <a:xfrm>
            <a:off x="342900" y="5903913"/>
            <a:ext cx="4176713" cy="738187"/>
          </a:xfrm>
          <a:prstGeom prst="rect">
            <a:avLst/>
          </a:prstGeom>
          <a:noFill/>
          <a:ln w="9525">
            <a:noFill/>
            <a:miter lim="800000"/>
            <a:headEnd/>
            <a:tailEnd/>
          </a:ln>
        </p:spPr>
        <p:txBody>
          <a:bodyPr>
            <a:spAutoFit/>
          </a:bodyPr>
          <a:lstStyle/>
          <a:p>
            <a:r>
              <a:rPr lang="en-US" altLang="ja-JP" sz="1400">
                <a:latin typeface="HGP創英角ｺﾞｼｯｸUB" pitchFamily="50" charset="-128"/>
                <a:ea typeface="HGP創英角ｺﾞｼｯｸUB" pitchFamily="50" charset="-128"/>
              </a:rPr>
              <a:t>※</a:t>
            </a:r>
            <a:r>
              <a:rPr lang="ja-JP" altLang="en-US" sz="1400">
                <a:latin typeface="HGP創英角ｺﾞｼｯｸUB" pitchFamily="50" charset="-128"/>
                <a:ea typeface="HGP創英角ｺﾞｼｯｸUB" pitchFamily="50" charset="-128"/>
              </a:rPr>
              <a:t>シリアライズ</a:t>
            </a:r>
            <a:endParaRPr lang="en-US" altLang="ja-JP" sz="1400">
              <a:latin typeface="HGP創英角ｺﾞｼｯｸUB" pitchFamily="50" charset="-128"/>
              <a:ea typeface="HGP創英角ｺﾞｼｯｸUB" pitchFamily="50" charset="-128"/>
            </a:endParaRPr>
          </a:p>
          <a:p>
            <a:r>
              <a:rPr lang="ja-JP" altLang="en-US" sz="1400">
                <a:latin typeface="HGP創英角ｺﾞｼｯｸUB" pitchFamily="50" charset="-128"/>
                <a:ea typeface="HGP創英角ｺﾞｼｯｸUB" pitchFamily="50" charset="-128"/>
              </a:rPr>
              <a:t>オブジェクトをファイルやネットワークなどに書き出すことができるよう、構造を整列すること</a:t>
            </a:r>
            <a:endParaRPr lang="en-US" altLang="ja-JP" sz="1400">
              <a:latin typeface="HGP創英角ｺﾞｼｯｸUB" pitchFamily="50" charset="-128"/>
              <a:ea typeface="HGP創英角ｺﾞｼｯｸUB" pitchFamily="50" charset="-128"/>
            </a:endParaRPr>
          </a:p>
        </p:txBody>
      </p:sp>
      <p:sp>
        <p:nvSpPr>
          <p:cNvPr id="4" name="正方形/長方形 3"/>
          <p:cNvSpPr/>
          <p:nvPr/>
        </p:nvSpPr>
        <p:spPr>
          <a:xfrm>
            <a:off x="379413" y="3141663"/>
            <a:ext cx="8280400" cy="2374900"/>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ja-JP" sz="4400" dirty="0">
                <a:solidFill>
                  <a:sysClr val="windowText" lastClr="000000"/>
                </a:solidFill>
              </a:rPr>
              <a:t>Q.</a:t>
            </a:r>
            <a:r>
              <a:rPr lang="ja-JP" altLang="en-US" sz="4400" dirty="0">
                <a:solidFill>
                  <a:sysClr val="windowText" lastClr="000000"/>
                </a:solidFill>
              </a:rPr>
              <a:t> </a:t>
            </a:r>
            <a:r>
              <a:rPr lang="en-US" altLang="ja-JP" dirty="0">
                <a:solidFill>
                  <a:sysClr val="windowText" lastClr="000000"/>
                </a:solidFill>
              </a:rPr>
              <a:t>Java</a:t>
            </a:r>
            <a:r>
              <a:rPr lang="ja-JP" altLang="en-US" dirty="0" err="1">
                <a:solidFill>
                  <a:sysClr val="windowText" lastClr="000000"/>
                </a:solidFill>
              </a:rPr>
              <a:t>には</a:t>
            </a:r>
            <a:r>
              <a:rPr lang="ja-JP" altLang="en-US" dirty="0">
                <a:solidFill>
                  <a:sysClr val="windowText" lastClr="000000"/>
                </a:solidFill>
              </a:rPr>
              <a:t>標準でシリアライズの仕組みが用意されているが、改めて</a:t>
            </a:r>
            <a:r>
              <a:rPr lang="en-US" altLang="ja-JP" dirty="0" err="1">
                <a:solidFill>
                  <a:sysClr val="windowText" lastClr="000000"/>
                </a:solidFill>
              </a:rPr>
              <a:t>Hadoop</a:t>
            </a:r>
            <a:r>
              <a:rPr lang="ja-JP" altLang="en-US" dirty="0">
                <a:solidFill>
                  <a:sysClr val="windowText" lastClr="000000"/>
                </a:solidFill>
              </a:rPr>
              <a:t>で</a:t>
            </a:r>
            <a:r>
              <a:rPr lang="en-US" altLang="ja-JP" dirty="0">
                <a:solidFill>
                  <a:sysClr val="windowText" lastClr="000000"/>
                </a:solidFill>
              </a:rPr>
              <a:t>Writable</a:t>
            </a:r>
            <a:r>
              <a:rPr lang="ja-JP" altLang="en-US" dirty="0">
                <a:solidFill>
                  <a:sysClr val="windowText" lastClr="000000"/>
                </a:solidFill>
              </a:rPr>
              <a:t>型を用意する理由は？</a:t>
            </a:r>
            <a:endParaRPr lang="en-US" altLang="ja-JP" dirty="0">
              <a:solidFill>
                <a:sysClr val="windowText" lastClr="000000"/>
              </a:solidFill>
            </a:endParaRPr>
          </a:p>
          <a:p>
            <a:pPr>
              <a:defRPr/>
            </a:pPr>
            <a:endParaRPr lang="en-US" altLang="ja-JP" dirty="0">
              <a:solidFill>
                <a:sysClr val="windowText" lastClr="000000"/>
              </a:solidFill>
            </a:endParaRPr>
          </a:p>
          <a:p>
            <a:pPr>
              <a:defRPr/>
            </a:pPr>
            <a:r>
              <a:rPr lang="en-US" altLang="ja-JP" sz="4400" dirty="0">
                <a:solidFill>
                  <a:sysClr val="windowText" lastClr="000000"/>
                </a:solidFill>
              </a:rPr>
              <a:t>A. </a:t>
            </a:r>
            <a:r>
              <a:rPr lang="en-US" altLang="ja-JP" dirty="0">
                <a:solidFill>
                  <a:sysClr val="windowText" lastClr="000000"/>
                </a:solidFill>
              </a:rPr>
              <a:t>Java</a:t>
            </a:r>
            <a:r>
              <a:rPr lang="ja-JP" altLang="en-US" dirty="0">
                <a:solidFill>
                  <a:sysClr val="windowText" lastClr="000000"/>
                </a:solidFill>
              </a:rPr>
              <a:t>で標準で提供されているシリアライズの仕組みは効率が悪い。例えばシリアライズ後のデータにクラス名が含まれているなど</a:t>
            </a:r>
            <a:endParaRPr lang="en-US" altLang="ja-JP" dirty="0">
              <a:solidFill>
                <a:sysClr val="windowText" lastClr="000000"/>
              </a:solidFill>
            </a:endParaRPr>
          </a:p>
        </p:txBody>
      </p:sp>
      <p:sp>
        <p:nvSpPr>
          <p:cNvPr id="6" name="スライド番号プレースホルダー 5"/>
          <p:cNvSpPr>
            <a:spLocks noGrp="1"/>
          </p:cNvSpPr>
          <p:nvPr>
            <p:ph type="sldNum" sz="quarter" idx="11"/>
          </p:nvPr>
        </p:nvSpPr>
        <p:spPr/>
        <p:txBody>
          <a:bodyPr/>
          <a:lstStyle/>
          <a:p>
            <a:pPr>
              <a:defRPr/>
            </a:pPr>
            <a:fld id="{6A62FE85-6D12-4611-9FBE-8328A2988E9F}" type="slidenum">
              <a:rPr lang="ja-JP" altLang="en-US" smtClean="0"/>
              <a:pPr>
                <a:defRPr/>
              </a:pPr>
              <a:t>27</a:t>
            </a:fld>
            <a:endParaRPr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en-US" altLang="ja-JP" dirty="0"/>
              <a:t>Writable</a:t>
            </a:r>
            <a:r>
              <a:rPr lang="ja-JP" altLang="en-US" dirty="0"/>
              <a:t>型を表す</a:t>
            </a:r>
            <a:r>
              <a:rPr lang="en-US" altLang="ja-JP" dirty="0"/>
              <a:t>API(Writable/</a:t>
            </a:r>
            <a:r>
              <a:rPr lang="en-US" altLang="ja-JP" dirty="0" err="1"/>
              <a:t>WritableComparable</a:t>
            </a:r>
            <a:r>
              <a:rPr lang="ja-JP" altLang="en-US" dirty="0"/>
              <a:t>クラス</a:t>
            </a:r>
            <a:r>
              <a:rPr lang="en-US" altLang="ja-JP" dirty="0"/>
              <a:t>)</a:t>
            </a:r>
            <a:endParaRPr lang="ja-JP" altLang="en-US" dirty="0"/>
          </a:p>
        </p:txBody>
      </p:sp>
      <p:sp>
        <p:nvSpPr>
          <p:cNvPr id="67586" name="コンテンツ プレースホルダー 2"/>
          <p:cNvSpPr>
            <a:spLocks noGrp="1"/>
          </p:cNvSpPr>
          <p:nvPr>
            <p:ph idx="1"/>
          </p:nvPr>
        </p:nvSpPr>
        <p:spPr>
          <a:xfrm>
            <a:off x="179388" y="1206500"/>
            <a:ext cx="8785225" cy="854075"/>
          </a:xfrm>
        </p:spPr>
        <p:txBody>
          <a:bodyPr/>
          <a:lstStyle/>
          <a:p>
            <a:pPr eaLnBrk="1" hangingPunct="1"/>
            <a:r>
              <a:rPr lang="en-US" altLang="ja-JP" smtClean="0"/>
              <a:t>Writable</a:t>
            </a:r>
            <a:r>
              <a:rPr lang="ja-JP" altLang="en-US" smtClean="0"/>
              <a:t>型は、</a:t>
            </a:r>
            <a:r>
              <a:rPr lang="en-US" altLang="ja-JP" smtClean="0"/>
              <a:t>Writable</a:t>
            </a:r>
            <a:r>
              <a:rPr lang="ja-JP" altLang="en-US" smtClean="0"/>
              <a:t>または</a:t>
            </a:r>
            <a:r>
              <a:rPr lang="en-US" altLang="ja-JP" smtClean="0"/>
              <a:t>WritableComparable</a:t>
            </a:r>
            <a:r>
              <a:rPr lang="ja-JP" altLang="en-US" smtClean="0"/>
              <a:t>クラスのサブクラスとして定義する。中間データの</a:t>
            </a:r>
            <a:r>
              <a:rPr lang="en-US" altLang="ja-JP" smtClean="0"/>
              <a:t>Key</a:t>
            </a:r>
            <a:r>
              <a:rPr lang="ja-JP" altLang="en-US" smtClean="0"/>
              <a:t>の型に利用する場合は、</a:t>
            </a:r>
            <a:r>
              <a:rPr lang="en-US" altLang="ja-JP" smtClean="0"/>
              <a:t>Writable</a:t>
            </a:r>
            <a:r>
              <a:rPr lang="ja-JP" altLang="en-US" smtClean="0"/>
              <a:t>クラスを比較可能なように拡張した</a:t>
            </a:r>
            <a:r>
              <a:rPr lang="en-US" altLang="ja-JP" smtClean="0"/>
              <a:t>WritableComparable</a:t>
            </a:r>
            <a:r>
              <a:rPr lang="ja-JP" altLang="en-US" smtClean="0"/>
              <a:t>クラスのサブクラスとして定義する</a:t>
            </a:r>
            <a:endParaRPr lang="en-US" altLang="ja-JP" smtClean="0"/>
          </a:p>
          <a:p>
            <a:pPr eaLnBrk="1" hangingPunct="1"/>
            <a:r>
              <a:rPr lang="en-US" altLang="ja-JP" smtClean="0"/>
              <a:t>Hadoop</a:t>
            </a:r>
            <a:r>
              <a:rPr lang="ja-JP" altLang="en-US" smtClean="0"/>
              <a:t>では標準で基本的なデータ型の</a:t>
            </a:r>
            <a:r>
              <a:rPr lang="en-US" altLang="ja-JP" smtClean="0"/>
              <a:t>Writable</a:t>
            </a:r>
            <a:r>
              <a:rPr lang="ja-JP" altLang="en-US" smtClean="0"/>
              <a:t>型を提供している。</a:t>
            </a:r>
            <a:r>
              <a:rPr lang="en-US" altLang="ja-JP" smtClean="0"/>
              <a:t>WritableComparable</a:t>
            </a:r>
            <a:r>
              <a:rPr lang="ja-JP" altLang="en-US" smtClean="0"/>
              <a:t>クラスのサブクラスのため、中間データの</a:t>
            </a:r>
            <a:r>
              <a:rPr lang="en-US" altLang="ja-JP" smtClean="0"/>
              <a:t>Key</a:t>
            </a:r>
            <a:r>
              <a:rPr lang="ja-JP" altLang="en-US" smtClean="0"/>
              <a:t>にも利用可能である</a:t>
            </a:r>
            <a:endParaRPr lang="en-US" altLang="ja-JP" smtClean="0"/>
          </a:p>
        </p:txBody>
      </p:sp>
      <p:graphicFrame>
        <p:nvGraphicFramePr>
          <p:cNvPr id="5" name="表 4"/>
          <p:cNvGraphicFramePr>
            <a:graphicFrameLocks noGrp="1"/>
          </p:cNvGraphicFramePr>
          <p:nvPr/>
        </p:nvGraphicFramePr>
        <p:xfrm>
          <a:off x="1403350" y="3213100"/>
          <a:ext cx="6984776" cy="2961640"/>
        </p:xfrm>
        <a:graphic>
          <a:graphicData uri="http://schemas.openxmlformats.org/drawingml/2006/table">
            <a:tbl>
              <a:tblPr firstRow="1" bandRow="1">
                <a:tableStyleId>{5C22544A-7EE6-4342-B048-85BDC9FD1C3A}</a:tableStyleId>
              </a:tblPr>
              <a:tblGrid>
                <a:gridCol w="3492388"/>
                <a:gridCol w="3492388"/>
              </a:tblGrid>
              <a:tr h="149736">
                <a:tc>
                  <a:txBody>
                    <a:bodyPr/>
                    <a:lstStyle/>
                    <a:p>
                      <a:pPr algn="l"/>
                      <a:r>
                        <a:rPr kumimoji="1" lang="ja-JP" altLang="en-US" dirty="0" smtClean="0"/>
                        <a:t>型</a:t>
                      </a:r>
                      <a:endParaRPr kumimoji="1" lang="ja-JP" altLang="en-US" dirty="0"/>
                    </a:p>
                  </a:txBody>
                  <a:tcPr/>
                </a:tc>
                <a:tc>
                  <a:txBody>
                    <a:bodyPr/>
                    <a:lstStyle/>
                    <a:p>
                      <a:r>
                        <a:rPr kumimoji="1" lang="ja-JP" altLang="en-US" dirty="0" smtClean="0"/>
                        <a:t>クラス</a:t>
                      </a:r>
                      <a:endParaRPr kumimoji="1" lang="ja-JP" altLang="en-US" dirty="0"/>
                    </a:p>
                  </a:txBody>
                  <a:tcPr/>
                </a:tc>
              </a:tr>
              <a:tr h="370840">
                <a:tc>
                  <a:txBody>
                    <a:bodyPr/>
                    <a:lstStyle/>
                    <a:p>
                      <a:r>
                        <a:rPr kumimoji="1" lang="ja-JP" altLang="en-US" sz="1600" dirty="0" smtClean="0"/>
                        <a:t>文字列</a:t>
                      </a:r>
                      <a:endParaRPr kumimoji="1" lang="ja-JP" altLang="en-US" sz="1600" dirty="0"/>
                    </a:p>
                  </a:txBody>
                  <a:tcPr/>
                </a:tc>
                <a:tc>
                  <a:txBody>
                    <a:bodyPr/>
                    <a:lstStyle/>
                    <a:p>
                      <a:r>
                        <a:rPr kumimoji="1" lang="en-US" altLang="ja-JP" sz="1600" dirty="0" smtClean="0"/>
                        <a:t>Text</a:t>
                      </a:r>
                      <a:endParaRPr kumimoji="1" lang="ja-JP" altLang="en-US" sz="1600" dirty="0"/>
                    </a:p>
                  </a:txBody>
                  <a:tcPr/>
                </a:tc>
              </a:tr>
              <a:tr h="370840">
                <a:tc>
                  <a:txBody>
                    <a:bodyPr/>
                    <a:lstStyle/>
                    <a:p>
                      <a:r>
                        <a:rPr kumimoji="1" lang="ja-JP" altLang="en-US" sz="1600" dirty="0" smtClean="0"/>
                        <a:t>バイト列</a:t>
                      </a:r>
                      <a:endParaRPr kumimoji="1" lang="ja-JP" altLang="en-US" sz="1600" dirty="0"/>
                    </a:p>
                  </a:txBody>
                  <a:tcPr/>
                </a:tc>
                <a:tc>
                  <a:txBody>
                    <a:bodyPr/>
                    <a:lstStyle/>
                    <a:p>
                      <a:r>
                        <a:rPr kumimoji="1" lang="en-US" altLang="ja-JP" sz="1600" dirty="0" err="1" smtClean="0"/>
                        <a:t>BytesWritable</a:t>
                      </a:r>
                      <a:endParaRPr kumimoji="1" lang="ja-JP" altLang="en-US" sz="1600" dirty="0"/>
                    </a:p>
                  </a:txBody>
                  <a:tcPr/>
                </a:tc>
              </a:tr>
              <a:tr h="370840">
                <a:tc>
                  <a:txBody>
                    <a:bodyPr/>
                    <a:lstStyle/>
                    <a:p>
                      <a:r>
                        <a:rPr kumimoji="1" lang="ja-JP" altLang="en-US" sz="1600" dirty="0" smtClean="0"/>
                        <a:t>整数</a:t>
                      </a:r>
                      <a:endParaRPr kumimoji="1" lang="ja-JP" altLang="en-US" sz="1600" dirty="0"/>
                    </a:p>
                  </a:txBody>
                  <a:tcPr/>
                </a:tc>
                <a:tc>
                  <a:txBody>
                    <a:bodyPr/>
                    <a:lstStyle/>
                    <a:p>
                      <a:r>
                        <a:rPr kumimoji="1" lang="en-US" altLang="ja-JP" sz="1600" dirty="0" err="1" smtClean="0"/>
                        <a:t>IntWritable</a:t>
                      </a:r>
                      <a:endParaRPr kumimoji="1" lang="en-US" altLang="ja-JP" sz="1600" dirty="0" smtClean="0"/>
                    </a:p>
                  </a:txBody>
                  <a:tcPr/>
                </a:tc>
              </a:tr>
              <a:tr h="370840">
                <a:tc>
                  <a:txBody>
                    <a:bodyPr/>
                    <a:lstStyle/>
                    <a:p>
                      <a:r>
                        <a:rPr kumimoji="1" lang="ja-JP" altLang="en-US" sz="1600" dirty="0" smtClean="0"/>
                        <a:t>超整数</a:t>
                      </a:r>
                      <a:endParaRPr kumimoji="1" lang="ja-JP" altLang="en-US" sz="1600" dirty="0"/>
                    </a:p>
                  </a:txBody>
                  <a:tcPr/>
                </a:tc>
                <a:tc>
                  <a:txBody>
                    <a:bodyPr/>
                    <a:lstStyle/>
                    <a:p>
                      <a:r>
                        <a:rPr kumimoji="1" lang="en-US" altLang="ja-JP" sz="1600" dirty="0" err="1" smtClean="0"/>
                        <a:t>LongWritable</a:t>
                      </a:r>
                      <a:endParaRPr kumimoji="1" lang="ja-JP" altLang="en-US" sz="1600" dirty="0"/>
                    </a:p>
                  </a:txBody>
                  <a:tcPr/>
                </a:tc>
              </a:tr>
              <a:tr h="370840">
                <a:tc>
                  <a:txBody>
                    <a:bodyPr/>
                    <a:lstStyle/>
                    <a:p>
                      <a:r>
                        <a:rPr kumimoji="1" lang="ja-JP" altLang="en-US" sz="1600" dirty="0" smtClean="0"/>
                        <a:t>単精度浮動小数点数</a:t>
                      </a:r>
                      <a:endParaRPr kumimoji="1" lang="ja-JP" altLang="en-US" sz="1600" dirty="0"/>
                    </a:p>
                  </a:txBody>
                  <a:tcPr/>
                </a:tc>
                <a:tc>
                  <a:txBody>
                    <a:bodyPr/>
                    <a:lstStyle/>
                    <a:p>
                      <a:r>
                        <a:rPr kumimoji="1" lang="en-US" altLang="ja-JP" sz="1600" dirty="0" err="1" smtClean="0"/>
                        <a:t>FloatWritable</a:t>
                      </a:r>
                      <a:endParaRPr kumimoji="1" lang="ja-JP" altLang="en-US" sz="1600" dirty="0"/>
                    </a:p>
                  </a:txBody>
                  <a:tcPr/>
                </a:tc>
              </a:tr>
              <a:tr h="370840">
                <a:tc>
                  <a:txBody>
                    <a:bodyPr/>
                    <a:lstStyle/>
                    <a:p>
                      <a:r>
                        <a:rPr kumimoji="1" lang="ja-JP" altLang="en-US" sz="1600" dirty="0" smtClean="0"/>
                        <a:t>倍精度浮動小数点数</a:t>
                      </a:r>
                      <a:endParaRPr kumimoji="1" lang="ja-JP" altLang="en-US" sz="1600" dirty="0"/>
                    </a:p>
                  </a:txBody>
                  <a:tcPr/>
                </a:tc>
                <a:tc>
                  <a:txBody>
                    <a:bodyPr/>
                    <a:lstStyle/>
                    <a:p>
                      <a:r>
                        <a:rPr kumimoji="1" lang="en-US" altLang="ja-JP" sz="1600" dirty="0" err="1" smtClean="0"/>
                        <a:t>DoubleWritable</a:t>
                      </a:r>
                      <a:endParaRPr kumimoji="1" lang="ja-JP" altLang="en-US" sz="1600" dirty="0"/>
                    </a:p>
                  </a:txBody>
                  <a:tcPr/>
                </a:tc>
              </a:tr>
              <a:tr h="370840">
                <a:tc>
                  <a:txBody>
                    <a:bodyPr/>
                    <a:lstStyle/>
                    <a:p>
                      <a:r>
                        <a:rPr kumimoji="1" lang="ja-JP" altLang="en-US" sz="1600" dirty="0" smtClean="0"/>
                        <a:t>空</a:t>
                      </a:r>
                      <a:r>
                        <a:rPr kumimoji="1" lang="en-US" altLang="ja-JP" sz="1600" dirty="0" smtClean="0"/>
                        <a:t>(</a:t>
                      </a:r>
                      <a:r>
                        <a:rPr kumimoji="1" lang="ja-JP" altLang="en-US" sz="1600" dirty="0" smtClean="0"/>
                        <a:t>何も表示しない</a:t>
                      </a:r>
                      <a:r>
                        <a:rPr kumimoji="1" lang="en-US" altLang="ja-JP" sz="1600" dirty="0" smtClean="0"/>
                        <a:t>)</a:t>
                      </a:r>
                      <a:endParaRPr kumimoji="1" lang="ja-JP" altLang="en-US" sz="1600" dirty="0"/>
                    </a:p>
                  </a:txBody>
                  <a:tcPr/>
                </a:tc>
                <a:tc>
                  <a:txBody>
                    <a:bodyPr/>
                    <a:lstStyle/>
                    <a:p>
                      <a:r>
                        <a:rPr kumimoji="1" lang="en-US" altLang="ja-JP" sz="1600" dirty="0" err="1" smtClean="0"/>
                        <a:t>NullWritable</a:t>
                      </a:r>
                      <a:endParaRPr kumimoji="1" lang="ja-JP" altLang="en-US" sz="1600" dirty="0"/>
                    </a:p>
                  </a:txBody>
                  <a:tcPr/>
                </a:tc>
              </a:tr>
            </a:tbl>
          </a:graphicData>
        </a:graphic>
      </p:graphicFrame>
      <p:sp>
        <p:nvSpPr>
          <p:cNvPr id="67616" name="テキスト ボックス 5"/>
          <p:cNvSpPr txBox="1">
            <a:spLocks noChangeArrowheads="1"/>
          </p:cNvSpPr>
          <p:nvPr/>
        </p:nvSpPr>
        <p:spPr bwMode="auto">
          <a:xfrm>
            <a:off x="2124075" y="6550025"/>
            <a:ext cx="5111750" cy="307975"/>
          </a:xfrm>
          <a:prstGeom prst="rect">
            <a:avLst/>
          </a:prstGeom>
          <a:noFill/>
          <a:ln w="9525">
            <a:noFill/>
            <a:miter lim="800000"/>
            <a:headEnd/>
            <a:tailEnd/>
          </a:ln>
        </p:spPr>
        <p:txBody>
          <a:bodyPr>
            <a:spAutoFit/>
          </a:bodyPr>
          <a:lstStyle/>
          <a:p>
            <a:pPr algn="ctr"/>
            <a:r>
              <a:rPr lang="en-US" altLang="ja-JP" sz="1400"/>
              <a:t>Hadoop</a:t>
            </a:r>
            <a:r>
              <a:rPr lang="ja-JP" altLang="en-US" sz="1400"/>
              <a:t>が標準で提供する</a:t>
            </a:r>
            <a:r>
              <a:rPr lang="en-US" altLang="ja-JP" sz="1400"/>
              <a:t>Writable</a:t>
            </a:r>
            <a:r>
              <a:rPr lang="ja-JP" altLang="en-US" sz="1400"/>
              <a:t>型の一例</a:t>
            </a:r>
          </a:p>
        </p:txBody>
      </p:sp>
      <p:sp>
        <p:nvSpPr>
          <p:cNvPr id="3" name="スライド番号プレースホルダー 2"/>
          <p:cNvSpPr>
            <a:spLocks noGrp="1"/>
          </p:cNvSpPr>
          <p:nvPr>
            <p:ph type="sldNum" sz="quarter" idx="11"/>
          </p:nvPr>
        </p:nvSpPr>
        <p:spPr/>
        <p:txBody>
          <a:bodyPr/>
          <a:lstStyle/>
          <a:p>
            <a:pPr>
              <a:defRPr/>
            </a:pPr>
            <a:fld id="{21DEC371-E001-4B81-ACC0-52B48F55F190}" type="slidenum">
              <a:rPr lang="ja-JP" altLang="en-US" smtClean="0"/>
              <a:pPr>
                <a:defRPr/>
              </a:pPr>
              <a:t>28</a:t>
            </a:fld>
            <a:endParaRPr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smtClean="0"/>
              <a:t>Reduce</a:t>
            </a:r>
            <a:r>
              <a:rPr lang="ja-JP" altLang="en-US" dirty="0" smtClean="0"/>
              <a:t>タスク</a:t>
            </a:r>
            <a:endParaRPr lang="ja-JP" altLang="en-US" dirty="0"/>
          </a:p>
        </p:txBody>
      </p:sp>
      <p:sp>
        <p:nvSpPr>
          <p:cNvPr id="4" name="角丸四角形 3"/>
          <p:cNvSpPr/>
          <p:nvPr/>
        </p:nvSpPr>
        <p:spPr>
          <a:xfrm>
            <a:off x="1979613" y="2012950"/>
            <a:ext cx="4965700" cy="4327525"/>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8" name="正方形/長方形 7"/>
          <p:cNvSpPr/>
          <p:nvPr/>
        </p:nvSpPr>
        <p:spPr>
          <a:xfrm>
            <a:off x="3067050" y="5980113"/>
            <a:ext cx="2995613" cy="720725"/>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OutputFormat</a:t>
            </a:r>
            <a:endParaRPr lang="ja-JP" altLang="en-US" u="sng" dirty="0">
              <a:solidFill>
                <a:schemeClr val="tx1"/>
              </a:solidFill>
            </a:endParaRPr>
          </a:p>
        </p:txBody>
      </p:sp>
      <p:sp>
        <p:nvSpPr>
          <p:cNvPr id="9" name="正方形/長方形 8"/>
          <p:cNvSpPr/>
          <p:nvPr/>
        </p:nvSpPr>
        <p:spPr>
          <a:xfrm>
            <a:off x="3808413" y="3141663"/>
            <a:ext cx="1512887" cy="509587"/>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Map</a:t>
            </a:r>
            <a:r>
              <a:rPr lang="ja-JP" altLang="en-US" u="sng" dirty="0">
                <a:solidFill>
                  <a:schemeClr val="tx1"/>
                </a:solidFill>
              </a:rPr>
              <a:t>タスク</a:t>
            </a:r>
          </a:p>
        </p:txBody>
      </p:sp>
      <p:sp>
        <p:nvSpPr>
          <p:cNvPr id="10" name="正方形/長方形 9"/>
          <p:cNvSpPr/>
          <p:nvPr/>
        </p:nvSpPr>
        <p:spPr>
          <a:xfrm>
            <a:off x="3808413" y="4703763"/>
            <a:ext cx="1512887" cy="525462"/>
          </a:xfrm>
          <a:prstGeom prst="rect">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Reduce</a:t>
            </a:r>
            <a:r>
              <a:rPr lang="ja-JP" altLang="en-US" u="sng" dirty="0">
                <a:solidFill>
                  <a:schemeClr val="tx1"/>
                </a:solidFill>
              </a:rPr>
              <a:t>タスク</a:t>
            </a:r>
          </a:p>
        </p:txBody>
      </p:sp>
      <p:sp>
        <p:nvSpPr>
          <p:cNvPr id="6" name="フローチャート : 磁気ディスク 5"/>
          <p:cNvSpPr/>
          <p:nvPr/>
        </p:nvSpPr>
        <p:spPr>
          <a:xfrm>
            <a:off x="141288" y="3500438"/>
            <a:ext cx="1655762" cy="165735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HDFS</a:t>
            </a:r>
            <a:r>
              <a:rPr lang="ja-JP" altLang="en-US" dirty="0">
                <a:solidFill>
                  <a:schemeClr val="tx1"/>
                </a:solidFill>
              </a:rPr>
              <a:t>や</a:t>
            </a:r>
            <a:endParaRPr lang="en-US" altLang="ja-JP" dirty="0">
              <a:solidFill>
                <a:schemeClr val="tx1"/>
              </a:solidFill>
            </a:endParaRPr>
          </a:p>
          <a:p>
            <a:pPr algn="ctr" fontAlgn="auto">
              <a:spcBef>
                <a:spcPts val="0"/>
              </a:spcBef>
              <a:spcAft>
                <a:spcPts val="0"/>
              </a:spcAft>
              <a:defRPr/>
            </a:pPr>
            <a:r>
              <a:rPr lang="en-US" altLang="ja-JP" dirty="0">
                <a:solidFill>
                  <a:schemeClr val="tx1"/>
                </a:solidFill>
              </a:rPr>
              <a:t>RDBMS</a:t>
            </a:r>
            <a:r>
              <a:rPr lang="ja-JP" altLang="en-US" dirty="0">
                <a:solidFill>
                  <a:schemeClr val="tx1"/>
                </a:solidFill>
              </a:rPr>
              <a:t>など</a:t>
            </a:r>
            <a:endParaRPr lang="en-US" altLang="ja-JP" dirty="0">
              <a:solidFill>
                <a:schemeClr val="tx1"/>
              </a:solidFill>
            </a:endParaRPr>
          </a:p>
        </p:txBody>
      </p:sp>
      <p:sp>
        <p:nvSpPr>
          <p:cNvPr id="5" name="正方形/長方形 4"/>
          <p:cNvSpPr/>
          <p:nvPr/>
        </p:nvSpPr>
        <p:spPr>
          <a:xfrm>
            <a:off x="3406775" y="1773238"/>
            <a:ext cx="2359025" cy="5762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InputFormat</a:t>
            </a:r>
            <a:endParaRPr lang="ja-JP" altLang="en-US" u="sng" dirty="0">
              <a:solidFill>
                <a:schemeClr val="tx1"/>
              </a:solidFill>
            </a:endParaRPr>
          </a:p>
        </p:txBody>
      </p:sp>
      <p:cxnSp>
        <p:nvCxnSpPr>
          <p:cNvPr id="12" name="直線矢印コネクタ 11"/>
          <p:cNvCxnSpPr>
            <a:stCxn id="5" idx="2"/>
            <a:endCxn id="9" idx="0"/>
          </p:cNvCxnSpPr>
          <p:nvPr/>
        </p:nvCxnSpPr>
        <p:spPr>
          <a:xfrm flipH="1">
            <a:off x="4565650" y="2349500"/>
            <a:ext cx="20638" cy="7921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641" name="テキスト ボックス 12"/>
          <p:cNvSpPr txBox="1">
            <a:spLocks noChangeArrowheads="1"/>
          </p:cNvSpPr>
          <p:nvPr/>
        </p:nvSpPr>
        <p:spPr bwMode="auto">
          <a:xfrm>
            <a:off x="3160713" y="2560638"/>
            <a:ext cx="2808287" cy="368300"/>
          </a:xfrm>
          <a:prstGeom prst="rect">
            <a:avLst/>
          </a:prstGeom>
          <a:solidFill>
            <a:schemeClr val="bg1"/>
          </a:solidFill>
          <a:ln w="9525">
            <a:solidFill>
              <a:schemeClr val="tx1"/>
            </a:solid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Key-Value</a:t>
            </a:r>
            <a:r>
              <a:rPr lang="ja-JP" altLang="en-US">
                <a:latin typeface="HGP創英角ｺﾞｼｯｸUB" pitchFamily="50" charset="-128"/>
                <a:ea typeface="HGP創英角ｺﾞｼｯｸUB" pitchFamily="50" charset="-128"/>
              </a:rPr>
              <a:t>ペアのレコード</a:t>
            </a:r>
          </a:p>
        </p:txBody>
      </p:sp>
      <p:sp>
        <p:nvSpPr>
          <p:cNvPr id="14" name="正方形/長方形 13"/>
          <p:cNvSpPr/>
          <p:nvPr/>
        </p:nvSpPr>
        <p:spPr>
          <a:xfrm>
            <a:off x="7164388" y="4448175"/>
            <a:ext cx="1797050" cy="781050"/>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Writable</a:t>
            </a:r>
            <a:r>
              <a:rPr lang="ja-JP" altLang="en-US" u="sng" dirty="0">
                <a:solidFill>
                  <a:schemeClr val="tx1"/>
                </a:solidFill>
              </a:rPr>
              <a:t>型</a:t>
            </a:r>
            <a:endParaRPr lang="en-US" altLang="ja-JP" u="sng" dirty="0">
              <a:solidFill>
                <a:schemeClr val="tx1"/>
              </a:solidFill>
            </a:endParaRPr>
          </a:p>
        </p:txBody>
      </p:sp>
      <p:cxnSp>
        <p:nvCxnSpPr>
          <p:cNvPr id="15" name="直線矢印コネクタ 14"/>
          <p:cNvCxnSpPr>
            <a:stCxn id="9" idx="2"/>
            <a:endCxn id="10" idx="0"/>
          </p:cNvCxnSpPr>
          <p:nvPr/>
        </p:nvCxnSpPr>
        <p:spPr>
          <a:xfrm>
            <a:off x="4565650" y="3651250"/>
            <a:ext cx="0" cy="10525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644" name="テキスト ボックス 18"/>
          <p:cNvSpPr txBox="1">
            <a:spLocks noChangeArrowheads="1"/>
          </p:cNvSpPr>
          <p:nvPr/>
        </p:nvSpPr>
        <p:spPr bwMode="auto">
          <a:xfrm>
            <a:off x="3203575" y="392747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中間データ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34" name="直線矢印コネクタ 33"/>
          <p:cNvCxnSpPr>
            <a:stCxn id="10" idx="2"/>
            <a:endCxn id="8" idx="0"/>
          </p:cNvCxnSpPr>
          <p:nvPr/>
        </p:nvCxnSpPr>
        <p:spPr>
          <a:xfrm>
            <a:off x="4565650" y="5229225"/>
            <a:ext cx="0" cy="7508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646" name="テキスト ボックス 46"/>
          <p:cNvSpPr txBox="1">
            <a:spLocks noChangeArrowheads="1"/>
          </p:cNvSpPr>
          <p:nvPr/>
        </p:nvSpPr>
        <p:spPr bwMode="auto">
          <a:xfrm>
            <a:off x="3203575" y="541972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出力データ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50" name="カギ線コネクタ 49"/>
          <p:cNvCxnSpPr>
            <a:endCxn id="6" idx="3"/>
          </p:cNvCxnSpPr>
          <p:nvPr/>
        </p:nvCxnSpPr>
        <p:spPr>
          <a:xfrm rot="10800000">
            <a:off x="969963" y="5157788"/>
            <a:ext cx="2097087" cy="13668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648" name="テキスト ボックス 55"/>
          <p:cNvSpPr txBox="1">
            <a:spLocks noChangeArrowheads="1"/>
          </p:cNvSpPr>
          <p:nvPr/>
        </p:nvSpPr>
        <p:spPr bwMode="auto">
          <a:xfrm>
            <a:off x="2020888" y="3030538"/>
            <a:ext cx="1368425" cy="646112"/>
          </a:xfrm>
          <a:prstGeom prst="rect">
            <a:avLst/>
          </a:prstGeom>
          <a:noFill/>
          <a:ln w="9525">
            <a:noFill/>
            <a:miter lim="800000"/>
            <a:headEnd/>
            <a:tailEnd/>
          </a:ln>
        </p:spPr>
        <p:txBody>
          <a:bodyPr>
            <a:spAutoFit/>
          </a:bodyPr>
          <a:lstStyle/>
          <a:p>
            <a:r>
              <a:rPr lang="en-US" altLang="ja-JP" u="sng">
                <a:latin typeface="HGP創英角ｺﾞｼｯｸUB" pitchFamily="50" charset="-128"/>
                <a:ea typeface="HGP創英角ｺﾞｼｯｸUB" pitchFamily="50" charset="-128"/>
              </a:rPr>
              <a:t>MapReduce</a:t>
            </a:r>
            <a:r>
              <a:rPr lang="ja-JP" altLang="en-US" u="sng">
                <a:latin typeface="HGP創英角ｺﾞｼｯｸUB" pitchFamily="50" charset="-128"/>
                <a:ea typeface="HGP創英角ｺﾞｼｯｸUB" pitchFamily="50" charset="-128"/>
              </a:rPr>
              <a:t>ジョブ</a:t>
            </a:r>
          </a:p>
        </p:txBody>
      </p:sp>
      <p:cxnSp>
        <p:nvCxnSpPr>
          <p:cNvPr id="59" name="直線コネクタ 58"/>
          <p:cNvCxnSpPr>
            <a:stCxn id="14" idx="1"/>
            <a:endCxn id="69644" idx="3"/>
          </p:cNvCxnSpPr>
          <p:nvPr/>
        </p:nvCxnSpPr>
        <p:spPr>
          <a:xfrm flipH="1" flipV="1">
            <a:off x="5969000" y="4113213"/>
            <a:ext cx="1195388" cy="7254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9650" name="テキスト ボックス 65"/>
          <p:cNvSpPr txBox="1">
            <a:spLocks noChangeArrowheads="1"/>
          </p:cNvSpPr>
          <p:nvPr/>
        </p:nvSpPr>
        <p:spPr bwMode="auto">
          <a:xfrm>
            <a:off x="6259513" y="1366838"/>
            <a:ext cx="2587625" cy="646112"/>
          </a:xfrm>
          <a:prstGeom prst="rect">
            <a:avLst/>
          </a:prstGeom>
          <a:noFill/>
          <a:ln w="9525">
            <a:no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a:t>
            </a:r>
            <a:r>
              <a:rPr lang="ja-JP" altLang="en-US">
                <a:latin typeface="HGP創英角ｺﾞｼｯｸUB" pitchFamily="50" charset="-128"/>
                <a:ea typeface="HGP創英角ｺﾞｼｯｸUB" pitchFamily="50" charset="-128"/>
              </a:rPr>
              <a:t>アンダースコアは</a:t>
            </a:r>
            <a:endParaRPr lang="en-US" altLang="ja-JP">
              <a:latin typeface="HGP創英角ｺﾞｼｯｸUB" pitchFamily="50" charset="-128"/>
              <a:ea typeface="HGP創英角ｺﾞｼｯｸUB" pitchFamily="50" charset="-128"/>
            </a:endParaRPr>
          </a:p>
          <a:p>
            <a:pPr algn="ctr"/>
            <a:r>
              <a:rPr lang="ja-JP" altLang="en-US">
                <a:latin typeface="HGP創英角ｺﾞｼｯｸUB" pitchFamily="50" charset="-128"/>
                <a:ea typeface="HGP創英角ｺﾞｼｯｸUB" pitchFamily="50" charset="-128"/>
              </a:rPr>
              <a:t>制御可能な要素</a:t>
            </a:r>
          </a:p>
        </p:txBody>
      </p:sp>
      <p:sp>
        <p:nvSpPr>
          <p:cNvPr id="76" name="角丸四角形吹き出し 75"/>
          <p:cNvSpPr/>
          <p:nvPr/>
        </p:nvSpPr>
        <p:spPr>
          <a:xfrm>
            <a:off x="7019925" y="5516563"/>
            <a:ext cx="1941513" cy="1184275"/>
          </a:xfrm>
          <a:prstGeom prst="wedgeRoundRectCallout">
            <a:avLst>
              <a:gd name="adj1" fmla="val -5191"/>
              <a:gd name="adj2" fmla="val -75215"/>
              <a:gd name="adj3" fmla="val 16667"/>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dirty="0">
                <a:solidFill>
                  <a:schemeClr val="tx1"/>
                </a:solidFill>
              </a:rPr>
              <a:t>Key-Value</a:t>
            </a:r>
            <a:r>
              <a:rPr lang="ja-JP" altLang="en-US" dirty="0">
                <a:solidFill>
                  <a:schemeClr val="tx1"/>
                </a:solidFill>
              </a:rPr>
              <a:t>の型は</a:t>
            </a:r>
            <a:r>
              <a:rPr lang="en-US" altLang="ja-JP" dirty="0">
                <a:solidFill>
                  <a:schemeClr val="tx1"/>
                </a:solidFill>
              </a:rPr>
              <a:t>Writable</a:t>
            </a:r>
            <a:r>
              <a:rPr lang="ja-JP" altLang="en-US" dirty="0">
                <a:solidFill>
                  <a:schemeClr val="tx1"/>
                </a:solidFill>
              </a:rPr>
              <a:t>型で表される</a:t>
            </a:r>
          </a:p>
        </p:txBody>
      </p:sp>
      <p:cxnSp>
        <p:nvCxnSpPr>
          <p:cNvPr id="28" name="カギ線コネクタ 27"/>
          <p:cNvCxnSpPr/>
          <p:nvPr/>
        </p:nvCxnSpPr>
        <p:spPr>
          <a:xfrm rot="5400000" flipH="1" flipV="1">
            <a:off x="1540669" y="1634332"/>
            <a:ext cx="1295400" cy="2436812"/>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250825" y="1196975"/>
            <a:ext cx="2282825" cy="576263"/>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u="sng" dirty="0">
                <a:solidFill>
                  <a:schemeClr val="tx1"/>
                </a:solidFill>
              </a:rPr>
              <a:t>ドライバ</a:t>
            </a:r>
          </a:p>
        </p:txBody>
      </p:sp>
      <p:cxnSp>
        <p:nvCxnSpPr>
          <p:cNvPr id="30" name="直線矢印コネクタ 29"/>
          <p:cNvCxnSpPr>
            <a:stCxn id="29" idx="3"/>
          </p:cNvCxnSpPr>
          <p:nvPr/>
        </p:nvCxnSpPr>
        <p:spPr>
          <a:xfrm>
            <a:off x="2533650" y="1485900"/>
            <a:ext cx="454025" cy="5270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655" name="テキスト ボックス 30"/>
          <p:cNvSpPr txBox="1">
            <a:spLocks noChangeArrowheads="1"/>
          </p:cNvSpPr>
          <p:nvPr/>
        </p:nvSpPr>
        <p:spPr bwMode="auto">
          <a:xfrm>
            <a:off x="2620963" y="1358900"/>
            <a:ext cx="1079500" cy="368300"/>
          </a:xfrm>
          <a:prstGeom prst="rect">
            <a:avLst/>
          </a:prstGeom>
          <a:noFill/>
          <a:ln w="9525">
            <a:noFill/>
            <a:miter lim="800000"/>
            <a:headEnd/>
            <a:tailEnd/>
          </a:ln>
        </p:spPr>
        <p:txBody>
          <a:bodyPr>
            <a:spAutoFit/>
          </a:bodyPr>
          <a:lstStyle/>
          <a:p>
            <a:pPr algn="ctr"/>
            <a:r>
              <a:rPr lang="ja-JP" altLang="en-US"/>
              <a:t>実行</a:t>
            </a:r>
          </a:p>
        </p:txBody>
      </p:sp>
      <p:sp>
        <p:nvSpPr>
          <p:cNvPr id="3" name="スライド番号プレースホルダー 2"/>
          <p:cNvSpPr>
            <a:spLocks noGrp="1"/>
          </p:cNvSpPr>
          <p:nvPr>
            <p:ph type="sldNum" sz="quarter" idx="11"/>
          </p:nvPr>
        </p:nvSpPr>
        <p:spPr/>
        <p:txBody>
          <a:bodyPr/>
          <a:lstStyle/>
          <a:p>
            <a:pPr>
              <a:defRPr/>
            </a:pPr>
            <a:fld id="{E11445AC-45AC-48E4-BD1C-6360FFFB2B76}" type="slidenum">
              <a:rPr lang="ja-JP" altLang="en-US" smtClean="0"/>
              <a:pPr>
                <a:defRPr/>
              </a:pPr>
              <a:t>29</a:t>
            </a:fld>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タイトル 3"/>
          <p:cNvSpPr>
            <a:spLocks noGrp="1"/>
          </p:cNvSpPr>
          <p:nvPr>
            <p:ph type="title"/>
          </p:nvPr>
        </p:nvSpPr>
        <p:spPr>
          <a:xfrm>
            <a:off x="722313" y="3057525"/>
            <a:ext cx="7772400" cy="1362075"/>
          </a:xfrm>
        </p:spPr>
        <p:txBody>
          <a:bodyPr/>
          <a:lstStyle/>
          <a:p>
            <a:pPr eaLnBrk="1" hangingPunct="1"/>
            <a:r>
              <a:rPr lang="en-US" altLang="ja-JP" dirty="0" smtClean="0"/>
              <a:t>0. </a:t>
            </a:r>
            <a:r>
              <a:rPr lang="en-US" altLang="ja-JP" dirty="0" err="1" smtClean="0"/>
              <a:t>Hadoop</a:t>
            </a:r>
            <a:r>
              <a:rPr lang="ja-JP" altLang="en-US" smtClean="0"/>
              <a:t>の概要</a:t>
            </a:r>
            <a:endParaRPr lang="ja-JP" altLang="en-US" dirty="0" smtClean="0"/>
          </a:p>
        </p:txBody>
      </p:sp>
      <p:sp>
        <p:nvSpPr>
          <p:cNvPr id="22530" name="テキスト プレースホルダー 4"/>
          <p:cNvSpPr>
            <a:spLocks noGrp="1"/>
          </p:cNvSpPr>
          <p:nvPr>
            <p:ph type="body" idx="1"/>
          </p:nvPr>
        </p:nvSpPr>
        <p:spPr>
          <a:xfrm>
            <a:off x="722313" y="1557338"/>
            <a:ext cx="7772400" cy="1500187"/>
          </a:xfrm>
        </p:spPr>
        <p:txBody>
          <a:bodyPr/>
          <a:lstStyle/>
          <a:p>
            <a:pPr eaLnBrk="1" hangingPunct="1"/>
            <a:endParaRPr lang="ja-JP" altLang="en-US" smtClean="0"/>
          </a:p>
        </p:txBody>
      </p:sp>
      <p:sp>
        <p:nvSpPr>
          <p:cNvPr id="2" name="スライド番号プレースホルダー 1"/>
          <p:cNvSpPr>
            <a:spLocks noGrp="1"/>
          </p:cNvSpPr>
          <p:nvPr>
            <p:ph type="sldNum" sz="quarter" idx="11"/>
          </p:nvPr>
        </p:nvSpPr>
        <p:spPr/>
        <p:txBody>
          <a:bodyPr/>
          <a:lstStyle/>
          <a:p>
            <a:pPr>
              <a:defRPr/>
            </a:pPr>
            <a:fld id="{F97792A2-6DE9-481C-8B9D-4CE061A5285E}" type="slidenum">
              <a:rPr lang="ja-JP" altLang="en-US" smtClean="0"/>
              <a:pPr>
                <a:defRPr/>
              </a:pPr>
              <a:t>3</a:t>
            </a:fld>
            <a:endParaRPr lang="ja-JP" altLang="en-US"/>
          </a:p>
        </p:txBody>
      </p:sp>
    </p:spTree>
    <p:extLst>
      <p:ext uri="{BB962C8B-B14F-4D97-AF65-F5344CB8AC3E}">
        <p14:creationId xmlns:p14="http://schemas.microsoft.com/office/powerpoint/2010/main" val="603485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smtClean="0"/>
              <a:t>Reduce</a:t>
            </a:r>
            <a:r>
              <a:rPr lang="ja-JP" altLang="en-US" dirty="0" smtClean="0"/>
              <a:t>タスクでの</a:t>
            </a:r>
            <a:r>
              <a:rPr lang="ja-JP" altLang="en-US" dirty="0"/>
              <a:t>処理</a:t>
            </a:r>
          </a:p>
        </p:txBody>
      </p:sp>
      <p:grpSp>
        <p:nvGrpSpPr>
          <p:cNvPr id="71682" name="グループ化 2"/>
          <p:cNvGrpSpPr>
            <a:grpSpLocks/>
          </p:cNvGrpSpPr>
          <p:nvPr/>
        </p:nvGrpSpPr>
        <p:grpSpPr bwMode="auto">
          <a:xfrm>
            <a:off x="3756025" y="2227263"/>
            <a:ext cx="792163" cy="1512887"/>
            <a:chOff x="3755308" y="1543654"/>
            <a:chExt cx="792088" cy="1512168"/>
          </a:xfrm>
        </p:grpSpPr>
        <p:sp>
          <p:nvSpPr>
            <p:cNvPr id="4" name="正方形/長方形 3"/>
            <p:cNvSpPr/>
            <p:nvPr/>
          </p:nvSpPr>
          <p:spPr>
            <a:xfrm>
              <a:off x="3755308" y="2551237"/>
              <a:ext cx="792088" cy="504585"/>
            </a:xfrm>
            <a:prstGeom prst="rect">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 name="正方形/長方形 4"/>
            <p:cNvSpPr/>
            <p:nvPr/>
          </p:nvSpPr>
          <p:spPr>
            <a:xfrm>
              <a:off x="3755308" y="2048239"/>
              <a:ext cx="792088" cy="50299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6" name="正方形/長方形 5"/>
            <p:cNvSpPr/>
            <p:nvPr/>
          </p:nvSpPr>
          <p:spPr>
            <a:xfrm>
              <a:off x="3755308" y="1543654"/>
              <a:ext cx="792088" cy="5045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cxnSp>
        <p:nvCxnSpPr>
          <p:cNvPr id="11" name="直線矢印コネクタ 10"/>
          <p:cNvCxnSpPr/>
          <p:nvPr/>
        </p:nvCxnSpPr>
        <p:spPr>
          <a:xfrm>
            <a:off x="4403725" y="3595688"/>
            <a:ext cx="0" cy="469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a:off x="4151313" y="3055938"/>
            <a:ext cx="12700" cy="10096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3898900" y="2574925"/>
            <a:ext cx="0" cy="14906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右中かっこ 17"/>
          <p:cNvSpPr/>
          <p:nvPr/>
        </p:nvSpPr>
        <p:spPr>
          <a:xfrm>
            <a:off x="4716463" y="2227263"/>
            <a:ext cx="1019175" cy="1471612"/>
          </a:xfrm>
          <a:prstGeom prst="rightBrace">
            <a:avLst>
              <a:gd name="adj1" fmla="val 8333"/>
              <a:gd name="adj2" fmla="val 50967"/>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71687" name="テキスト ボックス 18"/>
          <p:cNvSpPr txBox="1">
            <a:spLocks noChangeArrowheads="1"/>
          </p:cNvSpPr>
          <p:nvPr/>
        </p:nvSpPr>
        <p:spPr bwMode="auto">
          <a:xfrm>
            <a:off x="5865813" y="2506663"/>
            <a:ext cx="2884487" cy="1169987"/>
          </a:xfrm>
          <a:prstGeom prst="rect">
            <a:avLst/>
          </a:prstGeom>
          <a:noFill/>
          <a:ln w="9525">
            <a:noFill/>
            <a:miter lim="800000"/>
            <a:headEnd/>
            <a:tailEnd/>
          </a:ln>
        </p:spPr>
        <p:txBody>
          <a:bodyPr>
            <a:spAutoFit/>
          </a:bodyPr>
          <a:lstStyle/>
          <a:p>
            <a:pPr algn="ctr"/>
            <a:r>
              <a:rPr lang="ja-JP" altLang="en-US" sz="1400">
                <a:latin typeface="HGP創英角ｺﾞｼｯｸUB" pitchFamily="50" charset="-128"/>
                <a:ea typeface="HGP創英角ｺﾞｼｯｸUB" pitchFamily="50" charset="-128"/>
              </a:rPr>
              <a:t>パーティション</a:t>
            </a:r>
            <a:endParaRPr lang="en-US" altLang="ja-JP" sz="1400">
              <a:latin typeface="HGP創英角ｺﾞｼｯｸUB" pitchFamily="50" charset="-128"/>
              <a:ea typeface="HGP創英角ｺﾞｼｯｸUB" pitchFamily="50" charset="-128"/>
            </a:endParaRPr>
          </a:p>
          <a:p>
            <a:pPr algn="ctr"/>
            <a:r>
              <a:rPr lang="en-US" altLang="ja-JP" sz="1400">
                <a:latin typeface="HGP創英角ｺﾞｼｯｸUB" pitchFamily="50" charset="-128"/>
                <a:ea typeface="HGP創英角ｺﾞｼｯｸUB" pitchFamily="50" charset="-128"/>
              </a:rPr>
              <a:t>Shuffle</a:t>
            </a:r>
            <a:r>
              <a:rPr lang="ja-JP" altLang="en-US" sz="1400">
                <a:latin typeface="HGP創英角ｺﾞｼｯｸUB" pitchFamily="50" charset="-128"/>
                <a:ea typeface="HGP創英角ｺﾞｼｯｸUB" pitchFamily="50" charset="-128"/>
              </a:rPr>
              <a:t>フェーズから渡された中間データの</a:t>
            </a:r>
            <a:r>
              <a:rPr lang="en-US" altLang="ja-JP" sz="1400">
                <a:latin typeface="HGP創英角ｺﾞｼｯｸUB" pitchFamily="50" charset="-128"/>
                <a:ea typeface="HGP創英角ｺﾞｼｯｸUB" pitchFamily="50" charset="-128"/>
              </a:rPr>
              <a:t>Key-Value</a:t>
            </a:r>
            <a:r>
              <a:rPr lang="ja-JP" altLang="en-US" sz="1400">
                <a:latin typeface="HGP創英角ｺﾞｼｯｸUB" pitchFamily="50" charset="-128"/>
                <a:ea typeface="HGP創英角ｺﾞｼｯｸUB" pitchFamily="50" charset="-128"/>
              </a:rPr>
              <a:t>ペアの集合。</a:t>
            </a:r>
            <a:r>
              <a:rPr lang="en-US" altLang="ja-JP" sz="1400">
                <a:solidFill>
                  <a:srgbClr val="FF0000"/>
                </a:solidFill>
                <a:latin typeface="HGP創英角ｺﾞｼｯｸUB" pitchFamily="50" charset="-128"/>
                <a:ea typeface="HGP創英角ｺﾞｼｯｸUB" pitchFamily="50" charset="-128"/>
              </a:rPr>
              <a:t>Reduce</a:t>
            </a:r>
            <a:r>
              <a:rPr lang="ja-JP" altLang="en-US" sz="1400">
                <a:solidFill>
                  <a:srgbClr val="FF0000"/>
                </a:solidFill>
                <a:latin typeface="HGP創英角ｺﾞｼｯｸUB" pitchFamily="50" charset="-128"/>
                <a:ea typeface="HGP創英角ｺﾞｼｯｸUB" pitchFamily="50" charset="-128"/>
              </a:rPr>
              <a:t>タスクへの入力</a:t>
            </a:r>
          </a:p>
          <a:p>
            <a:endParaRPr lang="ja-JP" altLang="en-US" sz="1400">
              <a:solidFill>
                <a:srgbClr val="FF0000"/>
              </a:solidFill>
              <a:latin typeface="HGP創英角ｺﾞｼｯｸUB" pitchFamily="50" charset="-128"/>
              <a:ea typeface="HGP創英角ｺﾞｼｯｸUB" pitchFamily="50" charset="-128"/>
            </a:endParaRPr>
          </a:p>
        </p:txBody>
      </p:sp>
      <p:sp>
        <p:nvSpPr>
          <p:cNvPr id="20" name="左中かっこ 19"/>
          <p:cNvSpPr/>
          <p:nvPr/>
        </p:nvSpPr>
        <p:spPr>
          <a:xfrm>
            <a:off x="2843213" y="2227263"/>
            <a:ext cx="812800" cy="504825"/>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71689" name="テキスト ボックス 20"/>
          <p:cNvSpPr txBox="1">
            <a:spLocks noChangeArrowheads="1"/>
          </p:cNvSpPr>
          <p:nvPr/>
        </p:nvSpPr>
        <p:spPr bwMode="auto">
          <a:xfrm>
            <a:off x="4763" y="2060575"/>
            <a:ext cx="2932112" cy="738188"/>
          </a:xfrm>
          <a:prstGeom prst="rect">
            <a:avLst/>
          </a:prstGeom>
          <a:noFill/>
          <a:ln w="9525">
            <a:noFill/>
            <a:miter lim="800000"/>
            <a:headEnd/>
            <a:tailEnd/>
          </a:ln>
        </p:spPr>
        <p:txBody>
          <a:bodyPr>
            <a:spAutoFit/>
          </a:bodyPr>
          <a:lstStyle/>
          <a:p>
            <a:pPr algn="ctr"/>
            <a:r>
              <a:rPr lang="ja-JP" altLang="en-US" sz="1400">
                <a:latin typeface="HGP創英角ｺﾞｼｯｸUB" pitchFamily="50" charset="-128"/>
                <a:ea typeface="HGP創英角ｺﾞｼｯｸUB" pitchFamily="50" charset="-128"/>
              </a:rPr>
              <a:t>グループ</a:t>
            </a:r>
            <a:endParaRPr lang="en-US" altLang="ja-JP" sz="1400">
              <a:latin typeface="HGP創英角ｺﾞｼｯｸUB" pitchFamily="50" charset="-128"/>
              <a:ea typeface="HGP創英角ｺﾞｼｯｸUB" pitchFamily="50" charset="-128"/>
            </a:endParaRPr>
          </a:p>
          <a:p>
            <a:pPr algn="ctr"/>
            <a:r>
              <a:rPr lang="en-US" altLang="ja-JP" sz="1400">
                <a:latin typeface="HGP創英角ｺﾞｼｯｸUB" pitchFamily="50" charset="-128"/>
                <a:ea typeface="HGP創英角ｺﾞｼｯｸUB" pitchFamily="50" charset="-128"/>
              </a:rPr>
              <a:t>(</a:t>
            </a:r>
            <a:r>
              <a:rPr lang="ja-JP" altLang="en-US" sz="1400">
                <a:latin typeface="HGP創英角ｺﾞｼｯｸUB" pitchFamily="50" charset="-128"/>
                <a:ea typeface="HGP創英角ｺﾞｼｯｸUB" pitchFamily="50" charset="-128"/>
              </a:rPr>
              <a:t>パーティションを特定の単位で区切った</a:t>
            </a:r>
            <a:r>
              <a:rPr lang="en-US" altLang="ja-JP" sz="1400">
                <a:latin typeface="HGP創英角ｺﾞｼｯｸUB" pitchFamily="50" charset="-128"/>
                <a:ea typeface="HGP創英角ｺﾞｼｯｸUB" pitchFamily="50" charset="-128"/>
              </a:rPr>
              <a:t>Key-Value</a:t>
            </a:r>
            <a:r>
              <a:rPr lang="ja-JP" altLang="en-US" sz="1400">
                <a:latin typeface="HGP創英角ｺﾞｼｯｸUB" pitchFamily="50" charset="-128"/>
                <a:ea typeface="HGP創英角ｺﾞｼｯｸUB" pitchFamily="50" charset="-128"/>
              </a:rPr>
              <a:t>ペア</a:t>
            </a:r>
            <a:r>
              <a:rPr lang="en-US" altLang="ja-JP" sz="1400">
                <a:latin typeface="HGP創英角ｺﾞｼｯｸUB" pitchFamily="50" charset="-128"/>
                <a:ea typeface="HGP創英角ｺﾞｼｯｸUB" pitchFamily="50" charset="-128"/>
              </a:rPr>
              <a:t>)</a:t>
            </a:r>
            <a:endParaRPr lang="ja-JP" altLang="en-US" sz="1400">
              <a:latin typeface="HGP創英角ｺﾞｼｯｸUB" pitchFamily="50" charset="-128"/>
              <a:ea typeface="HGP創英角ｺﾞｼｯｸUB" pitchFamily="50" charset="-128"/>
            </a:endParaRPr>
          </a:p>
        </p:txBody>
      </p:sp>
      <p:sp>
        <p:nvSpPr>
          <p:cNvPr id="23" name="環状矢印 22"/>
          <p:cNvSpPr/>
          <p:nvPr/>
        </p:nvSpPr>
        <p:spPr>
          <a:xfrm>
            <a:off x="3470275" y="3940175"/>
            <a:ext cx="1387475" cy="1265238"/>
          </a:xfrm>
          <a:prstGeom prst="circularArrow">
            <a:avLst>
              <a:gd name="adj1" fmla="val 12500"/>
              <a:gd name="adj2" fmla="val 1142319"/>
              <a:gd name="adj3" fmla="val 20457681"/>
              <a:gd name="adj4" fmla="val 2208972"/>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reduce</a:t>
            </a:r>
          </a:p>
          <a:p>
            <a:pPr algn="ctr" fontAlgn="auto">
              <a:spcBef>
                <a:spcPts val="0"/>
              </a:spcBef>
              <a:spcAft>
                <a:spcPts val="0"/>
              </a:spcAft>
              <a:defRPr/>
            </a:pPr>
            <a:r>
              <a:rPr lang="ja-JP" altLang="en-US" dirty="0">
                <a:solidFill>
                  <a:schemeClr val="tx1"/>
                </a:solidFill>
              </a:rPr>
              <a:t>関数</a:t>
            </a:r>
          </a:p>
        </p:txBody>
      </p:sp>
      <p:sp>
        <p:nvSpPr>
          <p:cNvPr id="25" name="メモ 24"/>
          <p:cNvSpPr/>
          <p:nvPr/>
        </p:nvSpPr>
        <p:spPr>
          <a:xfrm>
            <a:off x="3779838" y="5773738"/>
            <a:ext cx="792162" cy="1054100"/>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6" name="正方形/長方形 25"/>
          <p:cNvSpPr/>
          <p:nvPr/>
        </p:nvSpPr>
        <p:spPr>
          <a:xfrm>
            <a:off x="2987675" y="1357313"/>
            <a:ext cx="2376488" cy="401637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7" name="下矢印 26"/>
          <p:cNvSpPr/>
          <p:nvPr/>
        </p:nvSpPr>
        <p:spPr>
          <a:xfrm>
            <a:off x="3898900" y="5205413"/>
            <a:ext cx="504825" cy="4556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4" name="正方形/長方形 23"/>
          <p:cNvSpPr/>
          <p:nvPr/>
        </p:nvSpPr>
        <p:spPr>
          <a:xfrm>
            <a:off x="3440113" y="1173163"/>
            <a:ext cx="1557337" cy="366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Reduce</a:t>
            </a:r>
            <a:r>
              <a:rPr lang="ja-JP" altLang="en-US" dirty="0">
                <a:solidFill>
                  <a:schemeClr val="tx1"/>
                </a:solidFill>
              </a:rPr>
              <a:t>タスク</a:t>
            </a:r>
          </a:p>
        </p:txBody>
      </p:sp>
      <p:sp>
        <p:nvSpPr>
          <p:cNvPr id="13" name="四角形吹き出し 12"/>
          <p:cNvSpPr/>
          <p:nvPr/>
        </p:nvSpPr>
        <p:spPr>
          <a:xfrm>
            <a:off x="5580063" y="4065588"/>
            <a:ext cx="3170237" cy="947737"/>
          </a:xfrm>
          <a:prstGeom prst="wedgeRectCallout">
            <a:avLst>
              <a:gd name="adj1" fmla="val -81367"/>
              <a:gd name="adj2" fmla="val 23655"/>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sz="1400" dirty="0">
                <a:solidFill>
                  <a:schemeClr val="tx1"/>
                </a:solidFill>
              </a:rPr>
              <a:t>グループごとに</a:t>
            </a:r>
            <a:r>
              <a:rPr lang="en-US" altLang="ja-JP" sz="1400" dirty="0">
                <a:solidFill>
                  <a:schemeClr val="tx1"/>
                </a:solidFill>
              </a:rPr>
              <a:t>reduce</a:t>
            </a:r>
            <a:r>
              <a:rPr lang="ja-JP" altLang="en-US" sz="1400" dirty="0">
                <a:solidFill>
                  <a:schemeClr val="tx1"/>
                </a:solidFill>
              </a:rPr>
              <a:t>関数で処理する。</a:t>
            </a:r>
            <a:r>
              <a:rPr lang="en-US" altLang="ja-JP" sz="1400" dirty="0">
                <a:solidFill>
                  <a:srgbClr val="FF0000"/>
                </a:solidFill>
              </a:rPr>
              <a:t>reduce</a:t>
            </a:r>
            <a:r>
              <a:rPr lang="ja-JP" altLang="en-US" sz="1400" dirty="0">
                <a:solidFill>
                  <a:srgbClr val="FF0000"/>
                </a:solidFill>
              </a:rPr>
              <a:t>関数への入力</a:t>
            </a:r>
            <a:endParaRPr lang="ja-JP" altLang="en-US" sz="1400" dirty="0">
              <a:solidFill>
                <a:schemeClr val="tx1"/>
              </a:solidFill>
            </a:endParaRPr>
          </a:p>
        </p:txBody>
      </p:sp>
      <p:sp>
        <p:nvSpPr>
          <p:cNvPr id="15" name="四角形吹き出し 14"/>
          <p:cNvSpPr/>
          <p:nvPr/>
        </p:nvSpPr>
        <p:spPr>
          <a:xfrm>
            <a:off x="5364163" y="5661025"/>
            <a:ext cx="2952750" cy="936625"/>
          </a:xfrm>
          <a:prstGeom prst="wedgeRectCallout">
            <a:avLst>
              <a:gd name="adj1" fmla="val -72453"/>
              <a:gd name="adj2" fmla="val 32110"/>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sz="1400" dirty="0">
                <a:solidFill>
                  <a:schemeClr val="tx1"/>
                </a:solidFill>
              </a:rPr>
              <a:t>Reduce</a:t>
            </a:r>
            <a:r>
              <a:rPr lang="ja-JP" altLang="en-US" sz="1400" dirty="0">
                <a:solidFill>
                  <a:schemeClr val="tx1"/>
                </a:solidFill>
              </a:rPr>
              <a:t>タスクごとにアウトプットが得られる。例えば</a:t>
            </a:r>
            <a:r>
              <a:rPr lang="en-US" altLang="ja-JP" sz="1400" dirty="0">
                <a:solidFill>
                  <a:schemeClr val="tx1"/>
                </a:solidFill>
              </a:rPr>
              <a:t>Reduce</a:t>
            </a:r>
            <a:r>
              <a:rPr lang="ja-JP" altLang="en-US" sz="1400" dirty="0">
                <a:solidFill>
                  <a:schemeClr val="tx1"/>
                </a:solidFill>
              </a:rPr>
              <a:t>タスクごとにファイルが生成される</a:t>
            </a:r>
            <a:r>
              <a:rPr lang="en-US" altLang="ja-JP" sz="1400" dirty="0">
                <a:solidFill>
                  <a:schemeClr val="tx1"/>
                </a:solidFill>
              </a:rPr>
              <a:t>)</a:t>
            </a:r>
          </a:p>
        </p:txBody>
      </p:sp>
      <p:sp>
        <p:nvSpPr>
          <p:cNvPr id="3" name="スライド番号プレースホルダー 2"/>
          <p:cNvSpPr>
            <a:spLocks noGrp="1"/>
          </p:cNvSpPr>
          <p:nvPr>
            <p:ph type="sldNum" sz="quarter" idx="11"/>
          </p:nvPr>
        </p:nvSpPr>
        <p:spPr/>
        <p:txBody>
          <a:bodyPr/>
          <a:lstStyle/>
          <a:p>
            <a:pPr>
              <a:defRPr/>
            </a:pPr>
            <a:fld id="{BF73EFDB-09FB-4A44-89C9-E87EFABF719A}" type="slidenum">
              <a:rPr lang="ja-JP" altLang="en-US" smtClean="0"/>
              <a:pPr>
                <a:defRPr/>
              </a:pPr>
              <a:t>30</a:t>
            </a:fld>
            <a:endParaRPr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en-US" altLang="ja-JP" dirty="0"/>
              <a:t>Reduce</a:t>
            </a:r>
            <a:r>
              <a:rPr lang="ja-JP" altLang="en-US" dirty="0"/>
              <a:t>タスクを表す</a:t>
            </a:r>
            <a:r>
              <a:rPr lang="en-US" altLang="ja-JP" dirty="0"/>
              <a:t>API(Reducer</a:t>
            </a:r>
            <a:r>
              <a:rPr lang="ja-JP" altLang="en-US" dirty="0"/>
              <a:t>クラス</a:t>
            </a:r>
            <a:r>
              <a:rPr lang="en-US" altLang="ja-JP" dirty="0"/>
              <a:t>)</a:t>
            </a:r>
            <a:endParaRPr lang="ja-JP" altLang="en-US" dirty="0"/>
          </a:p>
        </p:txBody>
      </p:sp>
      <p:sp>
        <p:nvSpPr>
          <p:cNvPr id="73730" name="コンテンツ プレースホルダー 2"/>
          <p:cNvSpPr>
            <a:spLocks noGrp="1"/>
          </p:cNvSpPr>
          <p:nvPr>
            <p:ph idx="1"/>
          </p:nvPr>
        </p:nvSpPr>
        <p:spPr>
          <a:xfrm>
            <a:off x="179388" y="1206500"/>
            <a:ext cx="8785225" cy="638175"/>
          </a:xfrm>
        </p:spPr>
        <p:txBody>
          <a:bodyPr/>
          <a:lstStyle/>
          <a:p>
            <a:pPr eaLnBrk="1" hangingPunct="1"/>
            <a:r>
              <a:rPr lang="en-US" altLang="ja-JP" smtClean="0"/>
              <a:t>Reduce</a:t>
            </a:r>
            <a:r>
              <a:rPr lang="ja-JP" altLang="en-US" smtClean="0"/>
              <a:t>タスクでの処理と</a:t>
            </a:r>
            <a:r>
              <a:rPr lang="en-US" altLang="ja-JP" smtClean="0"/>
              <a:t>API</a:t>
            </a:r>
            <a:r>
              <a:rPr lang="ja-JP" altLang="en-US" smtClean="0"/>
              <a:t>の対応は次の通り</a:t>
            </a:r>
          </a:p>
        </p:txBody>
      </p:sp>
      <p:graphicFrame>
        <p:nvGraphicFramePr>
          <p:cNvPr id="4" name="表 3"/>
          <p:cNvGraphicFramePr>
            <a:graphicFrameLocks noGrp="1"/>
          </p:cNvGraphicFramePr>
          <p:nvPr/>
        </p:nvGraphicFramePr>
        <p:xfrm>
          <a:off x="1187450" y="25654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kumimoji="1" lang="en-US" altLang="ja-JP" dirty="0" err="1" smtClean="0"/>
                        <a:t>MapReduce</a:t>
                      </a:r>
                      <a:endParaRPr kumimoji="1" lang="ja-JP" altLang="en-US" dirty="0"/>
                    </a:p>
                  </a:txBody>
                  <a:tcPr/>
                </a:tc>
                <a:tc>
                  <a:txBody>
                    <a:bodyPr/>
                    <a:lstStyle/>
                    <a:p>
                      <a:r>
                        <a:rPr kumimoji="1" lang="en-US" altLang="ja-JP" dirty="0" err="1" smtClean="0"/>
                        <a:t>Hadoop</a:t>
                      </a:r>
                      <a:r>
                        <a:rPr kumimoji="1" lang="en-US" altLang="ja-JP" dirty="0" smtClean="0"/>
                        <a:t> </a:t>
                      </a:r>
                      <a:r>
                        <a:rPr kumimoji="1" lang="en-US" altLang="ja-JP" dirty="0" err="1" smtClean="0"/>
                        <a:t>MapReduce</a:t>
                      </a:r>
                      <a:r>
                        <a:rPr kumimoji="1" lang="en-US" altLang="ja-JP" dirty="0" smtClean="0"/>
                        <a:t> API</a:t>
                      </a:r>
                      <a:endParaRPr kumimoji="1" lang="ja-JP" altLang="en-US" dirty="0"/>
                    </a:p>
                  </a:txBody>
                  <a:tcPr/>
                </a:tc>
              </a:tr>
              <a:tr h="370840">
                <a:tc>
                  <a:txBody>
                    <a:bodyPr/>
                    <a:lstStyle/>
                    <a:p>
                      <a:r>
                        <a:rPr kumimoji="1" lang="en-US" altLang="ja-JP" dirty="0" smtClean="0"/>
                        <a:t>Reduce</a:t>
                      </a:r>
                      <a:r>
                        <a:rPr kumimoji="1" lang="ja-JP" altLang="en-US" dirty="0" smtClean="0"/>
                        <a:t>タスク</a:t>
                      </a:r>
                      <a:endParaRPr kumimoji="1" lang="ja-JP" altLang="en-US" dirty="0"/>
                    </a:p>
                  </a:txBody>
                  <a:tcPr/>
                </a:tc>
                <a:tc>
                  <a:txBody>
                    <a:bodyPr/>
                    <a:lstStyle/>
                    <a:p>
                      <a:r>
                        <a:rPr kumimoji="1" lang="en-US" altLang="ja-JP" dirty="0" smtClean="0"/>
                        <a:t>Reducer</a:t>
                      </a:r>
                      <a:r>
                        <a:rPr kumimoji="1" lang="ja-JP" altLang="en-US" dirty="0" smtClean="0"/>
                        <a:t>クラス</a:t>
                      </a:r>
                      <a:endParaRPr kumimoji="1" lang="ja-JP" altLang="en-US" dirty="0"/>
                    </a:p>
                  </a:txBody>
                  <a:tcPr/>
                </a:tc>
              </a:tr>
              <a:tr h="370840">
                <a:tc>
                  <a:txBody>
                    <a:bodyPr/>
                    <a:lstStyle/>
                    <a:p>
                      <a:r>
                        <a:rPr kumimoji="1" lang="en-US" altLang="ja-JP" dirty="0" smtClean="0"/>
                        <a:t>reduce</a:t>
                      </a:r>
                      <a:r>
                        <a:rPr kumimoji="1" lang="ja-JP" altLang="en-US" dirty="0" smtClean="0"/>
                        <a:t>関数</a:t>
                      </a:r>
                      <a:endParaRPr kumimoji="1" lang="ja-JP" altLang="en-US" dirty="0"/>
                    </a:p>
                  </a:txBody>
                  <a:tcPr/>
                </a:tc>
                <a:tc>
                  <a:txBody>
                    <a:bodyPr/>
                    <a:lstStyle/>
                    <a:p>
                      <a:r>
                        <a:rPr kumimoji="1" lang="en-US" altLang="ja-JP" dirty="0" err="1" smtClean="0"/>
                        <a:t>Reducer#reduce</a:t>
                      </a:r>
                      <a:r>
                        <a:rPr kumimoji="1" lang="ja-JP" altLang="en-US" dirty="0" smtClean="0"/>
                        <a:t>メソッド</a:t>
                      </a:r>
                      <a:endParaRPr kumimoji="1" lang="ja-JP" altLang="en-US" dirty="0"/>
                    </a:p>
                  </a:txBody>
                  <a:tcPr/>
                </a:tc>
              </a:tr>
            </a:tbl>
          </a:graphicData>
        </a:graphic>
      </p:graphicFrame>
      <p:sp>
        <p:nvSpPr>
          <p:cNvPr id="5" name="スライド番号プレースホルダー 4"/>
          <p:cNvSpPr>
            <a:spLocks noGrp="1"/>
          </p:cNvSpPr>
          <p:nvPr>
            <p:ph type="sldNum" sz="quarter" idx="11"/>
          </p:nvPr>
        </p:nvSpPr>
        <p:spPr/>
        <p:txBody>
          <a:bodyPr/>
          <a:lstStyle/>
          <a:p>
            <a:pPr>
              <a:defRPr/>
            </a:pPr>
            <a:fld id="{7F8ABF38-968F-41BC-BA78-0614CD656291}" type="slidenum">
              <a:rPr lang="ja-JP" altLang="en-US" smtClean="0"/>
              <a:pPr>
                <a:defRPr/>
              </a:pPr>
              <a:t>31</a:t>
            </a:fld>
            <a:endParaRPr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en-US" altLang="ja-JP" dirty="0" smtClean="0"/>
              <a:t>Reduce</a:t>
            </a:r>
            <a:r>
              <a:rPr lang="ja-JP" altLang="en-US" dirty="0" smtClean="0"/>
              <a:t>タスクを表す</a:t>
            </a:r>
            <a:r>
              <a:rPr lang="en-US" altLang="ja-JP" dirty="0" smtClean="0"/>
              <a:t>API(Reducer</a:t>
            </a:r>
            <a:r>
              <a:rPr lang="ja-JP" altLang="en-US" dirty="0" smtClean="0"/>
              <a:t>クラス</a:t>
            </a:r>
            <a:r>
              <a:rPr lang="en-US" altLang="ja-JP" dirty="0" smtClean="0"/>
              <a:t>)</a:t>
            </a:r>
            <a:endParaRPr lang="ja-JP" altLang="en-US" dirty="0"/>
          </a:p>
        </p:txBody>
      </p:sp>
      <p:sp>
        <p:nvSpPr>
          <p:cNvPr id="75778" name="コンテンツ プレースホルダー 2"/>
          <p:cNvSpPr>
            <a:spLocks noGrp="1"/>
          </p:cNvSpPr>
          <p:nvPr>
            <p:ph idx="1"/>
          </p:nvPr>
        </p:nvSpPr>
        <p:spPr>
          <a:xfrm>
            <a:off x="179388" y="1206500"/>
            <a:ext cx="8785225" cy="854075"/>
          </a:xfrm>
        </p:spPr>
        <p:txBody>
          <a:bodyPr/>
          <a:lstStyle/>
          <a:p>
            <a:pPr eaLnBrk="1" hangingPunct="1"/>
            <a:r>
              <a:rPr lang="en-US" altLang="ja-JP" smtClean="0"/>
              <a:t>Reduce</a:t>
            </a:r>
            <a:r>
              <a:rPr lang="ja-JP" altLang="en-US" smtClean="0"/>
              <a:t>タスクは</a:t>
            </a:r>
            <a:r>
              <a:rPr lang="en-US" altLang="ja-JP" smtClean="0"/>
              <a:t>Reducer</a:t>
            </a:r>
            <a:r>
              <a:rPr lang="ja-JP" altLang="en-US" smtClean="0"/>
              <a:t>クラスで表される。</a:t>
            </a:r>
            <a:r>
              <a:rPr lang="en-US" altLang="ja-JP" smtClean="0"/>
              <a:t>Reducer</a:t>
            </a:r>
            <a:r>
              <a:rPr lang="ja-JP" altLang="en-US" smtClean="0"/>
              <a:t>クラスはジェネリッククラスとして定義されている。独自の</a:t>
            </a:r>
            <a:r>
              <a:rPr lang="en-US" altLang="ja-JP" smtClean="0"/>
              <a:t>Reducer</a:t>
            </a:r>
            <a:r>
              <a:rPr lang="ja-JP" altLang="en-US" smtClean="0"/>
              <a:t>クラスは、これを継承して実装する</a:t>
            </a:r>
            <a:endParaRPr lang="en-US" altLang="ja-JP" smtClean="0"/>
          </a:p>
        </p:txBody>
      </p:sp>
      <p:sp>
        <p:nvSpPr>
          <p:cNvPr id="7" name="正方形/長方形 6"/>
          <p:cNvSpPr/>
          <p:nvPr/>
        </p:nvSpPr>
        <p:spPr>
          <a:xfrm>
            <a:off x="790575" y="4005263"/>
            <a:ext cx="7850188" cy="8636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altLang="ja-JP" sz="1400" dirty="0">
                <a:solidFill>
                  <a:schemeClr val="tx1"/>
                </a:solidFill>
              </a:rPr>
              <a:t>public class</a:t>
            </a:r>
            <a:r>
              <a:rPr lang="ja-JP" altLang="en-US" sz="1400" dirty="0">
                <a:solidFill>
                  <a:schemeClr val="tx1"/>
                </a:solidFill>
              </a:rPr>
              <a:t>　</a:t>
            </a:r>
            <a:r>
              <a:rPr lang="en-US" altLang="ja-JP" sz="1400" dirty="0">
                <a:solidFill>
                  <a:schemeClr val="tx1"/>
                </a:solidFill>
              </a:rPr>
              <a:t> </a:t>
            </a:r>
            <a:r>
              <a:rPr lang="en-US" altLang="ja-JP" sz="1400" dirty="0" err="1">
                <a:solidFill>
                  <a:schemeClr val="tx1"/>
                </a:solidFill>
              </a:rPr>
              <a:t>MyReducer</a:t>
            </a:r>
            <a:r>
              <a:rPr lang="ja-JP" altLang="en-US" sz="1400" dirty="0">
                <a:solidFill>
                  <a:schemeClr val="tx1"/>
                </a:solidFill>
              </a:rPr>
              <a:t> </a:t>
            </a:r>
            <a:r>
              <a:rPr lang="en-US" altLang="ja-JP" sz="1400" dirty="0">
                <a:solidFill>
                  <a:schemeClr val="tx1"/>
                </a:solidFill>
              </a:rPr>
              <a:t>extends Reducer      &lt;Text , </a:t>
            </a:r>
            <a:r>
              <a:rPr lang="en-US" altLang="ja-JP" sz="1400" dirty="0" err="1">
                <a:solidFill>
                  <a:schemeClr val="tx1"/>
                </a:solidFill>
              </a:rPr>
              <a:t>IntWritable</a:t>
            </a:r>
            <a:r>
              <a:rPr lang="en-US" altLang="ja-JP" sz="1400" dirty="0">
                <a:solidFill>
                  <a:schemeClr val="tx1"/>
                </a:solidFill>
              </a:rPr>
              <a:t> , Text , </a:t>
            </a:r>
            <a:r>
              <a:rPr lang="en-US" altLang="ja-JP" sz="1400" dirty="0" err="1">
                <a:solidFill>
                  <a:schemeClr val="tx1"/>
                </a:solidFill>
              </a:rPr>
              <a:t>IntWritable</a:t>
            </a:r>
            <a:r>
              <a:rPr lang="en-US" altLang="ja-JP" sz="1400" dirty="0">
                <a:solidFill>
                  <a:schemeClr val="tx1"/>
                </a:solidFill>
              </a:rPr>
              <a:t>&gt;{</a:t>
            </a:r>
          </a:p>
          <a:p>
            <a:pPr lvl="1">
              <a:defRPr/>
            </a:pPr>
            <a:r>
              <a:rPr lang="en-US" altLang="ja-JP" sz="1400" dirty="0">
                <a:solidFill>
                  <a:schemeClr val="tx1"/>
                </a:solidFill>
              </a:rPr>
              <a:t>        </a:t>
            </a:r>
            <a:r>
              <a:rPr lang="ja-JP" altLang="en-US" sz="1400" dirty="0">
                <a:solidFill>
                  <a:schemeClr val="tx1"/>
                </a:solidFill>
              </a:rPr>
              <a:t>・・・</a:t>
            </a:r>
            <a:endParaRPr lang="en-US" altLang="ja-JP" sz="1400" dirty="0">
              <a:solidFill>
                <a:schemeClr val="tx1"/>
              </a:solidFill>
            </a:endParaRPr>
          </a:p>
          <a:p>
            <a:pPr lvl="1">
              <a:defRPr/>
            </a:pPr>
            <a:r>
              <a:rPr lang="en-US" altLang="ja-JP" sz="1400" dirty="0">
                <a:solidFill>
                  <a:schemeClr val="tx1"/>
                </a:solidFill>
              </a:rPr>
              <a:t>}</a:t>
            </a:r>
          </a:p>
        </p:txBody>
      </p:sp>
      <p:sp>
        <p:nvSpPr>
          <p:cNvPr id="8" name="四角形吹き出し 7"/>
          <p:cNvSpPr/>
          <p:nvPr/>
        </p:nvSpPr>
        <p:spPr>
          <a:xfrm>
            <a:off x="1100138" y="2708275"/>
            <a:ext cx="6711950" cy="936625"/>
          </a:xfrm>
          <a:prstGeom prst="wedgeRectCallout">
            <a:avLst>
              <a:gd name="adj1" fmla="val 34295"/>
              <a:gd name="adj2" fmla="val 99364"/>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sz="1400" dirty="0">
                <a:solidFill>
                  <a:schemeClr val="tx1"/>
                </a:solidFill>
              </a:rPr>
              <a:t>中間データの</a:t>
            </a:r>
            <a:r>
              <a:rPr lang="en-US" altLang="ja-JP" sz="1400" dirty="0">
                <a:solidFill>
                  <a:schemeClr val="tx1"/>
                </a:solidFill>
              </a:rPr>
              <a:t>Key-Value</a:t>
            </a:r>
            <a:r>
              <a:rPr lang="ja-JP" altLang="en-US" sz="1400" dirty="0" err="1">
                <a:solidFill>
                  <a:schemeClr val="tx1"/>
                </a:solidFill>
              </a:rPr>
              <a:t>、</a:t>
            </a:r>
            <a:r>
              <a:rPr lang="ja-JP" altLang="en-US" sz="1400" dirty="0">
                <a:solidFill>
                  <a:schemeClr val="tx1"/>
                </a:solidFill>
              </a:rPr>
              <a:t>出力データの</a:t>
            </a:r>
            <a:r>
              <a:rPr lang="en-US" altLang="ja-JP" sz="1400" dirty="0">
                <a:solidFill>
                  <a:schemeClr val="tx1"/>
                </a:solidFill>
              </a:rPr>
              <a:t>Key-Value</a:t>
            </a:r>
            <a:r>
              <a:rPr lang="ja-JP" altLang="en-US" sz="1400" dirty="0">
                <a:solidFill>
                  <a:schemeClr val="tx1"/>
                </a:solidFill>
              </a:rPr>
              <a:t>の順に、それぞれの型を型パラメータとして指定する。中間データの</a:t>
            </a:r>
            <a:r>
              <a:rPr lang="en-US" altLang="ja-JP" sz="1400" dirty="0">
                <a:solidFill>
                  <a:schemeClr val="tx1"/>
                </a:solidFill>
              </a:rPr>
              <a:t>Key-Value</a:t>
            </a:r>
            <a:r>
              <a:rPr lang="ja-JP" altLang="en-US" sz="1400" dirty="0">
                <a:solidFill>
                  <a:schemeClr val="tx1"/>
                </a:solidFill>
              </a:rPr>
              <a:t>や出力データの</a:t>
            </a:r>
            <a:r>
              <a:rPr lang="en-US" altLang="ja-JP" sz="1400" dirty="0">
                <a:solidFill>
                  <a:schemeClr val="tx1"/>
                </a:solidFill>
              </a:rPr>
              <a:t>Key</a:t>
            </a:r>
            <a:r>
              <a:rPr lang="ja-JP" altLang="en-US" sz="1400" dirty="0">
                <a:solidFill>
                  <a:schemeClr val="tx1"/>
                </a:solidFill>
              </a:rPr>
              <a:t>－</a:t>
            </a:r>
            <a:r>
              <a:rPr lang="en-US" altLang="ja-JP" sz="1400" dirty="0">
                <a:solidFill>
                  <a:schemeClr val="tx1"/>
                </a:solidFill>
              </a:rPr>
              <a:t>Value</a:t>
            </a:r>
            <a:r>
              <a:rPr lang="ja-JP" altLang="en-US" sz="1400" dirty="0">
                <a:solidFill>
                  <a:schemeClr val="tx1"/>
                </a:solidFill>
              </a:rPr>
              <a:t>の型の設定方法は後述</a:t>
            </a:r>
            <a:r>
              <a:rPr lang="en-US" altLang="ja-JP" sz="1400" dirty="0">
                <a:solidFill>
                  <a:schemeClr val="tx1"/>
                </a:solidFill>
              </a:rPr>
              <a:t> </a:t>
            </a:r>
            <a:endParaRPr lang="ja-JP" altLang="en-US" sz="1400" dirty="0">
              <a:solidFill>
                <a:schemeClr val="tx1"/>
              </a:solidFill>
            </a:endParaRPr>
          </a:p>
        </p:txBody>
      </p:sp>
      <p:sp>
        <p:nvSpPr>
          <p:cNvPr id="9" name="正方形/長方形 8"/>
          <p:cNvSpPr/>
          <p:nvPr/>
        </p:nvSpPr>
        <p:spPr>
          <a:xfrm>
            <a:off x="5040313" y="4095750"/>
            <a:ext cx="2925762" cy="287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正方形/長方形 9"/>
          <p:cNvSpPr/>
          <p:nvPr/>
        </p:nvSpPr>
        <p:spPr>
          <a:xfrm>
            <a:off x="2400300" y="4098925"/>
            <a:ext cx="2303463" cy="2889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四角形吹き出し 10"/>
          <p:cNvSpPr/>
          <p:nvPr/>
        </p:nvSpPr>
        <p:spPr>
          <a:xfrm>
            <a:off x="1100138" y="5013325"/>
            <a:ext cx="4192587" cy="936625"/>
          </a:xfrm>
          <a:prstGeom prst="wedgeRectCallout">
            <a:avLst>
              <a:gd name="adj1" fmla="val -12782"/>
              <a:gd name="adj2" fmla="val -113246"/>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sz="1400" dirty="0">
                <a:solidFill>
                  <a:schemeClr val="tx1"/>
                </a:solidFill>
              </a:rPr>
              <a:t>Reducer</a:t>
            </a:r>
            <a:r>
              <a:rPr lang="ja-JP" altLang="en-US" sz="1400" dirty="0">
                <a:solidFill>
                  <a:schemeClr val="tx1"/>
                </a:solidFill>
              </a:rPr>
              <a:t>クラスを継承し、独自の</a:t>
            </a:r>
            <a:r>
              <a:rPr lang="en-US" altLang="ja-JP" sz="1400" dirty="0">
                <a:solidFill>
                  <a:schemeClr val="tx1"/>
                </a:solidFill>
              </a:rPr>
              <a:t>Reducer</a:t>
            </a:r>
            <a:r>
              <a:rPr lang="ja-JP" altLang="en-US" sz="1400" dirty="0">
                <a:solidFill>
                  <a:schemeClr val="tx1"/>
                </a:solidFill>
              </a:rPr>
              <a:t>クラスを作る</a:t>
            </a:r>
          </a:p>
        </p:txBody>
      </p:sp>
      <p:sp>
        <p:nvSpPr>
          <p:cNvPr id="3" name="スライド番号プレースホルダー 2"/>
          <p:cNvSpPr>
            <a:spLocks noGrp="1"/>
          </p:cNvSpPr>
          <p:nvPr>
            <p:ph type="sldNum" sz="quarter" idx="11"/>
          </p:nvPr>
        </p:nvSpPr>
        <p:spPr/>
        <p:txBody>
          <a:bodyPr/>
          <a:lstStyle/>
          <a:p>
            <a:pPr>
              <a:defRPr/>
            </a:pPr>
            <a:fld id="{646F0632-0FBF-4729-8B27-F2BCC2B7BED9}" type="slidenum">
              <a:rPr lang="ja-JP" altLang="en-US" smtClean="0"/>
              <a:pPr>
                <a:defRPr/>
              </a:pPr>
              <a:t>32</a:t>
            </a:fld>
            <a:endParaRPr lang="ja-JP"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en-US" altLang="ja-JP" dirty="0" smtClean="0"/>
              <a:t>reduce</a:t>
            </a:r>
            <a:r>
              <a:rPr lang="ja-JP" altLang="en-US" dirty="0" smtClean="0"/>
              <a:t>メソッドの</a:t>
            </a:r>
            <a:r>
              <a:rPr lang="ja-JP" altLang="en-US" dirty="0"/>
              <a:t>実装</a:t>
            </a:r>
          </a:p>
        </p:txBody>
      </p:sp>
      <p:sp>
        <p:nvSpPr>
          <p:cNvPr id="77826" name="コンテンツ プレースホルダー 2"/>
          <p:cNvSpPr>
            <a:spLocks noGrp="1"/>
          </p:cNvSpPr>
          <p:nvPr>
            <p:ph idx="1"/>
          </p:nvPr>
        </p:nvSpPr>
        <p:spPr>
          <a:xfrm>
            <a:off x="179388" y="1206500"/>
            <a:ext cx="8785225" cy="1143000"/>
          </a:xfrm>
        </p:spPr>
        <p:txBody>
          <a:bodyPr/>
          <a:lstStyle/>
          <a:p>
            <a:pPr eaLnBrk="1" hangingPunct="1"/>
            <a:r>
              <a:rPr lang="en-US" altLang="ja-JP" smtClean="0"/>
              <a:t>reduce</a:t>
            </a:r>
            <a:r>
              <a:rPr lang="ja-JP" altLang="en-US" smtClean="0"/>
              <a:t>関数は</a:t>
            </a:r>
            <a:r>
              <a:rPr lang="en-US" altLang="ja-JP" smtClean="0"/>
              <a:t>Reducer</a:t>
            </a:r>
            <a:r>
              <a:rPr lang="ja-JP" altLang="en-US" smtClean="0"/>
              <a:t>クラスの</a:t>
            </a:r>
            <a:r>
              <a:rPr lang="en-US" altLang="ja-JP" smtClean="0"/>
              <a:t>reduce</a:t>
            </a:r>
            <a:r>
              <a:rPr lang="ja-JP" altLang="en-US" smtClean="0"/>
              <a:t>メソッドをオーバーライドして実装する</a:t>
            </a:r>
            <a:endParaRPr lang="en-US" altLang="ja-JP" smtClean="0"/>
          </a:p>
          <a:p>
            <a:pPr eaLnBrk="1" hangingPunct="1"/>
            <a:r>
              <a:rPr lang="ja-JP" altLang="en-US" smtClean="0"/>
              <a:t>フレームワークは、</a:t>
            </a:r>
            <a:r>
              <a:rPr lang="en-US" altLang="ja-JP" smtClean="0"/>
              <a:t>Reduce</a:t>
            </a:r>
            <a:r>
              <a:rPr lang="ja-JP" altLang="en-US" smtClean="0"/>
              <a:t>タスクに割り当てたパーティションから</a:t>
            </a:r>
            <a:r>
              <a:rPr lang="en-US" altLang="ja-JP" smtClean="0"/>
              <a:t>1</a:t>
            </a:r>
            <a:r>
              <a:rPr lang="ja-JP" altLang="en-US" smtClean="0"/>
              <a:t>グループずつ取り出し、</a:t>
            </a:r>
            <a:r>
              <a:rPr lang="en-US" altLang="ja-JP" smtClean="0"/>
              <a:t>reduce</a:t>
            </a:r>
            <a:r>
              <a:rPr lang="ja-JP" altLang="en-US" smtClean="0"/>
              <a:t>メソッドを呼び出して渡す</a:t>
            </a:r>
          </a:p>
        </p:txBody>
      </p:sp>
      <p:sp>
        <p:nvSpPr>
          <p:cNvPr id="4" name="正方形/長方形 3"/>
          <p:cNvSpPr/>
          <p:nvPr/>
        </p:nvSpPr>
        <p:spPr>
          <a:xfrm>
            <a:off x="539750" y="3644900"/>
            <a:ext cx="8135938" cy="2160588"/>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altLang="ja-JP" sz="1400" dirty="0">
                <a:solidFill>
                  <a:schemeClr val="tx1"/>
                </a:solidFill>
              </a:rPr>
              <a:t>@Override</a:t>
            </a:r>
          </a:p>
          <a:p>
            <a:pPr lvl="1">
              <a:defRPr/>
            </a:pPr>
            <a:r>
              <a:rPr lang="en-US" altLang="ja-JP" sz="1400" dirty="0">
                <a:solidFill>
                  <a:schemeClr val="tx1"/>
                </a:solidFill>
              </a:rPr>
              <a:t>public void reduce(  Text key </a:t>
            </a:r>
            <a:r>
              <a:rPr lang="ja-JP" altLang="en-US" sz="1400" dirty="0">
                <a:solidFill>
                  <a:schemeClr val="tx1"/>
                </a:solidFill>
              </a:rPr>
              <a:t>   </a:t>
            </a:r>
            <a:r>
              <a:rPr lang="en-US" altLang="ja-JP" sz="1400" dirty="0">
                <a:solidFill>
                  <a:schemeClr val="tx1"/>
                </a:solidFill>
              </a:rPr>
              <a:t>,   </a:t>
            </a:r>
            <a:r>
              <a:rPr lang="en-US" altLang="ja-JP" sz="1400" dirty="0" err="1">
                <a:solidFill>
                  <a:schemeClr val="tx1"/>
                </a:solidFill>
              </a:rPr>
              <a:t>Iterable</a:t>
            </a:r>
            <a:r>
              <a:rPr lang="en-US" altLang="ja-JP" sz="1400" dirty="0">
                <a:solidFill>
                  <a:schemeClr val="tx1"/>
                </a:solidFill>
              </a:rPr>
              <a:t>&lt;</a:t>
            </a:r>
            <a:r>
              <a:rPr lang="en-US" altLang="ja-JP" sz="1400" dirty="0" err="1">
                <a:solidFill>
                  <a:schemeClr val="tx1"/>
                </a:solidFill>
              </a:rPr>
              <a:t>IntWritable</a:t>
            </a:r>
            <a:r>
              <a:rPr lang="en-US" altLang="ja-JP" sz="1400" dirty="0">
                <a:solidFill>
                  <a:schemeClr val="tx1"/>
                </a:solidFill>
              </a:rPr>
              <a:t>&gt; values  , Context context)</a:t>
            </a:r>
          </a:p>
          <a:p>
            <a:pPr lvl="1">
              <a:defRPr/>
            </a:pPr>
            <a:r>
              <a:rPr lang="en-US" altLang="ja-JP" sz="1400" dirty="0">
                <a:solidFill>
                  <a:schemeClr val="tx1"/>
                </a:solidFill>
              </a:rPr>
              <a:t>         throws </a:t>
            </a:r>
            <a:r>
              <a:rPr lang="en-US" altLang="ja-JP" sz="1400" dirty="0" err="1">
                <a:solidFill>
                  <a:schemeClr val="tx1"/>
                </a:solidFill>
              </a:rPr>
              <a:t>IOException</a:t>
            </a:r>
            <a:r>
              <a:rPr lang="en-US" altLang="ja-JP" sz="1400" dirty="0">
                <a:solidFill>
                  <a:schemeClr val="tx1"/>
                </a:solidFill>
              </a:rPr>
              <a:t> , </a:t>
            </a:r>
            <a:r>
              <a:rPr lang="en-US" altLang="ja-JP" sz="1400" dirty="0" err="1">
                <a:solidFill>
                  <a:schemeClr val="tx1"/>
                </a:solidFill>
              </a:rPr>
              <a:t>InterruptedException</a:t>
            </a:r>
            <a:r>
              <a:rPr lang="en-US" altLang="ja-JP" sz="1400" dirty="0">
                <a:solidFill>
                  <a:schemeClr val="tx1"/>
                </a:solidFill>
              </a:rPr>
              <a:t>{</a:t>
            </a:r>
          </a:p>
          <a:p>
            <a:pPr lvl="1">
              <a:defRPr/>
            </a:pPr>
            <a:endParaRPr lang="en-US" altLang="ja-JP" sz="1400" dirty="0">
              <a:solidFill>
                <a:schemeClr val="tx1"/>
              </a:solidFill>
            </a:endParaRPr>
          </a:p>
          <a:p>
            <a:pPr lvl="1">
              <a:defRPr/>
            </a:pPr>
            <a:r>
              <a:rPr lang="en-US" altLang="ja-JP" sz="1400" dirty="0">
                <a:solidFill>
                  <a:schemeClr val="tx1"/>
                </a:solidFill>
              </a:rPr>
              <a:t>         Iterator&lt; iterator = </a:t>
            </a:r>
            <a:r>
              <a:rPr lang="en-US" altLang="ja-JP" sz="1400" dirty="0" err="1">
                <a:solidFill>
                  <a:schemeClr val="tx1"/>
                </a:solidFill>
              </a:rPr>
              <a:t>values.Iterator</a:t>
            </a:r>
            <a:r>
              <a:rPr lang="en-US" altLang="ja-JP" sz="1400" dirty="0">
                <a:solidFill>
                  <a:schemeClr val="tx1"/>
                </a:solidFill>
              </a:rPr>
              <a:t>();</a:t>
            </a:r>
          </a:p>
          <a:p>
            <a:pPr lvl="1">
              <a:defRPr/>
            </a:pPr>
            <a:r>
              <a:rPr lang="en-US" altLang="ja-JP" sz="1400" dirty="0">
                <a:solidFill>
                  <a:schemeClr val="tx1"/>
                </a:solidFill>
              </a:rPr>
              <a:t>         </a:t>
            </a:r>
            <a:r>
              <a:rPr lang="ja-JP" altLang="en-US" sz="1400" dirty="0">
                <a:solidFill>
                  <a:schemeClr val="tx1"/>
                </a:solidFill>
              </a:rPr>
              <a:t>・・・処理・・・</a:t>
            </a:r>
            <a:endParaRPr lang="en-US" altLang="ja-JP" sz="1400" dirty="0">
              <a:solidFill>
                <a:schemeClr val="tx1"/>
              </a:solidFill>
            </a:endParaRPr>
          </a:p>
          <a:p>
            <a:pPr lvl="1">
              <a:defRPr/>
            </a:pPr>
            <a:endParaRPr lang="en-US" altLang="ja-JP" sz="1400" dirty="0">
              <a:solidFill>
                <a:schemeClr val="tx1"/>
              </a:solidFill>
            </a:endParaRPr>
          </a:p>
          <a:p>
            <a:pPr lvl="1">
              <a:defRPr/>
            </a:pPr>
            <a:r>
              <a:rPr lang="en-US" altLang="ja-JP" sz="1400" dirty="0">
                <a:solidFill>
                  <a:schemeClr val="tx1"/>
                </a:solidFill>
              </a:rPr>
              <a:t>         </a:t>
            </a:r>
            <a:r>
              <a:rPr lang="en-US" altLang="ja-JP" sz="1400" dirty="0" err="1">
                <a:solidFill>
                  <a:schemeClr val="tx1"/>
                </a:solidFill>
              </a:rPr>
              <a:t>context.write</a:t>
            </a:r>
            <a:r>
              <a:rPr lang="en-US" altLang="ja-JP" sz="1400" dirty="0">
                <a:solidFill>
                  <a:schemeClr val="tx1"/>
                </a:solidFill>
              </a:rPr>
              <a:t>( </a:t>
            </a:r>
            <a:r>
              <a:rPr lang="en-US" altLang="ja-JP" sz="1400" dirty="0" err="1">
                <a:solidFill>
                  <a:schemeClr val="tx1"/>
                </a:solidFill>
              </a:rPr>
              <a:t>outKey</a:t>
            </a:r>
            <a:r>
              <a:rPr lang="en-US" altLang="ja-JP" sz="1400" dirty="0">
                <a:solidFill>
                  <a:schemeClr val="tx1"/>
                </a:solidFill>
              </a:rPr>
              <a:t>      ,     </a:t>
            </a:r>
            <a:r>
              <a:rPr lang="en-US" altLang="ja-JP" sz="1400" dirty="0" err="1">
                <a:solidFill>
                  <a:schemeClr val="tx1"/>
                </a:solidFill>
              </a:rPr>
              <a:t>outValue</a:t>
            </a:r>
            <a:r>
              <a:rPr lang="en-US" altLang="ja-JP" sz="1400" dirty="0">
                <a:solidFill>
                  <a:schemeClr val="tx1"/>
                </a:solidFill>
              </a:rPr>
              <a:t>);</a:t>
            </a:r>
          </a:p>
        </p:txBody>
      </p:sp>
      <p:sp>
        <p:nvSpPr>
          <p:cNvPr id="5" name="正方形/長方形 4"/>
          <p:cNvSpPr/>
          <p:nvPr/>
        </p:nvSpPr>
        <p:spPr>
          <a:xfrm>
            <a:off x="3779838" y="4021138"/>
            <a:ext cx="2262187" cy="287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四角形吹き出し 5"/>
          <p:cNvSpPr/>
          <p:nvPr/>
        </p:nvSpPr>
        <p:spPr>
          <a:xfrm>
            <a:off x="4787900" y="2349500"/>
            <a:ext cx="4183063" cy="1150938"/>
          </a:xfrm>
          <a:prstGeom prst="wedgeRectCallout">
            <a:avLst>
              <a:gd name="adj1" fmla="val -53042"/>
              <a:gd name="adj2" fmla="val 100036"/>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sz="1400" dirty="0">
                <a:solidFill>
                  <a:schemeClr val="tx1"/>
                </a:solidFill>
              </a:rPr>
              <a:t>パーティションの</a:t>
            </a:r>
            <a:r>
              <a:rPr lang="en-US" altLang="ja-JP" sz="1400" dirty="0">
                <a:solidFill>
                  <a:schemeClr val="tx1"/>
                </a:solidFill>
              </a:rPr>
              <a:t>Key</a:t>
            </a:r>
            <a:r>
              <a:rPr lang="ja-JP" altLang="en-US" sz="1400" dirty="0">
                <a:solidFill>
                  <a:schemeClr val="tx1"/>
                </a:solidFill>
              </a:rPr>
              <a:t>に紐づいた</a:t>
            </a:r>
            <a:r>
              <a:rPr lang="en-US" altLang="ja-JP" sz="1400" dirty="0">
                <a:solidFill>
                  <a:schemeClr val="tx1"/>
                </a:solidFill>
              </a:rPr>
              <a:t>Value</a:t>
            </a:r>
            <a:r>
              <a:rPr lang="ja-JP" altLang="en-US" sz="1400" dirty="0">
                <a:solidFill>
                  <a:schemeClr val="tx1"/>
                </a:solidFill>
              </a:rPr>
              <a:t>の反復可能なコレクションが渡される。</a:t>
            </a:r>
            <a:endParaRPr lang="en-US" altLang="ja-JP" sz="1400" dirty="0">
              <a:solidFill>
                <a:schemeClr val="tx1"/>
              </a:solidFill>
            </a:endParaRPr>
          </a:p>
          <a:p>
            <a:pPr fontAlgn="auto">
              <a:spcBef>
                <a:spcPts val="0"/>
              </a:spcBef>
              <a:spcAft>
                <a:spcPts val="0"/>
              </a:spcAft>
              <a:defRPr/>
            </a:pPr>
            <a:r>
              <a:rPr lang="en-US" altLang="ja-JP" sz="1400" dirty="0" err="1">
                <a:solidFill>
                  <a:srgbClr val="FF0000"/>
                </a:solidFill>
              </a:rPr>
              <a:t>Iterable</a:t>
            </a:r>
            <a:r>
              <a:rPr lang="ja-JP" altLang="en-US" sz="1400" dirty="0">
                <a:solidFill>
                  <a:srgbClr val="FF0000"/>
                </a:solidFill>
              </a:rPr>
              <a:t>の型パラメータには中間データの</a:t>
            </a:r>
            <a:r>
              <a:rPr lang="en-US" altLang="ja-JP" sz="1400" dirty="0">
                <a:solidFill>
                  <a:srgbClr val="FF0000"/>
                </a:solidFill>
              </a:rPr>
              <a:t>Value</a:t>
            </a:r>
            <a:r>
              <a:rPr lang="ja-JP" altLang="en-US" sz="1400" dirty="0">
                <a:solidFill>
                  <a:srgbClr val="FF0000"/>
                </a:solidFill>
              </a:rPr>
              <a:t>の型を指定する</a:t>
            </a:r>
            <a:r>
              <a:rPr lang="en-US" altLang="ja-JP" sz="1400" dirty="0">
                <a:solidFill>
                  <a:schemeClr val="tx1"/>
                </a:solidFill>
              </a:rPr>
              <a:t>(</a:t>
            </a:r>
            <a:r>
              <a:rPr lang="ja-JP" altLang="en-US" sz="1400" dirty="0">
                <a:solidFill>
                  <a:schemeClr val="tx1"/>
                </a:solidFill>
              </a:rPr>
              <a:t>中間データの</a:t>
            </a:r>
            <a:r>
              <a:rPr lang="en-US" altLang="ja-JP" sz="1400" dirty="0">
                <a:solidFill>
                  <a:schemeClr val="tx1"/>
                </a:solidFill>
              </a:rPr>
              <a:t>Value</a:t>
            </a:r>
            <a:r>
              <a:rPr lang="ja-JP" altLang="en-US" sz="1400" dirty="0">
                <a:solidFill>
                  <a:schemeClr val="tx1"/>
                </a:solidFill>
              </a:rPr>
              <a:t>の型は、</a:t>
            </a:r>
            <a:r>
              <a:rPr lang="en-US" altLang="ja-JP" sz="1400" dirty="0">
                <a:solidFill>
                  <a:schemeClr val="tx1"/>
                </a:solidFill>
              </a:rPr>
              <a:t>Mapper</a:t>
            </a:r>
            <a:r>
              <a:rPr lang="ja-JP" altLang="en-US" sz="1400" dirty="0">
                <a:solidFill>
                  <a:schemeClr val="tx1"/>
                </a:solidFill>
              </a:rPr>
              <a:t>クラスで設定した中間データの</a:t>
            </a:r>
            <a:r>
              <a:rPr lang="en-US" altLang="ja-JP" sz="1400" dirty="0">
                <a:solidFill>
                  <a:schemeClr val="tx1"/>
                </a:solidFill>
              </a:rPr>
              <a:t>Value</a:t>
            </a:r>
            <a:r>
              <a:rPr lang="ja-JP" altLang="en-US" sz="1400" dirty="0">
                <a:solidFill>
                  <a:schemeClr val="tx1"/>
                </a:solidFill>
              </a:rPr>
              <a:t>の型と一致させる</a:t>
            </a:r>
            <a:r>
              <a:rPr lang="en-US" altLang="ja-JP" sz="1400" dirty="0">
                <a:solidFill>
                  <a:schemeClr val="tx1"/>
                </a:solidFill>
              </a:rPr>
              <a:t>)</a:t>
            </a:r>
          </a:p>
        </p:txBody>
      </p:sp>
      <p:sp>
        <p:nvSpPr>
          <p:cNvPr id="7" name="四角形吹き出し 6"/>
          <p:cNvSpPr/>
          <p:nvPr/>
        </p:nvSpPr>
        <p:spPr>
          <a:xfrm>
            <a:off x="327025" y="2501900"/>
            <a:ext cx="3616325" cy="936625"/>
          </a:xfrm>
          <a:prstGeom prst="wedgeRectCallout">
            <a:avLst>
              <a:gd name="adj1" fmla="val 34598"/>
              <a:gd name="adj2" fmla="val 109127"/>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sz="1400" dirty="0">
                <a:solidFill>
                  <a:schemeClr val="tx1"/>
                </a:solidFill>
              </a:rPr>
              <a:t>パーティションの</a:t>
            </a:r>
            <a:r>
              <a:rPr lang="en-US" altLang="ja-JP" sz="1400" dirty="0">
                <a:solidFill>
                  <a:schemeClr val="tx1"/>
                </a:solidFill>
              </a:rPr>
              <a:t>Key</a:t>
            </a:r>
            <a:r>
              <a:rPr lang="ja-JP" altLang="en-US" sz="1400" dirty="0">
                <a:solidFill>
                  <a:schemeClr val="tx1"/>
                </a:solidFill>
              </a:rPr>
              <a:t>が渡される。</a:t>
            </a:r>
            <a:endParaRPr lang="en-US" altLang="ja-JP" sz="1400" dirty="0">
              <a:solidFill>
                <a:schemeClr val="tx1"/>
              </a:solidFill>
            </a:endParaRPr>
          </a:p>
          <a:p>
            <a:pPr fontAlgn="auto">
              <a:spcBef>
                <a:spcPts val="0"/>
              </a:spcBef>
              <a:spcAft>
                <a:spcPts val="0"/>
              </a:spcAft>
              <a:defRPr/>
            </a:pPr>
            <a:r>
              <a:rPr lang="ja-JP" altLang="en-US" sz="1400" dirty="0">
                <a:solidFill>
                  <a:srgbClr val="FF0000"/>
                </a:solidFill>
              </a:rPr>
              <a:t>型には中間データの</a:t>
            </a:r>
            <a:r>
              <a:rPr lang="en-US" altLang="ja-JP" sz="1400" dirty="0">
                <a:solidFill>
                  <a:srgbClr val="FF0000"/>
                </a:solidFill>
              </a:rPr>
              <a:t>Key</a:t>
            </a:r>
            <a:r>
              <a:rPr lang="ja-JP" altLang="en-US" sz="1400" dirty="0">
                <a:solidFill>
                  <a:srgbClr val="FF0000"/>
                </a:solidFill>
              </a:rPr>
              <a:t>の型を指定する</a:t>
            </a:r>
            <a:r>
              <a:rPr lang="en-US" altLang="ja-JP" sz="1400" dirty="0">
                <a:solidFill>
                  <a:schemeClr val="tx1"/>
                </a:solidFill>
              </a:rPr>
              <a:t>(</a:t>
            </a:r>
            <a:r>
              <a:rPr lang="ja-JP" altLang="en-US" sz="1400" dirty="0">
                <a:solidFill>
                  <a:schemeClr val="tx1"/>
                </a:solidFill>
              </a:rPr>
              <a:t>中間データの</a:t>
            </a:r>
            <a:r>
              <a:rPr lang="en-US" altLang="ja-JP" sz="1400" dirty="0">
                <a:solidFill>
                  <a:schemeClr val="tx1"/>
                </a:solidFill>
              </a:rPr>
              <a:t>Key</a:t>
            </a:r>
            <a:r>
              <a:rPr lang="ja-JP" altLang="en-US" sz="1400" dirty="0">
                <a:solidFill>
                  <a:schemeClr val="tx1"/>
                </a:solidFill>
              </a:rPr>
              <a:t>の型は、</a:t>
            </a:r>
            <a:r>
              <a:rPr lang="en-US" altLang="ja-JP" sz="1400" dirty="0">
                <a:solidFill>
                  <a:schemeClr val="tx1"/>
                </a:solidFill>
              </a:rPr>
              <a:t>Mapper</a:t>
            </a:r>
            <a:r>
              <a:rPr lang="ja-JP" altLang="en-US" sz="1400" dirty="0">
                <a:solidFill>
                  <a:schemeClr val="tx1"/>
                </a:solidFill>
              </a:rPr>
              <a:t>クラスで設定した中間データの</a:t>
            </a:r>
            <a:r>
              <a:rPr lang="en-US" altLang="ja-JP" sz="1400" dirty="0">
                <a:solidFill>
                  <a:schemeClr val="tx1"/>
                </a:solidFill>
              </a:rPr>
              <a:t>Key</a:t>
            </a:r>
            <a:r>
              <a:rPr lang="ja-JP" altLang="en-US" sz="1400" dirty="0">
                <a:solidFill>
                  <a:schemeClr val="tx1"/>
                </a:solidFill>
              </a:rPr>
              <a:t>の型と一致させる</a:t>
            </a:r>
            <a:r>
              <a:rPr lang="en-US" altLang="ja-JP" sz="1400" dirty="0">
                <a:solidFill>
                  <a:schemeClr val="tx1"/>
                </a:solidFill>
              </a:rPr>
              <a:t>)</a:t>
            </a:r>
            <a:endParaRPr lang="ja-JP" altLang="en-US" sz="1400" dirty="0">
              <a:solidFill>
                <a:schemeClr val="tx1"/>
              </a:solidFill>
            </a:endParaRPr>
          </a:p>
        </p:txBody>
      </p:sp>
      <p:sp>
        <p:nvSpPr>
          <p:cNvPr id="8" name="正方形/長方形 7"/>
          <p:cNvSpPr/>
          <p:nvPr/>
        </p:nvSpPr>
        <p:spPr>
          <a:xfrm>
            <a:off x="2660650" y="4021138"/>
            <a:ext cx="1009650" cy="287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 name="正方形/長方形 8"/>
          <p:cNvSpPr/>
          <p:nvPr/>
        </p:nvSpPr>
        <p:spPr>
          <a:xfrm>
            <a:off x="1547813" y="5310188"/>
            <a:ext cx="3600450" cy="2889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四角形吹き出し 9"/>
          <p:cNvSpPr/>
          <p:nvPr/>
        </p:nvSpPr>
        <p:spPr>
          <a:xfrm>
            <a:off x="649288" y="5886450"/>
            <a:ext cx="6586537" cy="936625"/>
          </a:xfrm>
          <a:prstGeom prst="wedgeRectCallout">
            <a:avLst>
              <a:gd name="adj1" fmla="val -1860"/>
              <a:gd name="adj2" fmla="val -78534"/>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sz="1400" dirty="0">
                <a:solidFill>
                  <a:schemeClr val="tx1"/>
                </a:solidFill>
              </a:rPr>
              <a:t>Context</a:t>
            </a:r>
            <a:r>
              <a:rPr lang="ja-JP" altLang="en-US" sz="1400" dirty="0">
                <a:solidFill>
                  <a:schemeClr val="tx1"/>
                </a:solidFill>
              </a:rPr>
              <a:t>オブジェクトの</a:t>
            </a:r>
            <a:r>
              <a:rPr lang="en-US" altLang="ja-JP" sz="1400" dirty="0">
                <a:solidFill>
                  <a:schemeClr val="tx1"/>
                </a:solidFill>
              </a:rPr>
              <a:t>write</a:t>
            </a:r>
            <a:r>
              <a:rPr lang="ja-JP" altLang="en-US" sz="1400" dirty="0">
                <a:solidFill>
                  <a:schemeClr val="tx1"/>
                </a:solidFill>
              </a:rPr>
              <a:t>メソッドで出力レコードを書き出す。引数は</a:t>
            </a:r>
            <a:r>
              <a:rPr lang="en-US" altLang="ja-JP" sz="1400" dirty="0">
                <a:solidFill>
                  <a:schemeClr val="tx1"/>
                </a:solidFill>
              </a:rPr>
              <a:t>Key</a:t>
            </a:r>
            <a:r>
              <a:rPr lang="ja-JP" altLang="en-US" sz="1400" dirty="0" err="1">
                <a:solidFill>
                  <a:schemeClr val="tx1"/>
                </a:solidFill>
              </a:rPr>
              <a:t>、</a:t>
            </a:r>
            <a:r>
              <a:rPr lang="en-US" altLang="ja-JP" sz="1400" dirty="0">
                <a:solidFill>
                  <a:schemeClr val="tx1"/>
                </a:solidFill>
              </a:rPr>
              <a:t>Value</a:t>
            </a:r>
            <a:r>
              <a:rPr lang="ja-JP" altLang="en-US" sz="1400" dirty="0">
                <a:solidFill>
                  <a:schemeClr val="tx1"/>
                </a:solidFill>
              </a:rPr>
              <a:t>の順に指定する。</a:t>
            </a:r>
            <a:r>
              <a:rPr lang="ja-JP" altLang="en-US" sz="1400" dirty="0">
                <a:solidFill>
                  <a:srgbClr val="FF0000"/>
                </a:solidFill>
              </a:rPr>
              <a:t>出力する</a:t>
            </a:r>
            <a:r>
              <a:rPr lang="en-US" altLang="ja-JP" sz="1400" dirty="0">
                <a:solidFill>
                  <a:srgbClr val="FF0000"/>
                </a:solidFill>
              </a:rPr>
              <a:t>Key</a:t>
            </a:r>
            <a:r>
              <a:rPr lang="ja-JP" altLang="en-US" sz="1400" dirty="0">
                <a:solidFill>
                  <a:srgbClr val="FF0000"/>
                </a:solidFill>
              </a:rPr>
              <a:t>と</a:t>
            </a:r>
            <a:r>
              <a:rPr lang="en-US" altLang="ja-JP" sz="1400" dirty="0">
                <a:solidFill>
                  <a:srgbClr val="FF0000"/>
                </a:solidFill>
              </a:rPr>
              <a:t>Value</a:t>
            </a:r>
            <a:r>
              <a:rPr lang="ja-JP" altLang="en-US" sz="1400" dirty="0">
                <a:solidFill>
                  <a:srgbClr val="FF0000"/>
                </a:solidFill>
              </a:rPr>
              <a:t>の型はクラスの型パラメータで指定した型パラメータと一致させる必要があることに注意</a:t>
            </a:r>
          </a:p>
        </p:txBody>
      </p:sp>
      <p:sp>
        <p:nvSpPr>
          <p:cNvPr id="11" name="スライド番号プレースホルダー 10"/>
          <p:cNvSpPr>
            <a:spLocks noGrp="1"/>
          </p:cNvSpPr>
          <p:nvPr>
            <p:ph type="sldNum" sz="quarter" idx="11"/>
          </p:nvPr>
        </p:nvSpPr>
        <p:spPr/>
        <p:txBody>
          <a:bodyPr/>
          <a:lstStyle/>
          <a:p>
            <a:pPr>
              <a:defRPr/>
            </a:pPr>
            <a:fld id="{97A6CB4A-A8D7-4B12-B955-1113FCA9137C}" type="slidenum">
              <a:rPr lang="ja-JP" altLang="en-US" smtClean="0"/>
              <a:pPr>
                <a:defRPr/>
              </a:pPr>
              <a:t>33</a:t>
            </a:fld>
            <a:endParaRPr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ja-JP" altLang="en-US" dirty="0" smtClean="0"/>
              <a:t>初期化</a:t>
            </a:r>
            <a:r>
              <a:rPr lang="en-US" altLang="ja-JP" dirty="0" smtClean="0"/>
              <a:t>/</a:t>
            </a:r>
            <a:r>
              <a:rPr lang="ja-JP" altLang="en-US" dirty="0" smtClean="0"/>
              <a:t>終了時処理の実装</a:t>
            </a:r>
            <a:endParaRPr lang="ja-JP" altLang="en-US" dirty="0"/>
          </a:p>
        </p:txBody>
      </p:sp>
      <p:sp>
        <p:nvSpPr>
          <p:cNvPr id="3" name="コンテンツ プレースホルダー 2"/>
          <p:cNvSpPr>
            <a:spLocks noGrp="1"/>
          </p:cNvSpPr>
          <p:nvPr>
            <p:ph idx="1"/>
          </p:nvPr>
        </p:nvSpPr>
        <p:spPr/>
        <p:txBody>
          <a:bodyPr/>
          <a:lstStyle/>
          <a:p>
            <a:pPr eaLnBrk="1" hangingPunct="1">
              <a:defRPr/>
            </a:pPr>
            <a:r>
              <a:rPr lang="en-US" altLang="ja-JP" dirty="0" smtClean="0"/>
              <a:t>Mapper</a:t>
            </a:r>
            <a:r>
              <a:rPr lang="ja-JP" altLang="en-US" dirty="0" smtClean="0"/>
              <a:t>クラス同様、</a:t>
            </a:r>
            <a:r>
              <a:rPr lang="en-US" altLang="ja-JP" dirty="0" smtClean="0"/>
              <a:t>setup</a:t>
            </a:r>
            <a:r>
              <a:rPr lang="ja-JP" altLang="en-US" dirty="0" smtClean="0"/>
              <a:t>メソッドと</a:t>
            </a:r>
            <a:r>
              <a:rPr lang="en-US" altLang="ja-JP" dirty="0" smtClean="0"/>
              <a:t>cleanup</a:t>
            </a:r>
            <a:r>
              <a:rPr lang="ja-JP" altLang="en-US" dirty="0" smtClean="0"/>
              <a:t>メソッドをオーバーライドすることで、初期化</a:t>
            </a:r>
            <a:r>
              <a:rPr lang="en-US" altLang="ja-JP" dirty="0" smtClean="0"/>
              <a:t>/</a:t>
            </a:r>
            <a:r>
              <a:rPr lang="ja-JP" altLang="en-US" dirty="0" smtClean="0"/>
              <a:t>終了時処理を実装することができる</a:t>
            </a:r>
            <a:endParaRPr lang="en-US" altLang="ja-JP" dirty="0" smtClean="0"/>
          </a:p>
          <a:p>
            <a:pPr eaLnBrk="1" hangingPunct="1">
              <a:defRPr/>
            </a:pPr>
            <a:endParaRPr lang="en-US" altLang="ja-JP" dirty="0"/>
          </a:p>
          <a:p>
            <a:pPr eaLnBrk="1" hangingPunct="1">
              <a:defRPr/>
            </a:pPr>
            <a:endParaRPr lang="en-US" altLang="ja-JP" dirty="0" smtClean="0"/>
          </a:p>
          <a:p>
            <a:pPr marL="0" indent="0" algn="ctr" eaLnBrk="1" hangingPunct="1">
              <a:buFont typeface="Wingdings" pitchFamily="2" charset="2"/>
              <a:buNone/>
              <a:defRPr/>
            </a:pPr>
            <a:r>
              <a:rPr lang="ja-JP" altLang="en-US" dirty="0" smtClean="0"/>
              <a:t>実装方法は</a:t>
            </a:r>
            <a:r>
              <a:rPr lang="en-US" altLang="ja-JP" dirty="0" smtClean="0"/>
              <a:t>Mapper</a:t>
            </a:r>
            <a:r>
              <a:rPr lang="ja-JP" altLang="en-US" dirty="0" smtClean="0"/>
              <a:t>クラスの場合と同様なので、そちらを参照すること</a:t>
            </a:r>
            <a:endParaRPr lang="en-US" altLang="ja-JP" dirty="0" smtClean="0"/>
          </a:p>
        </p:txBody>
      </p:sp>
      <p:sp>
        <p:nvSpPr>
          <p:cNvPr id="4" name="スライド番号プレースホルダー 3"/>
          <p:cNvSpPr>
            <a:spLocks noGrp="1"/>
          </p:cNvSpPr>
          <p:nvPr>
            <p:ph type="sldNum" sz="quarter" idx="11"/>
          </p:nvPr>
        </p:nvSpPr>
        <p:spPr/>
        <p:txBody>
          <a:bodyPr/>
          <a:lstStyle/>
          <a:p>
            <a:pPr>
              <a:defRPr/>
            </a:pPr>
            <a:fld id="{C39D3D1B-CC9F-40DA-9363-3A79F5C4699F}" type="slidenum">
              <a:rPr lang="ja-JP" altLang="en-US" smtClean="0"/>
              <a:pPr>
                <a:defRPr/>
              </a:pPr>
              <a:t>34</a:t>
            </a:fld>
            <a:endParaRPr lang="ja-JP"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err="1" smtClean="0"/>
              <a:t>OutputFormat</a:t>
            </a:r>
            <a:endParaRPr lang="ja-JP" altLang="en-US" dirty="0"/>
          </a:p>
        </p:txBody>
      </p:sp>
      <p:sp>
        <p:nvSpPr>
          <p:cNvPr id="4" name="角丸四角形 3"/>
          <p:cNvSpPr/>
          <p:nvPr/>
        </p:nvSpPr>
        <p:spPr>
          <a:xfrm>
            <a:off x="1979613" y="2012950"/>
            <a:ext cx="4965700" cy="4327525"/>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8" name="正方形/長方形 7"/>
          <p:cNvSpPr/>
          <p:nvPr/>
        </p:nvSpPr>
        <p:spPr>
          <a:xfrm>
            <a:off x="3067050" y="5980113"/>
            <a:ext cx="2995613" cy="720725"/>
          </a:xfrm>
          <a:prstGeom prst="rect">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OutputFormat</a:t>
            </a:r>
            <a:endParaRPr lang="ja-JP" altLang="en-US" u="sng" dirty="0">
              <a:solidFill>
                <a:schemeClr val="tx1"/>
              </a:solidFill>
            </a:endParaRPr>
          </a:p>
        </p:txBody>
      </p:sp>
      <p:sp>
        <p:nvSpPr>
          <p:cNvPr id="9" name="正方形/長方形 8"/>
          <p:cNvSpPr/>
          <p:nvPr/>
        </p:nvSpPr>
        <p:spPr>
          <a:xfrm>
            <a:off x="3808413" y="3141663"/>
            <a:ext cx="1512887" cy="509587"/>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Map</a:t>
            </a:r>
            <a:r>
              <a:rPr lang="ja-JP" altLang="en-US" u="sng" dirty="0">
                <a:solidFill>
                  <a:schemeClr val="tx1"/>
                </a:solidFill>
              </a:rPr>
              <a:t>タスク</a:t>
            </a:r>
          </a:p>
        </p:txBody>
      </p:sp>
      <p:sp>
        <p:nvSpPr>
          <p:cNvPr id="10" name="正方形/長方形 9"/>
          <p:cNvSpPr/>
          <p:nvPr/>
        </p:nvSpPr>
        <p:spPr>
          <a:xfrm>
            <a:off x="3808413" y="4703763"/>
            <a:ext cx="1512887" cy="5254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Reduce</a:t>
            </a:r>
            <a:r>
              <a:rPr lang="ja-JP" altLang="en-US" u="sng" dirty="0">
                <a:solidFill>
                  <a:schemeClr val="tx1"/>
                </a:solidFill>
              </a:rPr>
              <a:t>タスク</a:t>
            </a:r>
          </a:p>
        </p:txBody>
      </p:sp>
      <p:sp>
        <p:nvSpPr>
          <p:cNvPr id="6" name="フローチャート : 磁気ディスク 5"/>
          <p:cNvSpPr/>
          <p:nvPr/>
        </p:nvSpPr>
        <p:spPr>
          <a:xfrm>
            <a:off x="141288" y="3500438"/>
            <a:ext cx="1655762" cy="165735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HDFS</a:t>
            </a:r>
            <a:r>
              <a:rPr lang="ja-JP" altLang="en-US" dirty="0">
                <a:solidFill>
                  <a:schemeClr val="tx1"/>
                </a:solidFill>
              </a:rPr>
              <a:t>や</a:t>
            </a:r>
            <a:endParaRPr lang="en-US" altLang="ja-JP" dirty="0">
              <a:solidFill>
                <a:schemeClr val="tx1"/>
              </a:solidFill>
            </a:endParaRPr>
          </a:p>
          <a:p>
            <a:pPr algn="ctr" fontAlgn="auto">
              <a:spcBef>
                <a:spcPts val="0"/>
              </a:spcBef>
              <a:spcAft>
                <a:spcPts val="0"/>
              </a:spcAft>
              <a:defRPr/>
            </a:pPr>
            <a:r>
              <a:rPr lang="en-US" altLang="ja-JP" dirty="0">
                <a:solidFill>
                  <a:schemeClr val="tx1"/>
                </a:solidFill>
              </a:rPr>
              <a:t>RDBMS</a:t>
            </a:r>
            <a:r>
              <a:rPr lang="ja-JP" altLang="en-US" dirty="0">
                <a:solidFill>
                  <a:schemeClr val="tx1"/>
                </a:solidFill>
              </a:rPr>
              <a:t>など</a:t>
            </a:r>
            <a:endParaRPr lang="en-US" altLang="ja-JP" dirty="0">
              <a:solidFill>
                <a:schemeClr val="tx1"/>
              </a:solidFill>
            </a:endParaRPr>
          </a:p>
        </p:txBody>
      </p:sp>
      <p:sp>
        <p:nvSpPr>
          <p:cNvPr id="5" name="正方形/長方形 4"/>
          <p:cNvSpPr/>
          <p:nvPr/>
        </p:nvSpPr>
        <p:spPr>
          <a:xfrm>
            <a:off x="3406775" y="1773238"/>
            <a:ext cx="2359025" cy="5762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InputFormat</a:t>
            </a:r>
            <a:endParaRPr lang="ja-JP" altLang="en-US" u="sng" dirty="0">
              <a:solidFill>
                <a:schemeClr val="tx1"/>
              </a:solidFill>
            </a:endParaRPr>
          </a:p>
        </p:txBody>
      </p:sp>
      <p:cxnSp>
        <p:nvCxnSpPr>
          <p:cNvPr id="12" name="直線矢印コネクタ 11"/>
          <p:cNvCxnSpPr>
            <a:stCxn id="5" idx="2"/>
            <a:endCxn id="9" idx="0"/>
          </p:cNvCxnSpPr>
          <p:nvPr/>
        </p:nvCxnSpPr>
        <p:spPr>
          <a:xfrm flipH="1">
            <a:off x="4565650" y="2349500"/>
            <a:ext cx="20638" cy="7921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929" name="テキスト ボックス 12"/>
          <p:cNvSpPr txBox="1">
            <a:spLocks noChangeArrowheads="1"/>
          </p:cNvSpPr>
          <p:nvPr/>
        </p:nvSpPr>
        <p:spPr bwMode="auto">
          <a:xfrm>
            <a:off x="3160713" y="2560638"/>
            <a:ext cx="2808287" cy="368300"/>
          </a:xfrm>
          <a:prstGeom prst="rect">
            <a:avLst/>
          </a:prstGeom>
          <a:solidFill>
            <a:schemeClr val="bg1"/>
          </a:solidFill>
          <a:ln w="9525">
            <a:solidFill>
              <a:schemeClr val="tx1"/>
            </a:solid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Key-Value</a:t>
            </a:r>
            <a:r>
              <a:rPr lang="ja-JP" altLang="en-US">
                <a:latin typeface="HGP創英角ｺﾞｼｯｸUB" pitchFamily="50" charset="-128"/>
                <a:ea typeface="HGP創英角ｺﾞｼｯｸUB" pitchFamily="50" charset="-128"/>
              </a:rPr>
              <a:t>ペアのレコード</a:t>
            </a:r>
          </a:p>
        </p:txBody>
      </p:sp>
      <p:sp>
        <p:nvSpPr>
          <p:cNvPr id="14" name="正方形/長方形 13"/>
          <p:cNvSpPr/>
          <p:nvPr/>
        </p:nvSpPr>
        <p:spPr>
          <a:xfrm>
            <a:off x="7164388" y="4448175"/>
            <a:ext cx="1797050" cy="781050"/>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Writable</a:t>
            </a:r>
            <a:r>
              <a:rPr lang="ja-JP" altLang="en-US" u="sng" dirty="0">
                <a:solidFill>
                  <a:schemeClr val="tx1"/>
                </a:solidFill>
              </a:rPr>
              <a:t>型</a:t>
            </a:r>
          </a:p>
        </p:txBody>
      </p:sp>
      <p:cxnSp>
        <p:nvCxnSpPr>
          <p:cNvPr id="15" name="直線矢印コネクタ 14"/>
          <p:cNvCxnSpPr>
            <a:stCxn id="9" idx="2"/>
            <a:endCxn id="10" idx="0"/>
          </p:cNvCxnSpPr>
          <p:nvPr/>
        </p:nvCxnSpPr>
        <p:spPr>
          <a:xfrm>
            <a:off x="4565650" y="3651250"/>
            <a:ext cx="0" cy="10525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932" name="テキスト ボックス 18"/>
          <p:cNvSpPr txBox="1">
            <a:spLocks noChangeArrowheads="1"/>
          </p:cNvSpPr>
          <p:nvPr/>
        </p:nvSpPr>
        <p:spPr bwMode="auto">
          <a:xfrm>
            <a:off x="3203575" y="392747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中間データ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34" name="直線矢印コネクタ 33"/>
          <p:cNvCxnSpPr>
            <a:stCxn id="10" idx="2"/>
            <a:endCxn id="8" idx="0"/>
          </p:cNvCxnSpPr>
          <p:nvPr/>
        </p:nvCxnSpPr>
        <p:spPr>
          <a:xfrm>
            <a:off x="4565650" y="5229225"/>
            <a:ext cx="0" cy="7508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934" name="テキスト ボックス 46"/>
          <p:cNvSpPr txBox="1">
            <a:spLocks noChangeArrowheads="1"/>
          </p:cNvSpPr>
          <p:nvPr/>
        </p:nvSpPr>
        <p:spPr bwMode="auto">
          <a:xfrm>
            <a:off x="3203575" y="541972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出力データ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50" name="カギ線コネクタ 49"/>
          <p:cNvCxnSpPr>
            <a:endCxn id="6" idx="3"/>
          </p:cNvCxnSpPr>
          <p:nvPr/>
        </p:nvCxnSpPr>
        <p:spPr>
          <a:xfrm rot="10800000">
            <a:off x="969963" y="5157788"/>
            <a:ext cx="2097087" cy="13668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936" name="テキスト ボックス 55"/>
          <p:cNvSpPr txBox="1">
            <a:spLocks noChangeArrowheads="1"/>
          </p:cNvSpPr>
          <p:nvPr/>
        </p:nvSpPr>
        <p:spPr bwMode="auto">
          <a:xfrm>
            <a:off x="2020888" y="3030538"/>
            <a:ext cx="1368425" cy="646112"/>
          </a:xfrm>
          <a:prstGeom prst="rect">
            <a:avLst/>
          </a:prstGeom>
          <a:noFill/>
          <a:ln w="9525">
            <a:noFill/>
            <a:miter lim="800000"/>
            <a:headEnd/>
            <a:tailEnd/>
          </a:ln>
        </p:spPr>
        <p:txBody>
          <a:bodyPr>
            <a:spAutoFit/>
          </a:bodyPr>
          <a:lstStyle/>
          <a:p>
            <a:r>
              <a:rPr lang="en-US" altLang="ja-JP" u="sng">
                <a:latin typeface="HGP創英角ｺﾞｼｯｸUB" pitchFamily="50" charset="-128"/>
                <a:ea typeface="HGP創英角ｺﾞｼｯｸUB" pitchFamily="50" charset="-128"/>
              </a:rPr>
              <a:t>MapReduce</a:t>
            </a:r>
            <a:r>
              <a:rPr lang="ja-JP" altLang="en-US" u="sng">
                <a:latin typeface="HGP創英角ｺﾞｼｯｸUB" pitchFamily="50" charset="-128"/>
                <a:ea typeface="HGP創英角ｺﾞｼｯｸUB" pitchFamily="50" charset="-128"/>
              </a:rPr>
              <a:t>ジョブ</a:t>
            </a:r>
          </a:p>
        </p:txBody>
      </p:sp>
      <p:cxnSp>
        <p:nvCxnSpPr>
          <p:cNvPr id="59" name="直線コネクタ 58"/>
          <p:cNvCxnSpPr>
            <a:stCxn id="14" idx="1"/>
            <a:endCxn id="81932" idx="3"/>
          </p:cNvCxnSpPr>
          <p:nvPr/>
        </p:nvCxnSpPr>
        <p:spPr>
          <a:xfrm flipH="1" flipV="1">
            <a:off x="5969000" y="4113213"/>
            <a:ext cx="1195388" cy="7254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1938" name="テキスト ボックス 65"/>
          <p:cNvSpPr txBox="1">
            <a:spLocks noChangeArrowheads="1"/>
          </p:cNvSpPr>
          <p:nvPr/>
        </p:nvSpPr>
        <p:spPr bwMode="auto">
          <a:xfrm>
            <a:off x="6259513" y="1366838"/>
            <a:ext cx="2587625" cy="646112"/>
          </a:xfrm>
          <a:prstGeom prst="rect">
            <a:avLst/>
          </a:prstGeom>
          <a:noFill/>
          <a:ln w="9525">
            <a:no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a:t>
            </a:r>
            <a:r>
              <a:rPr lang="ja-JP" altLang="en-US">
                <a:latin typeface="HGP創英角ｺﾞｼｯｸUB" pitchFamily="50" charset="-128"/>
                <a:ea typeface="HGP創英角ｺﾞｼｯｸUB" pitchFamily="50" charset="-128"/>
              </a:rPr>
              <a:t>アンダースコアは</a:t>
            </a:r>
            <a:endParaRPr lang="en-US" altLang="ja-JP">
              <a:latin typeface="HGP創英角ｺﾞｼｯｸUB" pitchFamily="50" charset="-128"/>
              <a:ea typeface="HGP創英角ｺﾞｼｯｸUB" pitchFamily="50" charset="-128"/>
            </a:endParaRPr>
          </a:p>
          <a:p>
            <a:pPr algn="ctr"/>
            <a:r>
              <a:rPr lang="ja-JP" altLang="en-US">
                <a:latin typeface="HGP創英角ｺﾞｼｯｸUB" pitchFamily="50" charset="-128"/>
                <a:ea typeface="HGP創英角ｺﾞｼｯｸUB" pitchFamily="50" charset="-128"/>
              </a:rPr>
              <a:t>制御可能な要素</a:t>
            </a:r>
          </a:p>
        </p:txBody>
      </p:sp>
      <p:sp>
        <p:nvSpPr>
          <p:cNvPr id="76" name="角丸四角形吹き出し 75"/>
          <p:cNvSpPr/>
          <p:nvPr/>
        </p:nvSpPr>
        <p:spPr>
          <a:xfrm>
            <a:off x="7019925" y="5516563"/>
            <a:ext cx="1941513" cy="1184275"/>
          </a:xfrm>
          <a:prstGeom prst="wedgeRoundRectCallout">
            <a:avLst>
              <a:gd name="adj1" fmla="val -5191"/>
              <a:gd name="adj2" fmla="val -75215"/>
              <a:gd name="adj3" fmla="val 16667"/>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dirty="0">
                <a:solidFill>
                  <a:schemeClr val="tx1"/>
                </a:solidFill>
              </a:rPr>
              <a:t>Key-Value</a:t>
            </a:r>
            <a:r>
              <a:rPr lang="ja-JP" altLang="en-US" dirty="0">
                <a:solidFill>
                  <a:schemeClr val="tx1"/>
                </a:solidFill>
              </a:rPr>
              <a:t>の型は</a:t>
            </a:r>
            <a:r>
              <a:rPr lang="en-US" altLang="ja-JP" dirty="0">
                <a:solidFill>
                  <a:schemeClr val="tx1"/>
                </a:solidFill>
              </a:rPr>
              <a:t>Writable</a:t>
            </a:r>
            <a:r>
              <a:rPr lang="ja-JP" altLang="en-US" dirty="0">
                <a:solidFill>
                  <a:schemeClr val="tx1"/>
                </a:solidFill>
              </a:rPr>
              <a:t>型で表される</a:t>
            </a:r>
          </a:p>
        </p:txBody>
      </p:sp>
      <p:cxnSp>
        <p:nvCxnSpPr>
          <p:cNvPr id="28" name="カギ線コネクタ 27"/>
          <p:cNvCxnSpPr/>
          <p:nvPr/>
        </p:nvCxnSpPr>
        <p:spPr>
          <a:xfrm rot="5400000" flipH="1" flipV="1">
            <a:off x="1540669" y="1634332"/>
            <a:ext cx="1295400" cy="2436812"/>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250825" y="1196975"/>
            <a:ext cx="2282825" cy="576263"/>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u="sng" dirty="0">
                <a:solidFill>
                  <a:schemeClr val="tx1"/>
                </a:solidFill>
              </a:rPr>
              <a:t>ドライバ</a:t>
            </a:r>
          </a:p>
        </p:txBody>
      </p:sp>
      <p:cxnSp>
        <p:nvCxnSpPr>
          <p:cNvPr id="30" name="直線矢印コネクタ 29"/>
          <p:cNvCxnSpPr>
            <a:stCxn id="29" idx="3"/>
          </p:cNvCxnSpPr>
          <p:nvPr/>
        </p:nvCxnSpPr>
        <p:spPr>
          <a:xfrm>
            <a:off x="2533650" y="1485900"/>
            <a:ext cx="454025" cy="5270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943" name="テキスト ボックス 30"/>
          <p:cNvSpPr txBox="1">
            <a:spLocks noChangeArrowheads="1"/>
          </p:cNvSpPr>
          <p:nvPr/>
        </p:nvSpPr>
        <p:spPr bwMode="auto">
          <a:xfrm>
            <a:off x="2620963" y="1358900"/>
            <a:ext cx="1079500" cy="368300"/>
          </a:xfrm>
          <a:prstGeom prst="rect">
            <a:avLst/>
          </a:prstGeom>
          <a:noFill/>
          <a:ln w="9525">
            <a:noFill/>
            <a:miter lim="800000"/>
            <a:headEnd/>
            <a:tailEnd/>
          </a:ln>
        </p:spPr>
        <p:txBody>
          <a:bodyPr>
            <a:spAutoFit/>
          </a:bodyPr>
          <a:lstStyle/>
          <a:p>
            <a:pPr algn="ctr"/>
            <a:r>
              <a:rPr lang="ja-JP" altLang="en-US"/>
              <a:t>実行</a:t>
            </a:r>
          </a:p>
        </p:txBody>
      </p:sp>
      <p:sp>
        <p:nvSpPr>
          <p:cNvPr id="3" name="スライド番号プレースホルダー 2"/>
          <p:cNvSpPr>
            <a:spLocks noGrp="1"/>
          </p:cNvSpPr>
          <p:nvPr>
            <p:ph type="sldNum" sz="quarter" idx="11"/>
          </p:nvPr>
        </p:nvSpPr>
        <p:spPr/>
        <p:txBody>
          <a:bodyPr/>
          <a:lstStyle/>
          <a:p>
            <a:pPr>
              <a:defRPr/>
            </a:pPr>
            <a:fld id="{FE9D2DD7-8C01-424D-B19F-3624E844D813}" type="slidenum">
              <a:rPr lang="ja-JP" altLang="en-US" smtClean="0"/>
              <a:pPr>
                <a:defRPr/>
              </a:pPr>
              <a:t>35</a:t>
            </a:fld>
            <a:endParaRPr lang="ja-JP"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en-US" altLang="ja-JP" dirty="0" err="1" smtClean="0"/>
              <a:t>OutputFormat</a:t>
            </a:r>
            <a:r>
              <a:rPr lang="ja-JP" altLang="en-US" dirty="0" smtClean="0"/>
              <a:t>とは</a:t>
            </a:r>
            <a:endParaRPr lang="ja-JP" altLang="en-US" dirty="0"/>
          </a:p>
        </p:txBody>
      </p:sp>
      <p:sp>
        <p:nvSpPr>
          <p:cNvPr id="3" name="コンテンツ プレースホルダー 2"/>
          <p:cNvSpPr>
            <a:spLocks noGrp="1"/>
          </p:cNvSpPr>
          <p:nvPr>
            <p:ph idx="1"/>
          </p:nvPr>
        </p:nvSpPr>
        <p:spPr/>
        <p:txBody>
          <a:bodyPr/>
          <a:lstStyle/>
          <a:p>
            <a:pPr eaLnBrk="1" hangingPunct="1">
              <a:defRPr/>
            </a:pPr>
            <a:r>
              <a:rPr lang="ja-JP" altLang="en-US" dirty="0" smtClean="0"/>
              <a:t>出力データ</a:t>
            </a:r>
            <a:r>
              <a:rPr lang="ja-JP" altLang="en-US" dirty="0"/>
              <a:t>の各種属性を決定する</a:t>
            </a:r>
            <a:endParaRPr lang="en-US" altLang="ja-JP" dirty="0"/>
          </a:p>
          <a:p>
            <a:pPr lvl="1" eaLnBrk="1" hangingPunct="1">
              <a:defRPr/>
            </a:pPr>
            <a:endParaRPr lang="en-US" altLang="ja-JP" dirty="0"/>
          </a:p>
          <a:p>
            <a:pPr eaLnBrk="1" hangingPunct="1">
              <a:buFont typeface="Wingdings" pitchFamily="2" charset="2"/>
              <a:buChar char="Ø"/>
              <a:defRPr/>
            </a:pPr>
            <a:r>
              <a:rPr lang="ja-JP" altLang="en-US" dirty="0" smtClean="0"/>
              <a:t>データストア</a:t>
            </a:r>
            <a:r>
              <a:rPr lang="en-US" altLang="ja-JP" dirty="0" smtClean="0"/>
              <a:t>(HDFS</a:t>
            </a:r>
            <a:r>
              <a:rPr lang="ja-JP" altLang="en-US" dirty="0"/>
              <a:t>や</a:t>
            </a:r>
            <a:r>
              <a:rPr lang="en-US" altLang="ja-JP" dirty="0"/>
              <a:t>RDBMS)</a:t>
            </a:r>
          </a:p>
          <a:p>
            <a:pPr lvl="1" eaLnBrk="1" hangingPunct="1">
              <a:buFont typeface="Wingdings" pitchFamily="2" charset="2"/>
              <a:buChar char="Ø"/>
              <a:defRPr/>
            </a:pPr>
            <a:r>
              <a:rPr lang="ja-JP" altLang="en-US" dirty="0" smtClean="0"/>
              <a:t>出力先は</a:t>
            </a:r>
            <a:r>
              <a:rPr lang="ja-JP" altLang="en-US" dirty="0"/>
              <a:t>どこか</a:t>
            </a:r>
            <a:endParaRPr lang="en-US" altLang="ja-JP" dirty="0"/>
          </a:p>
          <a:p>
            <a:pPr eaLnBrk="1" hangingPunct="1">
              <a:buFont typeface="Wingdings" pitchFamily="2" charset="2"/>
              <a:buChar char="Ø"/>
              <a:defRPr/>
            </a:pPr>
            <a:r>
              <a:rPr lang="ja-JP" altLang="en-US" dirty="0"/>
              <a:t>データ形式の定義</a:t>
            </a:r>
            <a:endParaRPr lang="en-US" altLang="ja-JP" dirty="0"/>
          </a:p>
          <a:p>
            <a:pPr lvl="1" eaLnBrk="1" hangingPunct="1">
              <a:buFont typeface="Wingdings" pitchFamily="2" charset="2"/>
              <a:buChar char="Ø"/>
              <a:defRPr/>
            </a:pPr>
            <a:r>
              <a:rPr lang="ja-JP" altLang="en-US" dirty="0" smtClean="0"/>
              <a:t>何に書き込むか</a:t>
            </a:r>
            <a:r>
              <a:rPr lang="en-US" altLang="ja-JP" dirty="0" smtClean="0"/>
              <a:t>(</a:t>
            </a:r>
            <a:r>
              <a:rPr lang="ja-JP" altLang="en-US" dirty="0" smtClean="0"/>
              <a:t>ファイル？ テーブル</a:t>
            </a:r>
            <a:r>
              <a:rPr lang="en-US" altLang="ja-JP" dirty="0" smtClean="0"/>
              <a:t>?)</a:t>
            </a:r>
          </a:p>
          <a:p>
            <a:pPr lvl="1" eaLnBrk="1" hangingPunct="1">
              <a:buFont typeface="Wingdings" pitchFamily="2" charset="2"/>
              <a:buChar char="Ø"/>
              <a:defRPr/>
            </a:pPr>
            <a:r>
              <a:rPr lang="ja-JP" altLang="en-US" dirty="0" smtClean="0"/>
              <a:t>識別子</a:t>
            </a:r>
            <a:r>
              <a:rPr lang="en-US" altLang="ja-JP" dirty="0" smtClean="0"/>
              <a:t>(</a:t>
            </a:r>
            <a:r>
              <a:rPr lang="ja-JP" altLang="en-US" dirty="0" smtClean="0"/>
              <a:t>ファイル名やテーブル名</a:t>
            </a:r>
            <a:r>
              <a:rPr lang="en-US" altLang="ja-JP" dirty="0" smtClean="0"/>
              <a:t>)</a:t>
            </a:r>
            <a:endParaRPr lang="en-US" altLang="ja-JP" dirty="0"/>
          </a:p>
          <a:p>
            <a:pPr eaLnBrk="1" hangingPunct="1">
              <a:buFont typeface="Wingdings" pitchFamily="2" charset="2"/>
              <a:buChar char="Ø"/>
              <a:defRPr/>
            </a:pPr>
            <a:r>
              <a:rPr lang="en-US" altLang="ja-JP" dirty="0" smtClean="0"/>
              <a:t>Key-Value</a:t>
            </a:r>
            <a:r>
              <a:rPr lang="ja-JP" altLang="en-US" dirty="0" smtClean="0"/>
              <a:t>の型</a:t>
            </a:r>
            <a:endParaRPr lang="en-US" altLang="ja-JP" dirty="0"/>
          </a:p>
          <a:p>
            <a:pPr eaLnBrk="1" hangingPunct="1">
              <a:buFont typeface="Wingdings" pitchFamily="2" charset="2"/>
              <a:buChar char="Ø"/>
              <a:defRPr/>
            </a:pPr>
            <a:r>
              <a:rPr lang="en-US" altLang="ja-JP" dirty="0" smtClean="0"/>
              <a:t>Key-Value</a:t>
            </a:r>
            <a:r>
              <a:rPr lang="ja-JP" altLang="en-US" dirty="0" smtClean="0"/>
              <a:t>の出力方法</a:t>
            </a:r>
            <a:endParaRPr lang="en-US" altLang="ja-JP" dirty="0"/>
          </a:p>
          <a:p>
            <a:pPr lvl="1" eaLnBrk="1" hangingPunct="1">
              <a:buFont typeface="Wingdings" pitchFamily="2" charset="2"/>
              <a:buChar char="Ø"/>
              <a:defRPr/>
            </a:pPr>
            <a:r>
              <a:rPr lang="en-US" altLang="ja-JP" dirty="0" smtClean="0"/>
              <a:t>Key</a:t>
            </a:r>
            <a:r>
              <a:rPr lang="ja-JP" altLang="en-US" dirty="0" smtClean="0"/>
              <a:t>と</a:t>
            </a:r>
            <a:r>
              <a:rPr lang="en-US" altLang="ja-JP" dirty="0" smtClean="0"/>
              <a:t>Value</a:t>
            </a:r>
            <a:r>
              <a:rPr lang="ja-JP" altLang="en-US" dirty="0" smtClean="0"/>
              <a:t>がどのように</a:t>
            </a:r>
            <a:r>
              <a:rPr lang="ja-JP" altLang="en-US" dirty="0"/>
              <a:t>書き出される</a:t>
            </a:r>
            <a:r>
              <a:rPr lang="ja-JP" altLang="en-US" dirty="0" smtClean="0"/>
              <a:t>か</a:t>
            </a:r>
            <a:r>
              <a:rPr lang="en-US" altLang="ja-JP" dirty="0" smtClean="0"/>
              <a:t>(</a:t>
            </a:r>
            <a:r>
              <a:rPr lang="ja-JP" altLang="en-US" dirty="0" smtClean="0"/>
              <a:t>カンマ区切り、タブ区切りなど</a:t>
            </a:r>
            <a:r>
              <a:rPr lang="en-US" altLang="ja-JP" dirty="0" smtClean="0"/>
              <a:t>)</a:t>
            </a:r>
            <a:endParaRPr lang="en-US" altLang="ja-JP" dirty="0"/>
          </a:p>
          <a:p>
            <a:pPr eaLnBrk="1" hangingPunct="1">
              <a:buFont typeface="Wingdings" pitchFamily="2" charset="2"/>
              <a:buChar char="Ø"/>
              <a:defRPr/>
            </a:pPr>
            <a:r>
              <a:rPr lang="en-US" altLang="ja-JP" dirty="0" smtClean="0"/>
              <a:t>Etc...</a:t>
            </a:r>
          </a:p>
          <a:p>
            <a:pPr eaLnBrk="1" hangingPunct="1">
              <a:buFont typeface="Wingdings" pitchFamily="2" charset="2"/>
              <a:buChar char="Ø"/>
              <a:defRPr/>
            </a:pPr>
            <a:endParaRPr lang="en-US" altLang="ja-JP" dirty="0"/>
          </a:p>
          <a:p>
            <a:pPr marL="0" indent="0" eaLnBrk="1" hangingPunct="1">
              <a:buFont typeface="Wingdings" pitchFamily="2" charset="2"/>
              <a:buNone/>
              <a:defRPr/>
            </a:pPr>
            <a:endParaRPr lang="en-US" altLang="ja-JP" dirty="0" smtClean="0"/>
          </a:p>
        </p:txBody>
      </p:sp>
      <p:sp>
        <p:nvSpPr>
          <p:cNvPr id="4" name="スライド番号プレースホルダー 3"/>
          <p:cNvSpPr>
            <a:spLocks noGrp="1"/>
          </p:cNvSpPr>
          <p:nvPr>
            <p:ph type="sldNum" sz="quarter" idx="11"/>
          </p:nvPr>
        </p:nvSpPr>
        <p:spPr/>
        <p:txBody>
          <a:bodyPr/>
          <a:lstStyle/>
          <a:p>
            <a:pPr>
              <a:defRPr/>
            </a:pPr>
            <a:fld id="{18C92D68-C268-4062-A600-62C200FFFC19}" type="slidenum">
              <a:rPr lang="ja-JP" altLang="en-US" smtClean="0"/>
              <a:pPr>
                <a:defRPr/>
              </a:pPr>
              <a:t>36</a:t>
            </a:fld>
            <a:endParaRPr lang="ja-JP"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err="1" smtClean="0"/>
              <a:t>OutputFormat</a:t>
            </a:r>
            <a:r>
              <a:rPr lang="ja-JP" altLang="en-US" dirty="0" smtClean="0"/>
              <a:t>を表す</a:t>
            </a:r>
            <a:r>
              <a:rPr lang="en-US" altLang="ja-JP" dirty="0" smtClean="0"/>
              <a:t>API(</a:t>
            </a:r>
            <a:r>
              <a:rPr lang="en-US" altLang="ja-JP" dirty="0" err="1" smtClean="0"/>
              <a:t>OutputFormat</a:t>
            </a:r>
            <a:r>
              <a:rPr lang="ja-JP" altLang="en-US" dirty="0" smtClean="0"/>
              <a:t>クラス</a:t>
            </a:r>
            <a:r>
              <a:rPr lang="en-US" altLang="ja-JP" dirty="0" smtClean="0"/>
              <a:t>)</a:t>
            </a:r>
            <a:endParaRPr lang="ja-JP" altLang="en-US" dirty="0"/>
          </a:p>
        </p:txBody>
      </p:sp>
      <p:sp>
        <p:nvSpPr>
          <p:cNvPr id="86018" name="コンテンツ プレースホルダー 2"/>
          <p:cNvSpPr>
            <a:spLocks noGrp="1"/>
          </p:cNvSpPr>
          <p:nvPr>
            <p:ph idx="1"/>
          </p:nvPr>
        </p:nvSpPr>
        <p:spPr>
          <a:xfrm>
            <a:off x="179388" y="1206500"/>
            <a:ext cx="8785225" cy="3446463"/>
          </a:xfrm>
        </p:spPr>
        <p:txBody>
          <a:bodyPr/>
          <a:lstStyle/>
          <a:p>
            <a:pPr eaLnBrk="1" hangingPunct="1"/>
            <a:r>
              <a:rPr lang="ja-JP" altLang="en-US" smtClean="0"/>
              <a:t>出力データフォーマットを表現するには</a:t>
            </a:r>
            <a:r>
              <a:rPr lang="en-US" altLang="ja-JP" smtClean="0"/>
              <a:t>OutputFormat</a:t>
            </a:r>
            <a:r>
              <a:rPr lang="ja-JP" altLang="en-US" smtClean="0"/>
              <a:t>という種類のクラスを利用する。</a:t>
            </a:r>
            <a:r>
              <a:rPr lang="en-US" altLang="ja-JP" smtClean="0"/>
              <a:t>OutputFormat</a:t>
            </a:r>
            <a:r>
              <a:rPr lang="ja-JP" altLang="en-US" smtClean="0"/>
              <a:t>には様々な種類がある。</a:t>
            </a:r>
            <a:endParaRPr lang="en-US" altLang="ja-JP" smtClean="0"/>
          </a:p>
          <a:p>
            <a:pPr eaLnBrk="1" hangingPunct="1"/>
            <a:endParaRPr lang="en-US" altLang="ja-JP" smtClean="0"/>
          </a:p>
          <a:p>
            <a:pPr eaLnBrk="1" hangingPunct="1">
              <a:buFont typeface="Wingdings" pitchFamily="2" charset="2"/>
              <a:buChar char="Ø"/>
            </a:pPr>
            <a:r>
              <a:rPr lang="en-US" altLang="ja-JP" smtClean="0"/>
              <a:t>TextOutputFormat</a:t>
            </a:r>
          </a:p>
          <a:p>
            <a:pPr lvl="1" eaLnBrk="1" hangingPunct="1">
              <a:buFont typeface="Arial" charset="0"/>
              <a:buChar char="•"/>
            </a:pPr>
            <a:r>
              <a:rPr lang="ja-JP" altLang="en-US" smtClean="0"/>
              <a:t>テキストファイルに書きだすための</a:t>
            </a:r>
            <a:r>
              <a:rPr lang="en-US" altLang="ja-JP" smtClean="0"/>
              <a:t>OutputFormat</a:t>
            </a:r>
          </a:p>
          <a:p>
            <a:pPr eaLnBrk="1" hangingPunct="1">
              <a:buFont typeface="Wingdings" pitchFamily="2" charset="2"/>
              <a:buChar char="Ø"/>
            </a:pPr>
            <a:r>
              <a:rPr lang="en-US" altLang="ja-JP" smtClean="0"/>
              <a:t>DBOutputFormat</a:t>
            </a:r>
          </a:p>
          <a:p>
            <a:pPr lvl="1" eaLnBrk="1" hangingPunct="1">
              <a:buFont typeface="Arial" charset="0"/>
              <a:buChar char="•"/>
            </a:pPr>
            <a:r>
              <a:rPr lang="en-US" altLang="ja-JP" smtClean="0"/>
              <a:t>RDBMS</a:t>
            </a:r>
            <a:r>
              <a:rPr lang="ja-JP" altLang="en-US" smtClean="0"/>
              <a:t>のテーブルにレコードを挿入するための</a:t>
            </a:r>
            <a:r>
              <a:rPr lang="en-US" altLang="ja-JP" smtClean="0"/>
              <a:t>OutputFormat</a:t>
            </a:r>
          </a:p>
          <a:p>
            <a:pPr eaLnBrk="1" hangingPunct="1">
              <a:buFont typeface="Wingdings" pitchFamily="2" charset="2"/>
              <a:buChar char="Ø"/>
            </a:pPr>
            <a:r>
              <a:rPr lang="en-US" altLang="ja-JP" smtClean="0"/>
              <a:t>Etc...</a:t>
            </a:r>
            <a:endParaRPr lang="ja-JP" altLang="en-US" smtClean="0"/>
          </a:p>
        </p:txBody>
      </p:sp>
      <p:sp>
        <p:nvSpPr>
          <p:cNvPr id="4" name="正方形/長方形 3"/>
          <p:cNvSpPr/>
          <p:nvPr/>
        </p:nvSpPr>
        <p:spPr>
          <a:xfrm>
            <a:off x="395288" y="4221163"/>
            <a:ext cx="8424862" cy="2174875"/>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solidFill>
                  <a:srgbClr val="FF0000"/>
                </a:solidFill>
              </a:rPr>
              <a:t>利用する</a:t>
            </a:r>
            <a:r>
              <a:rPr lang="en-US" altLang="ja-JP" dirty="0" err="1">
                <a:solidFill>
                  <a:srgbClr val="FF0000"/>
                </a:solidFill>
              </a:rPr>
              <a:t>OutputFormat</a:t>
            </a:r>
            <a:r>
              <a:rPr lang="ja-JP" altLang="en-US" dirty="0">
                <a:solidFill>
                  <a:srgbClr val="FF0000"/>
                </a:solidFill>
              </a:rPr>
              <a:t>を選ぶ際のポイント</a:t>
            </a:r>
            <a:endParaRPr lang="en-US" altLang="ja-JP" dirty="0">
              <a:solidFill>
                <a:srgbClr val="FF0000"/>
              </a:solidFill>
            </a:endParaRPr>
          </a:p>
          <a:p>
            <a:pPr marL="342900" indent="-342900" fontAlgn="auto">
              <a:spcBef>
                <a:spcPts val="0"/>
              </a:spcBef>
              <a:spcAft>
                <a:spcPts val="0"/>
              </a:spcAft>
              <a:buFont typeface="+mj-ea"/>
              <a:buAutoNum type="circleNumDbPlain"/>
              <a:defRPr/>
            </a:pPr>
            <a:r>
              <a:rPr lang="ja-JP" altLang="en-US" dirty="0">
                <a:solidFill>
                  <a:schemeClr val="tx1"/>
                </a:solidFill>
              </a:rPr>
              <a:t>どこに書き込むか</a:t>
            </a:r>
            <a:endParaRPr lang="en-US" altLang="ja-JP" dirty="0">
              <a:solidFill>
                <a:schemeClr val="tx1"/>
              </a:solidFill>
            </a:endParaRPr>
          </a:p>
          <a:p>
            <a:pPr marL="342900" indent="-342900" fontAlgn="auto">
              <a:spcBef>
                <a:spcPts val="0"/>
              </a:spcBef>
              <a:spcAft>
                <a:spcPts val="0"/>
              </a:spcAft>
              <a:buFont typeface="+mj-ea"/>
              <a:buAutoNum type="circleNumDbPlain"/>
              <a:defRPr/>
            </a:pPr>
            <a:r>
              <a:rPr lang="ja-JP" altLang="en-US" dirty="0">
                <a:solidFill>
                  <a:schemeClr val="tx1"/>
                </a:solidFill>
              </a:rPr>
              <a:t>何を書き込むか</a:t>
            </a:r>
            <a:endParaRPr lang="en-US" altLang="ja-JP" dirty="0">
              <a:solidFill>
                <a:schemeClr val="tx1"/>
              </a:solidFill>
            </a:endParaRPr>
          </a:p>
          <a:p>
            <a:pPr marL="342900" indent="-342900" fontAlgn="auto">
              <a:spcBef>
                <a:spcPts val="0"/>
              </a:spcBef>
              <a:spcAft>
                <a:spcPts val="0"/>
              </a:spcAft>
              <a:buFont typeface="+mj-ea"/>
              <a:buAutoNum type="circleNumDbPlain"/>
              <a:defRPr/>
            </a:pPr>
            <a:r>
              <a:rPr lang="en-US" altLang="ja-JP" dirty="0">
                <a:solidFill>
                  <a:schemeClr val="tx1"/>
                </a:solidFill>
              </a:rPr>
              <a:t>Key-Value</a:t>
            </a:r>
            <a:r>
              <a:rPr lang="ja-JP" altLang="en-US" dirty="0">
                <a:solidFill>
                  <a:schemeClr val="tx1"/>
                </a:solidFill>
              </a:rPr>
              <a:t>の型は何か</a:t>
            </a:r>
            <a:endParaRPr lang="en-US" altLang="ja-JP" dirty="0">
              <a:solidFill>
                <a:schemeClr val="tx1"/>
              </a:solidFill>
            </a:endParaRPr>
          </a:p>
          <a:p>
            <a:pPr marL="342900" indent="-342900" fontAlgn="auto">
              <a:spcBef>
                <a:spcPts val="0"/>
              </a:spcBef>
              <a:spcAft>
                <a:spcPts val="0"/>
              </a:spcAft>
              <a:buFont typeface="+mj-ea"/>
              <a:buAutoNum type="circleNumDbPlain"/>
              <a:defRPr/>
            </a:pPr>
            <a:r>
              <a:rPr lang="en-US" altLang="ja-JP" dirty="0">
                <a:solidFill>
                  <a:schemeClr val="tx1"/>
                </a:solidFill>
              </a:rPr>
              <a:t>Key-Value</a:t>
            </a:r>
            <a:r>
              <a:rPr lang="ja-JP" altLang="en-US" dirty="0">
                <a:solidFill>
                  <a:schemeClr val="tx1"/>
                </a:solidFill>
              </a:rPr>
              <a:t>をどのように書き出すか</a:t>
            </a:r>
            <a:endParaRPr lang="en-US" altLang="ja-JP" dirty="0">
              <a:solidFill>
                <a:schemeClr val="tx1"/>
              </a:solidFill>
            </a:endParaRPr>
          </a:p>
          <a:p>
            <a:pPr fontAlgn="auto">
              <a:spcBef>
                <a:spcPts val="0"/>
              </a:spcBef>
              <a:spcAft>
                <a:spcPts val="0"/>
              </a:spcAft>
              <a:defRPr/>
            </a:pPr>
            <a:endParaRPr lang="en-US" altLang="ja-JP" dirty="0">
              <a:solidFill>
                <a:schemeClr val="tx1"/>
              </a:solidFill>
            </a:endParaRPr>
          </a:p>
          <a:p>
            <a:pPr fontAlgn="auto">
              <a:spcBef>
                <a:spcPts val="0"/>
              </a:spcBef>
              <a:spcAft>
                <a:spcPts val="0"/>
              </a:spcAft>
              <a:defRPr/>
            </a:pPr>
            <a:r>
              <a:rPr lang="en-US" altLang="ja-JP" dirty="0">
                <a:solidFill>
                  <a:schemeClr val="tx1"/>
                </a:solidFill>
              </a:rPr>
              <a:t>※</a:t>
            </a:r>
            <a:r>
              <a:rPr lang="en-US" altLang="ja-JP" dirty="0" err="1">
                <a:solidFill>
                  <a:schemeClr val="tx1"/>
                </a:solidFill>
              </a:rPr>
              <a:t>InputFormat</a:t>
            </a:r>
            <a:r>
              <a:rPr lang="ja-JP" altLang="en-US" dirty="0">
                <a:solidFill>
                  <a:schemeClr val="tx1"/>
                </a:solidFill>
              </a:rPr>
              <a:t>とは異なり、</a:t>
            </a:r>
            <a:r>
              <a:rPr lang="en-US" altLang="ja-JP" dirty="0">
                <a:solidFill>
                  <a:schemeClr val="tx1"/>
                </a:solidFill>
              </a:rPr>
              <a:t>Key-Value</a:t>
            </a:r>
            <a:r>
              <a:rPr lang="ja-JP" altLang="en-US" dirty="0">
                <a:solidFill>
                  <a:schemeClr val="tx1"/>
                </a:solidFill>
              </a:rPr>
              <a:t>の型はユーザが決める。また書き出した</a:t>
            </a:r>
            <a:r>
              <a:rPr lang="en-US" altLang="ja-JP" dirty="0">
                <a:solidFill>
                  <a:schemeClr val="tx1"/>
                </a:solidFill>
              </a:rPr>
              <a:t>Key-Value</a:t>
            </a:r>
            <a:r>
              <a:rPr lang="ja-JP" altLang="en-US" dirty="0">
                <a:solidFill>
                  <a:schemeClr val="tx1"/>
                </a:solidFill>
              </a:rPr>
              <a:t>のペアが出力レコードとなる</a:t>
            </a:r>
            <a:endParaRPr lang="en-US" altLang="ja-JP" dirty="0">
              <a:solidFill>
                <a:schemeClr val="tx1"/>
              </a:solidFill>
            </a:endParaRPr>
          </a:p>
        </p:txBody>
      </p:sp>
      <p:sp>
        <p:nvSpPr>
          <p:cNvPr id="3" name="スライド番号プレースホルダー 2"/>
          <p:cNvSpPr>
            <a:spLocks noGrp="1"/>
          </p:cNvSpPr>
          <p:nvPr>
            <p:ph type="sldNum" sz="quarter" idx="11"/>
          </p:nvPr>
        </p:nvSpPr>
        <p:spPr/>
        <p:txBody>
          <a:bodyPr/>
          <a:lstStyle/>
          <a:p>
            <a:pPr>
              <a:defRPr/>
            </a:pPr>
            <a:fld id="{5FF98BE6-11C8-4481-9859-6B093F07870F}" type="slidenum">
              <a:rPr lang="ja-JP" altLang="en-US" smtClean="0"/>
              <a:pPr>
                <a:defRPr/>
              </a:pPr>
              <a:t>37</a:t>
            </a:fld>
            <a:endParaRPr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err="1"/>
              <a:t>OutputFormat</a:t>
            </a:r>
            <a:r>
              <a:rPr lang="ja-JP" altLang="en-US" dirty="0"/>
              <a:t>を表す</a:t>
            </a:r>
            <a:r>
              <a:rPr lang="en-US" altLang="ja-JP" dirty="0"/>
              <a:t>API(</a:t>
            </a:r>
            <a:r>
              <a:rPr lang="en-US" altLang="ja-JP" dirty="0" err="1"/>
              <a:t>OutputFormat</a:t>
            </a:r>
            <a:r>
              <a:rPr lang="ja-JP" altLang="en-US" dirty="0"/>
              <a:t>クラス</a:t>
            </a:r>
            <a:r>
              <a:rPr lang="en-US" altLang="ja-JP" dirty="0"/>
              <a:t>)</a:t>
            </a:r>
            <a:endParaRPr lang="ja-JP" altLang="en-US" dirty="0"/>
          </a:p>
        </p:txBody>
      </p:sp>
      <p:sp>
        <p:nvSpPr>
          <p:cNvPr id="88066" name="コンテンツ プレースホルダー 2"/>
          <p:cNvSpPr>
            <a:spLocks noGrp="1"/>
          </p:cNvSpPr>
          <p:nvPr>
            <p:ph idx="1"/>
          </p:nvPr>
        </p:nvSpPr>
        <p:spPr/>
        <p:txBody>
          <a:bodyPr/>
          <a:lstStyle/>
          <a:p>
            <a:pPr eaLnBrk="1" hangingPunct="1"/>
            <a:r>
              <a:rPr lang="ja-JP" altLang="en-US" smtClean="0"/>
              <a:t>データソース</a:t>
            </a:r>
            <a:r>
              <a:rPr lang="en-US" altLang="ja-JP" smtClean="0"/>
              <a:t>/Key-Value</a:t>
            </a:r>
            <a:r>
              <a:rPr lang="ja-JP" altLang="en-US" smtClean="0"/>
              <a:t>の書き出し方</a:t>
            </a:r>
            <a:r>
              <a:rPr lang="en-US" altLang="ja-JP" smtClean="0"/>
              <a:t>(TextOutputFormat</a:t>
            </a:r>
            <a:r>
              <a:rPr lang="ja-JP" altLang="en-US" smtClean="0"/>
              <a:t>の場合</a:t>
            </a:r>
            <a:r>
              <a:rPr lang="en-US" altLang="ja-JP" smtClean="0"/>
              <a:t>)</a:t>
            </a:r>
            <a:endParaRPr lang="ja-JP" altLang="en-US" smtClean="0"/>
          </a:p>
        </p:txBody>
      </p:sp>
      <p:sp>
        <p:nvSpPr>
          <p:cNvPr id="7" name="正方形/長方形 6"/>
          <p:cNvSpPr/>
          <p:nvPr/>
        </p:nvSpPr>
        <p:spPr>
          <a:xfrm>
            <a:off x="3114675" y="4321175"/>
            <a:ext cx="2205038" cy="1152525"/>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err="1">
                <a:solidFill>
                  <a:schemeClr val="tx1"/>
                </a:solidFill>
              </a:rPr>
              <a:t>TextInputFormat</a:t>
            </a:r>
            <a:endParaRPr lang="ja-JP" altLang="en-US" dirty="0">
              <a:solidFill>
                <a:schemeClr val="tx1"/>
              </a:solidFill>
            </a:endParaRPr>
          </a:p>
        </p:txBody>
      </p:sp>
      <p:sp>
        <p:nvSpPr>
          <p:cNvPr id="8" name="右矢印 7"/>
          <p:cNvSpPr/>
          <p:nvPr/>
        </p:nvSpPr>
        <p:spPr>
          <a:xfrm>
            <a:off x="1890713" y="4610100"/>
            <a:ext cx="1404937" cy="71913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9" name="角丸四角形吹き出し 8"/>
          <p:cNvSpPr/>
          <p:nvPr/>
        </p:nvSpPr>
        <p:spPr>
          <a:xfrm>
            <a:off x="1190625" y="1773238"/>
            <a:ext cx="7316788" cy="1979612"/>
          </a:xfrm>
          <a:prstGeom prst="wedgeRoundRectCallout">
            <a:avLst>
              <a:gd name="adj1" fmla="val -10507"/>
              <a:gd name="adj2" fmla="val 88462"/>
              <a:gd name="adj3" fmla="val 16667"/>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fontAlgn="auto">
              <a:spcBef>
                <a:spcPts val="0"/>
              </a:spcBef>
              <a:spcAft>
                <a:spcPts val="0"/>
              </a:spcAft>
              <a:buFont typeface="Arial" pitchFamily="34" charset="0"/>
              <a:buChar char="•"/>
              <a:defRPr/>
            </a:pPr>
            <a:r>
              <a:rPr lang="en-US" altLang="ja-JP" dirty="0">
                <a:solidFill>
                  <a:srgbClr val="FF0000"/>
                </a:solidFill>
              </a:rPr>
              <a:t>HDFS</a:t>
            </a:r>
            <a:r>
              <a:rPr lang="ja-JP" altLang="en-US" dirty="0">
                <a:solidFill>
                  <a:srgbClr val="FF0000"/>
                </a:solidFill>
              </a:rPr>
              <a:t>へ書き込む</a:t>
            </a:r>
            <a:endParaRPr lang="en-US" altLang="ja-JP" dirty="0">
              <a:solidFill>
                <a:srgbClr val="FF0000"/>
              </a:solidFill>
            </a:endParaRPr>
          </a:p>
          <a:p>
            <a:pPr marL="285750" indent="-285750" fontAlgn="auto">
              <a:spcBef>
                <a:spcPts val="0"/>
              </a:spcBef>
              <a:spcAft>
                <a:spcPts val="0"/>
              </a:spcAft>
              <a:buFont typeface="Arial" pitchFamily="34" charset="0"/>
              <a:buChar char="•"/>
              <a:defRPr/>
            </a:pPr>
            <a:r>
              <a:rPr lang="ja-JP" altLang="en-US" dirty="0">
                <a:solidFill>
                  <a:srgbClr val="FF0000"/>
                </a:solidFill>
              </a:rPr>
              <a:t>ファイル</a:t>
            </a:r>
            <a:r>
              <a:rPr lang="ja-JP" altLang="en-US" dirty="0">
                <a:solidFill>
                  <a:schemeClr val="tx1"/>
                </a:solidFill>
              </a:rPr>
              <a:t>を作成する</a:t>
            </a:r>
            <a:endParaRPr lang="en-US" altLang="ja-JP" dirty="0">
              <a:solidFill>
                <a:schemeClr val="tx1"/>
              </a:solidFill>
            </a:endParaRPr>
          </a:p>
          <a:p>
            <a:pPr marL="285750" indent="-285750" fontAlgn="auto">
              <a:spcBef>
                <a:spcPts val="0"/>
              </a:spcBef>
              <a:spcAft>
                <a:spcPts val="0"/>
              </a:spcAft>
              <a:buFont typeface="Arial" pitchFamily="34" charset="0"/>
              <a:buChar char="•"/>
              <a:defRPr/>
            </a:pPr>
            <a:r>
              <a:rPr lang="en-US" altLang="ja-JP" dirty="0">
                <a:solidFill>
                  <a:schemeClr val="tx1"/>
                </a:solidFill>
              </a:rPr>
              <a:t>Key-Value</a:t>
            </a:r>
            <a:r>
              <a:rPr lang="ja-JP" altLang="en-US" dirty="0">
                <a:solidFill>
                  <a:schemeClr val="tx1"/>
                </a:solidFill>
              </a:rPr>
              <a:t>の型はユーザが定義する</a:t>
            </a:r>
            <a:endParaRPr lang="en-US" altLang="ja-JP" dirty="0">
              <a:solidFill>
                <a:schemeClr val="tx1"/>
              </a:solidFill>
            </a:endParaRPr>
          </a:p>
          <a:p>
            <a:pPr marL="285750" indent="-285750" fontAlgn="auto">
              <a:spcBef>
                <a:spcPts val="0"/>
              </a:spcBef>
              <a:spcAft>
                <a:spcPts val="0"/>
              </a:spcAft>
              <a:buFont typeface="Arial" pitchFamily="34" charset="0"/>
              <a:buChar char="•"/>
              <a:defRPr/>
            </a:pPr>
            <a:r>
              <a:rPr lang="en-US" altLang="ja-JP" dirty="0">
                <a:solidFill>
                  <a:schemeClr val="tx1"/>
                </a:solidFill>
              </a:rPr>
              <a:t>Key</a:t>
            </a:r>
            <a:r>
              <a:rPr lang="ja-JP" altLang="en-US" dirty="0">
                <a:solidFill>
                  <a:schemeClr val="tx1"/>
                </a:solidFill>
              </a:rPr>
              <a:t>と</a:t>
            </a:r>
            <a:r>
              <a:rPr lang="en-US" altLang="ja-JP" dirty="0">
                <a:solidFill>
                  <a:schemeClr val="tx1"/>
                </a:solidFill>
              </a:rPr>
              <a:t>Value</a:t>
            </a:r>
            <a:r>
              <a:rPr lang="ja-JP" altLang="en-US" dirty="0">
                <a:solidFill>
                  <a:schemeClr val="tx1"/>
                </a:solidFill>
              </a:rPr>
              <a:t>は</a:t>
            </a:r>
            <a:r>
              <a:rPr lang="ja-JP" altLang="en-US" dirty="0">
                <a:solidFill>
                  <a:srgbClr val="222222"/>
                </a:solidFill>
              </a:rPr>
              <a:t>「</a:t>
            </a:r>
            <a:r>
              <a:rPr lang="en-US" altLang="ja-JP" dirty="0" err="1">
                <a:solidFill>
                  <a:srgbClr val="000000"/>
                </a:solidFill>
              </a:rPr>
              <a:t>mapred</a:t>
            </a:r>
            <a:r>
              <a:rPr lang="en-US" altLang="ja-JP" dirty="0" err="1">
                <a:solidFill>
                  <a:srgbClr val="222222"/>
                </a:solidFill>
              </a:rPr>
              <a:t>.</a:t>
            </a:r>
            <a:r>
              <a:rPr lang="en-US" altLang="ja-JP" dirty="0" err="1">
                <a:solidFill>
                  <a:srgbClr val="000000"/>
                </a:solidFill>
              </a:rPr>
              <a:t>textoutputformat</a:t>
            </a:r>
            <a:r>
              <a:rPr lang="en-US" altLang="ja-JP" dirty="0" err="1">
                <a:solidFill>
                  <a:srgbClr val="222222"/>
                </a:solidFill>
              </a:rPr>
              <a:t>.</a:t>
            </a:r>
            <a:r>
              <a:rPr lang="en-US" altLang="ja-JP" dirty="0" err="1">
                <a:solidFill>
                  <a:srgbClr val="000000"/>
                </a:solidFill>
              </a:rPr>
              <a:t>separator</a:t>
            </a:r>
            <a:r>
              <a:rPr lang="ja-JP" altLang="en-US" dirty="0">
                <a:solidFill>
                  <a:srgbClr val="000000"/>
                </a:solidFill>
              </a:rPr>
              <a:t>」プロパティで表される</a:t>
            </a:r>
            <a:r>
              <a:rPr lang="ja-JP" altLang="en-US" dirty="0">
                <a:solidFill>
                  <a:srgbClr val="FF0000"/>
                </a:solidFill>
              </a:rPr>
              <a:t>文字で区切られ</a:t>
            </a:r>
            <a:r>
              <a:rPr lang="en-US" altLang="ja-JP" dirty="0">
                <a:solidFill>
                  <a:srgbClr val="000000"/>
                </a:solidFill>
              </a:rPr>
              <a:t>(</a:t>
            </a:r>
            <a:r>
              <a:rPr lang="ja-JP" altLang="en-US" dirty="0">
                <a:solidFill>
                  <a:srgbClr val="000000"/>
                </a:solidFill>
              </a:rPr>
              <a:t>デフォルトはタブ</a:t>
            </a:r>
            <a:r>
              <a:rPr lang="en-US" altLang="ja-JP" dirty="0">
                <a:solidFill>
                  <a:srgbClr val="000000"/>
                </a:solidFill>
              </a:rPr>
              <a:t>)</a:t>
            </a:r>
            <a:r>
              <a:rPr lang="ja-JP" altLang="en-US" dirty="0" err="1">
                <a:solidFill>
                  <a:srgbClr val="000000"/>
                </a:solidFill>
              </a:rPr>
              <a:t>、</a:t>
            </a:r>
            <a:r>
              <a:rPr lang="en-US" altLang="ja-JP" dirty="0">
                <a:solidFill>
                  <a:srgbClr val="FF0000"/>
                </a:solidFill>
              </a:rPr>
              <a:t>1</a:t>
            </a:r>
            <a:r>
              <a:rPr lang="ja-JP" altLang="en-US" dirty="0">
                <a:solidFill>
                  <a:srgbClr val="FF0000"/>
                </a:solidFill>
              </a:rPr>
              <a:t>レコードにつき</a:t>
            </a:r>
            <a:r>
              <a:rPr lang="en-US" altLang="ja-JP" dirty="0">
                <a:solidFill>
                  <a:srgbClr val="FF0000"/>
                </a:solidFill>
              </a:rPr>
              <a:t>1</a:t>
            </a:r>
            <a:r>
              <a:rPr lang="ja-JP" altLang="en-US" dirty="0">
                <a:solidFill>
                  <a:srgbClr val="FF0000"/>
                </a:solidFill>
              </a:rPr>
              <a:t>行に書き出される</a:t>
            </a:r>
            <a:endParaRPr lang="en-US" altLang="ja-JP" dirty="0">
              <a:solidFill>
                <a:schemeClr val="tx1"/>
              </a:solidFill>
            </a:endParaRPr>
          </a:p>
          <a:p>
            <a:pPr fontAlgn="auto">
              <a:spcBef>
                <a:spcPts val="0"/>
              </a:spcBef>
              <a:spcAft>
                <a:spcPts val="0"/>
              </a:spcAft>
              <a:defRPr/>
            </a:pPr>
            <a:r>
              <a:rPr lang="en-US" altLang="ja-JP" dirty="0">
                <a:solidFill>
                  <a:schemeClr val="tx1"/>
                </a:solidFill>
              </a:rPr>
              <a:t>※</a:t>
            </a:r>
            <a:r>
              <a:rPr lang="ja-JP" altLang="en-US" dirty="0">
                <a:solidFill>
                  <a:schemeClr val="tx1"/>
                </a:solidFill>
              </a:rPr>
              <a:t>書き出す際の</a:t>
            </a:r>
            <a:r>
              <a:rPr lang="en-US" altLang="ja-JP" dirty="0">
                <a:solidFill>
                  <a:schemeClr val="tx1"/>
                </a:solidFill>
              </a:rPr>
              <a:t>Key-Value</a:t>
            </a:r>
            <a:r>
              <a:rPr lang="ja-JP" altLang="en-US" dirty="0">
                <a:solidFill>
                  <a:schemeClr val="tx1"/>
                </a:solidFill>
              </a:rPr>
              <a:t>の型は</a:t>
            </a:r>
            <a:r>
              <a:rPr lang="en-US" altLang="ja-JP" dirty="0">
                <a:solidFill>
                  <a:schemeClr val="tx1"/>
                </a:solidFill>
              </a:rPr>
              <a:t>Job</a:t>
            </a:r>
            <a:r>
              <a:rPr lang="ja-JP" altLang="en-US" dirty="0">
                <a:solidFill>
                  <a:schemeClr val="tx1"/>
                </a:solidFill>
              </a:rPr>
              <a:t>オブジェクトに設定する</a:t>
            </a:r>
            <a:r>
              <a:rPr lang="en-US" altLang="ja-JP" dirty="0">
                <a:solidFill>
                  <a:schemeClr val="tx1"/>
                </a:solidFill>
              </a:rPr>
              <a:t>(</a:t>
            </a:r>
            <a:r>
              <a:rPr lang="ja-JP" altLang="en-US" dirty="0">
                <a:solidFill>
                  <a:schemeClr val="tx1"/>
                </a:solidFill>
              </a:rPr>
              <a:t>後述</a:t>
            </a:r>
            <a:r>
              <a:rPr lang="en-US" altLang="ja-JP" dirty="0">
                <a:solidFill>
                  <a:schemeClr val="tx1"/>
                </a:solidFill>
              </a:rPr>
              <a:t>)</a:t>
            </a:r>
          </a:p>
        </p:txBody>
      </p:sp>
      <p:sp>
        <p:nvSpPr>
          <p:cNvPr id="10" name="正方形/長方形 9"/>
          <p:cNvSpPr/>
          <p:nvPr/>
        </p:nvSpPr>
        <p:spPr>
          <a:xfrm>
            <a:off x="127000" y="4125913"/>
            <a:ext cx="2089150" cy="1439862"/>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dirty="0">
                <a:solidFill>
                  <a:srgbClr val="FF0000"/>
                </a:solidFill>
              </a:rPr>
              <a:t>Key</a:t>
            </a:r>
            <a:r>
              <a:rPr lang="en-US" altLang="ja-JP" dirty="0">
                <a:solidFill>
                  <a:schemeClr val="tx1"/>
                </a:solidFill>
              </a:rPr>
              <a:t>  ,   </a:t>
            </a:r>
            <a:r>
              <a:rPr lang="en-US" altLang="ja-JP" dirty="0">
                <a:solidFill>
                  <a:srgbClr val="FF0000"/>
                </a:solidFill>
              </a:rPr>
              <a:t>Value</a:t>
            </a:r>
          </a:p>
          <a:p>
            <a:pPr fontAlgn="auto">
              <a:spcBef>
                <a:spcPts val="0"/>
              </a:spcBef>
              <a:spcAft>
                <a:spcPts val="0"/>
              </a:spcAft>
              <a:defRPr/>
            </a:pPr>
            <a:r>
              <a:rPr lang="en-US" altLang="ja-JP" dirty="0">
                <a:solidFill>
                  <a:schemeClr val="tx1"/>
                </a:solidFill>
              </a:rPr>
              <a:t>0     ,   </a:t>
            </a:r>
            <a:r>
              <a:rPr lang="en-US" altLang="ja-JP" dirty="0" err="1">
                <a:solidFill>
                  <a:schemeClr val="tx1"/>
                </a:solidFill>
              </a:rPr>
              <a:t>Hogehoge</a:t>
            </a:r>
            <a:endParaRPr lang="en-US" altLang="ja-JP" dirty="0">
              <a:solidFill>
                <a:schemeClr val="tx1"/>
              </a:solidFill>
            </a:endParaRPr>
          </a:p>
          <a:p>
            <a:pPr fontAlgn="auto">
              <a:spcBef>
                <a:spcPts val="0"/>
              </a:spcBef>
              <a:spcAft>
                <a:spcPts val="0"/>
              </a:spcAft>
              <a:defRPr/>
            </a:pPr>
            <a:r>
              <a:rPr lang="en-US" altLang="ja-JP" dirty="0">
                <a:solidFill>
                  <a:schemeClr val="tx1"/>
                </a:solidFill>
              </a:rPr>
              <a:t>8     ,   </a:t>
            </a:r>
            <a:r>
              <a:rPr lang="en-US" altLang="ja-JP" dirty="0" err="1">
                <a:solidFill>
                  <a:schemeClr val="tx1"/>
                </a:solidFill>
              </a:rPr>
              <a:t>Fugafuga</a:t>
            </a:r>
            <a:endParaRPr lang="en-US" altLang="ja-JP" dirty="0">
              <a:solidFill>
                <a:schemeClr val="tx1"/>
              </a:solidFill>
            </a:endParaRPr>
          </a:p>
          <a:p>
            <a:pPr fontAlgn="auto">
              <a:spcBef>
                <a:spcPts val="0"/>
              </a:spcBef>
              <a:spcAft>
                <a:spcPts val="0"/>
              </a:spcAft>
              <a:defRPr/>
            </a:pPr>
            <a:r>
              <a:rPr lang="en-US" altLang="ja-JP" dirty="0">
                <a:solidFill>
                  <a:schemeClr val="tx1"/>
                </a:solidFill>
              </a:rPr>
              <a:t>16   ,   Foo</a:t>
            </a:r>
          </a:p>
          <a:p>
            <a:pPr fontAlgn="auto">
              <a:spcBef>
                <a:spcPts val="0"/>
              </a:spcBef>
              <a:spcAft>
                <a:spcPts val="0"/>
              </a:spcAft>
              <a:defRPr/>
            </a:pPr>
            <a:r>
              <a:rPr lang="en-US" altLang="ja-JP" dirty="0">
                <a:solidFill>
                  <a:schemeClr val="tx1"/>
                </a:solidFill>
              </a:rPr>
              <a:t>19   ,   bar</a:t>
            </a:r>
            <a:endParaRPr lang="ja-JP" altLang="en-US" dirty="0">
              <a:solidFill>
                <a:schemeClr val="tx1"/>
              </a:solidFill>
            </a:endParaRPr>
          </a:p>
        </p:txBody>
      </p:sp>
      <p:sp>
        <p:nvSpPr>
          <p:cNvPr id="11" name="右矢印 10"/>
          <p:cNvSpPr/>
          <p:nvPr/>
        </p:nvSpPr>
        <p:spPr>
          <a:xfrm>
            <a:off x="5095875" y="4603750"/>
            <a:ext cx="1403350" cy="71913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2" name="正方形/長方形 11"/>
          <p:cNvSpPr/>
          <p:nvPr/>
        </p:nvSpPr>
        <p:spPr>
          <a:xfrm>
            <a:off x="6499225" y="4125913"/>
            <a:ext cx="2089150" cy="1439862"/>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dirty="0">
                <a:solidFill>
                  <a:schemeClr val="tx1"/>
                </a:solidFill>
              </a:rPr>
              <a:t>0        </a:t>
            </a:r>
            <a:r>
              <a:rPr lang="en-US" altLang="ja-JP" dirty="0" err="1">
                <a:solidFill>
                  <a:schemeClr val="tx1"/>
                </a:solidFill>
              </a:rPr>
              <a:t>Hogehoge</a:t>
            </a:r>
            <a:endParaRPr lang="en-US" altLang="ja-JP" dirty="0">
              <a:solidFill>
                <a:schemeClr val="tx1"/>
              </a:solidFill>
            </a:endParaRPr>
          </a:p>
          <a:p>
            <a:pPr fontAlgn="auto">
              <a:spcBef>
                <a:spcPts val="0"/>
              </a:spcBef>
              <a:spcAft>
                <a:spcPts val="0"/>
              </a:spcAft>
              <a:defRPr/>
            </a:pPr>
            <a:r>
              <a:rPr lang="en-US" altLang="ja-JP" dirty="0">
                <a:solidFill>
                  <a:schemeClr val="tx1"/>
                </a:solidFill>
              </a:rPr>
              <a:t>8        </a:t>
            </a:r>
            <a:r>
              <a:rPr lang="en-US" altLang="ja-JP" dirty="0" err="1">
                <a:solidFill>
                  <a:schemeClr val="tx1"/>
                </a:solidFill>
              </a:rPr>
              <a:t>Fugafuga</a:t>
            </a:r>
            <a:endParaRPr lang="en-US" altLang="ja-JP" dirty="0">
              <a:solidFill>
                <a:schemeClr val="tx1"/>
              </a:solidFill>
            </a:endParaRPr>
          </a:p>
          <a:p>
            <a:pPr fontAlgn="auto">
              <a:spcBef>
                <a:spcPts val="0"/>
              </a:spcBef>
              <a:spcAft>
                <a:spcPts val="0"/>
              </a:spcAft>
              <a:defRPr/>
            </a:pPr>
            <a:r>
              <a:rPr lang="en-US" altLang="ja-JP" dirty="0">
                <a:solidFill>
                  <a:schemeClr val="tx1"/>
                </a:solidFill>
              </a:rPr>
              <a:t>16      Foo</a:t>
            </a:r>
          </a:p>
          <a:p>
            <a:pPr fontAlgn="auto">
              <a:spcBef>
                <a:spcPts val="0"/>
              </a:spcBef>
              <a:spcAft>
                <a:spcPts val="0"/>
              </a:spcAft>
              <a:defRPr/>
            </a:pPr>
            <a:r>
              <a:rPr lang="en-US" altLang="ja-JP" dirty="0">
                <a:solidFill>
                  <a:schemeClr val="tx1"/>
                </a:solidFill>
              </a:rPr>
              <a:t>19      bar</a:t>
            </a:r>
            <a:endParaRPr lang="ja-JP" altLang="en-US" dirty="0">
              <a:solidFill>
                <a:schemeClr val="tx1"/>
              </a:solidFill>
            </a:endParaRPr>
          </a:p>
        </p:txBody>
      </p:sp>
      <p:sp>
        <p:nvSpPr>
          <p:cNvPr id="3" name="スライド番号プレースホルダー 2"/>
          <p:cNvSpPr>
            <a:spLocks noGrp="1"/>
          </p:cNvSpPr>
          <p:nvPr>
            <p:ph type="sldNum" sz="quarter" idx="11"/>
          </p:nvPr>
        </p:nvSpPr>
        <p:spPr/>
        <p:txBody>
          <a:bodyPr/>
          <a:lstStyle/>
          <a:p>
            <a:pPr>
              <a:defRPr/>
            </a:pPr>
            <a:fld id="{A81CA227-12A0-4A2A-BCA1-B12FEF540DD1}" type="slidenum">
              <a:rPr lang="ja-JP" altLang="en-US" smtClean="0"/>
              <a:pPr>
                <a:defRPr/>
              </a:pPr>
              <a:t>38</a:t>
            </a:fld>
            <a:endParaRPr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err="1" smtClean="0"/>
              <a:t>MapReduce</a:t>
            </a:r>
            <a:r>
              <a:rPr lang="ja-JP" altLang="en-US" dirty="0" smtClean="0"/>
              <a:t>ジョブ</a:t>
            </a:r>
            <a:endParaRPr lang="ja-JP" altLang="en-US" dirty="0"/>
          </a:p>
        </p:txBody>
      </p:sp>
      <p:sp>
        <p:nvSpPr>
          <p:cNvPr id="4" name="角丸四角形 3"/>
          <p:cNvSpPr/>
          <p:nvPr/>
        </p:nvSpPr>
        <p:spPr>
          <a:xfrm>
            <a:off x="1979613" y="2012950"/>
            <a:ext cx="4965700" cy="4327525"/>
          </a:xfrm>
          <a:prstGeom prst="roundRect">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8" name="正方形/長方形 7"/>
          <p:cNvSpPr/>
          <p:nvPr/>
        </p:nvSpPr>
        <p:spPr>
          <a:xfrm>
            <a:off x="3067050" y="5980113"/>
            <a:ext cx="2995613" cy="720725"/>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OutputFormat</a:t>
            </a:r>
            <a:endParaRPr lang="ja-JP" altLang="en-US" u="sng" dirty="0">
              <a:solidFill>
                <a:schemeClr val="tx1"/>
              </a:solidFill>
            </a:endParaRPr>
          </a:p>
        </p:txBody>
      </p:sp>
      <p:sp>
        <p:nvSpPr>
          <p:cNvPr id="9" name="正方形/長方形 8"/>
          <p:cNvSpPr/>
          <p:nvPr/>
        </p:nvSpPr>
        <p:spPr>
          <a:xfrm>
            <a:off x="3808413" y="3141663"/>
            <a:ext cx="1512887" cy="509587"/>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Map</a:t>
            </a:r>
            <a:r>
              <a:rPr lang="ja-JP" altLang="en-US" u="sng" dirty="0">
                <a:solidFill>
                  <a:schemeClr val="tx1"/>
                </a:solidFill>
              </a:rPr>
              <a:t>タスク</a:t>
            </a:r>
          </a:p>
        </p:txBody>
      </p:sp>
      <p:sp>
        <p:nvSpPr>
          <p:cNvPr id="10" name="正方形/長方形 9"/>
          <p:cNvSpPr/>
          <p:nvPr/>
        </p:nvSpPr>
        <p:spPr>
          <a:xfrm>
            <a:off x="3808413" y="4703763"/>
            <a:ext cx="1512887" cy="5254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Reduce</a:t>
            </a:r>
            <a:r>
              <a:rPr lang="ja-JP" altLang="en-US" u="sng" dirty="0">
                <a:solidFill>
                  <a:schemeClr val="tx1"/>
                </a:solidFill>
              </a:rPr>
              <a:t>タスク</a:t>
            </a:r>
          </a:p>
        </p:txBody>
      </p:sp>
      <p:sp>
        <p:nvSpPr>
          <p:cNvPr id="6" name="フローチャート : 磁気ディスク 5"/>
          <p:cNvSpPr/>
          <p:nvPr/>
        </p:nvSpPr>
        <p:spPr>
          <a:xfrm>
            <a:off x="141288" y="3500438"/>
            <a:ext cx="1655762" cy="165735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HDFS</a:t>
            </a:r>
            <a:r>
              <a:rPr lang="ja-JP" altLang="en-US" dirty="0">
                <a:solidFill>
                  <a:schemeClr val="tx1"/>
                </a:solidFill>
              </a:rPr>
              <a:t>や</a:t>
            </a:r>
            <a:endParaRPr lang="en-US" altLang="ja-JP" dirty="0">
              <a:solidFill>
                <a:schemeClr val="tx1"/>
              </a:solidFill>
            </a:endParaRPr>
          </a:p>
          <a:p>
            <a:pPr algn="ctr" fontAlgn="auto">
              <a:spcBef>
                <a:spcPts val="0"/>
              </a:spcBef>
              <a:spcAft>
                <a:spcPts val="0"/>
              </a:spcAft>
              <a:defRPr/>
            </a:pPr>
            <a:r>
              <a:rPr lang="en-US" altLang="ja-JP" dirty="0">
                <a:solidFill>
                  <a:schemeClr val="tx1"/>
                </a:solidFill>
              </a:rPr>
              <a:t>RDBMS</a:t>
            </a:r>
            <a:r>
              <a:rPr lang="ja-JP" altLang="en-US" dirty="0">
                <a:solidFill>
                  <a:schemeClr val="tx1"/>
                </a:solidFill>
              </a:rPr>
              <a:t>など</a:t>
            </a:r>
            <a:endParaRPr lang="en-US" altLang="ja-JP" dirty="0">
              <a:solidFill>
                <a:schemeClr val="tx1"/>
              </a:solidFill>
            </a:endParaRPr>
          </a:p>
        </p:txBody>
      </p:sp>
      <p:sp>
        <p:nvSpPr>
          <p:cNvPr id="5" name="正方形/長方形 4"/>
          <p:cNvSpPr/>
          <p:nvPr/>
        </p:nvSpPr>
        <p:spPr>
          <a:xfrm>
            <a:off x="3406775" y="1773238"/>
            <a:ext cx="2359025" cy="5762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InputFormat</a:t>
            </a:r>
            <a:endParaRPr lang="ja-JP" altLang="en-US" u="sng" dirty="0">
              <a:solidFill>
                <a:schemeClr val="tx1"/>
              </a:solidFill>
            </a:endParaRPr>
          </a:p>
        </p:txBody>
      </p:sp>
      <p:cxnSp>
        <p:nvCxnSpPr>
          <p:cNvPr id="12" name="直線矢印コネクタ 11"/>
          <p:cNvCxnSpPr>
            <a:stCxn id="5" idx="2"/>
            <a:endCxn id="9" idx="0"/>
          </p:cNvCxnSpPr>
          <p:nvPr/>
        </p:nvCxnSpPr>
        <p:spPr>
          <a:xfrm flipH="1">
            <a:off x="4565650" y="2349500"/>
            <a:ext cx="20638" cy="7921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121" name="テキスト ボックス 12"/>
          <p:cNvSpPr txBox="1">
            <a:spLocks noChangeArrowheads="1"/>
          </p:cNvSpPr>
          <p:nvPr/>
        </p:nvSpPr>
        <p:spPr bwMode="auto">
          <a:xfrm>
            <a:off x="3160713" y="2560638"/>
            <a:ext cx="2808287" cy="368300"/>
          </a:xfrm>
          <a:prstGeom prst="rect">
            <a:avLst/>
          </a:prstGeom>
          <a:solidFill>
            <a:schemeClr val="bg1"/>
          </a:solidFill>
          <a:ln w="9525">
            <a:solidFill>
              <a:schemeClr val="tx1"/>
            </a:solidFill>
            <a:miter lim="800000"/>
            <a:headEnd/>
            <a:tailEnd/>
          </a:ln>
        </p:spPr>
        <p:txBody>
          <a:bodyPr>
            <a:spAutoFit/>
          </a:bodyPr>
          <a:lstStyle/>
          <a:p>
            <a:r>
              <a:rPr lang="en-US" altLang="ja-JP">
                <a:latin typeface="HGP創英角ｺﾞｼｯｸUB" pitchFamily="50" charset="-128"/>
                <a:ea typeface="HGP創英角ｺﾞｼｯｸUB" pitchFamily="50" charset="-128"/>
              </a:rPr>
              <a:t>Key-Value</a:t>
            </a:r>
            <a:r>
              <a:rPr lang="ja-JP" altLang="en-US">
                <a:latin typeface="HGP創英角ｺﾞｼｯｸUB" pitchFamily="50" charset="-128"/>
                <a:ea typeface="HGP創英角ｺﾞｼｯｸUB" pitchFamily="50" charset="-128"/>
              </a:rPr>
              <a:t>ペアのレコード</a:t>
            </a:r>
          </a:p>
        </p:txBody>
      </p:sp>
      <p:sp>
        <p:nvSpPr>
          <p:cNvPr id="14" name="正方形/長方形 13"/>
          <p:cNvSpPr/>
          <p:nvPr/>
        </p:nvSpPr>
        <p:spPr>
          <a:xfrm>
            <a:off x="7164388" y="4448175"/>
            <a:ext cx="1797050" cy="781050"/>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Writable</a:t>
            </a:r>
            <a:r>
              <a:rPr lang="ja-JP" altLang="en-US" u="sng" dirty="0">
                <a:solidFill>
                  <a:schemeClr val="tx1"/>
                </a:solidFill>
              </a:rPr>
              <a:t>型</a:t>
            </a:r>
          </a:p>
        </p:txBody>
      </p:sp>
      <p:cxnSp>
        <p:nvCxnSpPr>
          <p:cNvPr id="15" name="直線矢印コネクタ 14"/>
          <p:cNvCxnSpPr>
            <a:stCxn id="9" idx="2"/>
            <a:endCxn id="10" idx="0"/>
          </p:cNvCxnSpPr>
          <p:nvPr/>
        </p:nvCxnSpPr>
        <p:spPr>
          <a:xfrm>
            <a:off x="4565650" y="3651250"/>
            <a:ext cx="0" cy="10525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124" name="テキスト ボックス 18"/>
          <p:cNvSpPr txBox="1">
            <a:spLocks noChangeArrowheads="1"/>
          </p:cNvSpPr>
          <p:nvPr/>
        </p:nvSpPr>
        <p:spPr bwMode="auto">
          <a:xfrm>
            <a:off x="3203575" y="392747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中間データ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34" name="直線矢印コネクタ 33"/>
          <p:cNvCxnSpPr>
            <a:stCxn id="10" idx="2"/>
            <a:endCxn id="8" idx="0"/>
          </p:cNvCxnSpPr>
          <p:nvPr/>
        </p:nvCxnSpPr>
        <p:spPr>
          <a:xfrm>
            <a:off x="4565650" y="5229225"/>
            <a:ext cx="0" cy="7508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126" name="テキスト ボックス 46"/>
          <p:cNvSpPr txBox="1">
            <a:spLocks noChangeArrowheads="1"/>
          </p:cNvSpPr>
          <p:nvPr/>
        </p:nvSpPr>
        <p:spPr bwMode="auto">
          <a:xfrm>
            <a:off x="3203575" y="541972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出力データ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50" name="カギ線コネクタ 49"/>
          <p:cNvCxnSpPr>
            <a:endCxn id="6" idx="3"/>
          </p:cNvCxnSpPr>
          <p:nvPr/>
        </p:nvCxnSpPr>
        <p:spPr>
          <a:xfrm rot="10800000">
            <a:off x="969963" y="5157788"/>
            <a:ext cx="2097087" cy="13668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128" name="テキスト ボックス 55"/>
          <p:cNvSpPr txBox="1">
            <a:spLocks noChangeArrowheads="1"/>
          </p:cNvSpPr>
          <p:nvPr/>
        </p:nvSpPr>
        <p:spPr bwMode="auto">
          <a:xfrm>
            <a:off x="2020888" y="3030538"/>
            <a:ext cx="1368425" cy="646112"/>
          </a:xfrm>
          <a:prstGeom prst="rect">
            <a:avLst/>
          </a:prstGeom>
          <a:noFill/>
          <a:ln w="9525">
            <a:noFill/>
            <a:miter lim="800000"/>
            <a:headEnd/>
            <a:tailEnd/>
          </a:ln>
        </p:spPr>
        <p:txBody>
          <a:bodyPr>
            <a:spAutoFit/>
          </a:bodyPr>
          <a:lstStyle/>
          <a:p>
            <a:r>
              <a:rPr lang="en-US" altLang="ja-JP" u="sng">
                <a:latin typeface="HGP創英角ｺﾞｼｯｸUB" pitchFamily="50" charset="-128"/>
                <a:ea typeface="HGP創英角ｺﾞｼｯｸUB" pitchFamily="50" charset="-128"/>
              </a:rPr>
              <a:t>MapReduce</a:t>
            </a:r>
            <a:r>
              <a:rPr lang="ja-JP" altLang="en-US" u="sng">
                <a:latin typeface="HGP創英角ｺﾞｼｯｸUB" pitchFamily="50" charset="-128"/>
                <a:ea typeface="HGP創英角ｺﾞｼｯｸUB" pitchFamily="50" charset="-128"/>
              </a:rPr>
              <a:t>ジョブ</a:t>
            </a:r>
          </a:p>
        </p:txBody>
      </p:sp>
      <p:cxnSp>
        <p:nvCxnSpPr>
          <p:cNvPr id="59" name="直線コネクタ 58"/>
          <p:cNvCxnSpPr>
            <a:stCxn id="14" idx="1"/>
            <a:endCxn id="90124" idx="3"/>
          </p:cNvCxnSpPr>
          <p:nvPr/>
        </p:nvCxnSpPr>
        <p:spPr>
          <a:xfrm flipH="1" flipV="1">
            <a:off x="5969000" y="4113213"/>
            <a:ext cx="1195388" cy="7254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130" name="テキスト ボックス 65"/>
          <p:cNvSpPr txBox="1">
            <a:spLocks noChangeArrowheads="1"/>
          </p:cNvSpPr>
          <p:nvPr/>
        </p:nvSpPr>
        <p:spPr bwMode="auto">
          <a:xfrm>
            <a:off x="6259513" y="1366838"/>
            <a:ext cx="2587625" cy="646112"/>
          </a:xfrm>
          <a:prstGeom prst="rect">
            <a:avLst/>
          </a:prstGeom>
          <a:noFill/>
          <a:ln w="9525">
            <a:no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a:t>
            </a:r>
            <a:r>
              <a:rPr lang="ja-JP" altLang="en-US">
                <a:latin typeface="HGP創英角ｺﾞｼｯｸUB" pitchFamily="50" charset="-128"/>
                <a:ea typeface="HGP創英角ｺﾞｼｯｸUB" pitchFamily="50" charset="-128"/>
              </a:rPr>
              <a:t>アンダースコアは</a:t>
            </a:r>
            <a:endParaRPr lang="en-US" altLang="ja-JP">
              <a:latin typeface="HGP創英角ｺﾞｼｯｸUB" pitchFamily="50" charset="-128"/>
              <a:ea typeface="HGP創英角ｺﾞｼｯｸUB" pitchFamily="50" charset="-128"/>
            </a:endParaRPr>
          </a:p>
          <a:p>
            <a:pPr algn="ctr"/>
            <a:r>
              <a:rPr lang="ja-JP" altLang="en-US">
                <a:latin typeface="HGP創英角ｺﾞｼｯｸUB" pitchFamily="50" charset="-128"/>
                <a:ea typeface="HGP創英角ｺﾞｼｯｸUB" pitchFamily="50" charset="-128"/>
              </a:rPr>
              <a:t>制御可能な要素</a:t>
            </a:r>
          </a:p>
        </p:txBody>
      </p:sp>
      <p:sp>
        <p:nvSpPr>
          <p:cNvPr id="76" name="角丸四角形吹き出し 75"/>
          <p:cNvSpPr/>
          <p:nvPr/>
        </p:nvSpPr>
        <p:spPr>
          <a:xfrm>
            <a:off x="7019925" y="5516563"/>
            <a:ext cx="1941513" cy="1184275"/>
          </a:xfrm>
          <a:prstGeom prst="wedgeRoundRectCallout">
            <a:avLst>
              <a:gd name="adj1" fmla="val -5191"/>
              <a:gd name="adj2" fmla="val -75215"/>
              <a:gd name="adj3" fmla="val 16667"/>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dirty="0">
                <a:solidFill>
                  <a:schemeClr val="tx1"/>
                </a:solidFill>
              </a:rPr>
              <a:t>Key-Value</a:t>
            </a:r>
            <a:r>
              <a:rPr lang="ja-JP" altLang="en-US" dirty="0">
                <a:solidFill>
                  <a:schemeClr val="tx1"/>
                </a:solidFill>
              </a:rPr>
              <a:t>の型は</a:t>
            </a:r>
            <a:r>
              <a:rPr lang="en-US" altLang="ja-JP" dirty="0">
                <a:solidFill>
                  <a:schemeClr val="tx1"/>
                </a:solidFill>
              </a:rPr>
              <a:t>Writable</a:t>
            </a:r>
            <a:r>
              <a:rPr lang="ja-JP" altLang="en-US" dirty="0">
                <a:solidFill>
                  <a:schemeClr val="tx1"/>
                </a:solidFill>
              </a:rPr>
              <a:t>型で表される</a:t>
            </a:r>
          </a:p>
        </p:txBody>
      </p:sp>
      <p:cxnSp>
        <p:nvCxnSpPr>
          <p:cNvPr id="22" name="カギ線コネクタ 21"/>
          <p:cNvCxnSpPr/>
          <p:nvPr/>
        </p:nvCxnSpPr>
        <p:spPr>
          <a:xfrm rot="5400000" flipH="1" flipV="1">
            <a:off x="1540669" y="1634332"/>
            <a:ext cx="1295400" cy="2436812"/>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50825" y="1196975"/>
            <a:ext cx="2282825" cy="576263"/>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u="sng" dirty="0">
                <a:solidFill>
                  <a:schemeClr val="tx1"/>
                </a:solidFill>
              </a:rPr>
              <a:t>ドライバ</a:t>
            </a:r>
          </a:p>
        </p:txBody>
      </p:sp>
      <p:cxnSp>
        <p:nvCxnSpPr>
          <p:cNvPr id="24" name="直線矢印コネクタ 23"/>
          <p:cNvCxnSpPr>
            <a:stCxn id="23" idx="3"/>
          </p:cNvCxnSpPr>
          <p:nvPr/>
        </p:nvCxnSpPr>
        <p:spPr>
          <a:xfrm>
            <a:off x="2533650" y="1485900"/>
            <a:ext cx="454025" cy="5270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135" name="テキスト ボックス 24"/>
          <p:cNvSpPr txBox="1">
            <a:spLocks noChangeArrowheads="1"/>
          </p:cNvSpPr>
          <p:nvPr/>
        </p:nvSpPr>
        <p:spPr bwMode="auto">
          <a:xfrm>
            <a:off x="2620963" y="1358900"/>
            <a:ext cx="1079500" cy="368300"/>
          </a:xfrm>
          <a:prstGeom prst="rect">
            <a:avLst/>
          </a:prstGeom>
          <a:noFill/>
          <a:ln w="9525">
            <a:noFill/>
            <a:miter lim="800000"/>
            <a:headEnd/>
            <a:tailEnd/>
          </a:ln>
        </p:spPr>
        <p:txBody>
          <a:bodyPr>
            <a:spAutoFit/>
          </a:bodyPr>
          <a:lstStyle/>
          <a:p>
            <a:pPr algn="ctr"/>
            <a:r>
              <a:rPr lang="ja-JP" altLang="en-US"/>
              <a:t>実行</a:t>
            </a:r>
          </a:p>
        </p:txBody>
      </p:sp>
      <p:sp>
        <p:nvSpPr>
          <p:cNvPr id="3" name="スライド番号プレースホルダー 2"/>
          <p:cNvSpPr>
            <a:spLocks noGrp="1"/>
          </p:cNvSpPr>
          <p:nvPr>
            <p:ph type="sldNum" sz="quarter" idx="11"/>
          </p:nvPr>
        </p:nvSpPr>
        <p:spPr/>
        <p:txBody>
          <a:bodyPr/>
          <a:lstStyle/>
          <a:p>
            <a:pPr>
              <a:defRPr/>
            </a:pPr>
            <a:fld id="{CD7320A0-7EEB-45A4-93A3-B6EB620E5D66}" type="slidenum">
              <a:rPr lang="ja-JP" altLang="en-US" smtClean="0"/>
              <a:pPr>
                <a:defRPr/>
              </a:pPr>
              <a:t>39</a:t>
            </a:fld>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Hadoop</a:t>
            </a:r>
            <a:r>
              <a:rPr kumimoji="1" lang="ja-JP" altLang="en-US" dirty="0" smtClean="0"/>
              <a:t>のコンポーネント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Hadoop</a:t>
            </a:r>
            <a:r>
              <a:rPr kumimoji="1" lang="ja-JP" altLang="en-US" dirty="0" smtClean="0"/>
              <a:t>は</a:t>
            </a:r>
            <a:r>
              <a:rPr kumimoji="1" lang="en-US" altLang="ja-JP" dirty="0" smtClean="0"/>
              <a:t>2</a:t>
            </a:r>
            <a:r>
              <a:rPr kumimoji="1" lang="ja-JP" altLang="en-US" dirty="0" err="1" smtClean="0"/>
              <a:t>つの</a:t>
            </a:r>
            <a:r>
              <a:rPr kumimoji="1" lang="ja-JP" altLang="en-US" dirty="0" smtClean="0"/>
              <a:t>コアコンポーネントから構成される</a:t>
            </a:r>
            <a:endParaRPr kumimoji="1" lang="en-US" altLang="ja-JP" dirty="0" smtClean="0"/>
          </a:p>
          <a:p>
            <a:pPr lvl="1"/>
            <a:r>
              <a:rPr kumimoji="1" lang="en-US" altLang="ja-JP" dirty="0" err="1" smtClean="0"/>
              <a:t>Hadoop</a:t>
            </a:r>
            <a:r>
              <a:rPr kumimoji="1" lang="en-US" altLang="ja-JP" dirty="0" smtClean="0"/>
              <a:t> Distributed File System (HDFS)</a:t>
            </a:r>
            <a:r>
              <a:rPr kumimoji="1" lang="ja-JP" altLang="en-US" dirty="0" smtClean="0"/>
              <a:t>：</a:t>
            </a:r>
            <a:r>
              <a:rPr lang="ja-JP" altLang="en-US" dirty="0" smtClean="0"/>
              <a:t>分散</a:t>
            </a:r>
            <a:r>
              <a:rPr lang="ja-JP" altLang="en-US" dirty="0"/>
              <a:t>ファイルシステム</a:t>
            </a:r>
            <a:endParaRPr lang="en-US" altLang="ja-JP" dirty="0"/>
          </a:p>
          <a:p>
            <a:pPr lvl="1"/>
            <a:r>
              <a:rPr lang="en-US" altLang="ja-JP" dirty="0" err="1" smtClean="0"/>
              <a:t>MapReduce</a:t>
            </a:r>
            <a:r>
              <a:rPr lang="ja-JP" altLang="en-US" dirty="0" smtClean="0"/>
              <a:t>：分散処理フレームワーク</a:t>
            </a:r>
            <a:endParaRPr lang="en-US" altLang="ja-JP" dirty="0" smtClean="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4</a:t>
            </a:fld>
            <a:endParaRPr kumimoji="1" lang="ja-JP" altLang="en-US"/>
          </a:p>
        </p:txBody>
      </p:sp>
      <p:sp>
        <p:nvSpPr>
          <p:cNvPr id="5" name="AutoShape 78"/>
          <p:cNvSpPr>
            <a:spLocks noChangeArrowheads="1"/>
          </p:cNvSpPr>
          <p:nvPr/>
        </p:nvSpPr>
        <p:spPr bwMode="auto">
          <a:xfrm>
            <a:off x="4284785" y="6081664"/>
            <a:ext cx="4463562" cy="620713"/>
          </a:xfrm>
          <a:prstGeom prst="roundRect">
            <a:avLst>
              <a:gd name="adj" fmla="val 50000"/>
            </a:avLst>
          </a:prstGeom>
          <a:solidFill>
            <a:srgbClr val="FFFF99"/>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6" name="AutoShape 79"/>
          <p:cNvSpPr>
            <a:spLocks noChangeArrowheads="1"/>
          </p:cNvSpPr>
          <p:nvPr/>
        </p:nvSpPr>
        <p:spPr bwMode="auto">
          <a:xfrm>
            <a:off x="4284785" y="3101926"/>
            <a:ext cx="4463562" cy="620712"/>
          </a:xfrm>
          <a:prstGeom prst="roundRect">
            <a:avLst>
              <a:gd name="adj" fmla="val 50000"/>
            </a:avLst>
          </a:prstGeom>
          <a:solidFill>
            <a:srgbClr val="FFFF99"/>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grpSp>
        <p:nvGrpSpPr>
          <p:cNvPr id="7" name="Group 80"/>
          <p:cNvGrpSpPr>
            <a:grpSpLocks/>
          </p:cNvGrpSpPr>
          <p:nvPr/>
        </p:nvGrpSpPr>
        <p:grpSpPr bwMode="auto">
          <a:xfrm>
            <a:off x="4460631" y="3998863"/>
            <a:ext cx="4171950" cy="484188"/>
            <a:chOff x="1746" y="1207"/>
            <a:chExt cx="3221" cy="318"/>
          </a:xfrm>
        </p:grpSpPr>
        <p:sp>
          <p:nvSpPr>
            <p:cNvPr id="8" name="Line 81"/>
            <p:cNvSpPr>
              <a:spLocks noChangeShapeType="1"/>
            </p:cNvSpPr>
            <p:nvPr/>
          </p:nvSpPr>
          <p:spPr bwMode="auto">
            <a:xfrm>
              <a:off x="4146" y="1365"/>
              <a:ext cx="322" cy="2"/>
            </a:xfrm>
            <a:prstGeom prst="line">
              <a:avLst/>
            </a:prstGeom>
            <a:noFill/>
            <a:ln w="50800">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9" name="AutoShape 82"/>
            <p:cNvSpPr>
              <a:spLocks noChangeArrowheads="1"/>
            </p:cNvSpPr>
            <p:nvPr/>
          </p:nvSpPr>
          <p:spPr bwMode="auto">
            <a:xfrm>
              <a:off x="4514" y="1207"/>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0" name="AutoShape 83"/>
            <p:cNvSpPr>
              <a:spLocks noChangeArrowheads="1"/>
            </p:cNvSpPr>
            <p:nvPr/>
          </p:nvSpPr>
          <p:spPr bwMode="auto">
            <a:xfrm>
              <a:off x="1746" y="1207"/>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1" name="AutoShape 84"/>
            <p:cNvSpPr>
              <a:spLocks noChangeArrowheads="1"/>
            </p:cNvSpPr>
            <p:nvPr/>
          </p:nvSpPr>
          <p:spPr bwMode="auto">
            <a:xfrm>
              <a:off x="2233" y="1207"/>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2" name="AutoShape 85"/>
            <p:cNvSpPr>
              <a:spLocks noChangeArrowheads="1"/>
            </p:cNvSpPr>
            <p:nvPr/>
          </p:nvSpPr>
          <p:spPr bwMode="auto">
            <a:xfrm>
              <a:off x="2721" y="1207"/>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3" name="AutoShape 86"/>
            <p:cNvSpPr>
              <a:spLocks noChangeArrowheads="1"/>
            </p:cNvSpPr>
            <p:nvPr/>
          </p:nvSpPr>
          <p:spPr bwMode="auto">
            <a:xfrm>
              <a:off x="3208" y="1207"/>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4" name="AutoShape 87"/>
            <p:cNvSpPr>
              <a:spLocks noChangeArrowheads="1"/>
            </p:cNvSpPr>
            <p:nvPr/>
          </p:nvSpPr>
          <p:spPr bwMode="auto">
            <a:xfrm>
              <a:off x="3696" y="1207"/>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grpSp>
          <p:nvGrpSpPr>
            <p:cNvPr id="15" name="Group 88"/>
            <p:cNvGrpSpPr>
              <a:grpSpLocks/>
            </p:cNvGrpSpPr>
            <p:nvPr/>
          </p:nvGrpSpPr>
          <p:grpSpPr bwMode="auto">
            <a:xfrm>
              <a:off x="1815" y="1289"/>
              <a:ext cx="315" cy="155"/>
              <a:chOff x="1431" y="1207"/>
              <a:chExt cx="315" cy="155"/>
            </a:xfrm>
          </p:grpSpPr>
          <p:sp>
            <p:nvSpPr>
              <p:cNvPr id="81" name="Rectangle 89"/>
              <p:cNvSpPr>
                <a:spLocks noChangeArrowheads="1"/>
              </p:cNvSpPr>
              <p:nvPr/>
            </p:nvSpPr>
            <p:spPr bwMode="auto">
              <a:xfrm>
                <a:off x="1431" y="1207"/>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82" name="Rectangle 90"/>
              <p:cNvSpPr>
                <a:spLocks noChangeArrowheads="1"/>
              </p:cNvSpPr>
              <p:nvPr/>
            </p:nvSpPr>
            <p:spPr bwMode="auto">
              <a:xfrm>
                <a:off x="1515" y="120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83" name="Rectangle 91"/>
              <p:cNvSpPr>
                <a:spLocks noChangeArrowheads="1"/>
              </p:cNvSpPr>
              <p:nvPr/>
            </p:nvSpPr>
            <p:spPr bwMode="auto">
              <a:xfrm>
                <a:off x="1599" y="1207"/>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84" name="Rectangle 92"/>
              <p:cNvSpPr>
                <a:spLocks noChangeArrowheads="1"/>
              </p:cNvSpPr>
              <p:nvPr/>
            </p:nvSpPr>
            <p:spPr bwMode="auto">
              <a:xfrm>
                <a:off x="1683" y="120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85" name="Rectangle 93"/>
              <p:cNvSpPr>
                <a:spLocks noChangeArrowheads="1"/>
              </p:cNvSpPr>
              <p:nvPr/>
            </p:nvSpPr>
            <p:spPr bwMode="auto">
              <a:xfrm>
                <a:off x="1431" y="1262"/>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86" name="Rectangle 94"/>
              <p:cNvSpPr>
                <a:spLocks noChangeArrowheads="1"/>
              </p:cNvSpPr>
              <p:nvPr/>
            </p:nvSpPr>
            <p:spPr bwMode="auto">
              <a:xfrm>
                <a:off x="1515" y="1262"/>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87" name="Rectangle 95"/>
              <p:cNvSpPr>
                <a:spLocks noChangeArrowheads="1"/>
              </p:cNvSpPr>
              <p:nvPr/>
            </p:nvSpPr>
            <p:spPr bwMode="auto">
              <a:xfrm>
                <a:off x="1599" y="1262"/>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88" name="Rectangle 96"/>
              <p:cNvSpPr>
                <a:spLocks noChangeArrowheads="1"/>
              </p:cNvSpPr>
              <p:nvPr/>
            </p:nvSpPr>
            <p:spPr bwMode="auto">
              <a:xfrm>
                <a:off x="1683" y="1262"/>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89" name="Rectangle 97"/>
              <p:cNvSpPr>
                <a:spLocks noChangeArrowheads="1"/>
              </p:cNvSpPr>
              <p:nvPr/>
            </p:nvSpPr>
            <p:spPr bwMode="auto">
              <a:xfrm>
                <a:off x="1431" y="1317"/>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90" name="Rectangle 98"/>
              <p:cNvSpPr>
                <a:spLocks noChangeArrowheads="1"/>
              </p:cNvSpPr>
              <p:nvPr/>
            </p:nvSpPr>
            <p:spPr bwMode="auto">
              <a:xfrm>
                <a:off x="1515"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91" name="Rectangle 99"/>
              <p:cNvSpPr>
                <a:spLocks noChangeArrowheads="1"/>
              </p:cNvSpPr>
              <p:nvPr/>
            </p:nvSpPr>
            <p:spPr bwMode="auto">
              <a:xfrm>
                <a:off x="1599"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92" name="Rectangle 100"/>
              <p:cNvSpPr>
                <a:spLocks noChangeArrowheads="1"/>
              </p:cNvSpPr>
              <p:nvPr/>
            </p:nvSpPr>
            <p:spPr bwMode="auto">
              <a:xfrm>
                <a:off x="1683"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grpSp>
        <p:grpSp>
          <p:nvGrpSpPr>
            <p:cNvPr id="16" name="Group 101"/>
            <p:cNvGrpSpPr>
              <a:grpSpLocks/>
            </p:cNvGrpSpPr>
            <p:nvPr/>
          </p:nvGrpSpPr>
          <p:grpSpPr bwMode="auto">
            <a:xfrm flipH="1">
              <a:off x="2314" y="1289"/>
              <a:ext cx="315" cy="155"/>
              <a:chOff x="1930" y="1207"/>
              <a:chExt cx="315" cy="155"/>
            </a:xfrm>
          </p:grpSpPr>
          <p:sp>
            <p:nvSpPr>
              <p:cNvPr id="69" name="Rectangle 102"/>
              <p:cNvSpPr>
                <a:spLocks noChangeArrowheads="1"/>
              </p:cNvSpPr>
              <p:nvPr/>
            </p:nvSpPr>
            <p:spPr bwMode="auto">
              <a:xfrm>
                <a:off x="1930" y="1207"/>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70" name="Rectangle 103"/>
              <p:cNvSpPr>
                <a:spLocks noChangeArrowheads="1"/>
              </p:cNvSpPr>
              <p:nvPr/>
            </p:nvSpPr>
            <p:spPr bwMode="auto">
              <a:xfrm>
                <a:off x="2014" y="120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71" name="Rectangle 104"/>
              <p:cNvSpPr>
                <a:spLocks noChangeArrowheads="1"/>
              </p:cNvSpPr>
              <p:nvPr/>
            </p:nvSpPr>
            <p:spPr bwMode="auto">
              <a:xfrm>
                <a:off x="2098" y="1207"/>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72" name="Rectangle 105"/>
              <p:cNvSpPr>
                <a:spLocks noChangeArrowheads="1"/>
              </p:cNvSpPr>
              <p:nvPr/>
            </p:nvSpPr>
            <p:spPr bwMode="auto">
              <a:xfrm>
                <a:off x="2182" y="120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73" name="Rectangle 106"/>
              <p:cNvSpPr>
                <a:spLocks noChangeArrowheads="1"/>
              </p:cNvSpPr>
              <p:nvPr/>
            </p:nvSpPr>
            <p:spPr bwMode="auto">
              <a:xfrm>
                <a:off x="1930" y="1262"/>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74" name="Rectangle 107"/>
              <p:cNvSpPr>
                <a:spLocks noChangeArrowheads="1"/>
              </p:cNvSpPr>
              <p:nvPr/>
            </p:nvSpPr>
            <p:spPr bwMode="auto">
              <a:xfrm>
                <a:off x="2014" y="1262"/>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75" name="Rectangle 108"/>
              <p:cNvSpPr>
                <a:spLocks noChangeArrowheads="1"/>
              </p:cNvSpPr>
              <p:nvPr/>
            </p:nvSpPr>
            <p:spPr bwMode="auto">
              <a:xfrm>
                <a:off x="2098" y="1262"/>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76" name="Rectangle 109"/>
              <p:cNvSpPr>
                <a:spLocks noChangeArrowheads="1"/>
              </p:cNvSpPr>
              <p:nvPr/>
            </p:nvSpPr>
            <p:spPr bwMode="auto">
              <a:xfrm>
                <a:off x="2182" y="1262"/>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77" name="Rectangle 110"/>
              <p:cNvSpPr>
                <a:spLocks noChangeArrowheads="1"/>
              </p:cNvSpPr>
              <p:nvPr/>
            </p:nvSpPr>
            <p:spPr bwMode="auto">
              <a:xfrm>
                <a:off x="1930" y="1317"/>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78" name="Rectangle 111"/>
              <p:cNvSpPr>
                <a:spLocks noChangeArrowheads="1"/>
              </p:cNvSpPr>
              <p:nvPr/>
            </p:nvSpPr>
            <p:spPr bwMode="auto">
              <a:xfrm>
                <a:off x="2014"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79" name="Rectangle 112"/>
              <p:cNvSpPr>
                <a:spLocks noChangeArrowheads="1"/>
              </p:cNvSpPr>
              <p:nvPr/>
            </p:nvSpPr>
            <p:spPr bwMode="auto">
              <a:xfrm>
                <a:off x="2098"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80" name="Rectangle 113"/>
              <p:cNvSpPr>
                <a:spLocks noChangeArrowheads="1"/>
              </p:cNvSpPr>
              <p:nvPr/>
            </p:nvSpPr>
            <p:spPr bwMode="auto">
              <a:xfrm>
                <a:off x="2182"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grpSp>
        <p:grpSp>
          <p:nvGrpSpPr>
            <p:cNvPr id="17" name="Group 114"/>
            <p:cNvGrpSpPr>
              <a:grpSpLocks/>
            </p:cNvGrpSpPr>
            <p:nvPr/>
          </p:nvGrpSpPr>
          <p:grpSpPr bwMode="auto">
            <a:xfrm>
              <a:off x="2813" y="1289"/>
              <a:ext cx="315" cy="155"/>
              <a:chOff x="2429" y="1207"/>
              <a:chExt cx="315" cy="155"/>
            </a:xfrm>
          </p:grpSpPr>
          <p:sp>
            <p:nvSpPr>
              <p:cNvPr id="57" name="Rectangle 115"/>
              <p:cNvSpPr>
                <a:spLocks noChangeArrowheads="1"/>
              </p:cNvSpPr>
              <p:nvPr/>
            </p:nvSpPr>
            <p:spPr bwMode="auto">
              <a:xfrm flipV="1">
                <a:off x="2429" y="1317"/>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58" name="Rectangle 116"/>
              <p:cNvSpPr>
                <a:spLocks noChangeArrowheads="1"/>
              </p:cNvSpPr>
              <p:nvPr/>
            </p:nvSpPr>
            <p:spPr bwMode="auto">
              <a:xfrm flipV="1">
                <a:off x="2513"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59" name="Rectangle 117"/>
              <p:cNvSpPr>
                <a:spLocks noChangeArrowheads="1"/>
              </p:cNvSpPr>
              <p:nvPr/>
            </p:nvSpPr>
            <p:spPr bwMode="auto">
              <a:xfrm flipV="1">
                <a:off x="2597" y="1317"/>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60" name="Rectangle 118"/>
              <p:cNvSpPr>
                <a:spLocks noChangeArrowheads="1"/>
              </p:cNvSpPr>
              <p:nvPr/>
            </p:nvSpPr>
            <p:spPr bwMode="auto">
              <a:xfrm flipV="1">
                <a:off x="2681"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61" name="Rectangle 119"/>
              <p:cNvSpPr>
                <a:spLocks noChangeArrowheads="1"/>
              </p:cNvSpPr>
              <p:nvPr/>
            </p:nvSpPr>
            <p:spPr bwMode="auto">
              <a:xfrm flipV="1">
                <a:off x="2429" y="1262"/>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62" name="Rectangle 120"/>
              <p:cNvSpPr>
                <a:spLocks noChangeArrowheads="1"/>
              </p:cNvSpPr>
              <p:nvPr/>
            </p:nvSpPr>
            <p:spPr bwMode="auto">
              <a:xfrm flipV="1">
                <a:off x="2513" y="1262"/>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63" name="Rectangle 121"/>
              <p:cNvSpPr>
                <a:spLocks noChangeArrowheads="1"/>
              </p:cNvSpPr>
              <p:nvPr/>
            </p:nvSpPr>
            <p:spPr bwMode="auto">
              <a:xfrm flipV="1">
                <a:off x="2597" y="1262"/>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64" name="Rectangle 122"/>
              <p:cNvSpPr>
                <a:spLocks noChangeArrowheads="1"/>
              </p:cNvSpPr>
              <p:nvPr/>
            </p:nvSpPr>
            <p:spPr bwMode="auto">
              <a:xfrm flipV="1">
                <a:off x="2681" y="1262"/>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65" name="Rectangle 123"/>
              <p:cNvSpPr>
                <a:spLocks noChangeArrowheads="1"/>
              </p:cNvSpPr>
              <p:nvPr/>
            </p:nvSpPr>
            <p:spPr bwMode="auto">
              <a:xfrm flipV="1">
                <a:off x="2429" y="1207"/>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66" name="Rectangle 124"/>
              <p:cNvSpPr>
                <a:spLocks noChangeArrowheads="1"/>
              </p:cNvSpPr>
              <p:nvPr/>
            </p:nvSpPr>
            <p:spPr bwMode="auto">
              <a:xfrm flipV="1">
                <a:off x="2513" y="120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67" name="Rectangle 125"/>
              <p:cNvSpPr>
                <a:spLocks noChangeArrowheads="1"/>
              </p:cNvSpPr>
              <p:nvPr/>
            </p:nvSpPr>
            <p:spPr bwMode="auto">
              <a:xfrm flipV="1">
                <a:off x="2597" y="120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68" name="Rectangle 126"/>
              <p:cNvSpPr>
                <a:spLocks noChangeArrowheads="1"/>
              </p:cNvSpPr>
              <p:nvPr/>
            </p:nvSpPr>
            <p:spPr bwMode="auto">
              <a:xfrm flipV="1">
                <a:off x="2681" y="120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grpSp>
        <p:grpSp>
          <p:nvGrpSpPr>
            <p:cNvPr id="18" name="Group 127"/>
            <p:cNvGrpSpPr>
              <a:grpSpLocks/>
            </p:cNvGrpSpPr>
            <p:nvPr/>
          </p:nvGrpSpPr>
          <p:grpSpPr bwMode="auto">
            <a:xfrm>
              <a:off x="3264" y="1289"/>
              <a:ext cx="315" cy="155"/>
              <a:chOff x="2880" y="1207"/>
              <a:chExt cx="315" cy="155"/>
            </a:xfrm>
          </p:grpSpPr>
          <p:sp>
            <p:nvSpPr>
              <p:cNvPr id="45" name="Rectangle 128"/>
              <p:cNvSpPr>
                <a:spLocks noChangeArrowheads="1"/>
              </p:cNvSpPr>
              <p:nvPr/>
            </p:nvSpPr>
            <p:spPr bwMode="auto">
              <a:xfrm>
                <a:off x="2880" y="1207"/>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46" name="Rectangle 129"/>
              <p:cNvSpPr>
                <a:spLocks noChangeArrowheads="1"/>
              </p:cNvSpPr>
              <p:nvPr/>
            </p:nvSpPr>
            <p:spPr bwMode="auto">
              <a:xfrm>
                <a:off x="2964" y="120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47" name="Rectangle 130"/>
              <p:cNvSpPr>
                <a:spLocks noChangeArrowheads="1"/>
              </p:cNvSpPr>
              <p:nvPr/>
            </p:nvSpPr>
            <p:spPr bwMode="auto">
              <a:xfrm>
                <a:off x="3048" y="1207"/>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48" name="Rectangle 131"/>
              <p:cNvSpPr>
                <a:spLocks noChangeArrowheads="1"/>
              </p:cNvSpPr>
              <p:nvPr/>
            </p:nvSpPr>
            <p:spPr bwMode="auto">
              <a:xfrm>
                <a:off x="3132" y="120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49" name="Rectangle 132"/>
              <p:cNvSpPr>
                <a:spLocks noChangeArrowheads="1"/>
              </p:cNvSpPr>
              <p:nvPr/>
            </p:nvSpPr>
            <p:spPr bwMode="auto">
              <a:xfrm>
                <a:off x="2880" y="1262"/>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50" name="Rectangle 133"/>
              <p:cNvSpPr>
                <a:spLocks noChangeArrowheads="1"/>
              </p:cNvSpPr>
              <p:nvPr/>
            </p:nvSpPr>
            <p:spPr bwMode="auto">
              <a:xfrm>
                <a:off x="2964" y="1262"/>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51" name="Rectangle 134"/>
              <p:cNvSpPr>
                <a:spLocks noChangeArrowheads="1"/>
              </p:cNvSpPr>
              <p:nvPr/>
            </p:nvSpPr>
            <p:spPr bwMode="auto">
              <a:xfrm>
                <a:off x="3048" y="1262"/>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52" name="Rectangle 135"/>
              <p:cNvSpPr>
                <a:spLocks noChangeArrowheads="1"/>
              </p:cNvSpPr>
              <p:nvPr/>
            </p:nvSpPr>
            <p:spPr bwMode="auto">
              <a:xfrm>
                <a:off x="3132" y="1262"/>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53" name="Rectangle 136"/>
              <p:cNvSpPr>
                <a:spLocks noChangeArrowheads="1"/>
              </p:cNvSpPr>
              <p:nvPr/>
            </p:nvSpPr>
            <p:spPr bwMode="auto">
              <a:xfrm>
                <a:off x="2880" y="1317"/>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54" name="Rectangle 137"/>
              <p:cNvSpPr>
                <a:spLocks noChangeArrowheads="1"/>
              </p:cNvSpPr>
              <p:nvPr/>
            </p:nvSpPr>
            <p:spPr bwMode="auto">
              <a:xfrm>
                <a:off x="2964"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55" name="Rectangle 138"/>
              <p:cNvSpPr>
                <a:spLocks noChangeArrowheads="1"/>
              </p:cNvSpPr>
              <p:nvPr/>
            </p:nvSpPr>
            <p:spPr bwMode="auto">
              <a:xfrm>
                <a:off x="3048"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56" name="Rectangle 139"/>
              <p:cNvSpPr>
                <a:spLocks noChangeArrowheads="1"/>
              </p:cNvSpPr>
              <p:nvPr/>
            </p:nvSpPr>
            <p:spPr bwMode="auto">
              <a:xfrm>
                <a:off x="3132"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grpSp>
        <p:grpSp>
          <p:nvGrpSpPr>
            <p:cNvPr id="19" name="Group 140"/>
            <p:cNvGrpSpPr>
              <a:grpSpLocks/>
            </p:cNvGrpSpPr>
            <p:nvPr/>
          </p:nvGrpSpPr>
          <p:grpSpPr bwMode="auto">
            <a:xfrm flipH="1">
              <a:off x="3765" y="1289"/>
              <a:ext cx="315" cy="155"/>
              <a:chOff x="1930" y="1207"/>
              <a:chExt cx="315" cy="155"/>
            </a:xfrm>
          </p:grpSpPr>
          <p:sp>
            <p:nvSpPr>
              <p:cNvPr id="33" name="Rectangle 141"/>
              <p:cNvSpPr>
                <a:spLocks noChangeArrowheads="1"/>
              </p:cNvSpPr>
              <p:nvPr/>
            </p:nvSpPr>
            <p:spPr bwMode="auto">
              <a:xfrm>
                <a:off x="1930" y="1207"/>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34" name="Rectangle 142"/>
              <p:cNvSpPr>
                <a:spLocks noChangeArrowheads="1"/>
              </p:cNvSpPr>
              <p:nvPr/>
            </p:nvSpPr>
            <p:spPr bwMode="auto">
              <a:xfrm>
                <a:off x="2014" y="120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35" name="Rectangle 143"/>
              <p:cNvSpPr>
                <a:spLocks noChangeArrowheads="1"/>
              </p:cNvSpPr>
              <p:nvPr/>
            </p:nvSpPr>
            <p:spPr bwMode="auto">
              <a:xfrm>
                <a:off x="2098" y="1207"/>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36" name="Rectangle 144"/>
              <p:cNvSpPr>
                <a:spLocks noChangeArrowheads="1"/>
              </p:cNvSpPr>
              <p:nvPr/>
            </p:nvSpPr>
            <p:spPr bwMode="auto">
              <a:xfrm>
                <a:off x="2182" y="120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37" name="Rectangle 145"/>
              <p:cNvSpPr>
                <a:spLocks noChangeArrowheads="1"/>
              </p:cNvSpPr>
              <p:nvPr/>
            </p:nvSpPr>
            <p:spPr bwMode="auto">
              <a:xfrm>
                <a:off x="1930" y="1262"/>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38" name="Rectangle 146"/>
              <p:cNvSpPr>
                <a:spLocks noChangeArrowheads="1"/>
              </p:cNvSpPr>
              <p:nvPr/>
            </p:nvSpPr>
            <p:spPr bwMode="auto">
              <a:xfrm>
                <a:off x="2014" y="1262"/>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39" name="Rectangle 147"/>
              <p:cNvSpPr>
                <a:spLocks noChangeArrowheads="1"/>
              </p:cNvSpPr>
              <p:nvPr/>
            </p:nvSpPr>
            <p:spPr bwMode="auto">
              <a:xfrm>
                <a:off x="2098" y="1262"/>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40" name="Rectangle 148"/>
              <p:cNvSpPr>
                <a:spLocks noChangeArrowheads="1"/>
              </p:cNvSpPr>
              <p:nvPr/>
            </p:nvSpPr>
            <p:spPr bwMode="auto">
              <a:xfrm>
                <a:off x="2182" y="1262"/>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41" name="Rectangle 149"/>
              <p:cNvSpPr>
                <a:spLocks noChangeArrowheads="1"/>
              </p:cNvSpPr>
              <p:nvPr/>
            </p:nvSpPr>
            <p:spPr bwMode="auto">
              <a:xfrm>
                <a:off x="1930" y="1317"/>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42" name="Rectangle 150"/>
              <p:cNvSpPr>
                <a:spLocks noChangeArrowheads="1"/>
              </p:cNvSpPr>
              <p:nvPr/>
            </p:nvSpPr>
            <p:spPr bwMode="auto">
              <a:xfrm>
                <a:off x="2014"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43" name="Rectangle 151"/>
              <p:cNvSpPr>
                <a:spLocks noChangeArrowheads="1"/>
              </p:cNvSpPr>
              <p:nvPr/>
            </p:nvSpPr>
            <p:spPr bwMode="auto">
              <a:xfrm>
                <a:off x="2098"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44" name="Rectangle 152"/>
              <p:cNvSpPr>
                <a:spLocks noChangeArrowheads="1"/>
              </p:cNvSpPr>
              <p:nvPr/>
            </p:nvSpPr>
            <p:spPr bwMode="auto">
              <a:xfrm>
                <a:off x="2182"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grpSp>
        <p:grpSp>
          <p:nvGrpSpPr>
            <p:cNvPr id="20" name="Group 153"/>
            <p:cNvGrpSpPr>
              <a:grpSpLocks/>
            </p:cNvGrpSpPr>
            <p:nvPr/>
          </p:nvGrpSpPr>
          <p:grpSpPr bwMode="auto">
            <a:xfrm>
              <a:off x="4559" y="1289"/>
              <a:ext cx="315" cy="155"/>
              <a:chOff x="4014" y="1207"/>
              <a:chExt cx="315" cy="155"/>
            </a:xfrm>
          </p:grpSpPr>
          <p:sp>
            <p:nvSpPr>
              <p:cNvPr id="21" name="Rectangle 154"/>
              <p:cNvSpPr>
                <a:spLocks noChangeArrowheads="1"/>
              </p:cNvSpPr>
              <p:nvPr/>
            </p:nvSpPr>
            <p:spPr bwMode="auto">
              <a:xfrm>
                <a:off x="4014" y="1207"/>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2" name="Rectangle 155"/>
              <p:cNvSpPr>
                <a:spLocks noChangeArrowheads="1"/>
              </p:cNvSpPr>
              <p:nvPr/>
            </p:nvSpPr>
            <p:spPr bwMode="auto">
              <a:xfrm>
                <a:off x="4098" y="120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3" name="Rectangle 156"/>
              <p:cNvSpPr>
                <a:spLocks noChangeArrowheads="1"/>
              </p:cNvSpPr>
              <p:nvPr/>
            </p:nvSpPr>
            <p:spPr bwMode="auto">
              <a:xfrm>
                <a:off x="4182" y="1207"/>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4" name="Rectangle 157"/>
              <p:cNvSpPr>
                <a:spLocks noChangeArrowheads="1"/>
              </p:cNvSpPr>
              <p:nvPr/>
            </p:nvSpPr>
            <p:spPr bwMode="auto">
              <a:xfrm>
                <a:off x="4266" y="120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5" name="Rectangle 158"/>
              <p:cNvSpPr>
                <a:spLocks noChangeArrowheads="1"/>
              </p:cNvSpPr>
              <p:nvPr/>
            </p:nvSpPr>
            <p:spPr bwMode="auto">
              <a:xfrm>
                <a:off x="4014" y="1262"/>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6" name="Rectangle 159"/>
              <p:cNvSpPr>
                <a:spLocks noChangeArrowheads="1"/>
              </p:cNvSpPr>
              <p:nvPr/>
            </p:nvSpPr>
            <p:spPr bwMode="auto">
              <a:xfrm>
                <a:off x="4098" y="1262"/>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7" name="Rectangle 160"/>
              <p:cNvSpPr>
                <a:spLocks noChangeArrowheads="1"/>
              </p:cNvSpPr>
              <p:nvPr/>
            </p:nvSpPr>
            <p:spPr bwMode="auto">
              <a:xfrm>
                <a:off x="4182" y="1262"/>
                <a:ext cx="63" cy="45"/>
              </a:xfrm>
              <a:prstGeom prst="rect">
                <a:avLst/>
              </a:prstGeom>
              <a:solidFill>
                <a:srgbClr val="C0C0C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8" name="Rectangle 161"/>
              <p:cNvSpPr>
                <a:spLocks noChangeArrowheads="1"/>
              </p:cNvSpPr>
              <p:nvPr/>
            </p:nvSpPr>
            <p:spPr bwMode="auto">
              <a:xfrm>
                <a:off x="4266" y="1262"/>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9" name="Rectangle 162"/>
              <p:cNvSpPr>
                <a:spLocks noChangeArrowheads="1"/>
              </p:cNvSpPr>
              <p:nvPr/>
            </p:nvSpPr>
            <p:spPr bwMode="auto">
              <a:xfrm>
                <a:off x="4014" y="1317"/>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30" name="Rectangle 163"/>
              <p:cNvSpPr>
                <a:spLocks noChangeArrowheads="1"/>
              </p:cNvSpPr>
              <p:nvPr/>
            </p:nvSpPr>
            <p:spPr bwMode="auto">
              <a:xfrm>
                <a:off x="4098" y="1317"/>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31" name="Rectangle 164"/>
              <p:cNvSpPr>
                <a:spLocks noChangeArrowheads="1"/>
              </p:cNvSpPr>
              <p:nvPr/>
            </p:nvSpPr>
            <p:spPr bwMode="auto">
              <a:xfrm>
                <a:off x="4182" y="1317"/>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32" name="Rectangle 165"/>
              <p:cNvSpPr>
                <a:spLocks noChangeArrowheads="1"/>
              </p:cNvSpPr>
              <p:nvPr/>
            </p:nvSpPr>
            <p:spPr bwMode="auto">
              <a:xfrm>
                <a:off x="4266" y="1317"/>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grpSp>
      </p:grpSp>
      <p:grpSp>
        <p:nvGrpSpPr>
          <p:cNvPr id="93" name="Group 166"/>
          <p:cNvGrpSpPr>
            <a:grpSpLocks/>
          </p:cNvGrpSpPr>
          <p:nvPr/>
        </p:nvGrpSpPr>
        <p:grpSpPr bwMode="auto">
          <a:xfrm>
            <a:off x="4872405" y="5181552"/>
            <a:ext cx="2700703" cy="485775"/>
            <a:chOff x="2200" y="1887"/>
            <a:chExt cx="2085" cy="318"/>
          </a:xfrm>
        </p:grpSpPr>
        <p:sp>
          <p:nvSpPr>
            <p:cNvPr id="94" name="Line 167"/>
            <p:cNvSpPr>
              <a:spLocks noChangeShapeType="1"/>
            </p:cNvSpPr>
            <p:nvPr/>
          </p:nvSpPr>
          <p:spPr bwMode="auto">
            <a:xfrm>
              <a:off x="3514" y="2045"/>
              <a:ext cx="322" cy="2"/>
            </a:xfrm>
            <a:prstGeom prst="line">
              <a:avLst/>
            </a:prstGeom>
            <a:noFill/>
            <a:ln w="50800">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95" name="AutoShape 168"/>
            <p:cNvSpPr>
              <a:spLocks noChangeArrowheads="1"/>
            </p:cNvSpPr>
            <p:nvPr/>
          </p:nvSpPr>
          <p:spPr bwMode="auto">
            <a:xfrm>
              <a:off x="3832" y="1887"/>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96" name="AutoShape 169"/>
            <p:cNvSpPr>
              <a:spLocks noChangeArrowheads="1"/>
            </p:cNvSpPr>
            <p:nvPr/>
          </p:nvSpPr>
          <p:spPr bwMode="auto">
            <a:xfrm>
              <a:off x="2200" y="1887"/>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97" name="AutoShape 170"/>
            <p:cNvSpPr>
              <a:spLocks noChangeArrowheads="1"/>
            </p:cNvSpPr>
            <p:nvPr/>
          </p:nvSpPr>
          <p:spPr bwMode="auto">
            <a:xfrm>
              <a:off x="2687" y="1887"/>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98" name="AutoShape 171"/>
            <p:cNvSpPr>
              <a:spLocks noChangeArrowheads="1"/>
            </p:cNvSpPr>
            <p:nvPr/>
          </p:nvSpPr>
          <p:spPr bwMode="auto">
            <a:xfrm>
              <a:off x="3175" y="1887"/>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99" name="Rectangle 172"/>
            <p:cNvSpPr>
              <a:spLocks noChangeArrowheads="1"/>
            </p:cNvSpPr>
            <p:nvPr/>
          </p:nvSpPr>
          <p:spPr bwMode="auto">
            <a:xfrm>
              <a:off x="2278" y="1933"/>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00" name="Rectangle 173"/>
            <p:cNvSpPr>
              <a:spLocks noChangeArrowheads="1"/>
            </p:cNvSpPr>
            <p:nvPr/>
          </p:nvSpPr>
          <p:spPr bwMode="auto">
            <a:xfrm>
              <a:off x="2362" y="1964"/>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01" name="Rectangle 174"/>
            <p:cNvSpPr>
              <a:spLocks noChangeArrowheads="1"/>
            </p:cNvSpPr>
            <p:nvPr/>
          </p:nvSpPr>
          <p:spPr bwMode="auto">
            <a:xfrm>
              <a:off x="2446" y="1954"/>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02" name="Rectangle 175"/>
            <p:cNvSpPr>
              <a:spLocks noChangeArrowheads="1"/>
            </p:cNvSpPr>
            <p:nvPr/>
          </p:nvSpPr>
          <p:spPr bwMode="auto">
            <a:xfrm>
              <a:off x="2530" y="1964"/>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03" name="Rectangle 176"/>
            <p:cNvSpPr>
              <a:spLocks noChangeArrowheads="1"/>
            </p:cNvSpPr>
            <p:nvPr/>
          </p:nvSpPr>
          <p:spPr bwMode="auto">
            <a:xfrm>
              <a:off x="2255" y="2019"/>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04" name="Rectangle 177"/>
            <p:cNvSpPr>
              <a:spLocks noChangeArrowheads="1"/>
            </p:cNvSpPr>
            <p:nvPr/>
          </p:nvSpPr>
          <p:spPr bwMode="auto">
            <a:xfrm>
              <a:off x="2352" y="2024"/>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05" name="Rectangle 178"/>
            <p:cNvSpPr>
              <a:spLocks noChangeArrowheads="1"/>
            </p:cNvSpPr>
            <p:nvPr/>
          </p:nvSpPr>
          <p:spPr bwMode="auto">
            <a:xfrm>
              <a:off x="2446" y="2019"/>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06" name="Rectangle 179"/>
            <p:cNvSpPr>
              <a:spLocks noChangeArrowheads="1"/>
            </p:cNvSpPr>
            <p:nvPr/>
          </p:nvSpPr>
          <p:spPr bwMode="auto">
            <a:xfrm>
              <a:off x="2530" y="2019"/>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07" name="Rectangle 180"/>
            <p:cNvSpPr>
              <a:spLocks noChangeArrowheads="1"/>
            </p:cNvSpPr>
            <p:nvPr/>
          </p:nvSpPr>
          <p:spPr bwMode="auto">
            <a:xfrm>
              <a:off x="2255" y="2074"/>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08" name="Rectangle 181"/>
            <p:cNvSpPr>
              <a:spLocks noChangeArrowheads="1"/>
            </p:cNvSpPr>
            <p:nvPr/>
          </p:nvSpPr>
          <p:spPr bwMode="auto">
            <a:xfrm>
              <a:off x="2362" y="2089"/>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09" name="Rectangle 182"/>
            <p:cNvSpPr>
              <a:spLocks noChangeArrowheads="1"/>
            </p:cNvSpPr>
            <p:nvPr/>
          </p:nvSpPr>
          <p:spPr bwMode="auto">
            <a:xfrm>
              <a:off x="2446" y="2089"/>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10" name="Rectangle 183"/>
            <p:cNvSpPr>
              <a:spLocks noChangeArrowheads="1"/>
            </p:cNvSpPr>
            <p:nvPr/>
          </p:nvSpPr>
          <p:spPr bwMode="auto">
            <a:xfrm>
              <a:off x="2530" y="2074"/>
              <a:ext cx="63" cy="4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11" name="Rectangle 184"/>
            <p:cNvSpPr>
              <a:spLocks noChangeArrowheads="1"/>
            </p:cNvSpPr>
            <p:nvPr/>
          </p:nvSpPr>
          <p:spPr bwMode="auto">
            <a:xfrm>
              <a:off x="2767" y="1933"/>
              <a:ext cx="63" cy="45"/>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12" name="Rectangle 185"/>
            <p:cNvSpPr>
              <a:spLocks noChangeArrowheads="1"/>
            </p:cNvSpPr>
            <p:nvPr/>
          </p:nvSpPr>
          <p:spPr bwMode="auto">
            <a:xfrm>
              <a:off x="2851" y="1964"/>
              <a:ext cx="63" cy="45"/>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13" name="Rectangle 186"/>
            <p:cNvSpPr>
              <a:spLocks noChangeArrowheads="1"/>
            </p:cNvSpPr>
            <p:nvPr/>
          </p:nvSpPr>
          <p:spPr bwMode="auto">
            <a:xfrm>
              <a:off x="2935" y="1954"/>
              <a:ext cx="63" cy="45"/>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14" name="Rectangle 187"/>
            <p:cNvSpPr>
              <a:spLocks noChangeArrowheads="1"/>
            </p:cNvSpPr>
            <p:nvPr/>
          </p:nvSpPr>
          <p:spPr bwMode="auto">
            <a:xfrm>
              <a:off x="3019" y="1964"/>
              <a:ext cx="63" cy="45"/>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15" name="Rectangle 188"/>
            <p:cNvSpPr>
              <a:spLocks noChangeArrowheads="1"/>
            </p:cNvSpPr>
            <p:nvPr/>
          </p:nvSpPr>
          <p:spPr bwMode="auto">
            <a:xfrm>
              <a:off x="2744" y="2019"/>
              <a:ext cx="63" cy="45"/>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16" name="Rectangle 189"/>
            <p:cNvSpPr>
              <a:spLocks noChangeArrowheads="1"/>
            </p:cNvSpPr>
            <p:nvPr/>
          </p:nvSpPr>
          <p:spPr bwMode="auto">
            <a:xfrm>
              <a:off x="2841" y="2024"/>
              <a:ext cx="63" cy="45"/>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17" name="Rectangle 190"/>
            <p:cNvSpPr>
              <a:spLocks noChangeArrowheads="1"/>
            </p:cNvSpPr>
            <p:nvPr/>
          </p:nvSpPr>
          <p:spPr bwMode="auto">
            <a:xfrm>
              <a:off x="2935" y="2019"/>
              <a:ext cx="63" cy="45"/>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18" name="Rectangle 191"/>
            <p:cNvSpPr>
              <a:spLocks noChangeArrowheads="1"/>
            </p:cNvSpPr>
            <p:nvPr/>
          </p:nvSpPr>
          <p:spPr bwMode="auto">
            <a:xfrm>
              <a:off x="3019" y="2019"/>
              <a:ext cx="63" cy="45"/>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19" name="Rectangle 192"/>
            <p:cNvSpPr>
              <a:spLocks noChangeArrowheads="1"/>
            </p:cNvSpPr>
            <p:nvPr/>
          </p:nvSpPr>
          <p:spPr bwMode="auto">
            <a:xfrm>
              <a:off x="2744" y="2074"/>
              <a:ext cx="63" cy="45"/>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20" name="Rectangle 193"/>
            <p:cNvSpPr>
              <a:spLocks noChangeArrowheads="1"/>
            </p:cNvSpPr>
            <p:nvPr/>
          </p:nvSpPr>
          <p:spPr bwMode="auto">
            <a:xfrm>
              <a:off x="2851" y="2089"/>
              <a:ext cx="63" cy="45"/>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21" name="Rectangle 194"/>
            <p:cNvSpPr>
              <a:spLocks noChangeArrowheads="1"/>
            </p:cNvSpPr>
            <p:nvPr/>
          </p:nvSpPr>
          <p:spPr bwMode="auto">
            <a:xfrm>
              <a:off x="2935" y="2089"/>
              <a:ext cx="63" cy="45"/>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22" name="Rectangle 195"/>
            <p:cNvSpPr>
              <a:spLocks noChangeArrowheads="1"/>
            </p:cNvSpPr>
            <p:nvPr/>
          </p:nvSpPr>
          <p:spPr bwMode="auto">
            <a:xfrm>
              <a:off x="3019" y="2074"/>
              <a:ext cx="63" cy="45"/>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23" name="Rectangle 196"/>
            <p:cNvSpPr>
              <a:spLocks noChangeArrowheads="1"/>
            </p:cNvSpPr>
            <p:nvPr/>
          </p:nvSpPr>
          <p:spPr bwMode="auto">
            <a:xfrm>
              <a:off x="3245" y="1933"/>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24" name="Rectangle 197"/>
            <p:cNvSpPr>
              <a:spLocks noChangeArrowheads="1"/>
            </p:cNvSpPr>
            <p:nvPr/>
          </p:nvSpPr>
          <p:spPr bwMode="auto">
            <a:xfrm>
              <a:off x="3329" y="1964"/>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25" name="Rectangle 198"/>
            <p:cNvSpPr>
              <a:spLocks noChangeArrowheads="1"/>
            </p:cNvSpPr>
            <p:nvPr/>
          </p:nvSpPr>
          <p:spPr bwMode="auto">
            <a:xfrm>
              <a:off x="3413" y="1954"/>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26" name="Rectangle 199"/>
            <p:cNvSpPr>
              <a:spLocks noChangeArrowheads="1"/>
            </p:cNvSpPr>
            <p:nvPr/>
          </p:nvSpPr>
          <p:spPr bwMode="auto">
            <a:xfrm>
              <a:off x="3497" y="1964"/>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27" name="Rectangle 200"/>
            <p:cNvSpPr>
              <a:spLocks noChangeArrowheads="1"/>
            </p:cNvSpPr>
            <p:nvPr/>
          </p:nvSpPr>
          <p:spPr bwMode="auto">
            <a:xfrm>
              <a:off x="3222" y="2019"/>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28" name="Rectangle 201"/>
            <p:cNvSpPr>
              <a:spLocks noChangeArrowheads="1"/>
            </p:cNvSpPr>
            <p:nvPr/>
          </p:nvSpPr>
          <p:spPr bwMode="auto">
            <a:xfrm>
              <a:off x="3319" y="2024"/>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29" name="Rectangle 202"/>
            <p:cNvSpPr>
              <a:spLocks noChangeArrowheads="1"/>
            </p:cNvSpPr>
            <p:nvPr/>
          </p:nvSpPr>
          <p:spPr bwMode="auto">
            <a:xfrm>
              <a:off x="3413" y="2019"/>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30" name="Rectangle 203"/>
            <p:cNvSpPr>
              <a:spLocks noChangeArrowheads="1"/>
            </p:cNvSpPr>
            <p:nvPr/>
          </p:nvSpPr>
          <p:spPr bwMode="auto">
            <a:xfrm>
              <a:off x="3497" y="2019"/>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31" name="Rectangle 204"/>
            <p:cNvSpPr>
              <a:spLocks noChangeArrowheads="1"/>
            </p:cNvSpPr>
            <p:nvPr/>
          </p:nvSpPr>
          <p:spPr bwMode="auto">
            <a:xfrm>
              <a:off x="3222" y="2074"/>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32" name="Rectangle 205"/>
            <p:cNvSpPr>
              <a:spLocks noChangeArrowheads="1"/>
            </p:cNvSpPr>
            <p:nvPr/>
          </p:nvSpPr>
          <p:spPr bwMode="auto">
            <a:xfrm>
              <a:off x="3329" y="2089"/>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33" name="Rectangle 206"/>
            <p:cNvSpPr>
              <a:spLocks noChangeArrowheads="1"/>
            </p:cNvSpPr>
            <p:nvPr/>
          </p:nvSpPr>
          <p:spPr bwMode="auto">
            <a:xfrm>
              <a:off x="3413" y="2089"/>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34" name="Rectangle 207"/>
            <p:cNvSpPr>
              <a:spLocks noChangeArrowheads="1"/>
            </p:cNvSpPr>
            <p:nvPr/>
          </p:nvSpPr>
          <p:spPr bwMode="auto">
            <a:xfrm>
              <a:off x="3497" y="2074"/>
              <a:ext cx="63" cy="45"/>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35" name="Rectangle 208"/>
            <p:cNvSpPr>
              <a:spLocks noChangeArrowheads="1"/>
            </p:cNvSpPr>
            <p:nvPr/>
          </p:nvSpPr>
          <p:spPr bwMode="auto">
            <a:xfrm>
              <a:off x="3916" y="1933"/>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36" name="Rectangle 209"/>
            <p:cNvSpPr>
              <a:spLocks noChangeArrowheads="1"/>
            </p:cNvSpPr>
            <p:nvPr/>
          </p:nvSpPr>
          <p:spPr bwMode="auto">
            <a:xfrm>
              <a:off x="4000" y="1964"/>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37" name="Rectangle 210"/>
            <p:cNvSpPr>
              <a:spLocks noChangeArrowheads="1"/>
            </p:cNvSpPr>
            <p:nvPr/>
          </p:nvSpPr>
          <p:spPr bwMode="auto">
            <a:xfrm>
              <a:off x="4084" y="1954"/>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38" name="Rectangle 211"/>
            <p:cNvSpPr>
              <a:spLocks noChangeArrowheads="1"/>
            </p:cNvSpPr>
            <p:nvPr/>
          </p:nvSpPr>
          <p:spPr bwMode="auto">
            <a:xfrm>
              <a:off x="4168" y="1964"/>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39" name="Rectangle 212"/>
            <p:cNvSpPr>
              <a:spLocks noChangeArrowheads="1"/>
            </p:cNvSpPr>
            <p:nvPr/>
          </p:nvSpPr>
          <p:spPr bwMode="auto">
            <a:xfrm>
              <a:off x="3893" y="2019"/>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40" name="Rectangle 213"/>
            <p:cNvSpPr>
              <a:spLocks noChangeArrowheads="1"/>
            </p:cNvSpPr>
            <p:nvPr/>
          </p:nvSpPr>
          <p:spPr bwMode="auto">
            <a:xfrm>
              <a:off x="3990" y="2024"/>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41" name="Rectangle 214"/>
            <p:cNvSpPr>
              <a:spLocks noChangeArrowheads="1"/>
            </p:cNvSpPr>
            <p:nvPr/>
          </p:nvSpPr>
          <p:spPr bwMode="auto">
            <a:xfrm>
              <a:off x="4084" y="2019"/>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42" name="Rectangle 215"/>
            <p:cNvSpPr>
              <a:spLocks noChangeArrowheads="1"/>
            </p:cNvSpPr>
            <p:nvPr/>
          </p:nvSpPr>
          <p:spPr bwMode="auto">
            <a:xfrm>
              <a:off x="4168" y="2019"/>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43" name="Rectangle 216"/>
            <p:cNvSpPr>
              <a:spLocks noChangeArrowheads="1"/>
            </p:cNvSpPr>
            <p:nvPr/>
          </p:nvSpPr>
          <p:spPr bwMode="auto">
            <a:xfrm>
              <a:off x="3893" y="2074"/>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44" name="Rectangle 217"/>
            <p:cNvSpPr>
              <a:spLocks noChangeArrowheads="1"/>
            </p:cNvSpPr>
            <p:nvPr/>
          </p:nvSpPr>
          <p:spPr bwMode="auto">
            <a:xfrm>
              <a:off x="4000" y="2089"/>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45" name="Rectangle 218"/>
            <p:cNvSpPr>
              <a:spLocks noChangeArrowheads="1"/>
            </p:cNvSpPr>
            <p:nvPr/>
          </p:nvSpPr>
          <p:spPr bwMode="auto">
            <a:xfrm>
              <a:off x="4084" y="2089"/>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46" name="Rectangle 219"/>
            <p:cNvSpPr>
              <a:spLocks noChangeArrowheads="1"/>
            </p:cNvSpPr>
            <p:nvPr/>
          </p:nvSpPr>
          <p:spPr bwMode="auto">
            <a:xfrm>
              <a:off x="4168" y="2074"/>
              <a:ext cx="63" cy="45"/>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grpSp>
      <p:cxnSp>
        <p:nvCxnSpPr>
          <p:cNvPr id="147" name="AutoShape 220"/>
          <p:cNvCxnSpPr>
            <a:cxnSpLocks noChangeShapeType="1"/>
          </p:cNvCxnSpPr>
          <p:nvPr/>
        </p:nvCxnSpPr>
        <p:spPr bwMode="auto">
          <a:xfrm>
            <a:off x="4889989" y="4497339"/>
            <a:ext cx="379534"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48" name="AutoShape 221"/>
          <p:cNvCxnSpPr>
            <a:cxnSpLocks noChangeShapeType="1"/>
          </p:cNvCxnSpPr>
          <p:nvPr/>
        </p:nvCxnSpPr>
        <p:spPr bwMode="auto">
          <a:xfrm flipH="1">
            <a:off x="5269524" y="4497339"/>
            <a:ext cx="202223"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49" name="AutoShape 222"/>
          <p:cNvCxnSpPr>
            <a:cxnSpLocks noChangeShapeType="1"/>
          </p:cNvCxnSpPr>
          <p:nvPr/>
        </p:nvCxnSpPr>
        <p:spPr bwMode="auto">
          <a:xfrm flipH="1">
            <a:off x="5269523" y="4497339"/>
            <a:ext cx="785446"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50" name="AutoShape 223"/>
          <p:cNvCxnSpPr>
            <a:cxnSpLocks noChangeShapeType="1"/>
          </p:cNvCxnSpPr>
          <p:nvPr/>
        </p:nvCxnSpPr>
        <p:spPr bwMode="auto">
          <a:xfrm flipH="1">
            <a:off x="5269524" y="4497339"/>
            <a:ext cx="1368669"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51" name="AutoShape 224"/>
          <p:cNvCxnSpPr>
            <a:cxnSpLocks noChangeShapeType="1"/>
          </p:cNvCxnSpPr>
          <p:nvPr/>
        </p:nvCxnSpPr>
        <p:spPr bwMode="auto">
          <a:xfrm flipH="1">
            <a:off x="5269523" y="4497339"/>
            <a:ext cx="1951892"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52" name="AutoShape 225"/>
          <p:cNvCxnSpPr>
            <a:cxnSpLocks noChangeShapeType="1"/>
          </p:cNvCxnSpPr>
          <p:nvPr/>
        </p:nvCxnSpPr>
        <p:spPr bwMode="auto">
          <a:xfrm flipH="1">
            <a:off x="5269524" y="4497339"/>
            <a:ext cx="2929304"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53" name="AutoShape 226"/>
          <p:cNvCxnSpPr>
            <a:cxnSpLocks noChangeShapeType="1"/>
          </p:cNvCxnSpPr>
          <p:nvPr/>
        </p:nvCxnSpPr>
        <p:spPr bwMode="auto">
          <a:xfrm>
            <a:off x="4889989" y="4497339"/>
            <a:ext cx="961292"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54" name="AutoShape 227"/>
          <p:cNvCxnSpPr>
            <a:cxnSpLocks noChangeShapeType="1"/>
          </p:cNvCxnSpPr>
          <p:nvPr/>
        </p:nvCxnSpPr>
        <p:spPr bwMode="auto">
          <a:xfrm>
            <a:off x="5471747" y="4497339"/>
            <a:ext cx="379535"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55" name="AutoShape 228"/>
          <p:cNvCxnSpPr>
            <a:cxnSpLocks noChangeShapeType="1"/>
          </p:cNvCxnSpPr>
          <p:nvPr/>
        </p:nvCxnSpPr>
        <p:spPr bwMode="auto">
          <a:xfrm flipH="1">
            <a:off x="5851281" y="4497339"/>
            <a:ext cx="203688"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56" name="AutoShape 229"/>
          <p:cNvCxnSpPr>
            <a:cxnSpLocks noChangeShapeType="1"/>
          </p:cNvCxnSpPr>
          <p:nvPr/>
        </p:nvCxnSpPr>
        <p:spPr bwMode="auto">
          <a:xfrm flipH="1">
            <a:off x="5851282" y="4497339"/>
            <a:ext cx="786911"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57" name="AutoShape 230"/>
          <p:cNvCxnSpPr>
            <a:cxnSpLocks noChangeShapeType="1"/>
          </p:cNvCxnSpPr>
          <p:nvPr/>
        </p:nvCxnSpPr>
        <p:spPr bwMode="auto">
          <a:xfrm flipH="1">
            <a:off x="5851281" y="4497339"/>
            <a:ext cx="1370134"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58" name="AutoShape 231"/>
          <p:cNvCxnSpPr>
            <a:cxnSpLocks noChangeShapeType="1"/>
          </p:cNvCxnSpPr>
          <p:nvPr/>
        </p:nvCxnSpPr>
        <p:spPr bwMode="auto">
          <a:xfrm flipH="1">
            <a:off x="5851282" y="4497339"/>
            <a:ext cx="2347546"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59" name="AutoShape 232"/>
          <p:cNvCxnSpPr>
            <a:cxnSpLocks noChangeShapeType="1"/>
          </p:cNvCxnSpPr>
          <p:nvPr/>
        </p:nvCxnSpPr>
        <p:spPr bwMode="auto">
          <a:xfrm>
            <a:off x="4889990" y="4497339"/>
            <a:ext cx="1544515"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60" name="AutoShape 233"/>
          <p:cNvCxnSpPr>
            <a:cxnSpLocks noChangeShapeType="1"/>
          </p:cNvCxnSpPr>
          <p:nvPr/>
        </p:nvCxnSpPr>
        <p:spPr bwMode="auto">
          <a:xfrm>
            <a:off x="5471746" y="4497339"/>
            <a:ext cx="962758"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61" name="AutoShape 234"/>
          <p:cNvCxnSpPr>
            <a:cxnSpLocks noChangeShapeType="1"/>
          </p:cNvCxnSpPr>
          <p:nvPr/>
        </p:nvCxnSpPr>
        <p:spPr bwMode="auto">
          <a:xfrm>
            <a:off x="6054970" y="4497339"/>
            <a:ext cx="379535"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62" name="AutoShape 235"/>
          <p:cNvCxnSpPr>
            <a:cxnSpLocks noChangeShapeType="1"/>
          </p:cNvCxnSpPr>
          <p:nvPr/>
        </p:nvCxnSpPr>
        <p:spPr bwMode="auto">
          <a:xfrm flipH="1">
            <a:off x="6434504" y="4497339"/>
            <a:ext cx="203688"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63" name="AutoShape 236"/>
          <p:cNvCxnSpPr>
            <a:cxnSpLocks noChangeShapeType="1"/>
          </p:cNvCxnSpPr>
          <p:nvPr/>
        </p:nvCxnSpPr>
        <p:spPr bwMode="auto">
          <a:xfrm flipH="1">
            <a:off x="6434505" y="4497339"/>
            <a:ext cx="786911"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64" name="AutoShape 237"/>
          <p:cNvCxnSpPr>
            <a:cxnSpLocks noChangeShapeType="1"/>
          </p:cNvCxnSpPr>
          <p:nvPr/>
        </p:nvCxnSpPr>
        <p:spPr bwMode="auto">
          <a:xfrm flipH="1">
            <a:off x="6434504" y="4497339"/>
            <a:ext cx="1764323"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65" name="AutoShape 238"/>
          <p:cNvCxnSpPr>
            <a:cxnSpLocks noChangeShapeType="1"/>
          </p:cNvCxnSpPr>
          <p:nvPr/>
        </p:nvCxnSpPr>
        <p:spPr bwMode="auto">
          <a:xfrm>
            <a:off x="4889989" y="4497339"/>
            <a:ext cx="2329962"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66" name="AutoShape 239"/>
          <p:cNvCxnSpPr>
            <a:cxnSpLocks noChangeShapeType="1"/>
          </p:cNvCxnSpPr>
          <p:nvPr/>
        </p:nvCxnSpPr>
        <p:spPr bwMode="auto">
          <a:xfrm>
            <a:off x="5471746" y="4497339"/>
            <a:ext cx="1748204"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67" name="AutoShape 240"/>
          <p:cNvCxnSpPr>
            <a:cxnSpLocks noChangeShapeType="1"/>
          </p:cNvCxnSpPr>
          <p:nvPr/>
        </p:nvCxnSpPr>
        <p:spPr bwMode="auto">
          <a:xfrm>
            <a:off x="6054970" y="4497339"/>
            <a:ext cx="1164981"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68" name="AutoShape 241"/>
          <p:cNvCxnSpPr>
            <a:cxnSpLocks noChangeShapeType="1"/>
          </p:cNvCxnSpPr>
          <p:nvPr/>
        </p:nvCxnSpPr>
        <p:spPr bwMode="auto">
          <a:xfrm>
            <a:off x="6638192" y="4497339"/>
            <a:ext cx="581758"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69" name="AutoShape 242"/>
          <p:cNvCxnSpPr>
            <a:cxnSpLocks noChangeShapeType="1"/>
          </p:cNvCxnSpPr>
          <p:nvPr/>
        </p:nvCxnSpPr>
        <p:spPr bwMode="auto">
          <a:xfrm flipH="1">
            <a:off x="7219951" y="4497339"/>
            <a:ext cx="1465"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70" name="AutoShape 243"/>
          <p:cNvCxnSpPr>
            <a:cxnSpLocks noChangeShapeType="1"/>
          </p:cNvCxnSpPr>
          <p:nvPr/>
        </p:nvCxnSpPr>
        <p:spPr bwMode="auto">
          <a:xfrm flipH="1">
            <a:off x="7219950" y="4497339"/>
            <a:ext cx="978877" cy="669925"/>
          </a:xfrm>
          <a:prstGeom prst="straightConnector1">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cxnSp>
      <p:sp>
        <p:nvSpPr>
          <p:cNvPr id="171" name="AutoShape 244"/>
          <p:cNvSpPr>
            <a:spLocks noChangeArrowheads="1"/>
          </p:cNvSpPr>
          <p:nvPr/>
        </p:nvSpPr>
        <p:spPr bwMode="auto">
          <a:xfrm rot="5400000">
            <a:off x="7543983" y="4416822"/>
            <a:ext cx="528637" cy="857250"/>
          </a:xfrm>
          <a:prstGeom prst="homePlate">
            <a:avLst>
              <a:gd name="adj" fmla="val 25000"/>
            </a:avLst>
          </a:prstGeom>
          <a:solidFill>
            <a:srgbClr val="FFCCFF"/>
          </a:solidFill>
          <a:ln w="28575">
            <a:solidFill>
              <a:schemeClr val="tx1"/>
            </a:solidFill>
            <a:miter lim="800000"/>
            <a:headEnd/>
            <a:tailEnd/>
          </a:ln>
        </p:spPr>
        <p:txBody>
          <a:bodyPr rot="10800000" vert="eaVert" wrap="none" tIns="0"/>
          <a:lstStyle/>
          <a:p>
            <a:pPr algn="ctr"/>
            <a:r>
              <a:rPr lang="en-US" altLang="ja-JP" sz="1200" dirty="0" smtClean="0">
                <a:latin typeface="Arial Black" charset="0"/>
                <a:ea typeface="ＭＳ Ｐゴシック" charset="-128"/>
              </a:rPr>
              <a:t>Shuffle</a:t>
            </a:r>
          </a:p>
        </p:txBody>
      </p:sp>
      <p:grpSp>
        <p:nvGrpSpPr>
          <p:cNvPr id="172" name="Group 245"/>
          <p:cNvGrpSpPr>
            <a:grpSpLocks/>
          </p:cNvGrpSpPr>
          <p:nvPr/>
        </p:nvGrpSpPr>
        <p:grpSpPr bwMode="auto">
          <a:xfrm>
            <a:off x="4460631" y="3170189"/>
            <a:ext cx="4171950" cy="830263"/>
            <a:chOff x="1746" y="708"/>
            <a:chExt cx="3221" cy="545"/>
          </a:xfrm>
        </p:grpSpPr>
        <p:grpSp>
          <p:nvGrpSpPr>
            <p:cNvPr id="173" name="Group 246"/>
            <p:cNvGrpSpPr>
              <a:grpSpLocks/>
            </p:cNvGrpSpPr>
            <p:nvPr/>
          </p:nvGrpSpPr>
          <p:grpSpPr bwMode="auto">
            <a:xfrm>
              <a:off x="1746" y="708"/>
              <a:ext cx="3221" cy="318"/>
              <a:chOff x="1746" y="693"/>
              <a:chExt cx="3221" cy="318"/>
            </a:xfrm>
          </p:grpSpPr>
          <p:sp>
            <p:nvSpPr>
              <p:cNvPr id="180" name="Line 247"/>
              <p:cNvSpPr>
                <a:spLocks noChangeShapeType="1"/>
              </p:cNvSpPr>
              <p:nvPr/>
            </p:nvSpPr>
            <p:spPr bwMode="auto">
              <a:xfrm>
                <a:off x="4146" y="851"/>
                <a:ext cx="322" cy="2"/>
              </a:xfrm>
              <a:prstGeom prst="line">
                <a:avLst/>
              </a:prstGeom>
              <a:noFill/>
              <a:ln w="50800">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81" name="AutoShape 248"/>
              <p:cNvSpPr>
                <a:spLocks noChangeArrowheads="1"/>
              </p:cNvSpPr>
              <p:nvPr/>
            </p:nvSpPr>
            <p:spPr bwMode="auto">
              <a:xfrm>
                <a:off x="4514" y="693"/>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82" name="AutoShape 249"/>
              <p:cNvSpPr>
                <a:spLocks noChangeArrowheads="1"/>
              </p:cNvSpPr>
              <p:nvPr/>
            </p:nvSpPr>
            <p:spPr bwMode="auto">
              <a:xfrm>
                <a:off x="1746" y="693"/>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83" name="AutoShape 250"/>
              <p:cNvSpPr>
                <a:spLocks noChangeArrowheads="1"/>
              </p:cNvSpPr>
              <p:nvPr/>
            </p:nvSpPr>
            <p:spPr bwMode="auto">
              <a:xfrm>
                <a:off x="2233" y="693"/>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84" name="AutoShape 251"/>
              <p:cNvSpPr>
                <a:spLocks noChangeArrowheads="1"/>
              </p:cNvSpPr>
              <p:nvPr/>
            </p:nvSpPr>
            <p:spPr bwMode="auto">
              <a:xfrm>
                <a:off x="2721" y="693"/>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85" name="AutoShape 252"/>
              <p:cNvSpPr>
                <a:spLocks noChangeArrowheads="1"/>
              </p:cNvSpPr>
              <p:nvPr/>
            </p:nvSpPr>
            <p:spPr bwMode="auto">
              <a:xfrm>
                <a:off x="3208" y="693"/>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86" name="AutoShape 253"/>
              <p:cNvSpPr>
                <a:spLocks noChangeArrowheads="1"/>
              </p:cNvSpPr>
              <p:nvPr/>
            </p:nvSpPr>
            <p:spPr bwMode="auto">
              <a:xfrm>
                <a:off x="3696" y="693"/>
                <a:ext cx="453" cy="31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87" name="Rectangle 254"/>
              <p:cNvSpPr>
                <a:spLocks noChangeArrowheads="1"/>
              </p:cNvSpPr>
              <p:nvPr/>
            </p:nvSpPr>
            <p:spPr bwMode="auto">
              <a:xfrm>
                <a:off x="1813" y="761"/>
                <a:ext cx="320" cy="182"/>
              </a:xfrm>
              <a:prstGeom prst="rect">
                <a:avLst/>
              </a:prstGeom>
              <a:solidFill>
                <a:srgbClr val="FF5050"/>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188" name="Rectangle 255"/>
              <p:cNvSpPr>
                <a:spLocks noChangeArrowheads="1"/>
              </p:cNvSpPr>
              <p:nvPr/>
            </p:nvSpPr>
            <p:spPr bwMode="auto">
              <a:xfrm>
                <a:off x="2301" y="761"/>
                <a:ext cx="317" cy="182"/>
              </a:xfrm>
              <a:prstGeom prst="rect">
                <a:avLst/>
              </a:prstGeom>
              <a:solidFill>
                <a:srgbClr val="FFCC00"/>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189" name="Rectangle 256"/>
              <p:cNvSpPr>
                <a:spLocks noChangeArrowheads="1"/>
              </p:cNvSpPr>
              <p:nvPr/>
            </p:nvSpPr>
            <p:spPr bwMode="auto">
              <a:xfrm>
                <a:off x="2786" y="761"/>
                <a:ext cx="320" cy="182"/>
              </a:xfrm>
              <a:prstGeom prst="rect">
                <a:avLst/>
              </a:prstGeom>
              <a:solidFill>
                <a:srgbClr val="FFFF00"/>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190" name="Rectangle 257"/>
              <p:cNvSpPr>
                <a:spLocks noChangeArrowheads="1"/>
              </p:cNvSpPr>
              <p:nvPr/>
            </p:nvSpPr>
            <p:spPr bwMode="auto">
              <a:xfrm>
                <a:off x="3274" y="761"/>
                <a:ext cx="320" cy="182"/>
              </a:xfrm>
              <a:prstGeom prst="rect">
                <a:avLst/>
              </a:prstGeom>
              <a:solidFill>
                <a:srgbClr val="99CC00"/>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191" name="Rectangle 258"/>
              <p:cNvSpPr>
                <a:spLocks noChangeArrowheads="1"/>
              </p:cNvSpPr>
              <p:nvPr/>
            </p:nvSpPr>
            <p:spPr bwMode="auto">
              <a:xfrm>
                <a:off x="3763" y="761"/>
                <a:ext cx="317" cy="182"/>
              </a:xfrm>
              <a:prstGeom prst="rect">
                <a:avLst/>
              </a:prstGeom>
              <a:solidFill>
                <a:srgbClr val="6699FF"/>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192" name="Rectangle 259"/>
              <p:cNvSpPr>
                <a:spLocks noChangeArrowheads="1"/>
              </p:cNvSpPr>
              <p:nvPr/>
            </p:nvSpPr>
            <p:spPr bwMode="auto">
              <a:xfrm>
                <a:off x="4576" y="761"/>
                <a:ext cx="320" cy="182"/>
              </a:xfrm>
              <a:prstGeom prst="rect">
                <a:avLst/>
              </a:prstGeom>
              <a:solidFill>
                <a:srgbClr val="FF99FF"/>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grpSp>
        <p:sp>
          <p:nvSpPr>
            <p:cNvPr id="174" name="AutoShape 260"/>
            <p:cNvSpPr>
              <a:spLocks noChangeArrowheads="1"/>
            </p:cNvSpPr>
            <p:nvPr/>
          </p:nvSpPr>
          <p:spPr bwMode="auto">
            <a:xfrm rot="5400000">
              <a:off x="2315" y="1071"/>
              <a:ext cx="272" cy="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35 w 21600"/>
                <a:gd name="T13" fmla="*/ 4747 h 21600"/>
                <a:gd name="T14" fmla="*/ 16994 w 21600"/>
                <a:gd name="T15" fmla="*/ 16853 h 21600"/>
              </a:gdLst>
              <a:ahLst/>
              <a:cxnLst>
                <a:cxn ang="T8">
                  <a:pos x="T0" y="T1"/>
                </a:cxn>
                <a:cxn ang="T9">
                  <a:pos x="T2" y="T3"/>
                </a:cxn>
                <a:cxn ang="T10">
                  <a:pos x="T4" y="T5"/>
                </a:cxn>
                <a:cxn ang="T11">
                  <a:pos x="T6" y="T7"/>
                </a:cxn>
              </a:cxnLst>
              <a:rect l="T12" t="T13" r="T14" b="T15"/>
              <a:pathLst>
                <a:path w="21600" h="21600">
                  <a:moveTo>
                    <a:pt x="13475" y="0"/>
                  </a:moveTo>
                  <a:lnTo>
                    <a:pt x="13475" y="4674"/>
                  </a:lnTo>
                  <a:lnTo>
                    <a:pt x="3375" y="4674"/>
                  </a:lnTo>
                  <a:lnTo>
                    <a:pt x="3375" y="16926"/>
                  </a:lnTo>
                  <a:lnTo>
                    <a:pt x="13475" y="16926"/>
                  </a:lnTo>
                  <a:lnTo>
                    <a:pt x="13475" y="21600"/>
                  </a:lnTo>
                  <a:lnTo>
                    <a:pt x="21600" y="10800"/>
                  </a:lnTo>
                  <a:close/>
                </a:path>
                <a:path w="21600" h="21600">
                  <a:moveTo>
                    <a:pt x="1350" y="4674"/>
                  </a:moveTo>
                  <a:lnTo>
                    <a:pt x="1350" y="16926"/>
                  </a:lnTo>
                  <a:lnTo>
                    <a:pt x="2700" y="16926"/>
                  </a:lnTo>
                  <a:lnTo>
                    <a:pt x="2700" y="4674"/>
                  </a:lnTo>
                  <a:close/>
                </a:path>
                <a:path w="21600" h="21600">
                  <a:moveTo>
                    <a:pt x="0" y="4674"/>
                  </a:moveTo>
                  <a:lnTo>
                    <a:pt x="0" y="16926"/>
                  </a:lnTo>
                  <a:lnTo>
                    <a:pt x="675" y="16926"/>
                  </a:lnTo>
                  <a:lnTo>
                    <a:pt x="675" y="4674"/>
                  </a:lnTo>
                  <a:close/>
                </a:path>
              </a:pathLst>
            </a:cu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75" name="AutoShape 261"/>
            <p:cNvSpPr>
              <a:spLocks noChangeArrowheads="1"/>
            </p:cNvSpPr>
            <p:nvPr/>
          </p:nvSpPr>
          <p:spPr bwMode="auto">
            <a:xfrm rot="5400000">
              <a:off x="2798" y="1071"/>
              <a:ext cx="272" cy="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35 w 21600"/>
                <a:gd name="T13" fmla="*/ 4747 h 21600"/>
                <a:gd name="T14" fmla="*/ 16994 w 21600"/>
                <a:gd name="T15" fmla="*/ 16853 h 21600"/>
              </a:gdLst>
              <a:ahLst/>
              <a:cxnLst>
                <a:cxn ang="T8">
                  <a:pos x="T0" y="T1"/>
                </a:cxn>
                <a:cxn ang="T9">
                  <a:pos x="T2" y="T3"/>
                </a:cxn>
                <a:cxn ang="T10">
                  <a:pos x="T4" y="T5"/>
                </a:cxn>
                <a:cxn ang="T11">
                  <a:pos x="T6" y="T7"/>
                </a:cxn>
              </a:cxnLst>
              <a:rect l="T12" t="T13" r="T14" b="T15"/>
              <a:pathLst>
                <a:path w="21600" h="21600">
                  <a:moveTo>
                    <a:pt x="13475" y="0"/>
                  </a:moveTo>
                  <a:lnTo>
                    <a:pt x="13475" y="4674"/>
                  </a:lnTo>
                  <a:lnTo>
                    <a:pt x="3375" y="4674"/>
                  </a:lnTo>
                  <a:lnTo>
                    <a:pt x="3375" y="16926"/>
                  </a:lnTo>
                  <a:lnTo>
                    <a:pt x="13475" y="16926"/>
                  </a:lnTo>
                  <a:lnTo>
                    <a:pt x="13475" y="21600"/>
                  </a:lnTo>
                  <a:lnTo>
                    <a:pt x="21600" y="10800"/>
                  </a:lnTo>
                  <a:close/>
                </a:path>
                <a:path w="21600" h="21600">
                  <a:moveTo>
                    <a:pt x="1350" y="4674"/>
                  </a:moveTo>
                  <a:lnTo>
                    <a:pt x="1350" y="16926"/>
                  </a:lnTo>
                  <a:lnTo>
                    <a:pt x="2700" y="16926"/>
                  </a:lnTo>
                  <a:lnTo>
                    <a:pt x="2700" y="4674"/>
                  </a:lnTo>
                  <a:close/>
                </a:path>
                <a:path w="21600" h="21600">
                  <a:moveTo>
                    <a:pt x="0" y="4674"/>
                  </a:moveTo>
                  <a:lnTo>
                    <a:pt x="0" y="16926"/>
                  </a:lnTo>
                  <a:lnTo>
                    <a:pt x="675" y="16926"/>
                  </a:lnTo>
                  <a:lnTo>
                    <a:pt x="675" y="4674"/>
                  </a:lnTo>
                  <a:close/>
                </a:path>
              </a:pathLst>
            </a:cu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76" name="AutoShape 262"/>
            <p:cNvSpPr>
              <a:spLocks noChangeArrowheads="1"/>
            </p:cNvSpPr>
            <p:nvPr/>
          </p:nvSpPr>
          <p:spPr bwMode="auto">
            <a:xfrm rot="5400000">
              <a:off x="3281" y="1071"/>
              <a:ext cx="272" cy="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35 w 21600"/>
                <a:gd name="T13" fmla="*/ 4747 h 21600"/>
                <a:gd name="T14" fmla="*/ 16994 w 21600"/>
                <a:gd name="T15" fmla="*/ 16853 h 21600"/>
              </a:gdLst>
              <a:ahLst/>
              <a:cxnLst>
                <a:cxn ang="T8">
                  <a:pos x="T0" y="T1"/>
                </a:cxn>
                <a:cxn ang="T9">
                  <a:pos x="T2" y="T3"/>
                </a:cxn>
                <a:cxn ang="T10">
                  <a:pos x="T4" y="T5"/>
                </a:cxn>
                <a:cxn ang="T11">
                  <a:pos x="T6" y="T7"/>
                </a:cxn>
              </a:cxnLst>
              <a:rect l="T12" t="T13" r="T14" b="T15"/>
              <a:pathLst>
                <a:path w="21600" h="21600">
                  <a:moveTo>
                    <a:pt x="13475" y="0"/>
                  </a:moveTo>
                  <a:lnTo>
                    <a:pt x="13475" y="4674"/>
                  </a:lnTo>
                  <a:lnTo>
                    <a:pt x="3375" y="4674"/>
                  </a:lnTo>
                  <a:lnTo>
                    <a:pt x="3375" y="16926"/>
                  </a:lnTo>
                  <a:lnTo>
                    <a:pt x="13475" y="16926"/>
                  </a:lnTo>
                  <a:lnTo>
                    <a:pt x="13475" y="21600"/>
                  </a:lnTo>
                  <a:lnTo>
                    <a:pt x="21600" y="10800"/>
                  </a:lnTo>
                  <a:close/>
                </a:path>
                <a:path w="21600" h="21600">
                  <a:moveTo>
                    <a:pt x="1350" y="4674"/>
                  </a:moveTo>
                  <a:lnTo>
                    <a:pt x="1350" y="16926"/>
                  </a:lnTo>
                  <a:lnTo>
                    <a:pt x="2700" y="16926"/>
                  </a:lnTo>
                  <a:lnTo>
                    <a:pt x="2700" y="4674"/>
                  </a:lnTo>
                  <a:close/>
                </a:path>
                <a:path w="21600" h="21600">
                  <a:moveTo>
                    <a:pt x="0" y="4674"/>
                  </a:moveTo>
                  <a:lnTo>
                    <a:pt x="0" y="16926"/>
                  </a:lnTo>
                  <a:lnTo>
                    <a:pt x="675" y="16926"/>
                  </a:lnTo>
                  <a:lnTo>
                    <a:pt x="675" y="4674"/>
                  </a:lnTo>
                  <a:close/>
                </a:path>
              </a:pathLst>
            </a:cu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77" name="AutoShape 263"/>
            <p:cNvSpPr>
              <a:spLocks noChangeArrowheads="1"/>
            </p:cNvSpPr>
            <p:nvPr/>
          </p:nvSpPr>
          <p:spPr bwMode="auto">
            <a:xfrm rot="5400000">
              <a:off x="3764" y="1071"/>
              <a:ext cx="272" cy="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35 w 21600"/>
                <a:gd name="T13" fmla="*/ 4747 h 21600"/>
                <a:gd name="T14" fmla="*/ 16994 w 21600"/>
                <a:gd name="T15" fmla="*/ 16853 h 21600"/>
              </a:gdLst>
              <a:ahLst/>
              <a:cxnLst>
                <a:cxn ang="T8">
                  <a:pos x="T0" y="T1"/>
                </a:cxn>
                <a:cxn ang="T9">
                  <a:pos x="T2" y="T3"/>
                </a:cxn>
                <a:cxn ang="T10">
                  <a:pos x="T4" y="T5"/>
                </a:cxn>
                <a:cxn ang="T11">
                  <a:pos x="T6" y="T7"/>
                </a:cxn>
              </a:cxnLst>
              <a:rect l="T12" t="T13" r="T14" b="T15"/>
              <a:pathLst>
                <a:path w="21600" h="21600">
                  <a:moveTo>
                    <a:pt x="13475" y="0"/>
                  </a:moveTo>
                  <a:lnTo>
                    <a:pt x="13475" y="4674"/>
                  </a:lnTo>
                  <a:lnTo>
                    <a:pt x="3375" y="4674"/>
                  </a:lnTo>
                  <a:lnTo>
                    <a:pt x="3375" y="16926"/>
                  </a:lnTo>
                  <a:lnTo>
                    <a:pt x="13475" y="16926"/>
                  </a:lnTo>
                  <a:lnTo>
                    <a:pt x="13475" y="21600"/>
                  </a:lnTo>
                  <a:lnTo>
                    <a:pt x="21600" y="10800"/>
                  </a:lnTo>
                  <a:close/>
                </a:path>
                <a:path w="21600" h="21600">
                  <a:moveTo>
                    <a:pt x="1350" y="4674"/>
                  </a:moveTo>
                  <a:lnTo>
                    <a:pt x="1350" y="16926"/>
                  </a:lnTo>
                  <a:lnTo>
                    <a:pt x="2700" y="16926"/>
                  </a:lnTo>
                  <a:lnTo>
                    <a:pt x="2700" y="4674"/>
                  </a:lnTo>
                  <a:close/>
                </a:path>
                <a:path w="21600" h="21600">
                  <a:moveTo>
                    <a:pt x="0" y="4674"/>
                  </a:moveTo>
                  <a:lnTo>
                    <a:pt x="0" y="16926"/>
                  </a:lnTo>
                  <a:lnTo>
                    <a:pt x="675" y="16926"/>
                  </a:lnTo>
                  <a:lnTo>
                    <a:pt x="675" y="4674"/>
                  </a:lnTo>
                  <a:close/>
                </a:path>
              </a:pathLst>
            </a:cu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78" name="AutoShape 264"/>
            <p:cNvSpPr>
              <a:spLocks noChangeArrowheads="1"/>
            </p:cNvSpPr>
            <p:nvPr/>
          </p:nvSpPr>
          <p:spPr bwMode="auto">
            <a:xfrm rot="5400000">
              <a:off x="4605" y="1071"/>
              <a:ext cx="272" cy="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35 w 21600"/>
                <a:gd name="T13" fmla="*/ 4747 h 21600"/>
                <a:gd name="T14" fmla="*/ 16994 w 21600"/>
                <a:gd name="T15" fmla="*/ 16853 h 21600"/>
              </a:gdLst>
              <a:ahLst/>
              <a:cxnLst>
                <a:cxn ang="T8">
                  <a:pos x="T0" y="T1"/>
                </a:cxn>
                <a:cxn ang="T9">
                  <a:pos x="T2" y="T3"/>
                </a:cxn>
                <a:cxn ang="T10">
                  <a:pos x="T4" y="T5"/>
                </a:cxn>
                <a:cxn ang="T11">
                  <a:pos x="T6" y="T7"/>
                </a:cxn>
              </a:cxnLst>
              <a:rect l="T12" t="T13" r="T14" b="T15"/>
              <a:pathLst>
                <a:path w="21600" h="21600">
                  <a:moveTo>
                    <a:pt x="13475" y="0"/>
                  </a:moveTo>
                  <a:lnTo>
                    <a:pt x="13475" y="4674"/>
                  </a:lnTo>
                  <a:lnTo>
                    <a:pt x="3375" y="4674"/>
                  </a:lnTo>
                  <a:lnTo>
                    <a:pt x="3375" y="16926"/>
                  </a:lnTo>
                  <a:lnTo>
                    <a:pt x="13475" y="16926"/>
                  </a:lnTo>
                  <a:lnTo>
                    <a:pt x="13475" y="21600"/>
                  </a:lnTo>
                  <a:lnTo>
                    <a:pt x="21600" y="10800"/>
                  </a:lnTo>
                  <a:close/>
                </a:path>
                <a:path w="21600" h="21600">
                  <a:moveTo>
                    <a:pt x="1350" y="4674"/>
                  </a:moveTo>
                  <a:lnTo>
                    <a:pt x="1350" y="16926"/>
                  </a:lnTo>
                  <a:lnTo>
                    <a:pt x="2700" y="16926"/>
                  </a:lnTo>
                  <a:lnTo>
                    <a:pt x="2700" y="4674"/>
                  </a:lnTo>
                  <a:close/>
                </a:path>
                <a:path w="21600" h="21600">
                  <a:moveTo>
                    <a:pt x="0" y="4674"/>
                  </a:moveTo>
                  <a:lnTo>
                    <a:pt x="0" y="16926"/>
                  </a:lnTo>
                  <a:lnTo>
                    <a:pt x="675" y="16926"/>
                  </a:lnTo>
                  <a:lnTo>
                    <a:pt x="675" y="4674"/>
                  </a:lnTo>
                  <a:close/>
                </a:path>
              </a:pathLst>
            </a:cu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179" name="AutoShape 265"/>
            <p:cNvSpPr>
              <a:spLocks noChangeArrowheads="1"/>
            </p:cNvSpPr>
            <p:nvPr/>
          </p:nvSpPr>
          <p:spPr bwMode="auto">
            <a:xfrm rot="5400000">
              <a:off x="1833" y="1071"/>
              <a:ext cx="272" cy="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35 w 21600"/>
                <a:gd name="T13" fmla="*/ 4747 h 21600"/>
                <a:gd name="T14" fmla="*/ 16994 w 21600"/>
                <a:gd name="T15" fmla="*/ 16853 h 21600"/>
              </a:gdLst>
              <a:ahLst/>
              <a:cxnLst>
                <a:cxn ang="T8">
                  <a:pos x="T0" y="T1"/>
                </a:cxn>
                <a:cxn ang="T9">
                  <a:pos x="T2" y="T3"/>
                </a:cxn>
                <a:cxn ang="T10">
                  <a:pos x="T4" y="T5"/>
                </a:cxn>
                <a:cxn ang="T11">
                  <a:pos x="T6" y="T7"/>
                </a:cxn>
              </a:cxnLst>
              <a:rect l="T12" t="T13" r="T14" b="T15"/>
              <a:pathLst>
                <a:path w="21600" h="21600">
                  <a:moveTo>
                    <a:pt x="13475" y="0"/>
                  </a:moveTo>
                  <a:lnTo>
                    <a:pt x="13475" y="4674"/>
                  </a:lnTo>
                  <a:lnTo>
                    <a:pt x="3375" y="4674"/>
                  </a:lnTo>
                  <a:lnTo>
                    <a:pt x="3375" y="16926"/>
                  </a:lnTo>
                  <a:lnTo>
                    <a:pt x="13475" y="16926"/>
                  </a:lnTo>
                  <a:lnTo>
                    <a:pt x="13475" y="21600"/>
                  </a:lnTo>
                  <a:lnTo>
                    <a:pt x="21600" y="10800"/>
                  </a:lnTo>
                  <a:close/>
                </a:path>
                <a:path w="21600" h="21600">
                  <a:moveTo>
                    <a:pt x="1350" y="4674"/>
                  </a:moveTo>
                  <a:lnTo>
                    <a:pt x="1350" y="16926"/>
                  </a:lnTo>
                  <a:lnTo>
                    <a:pt x="2700" y="16926"/>
                  </a:lnTo>
                  <a:lnTo>
                    <a:pt x="2700" y="4674"/>
                  </a:lnTo>
                  <a:close/>
                </a:path>
                <a:path w="21600" h="21600">
                  <a:moveTo>
                    <a:pt x="0" y="4674"/>
                  </a:moveTo>
                  <a:lnTo>
                    <a:pt x="0" y="16926"/>
                  </a:lnTo>
                  <a:lnTo>
                    <a:pt x="675" y="16926"/>
                  </a:lnTo>
                  <a:lnTo>
                    <a:pt x="675" y="4674"/>
                  </a:lnTo>
                  <a:close/>
                </a:path>
              </a:pathLst>
            </a:cu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grpSp>
      <p:sp>
        <p:nvSpPr>
          <p:cNvPr id="193" name="AutoShape 266"/>
          <p:cNvSpPr>
            <a:spLocks noChangeArrowheads="1"/>
          </p:cNvSpPr>
          <p:nvPr/>
        </p:nvSpPr>
        <p:spPr bwMode="auto">
          <a:xfrm rot="5400000">
            <a:off x="7583671" y="3450382"/>
            <a:ext cx="449262" cy="857250"/>
          </a:xfrm>
          <a:prstGeom prst="homePlate">
            <a:avLst>
              <a:gd name="adj" fmla="val 25000"/>
            </a:avLst>
          </a:prstGeom>
          <a:solidFill>
            <a:srgbClr val="FFCCFF"/>
          </a:solidFill>
          <a:ln w="28575">
            <a:solidFill>
              <a:srgbClr val="990000"/>
            </a:solidFill>
            <a:miter lim="800000"/>
            <a:headEnd/>
            <a:tailEnd/>
          </a:ln>
        </p:spPr>
        <p:txBody>
          <a:bodyPr rot="10800000" vert="eaVert" wrap="none" tIns="0"/>
          <a:lstStyle/>
          <a:p>
            <a:pPr algn="ctr"/>
            <a:r>
              <a:rPr lang="en-US" altLang="ja-JP" sz="1200" dirty="0" smtClean="0">
                <a:solidFill>
                  <a:srgbClr val="990000"/>
                </a:solidFill>
                <a:latin typeface="Arial Black" charset="0"/>
                <a:ea typeface="ＭＳ Ｐゴシック" charset="-128"/>
              </a:rPr>
              <a:t>Map</a:t>
            </a:r>
            <a:endParaRPr lang="en-US" altLang="ja-JP" sz="1200" dirty="0">
              <a:solidFill>
                <a:srgbClr val="990000"/>
              </a:solidFill>
              <a:latin typeface="Arial Black" charset="0"/>
              <a:ea typeface="ＭＳ Ｐゴシック" charset="-128"/>
            </a:endParaRPr>
          </a:p>
        </p:txBody>
      </p:sp>
      <p:sp>
        <p:nvSpPr>
          <p:cNvPr id="194" name="Line 267"/>
          <p:cNvSpPr>
            <a:spLocks noChangeShapeType="1"/>
          </p:cNvSpPr>
          <p:nvPr/>
        </p:nvSpPr>
        <p:spPr bwMode="auto">
          <a:xfrm>
            <a:off x="6573715" y="6389638"/>
            <a:ext cx="417635" cy="1588"/>
          </a:xfrm>
          <a:prstGeom prst="line">
            <a:avLst/>
          </a:prstGeom>
          <a:noFill/>
          <a:ln w="50800">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95" name="AutoShape 268"/>
          <p:cNvSpPr>
            <a:spLocks noChangeArrowheads="1"/>
          </p:cNvSpPr>
          <p:nvPr/>
        </p:nvSpPr>
        <p:spPr bwMode="auto">
          <a:xfrm>
            <a:off x="6985489" y="6148338"/>
            <a:ext cx="587619" cy="48418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96" name="AutoShape 269"/>
          <p:cNvSpPr>
            <a:spLocks noChangeArrowheads="1"/>
          </p:cNvSpPr>
          <p:nvPr/>
        </p:nvSpPr>
        <p:spPr bwMode="auto">
          <a:xfrm>
            <a:off x="4872405" y="6148338"/>
            <a:ext cx="587619" cy="48418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97" name="AutoShape 270"/>
          <p:cNvSpPr>
            <a:spLocks noChangeArrowheads="1"/>
          </p:cNvSpPr>
          <p:nvPr/>
        </p:nvSpPr>
        <p:spPr bwMode="auto">
          <a:xfrm>
            <a:off x="5502520" y="6148338"/>
            <a:ext cx="587619" cy="48418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98" name="AutoShape 271"/>
          <p:cNvSpPr>
            <a:spLocks noChangeArrowheads="1"/>
          </p:cNvSpPr>
          <p:nvPr/>
        </p:nvSpPr>
        <p:spPr bwMode="auto">
          <a:xfrm>
            <a:off x="6134100" y="6148338"/>
            <a:ext cx="587620" cy="484188"/>
          </a:xfrm>
          <a:prstGeom prst="roundRect">
            <a:avLst>
              <a:gd name="adj" fmla="val 16667"/>
            </a:avLst>
          </a:prstGeom>
          <a:solidFill>
            <a:schemeClr val="bg1"/>
          </a:solidFill>
          <a:ln w="28575">
            <a:pattFill prst="pct70">
              <a:fgClr>
                <a:srgbClr val="B2B2B2"/>
              </a:fgClr>
              <a:bgClr>
                <a:srgbClr val="FFFFFF"/>
              </a:bgClr>
            </a:pattFill>
            <a:round/>
            <a:headEnd/>
            <a:tailEnd/>
          </a:ln>
        </p:spPr>
        <p:txBody>
          <a:bodyPr wrap="none" anchor="ctr"/>
          <a:lstStyle/>
          <a:p>
            <a:endParaRPr lang="ja-JP" altLang="en-US">
              <a:latin typeface="HGP創英角ｺﾞｼｯｸUB" pitchFamily="50" charset="-128"/>
            </a:endParaRPr>
          </a:p>
        </p:txBody>
      </p:sp>
      <p:sp>
        <p:nvSpPr>
          <p:cNvPr id="199" name="Rectangle 272"/>
          <p:cNvSpPr>
            <a:spLocks noChangeArrowheads="1"/>
          </p:cNvSpPr>
          <p:nvPr/>
        </p:nvSpPr>
        <p:spPr bwMode="auto">
          <a:xfrm>
            <a:off x="5184531" y="6270577"/>
            <a:ext cx="216877" cy="13017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00" name="Rectangle 273"/>
          <p:cNvSpPr>
            <a:spLocks noChangeArrowheads="1"/>
          </p:cNvSpPr>
          <p:nvPr/>
        </p:nvSpPr>
        <p:spPr bwMode="auto">
          <a:xfrm>
            <a:off x="4982308" y="6311852"/>
            <a:ext cx="133350" cy="142875"/>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01" name="Rectangle 274"/>
          <p:cNvSpPr>
            <a:spLocks noChangeArrowheads="1"/>
          </p:cNvSpPr>
          <p:nvPr/>
        </p:nvSpPr>
        <p:spPr bwMode="auto">
          <a:xfrm>
            <a:off x="5185997" y="6426151"/>
            <a:ext cx="216877" cy="68262"/>
          </a:xfrm>
          <a:prstGeom prst="rect">
            <a:avLst/>
          </a:prstGeom>
          <a:solidFill>
            <a:srgbClr val="FF66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02" name="Rectangle 275"/>
          <p:cNvSpPr>
            <a:spLocks noChangeArrowheads="1"/>
          </p:cNvSpPr>
          <p:nvPr/>
        </p:nvSpPr>
        <p:spPr bwMode="auto">
          <a:xfrm>
            <a:off x="5827836" y="6295976"/>
            <a:ext cx="83526" cy="76200"/>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03" name="Rectangle 276"/>
          <p:cNvSpPr>
            <a:spLocks noChangeArrowheads="1"/>
          </p:cNvSpPr>
          <p:nvPr/>
        </p:nvSpPr>
        <p:spPr bwMode="auto">
          <a:xfrm>
            <a:off x="5577254" y="6288039"/>
            <a:ext cx="148004" cy="125413"/>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04" name="Rectangle 277"/>
          <p:cNvSpPr>
            <a:spLocks noChangeArrowheads="1"/>
          </p:cNvSpPr>
          <p:nvPr/>
        </p:nvSpPr>
        <p:spPr bwMode="auto">
          <a:xfrm>
            <a:off x="5580185" y="6435676"/>
            <a:ext cx="360485" cy="68262"/>
          </a:xfrm>
          <a:prstGeom prst="rect">
            <a:avLst/>
          </a:prstGeom>
          <a:solidFill>
            <a:srgbClr val="B2B2B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05" name="Rectangle 278"/>
          <p:cNvSpPr>
            <a:spLocks noChangeArrowheads="1"/>
          </p:cNvSpPr>
          <p:nvPr/>
        </p:nvSpPr>
        <p:spPr bwMode="auto">
          <a:xfrm>
            <a:off x="6226420" y="6218189"/>
            <a:ext cx="80596" cy="68263"/>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06" name="Rectangle 279"/>
          <p:cNvSpPr>
            <a:spLocks noChangeArrowheads="1"/>
          </p:cNvSpPr>
          <p:nvPr/>
        </p:nvSpPr>
        <p:spPr bwMode="auto">
          <a:xfrm>
            <a:off x="6551735" y="6265814"/>
            <a:ext cx="82062" cy="68263"/>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07" name="Rectangle 280"/>
          <p:cNvSpPr>
            <a:spLocks noChangeArrowheads="1"/>
          </p:cNvSpPr>
          <p:nvPr/>
        </p:nvSpPr>
        <p:spPr bwMode="auto">
          <a:xfrm>
            <a:off x="6326067" y="6356301"/>
            <a:ext cx="249115" cy="207962"/>
          </a:xfrm>
          <a:prstGeom prst="rect">
            <a:avLst/>
          </a:prstGeom>
          <a:solidFill>
            <a:srgbClr val="33CC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08" name="Rectangle 281"/>
          <p:cNvSpPr>
            <a:spLocks noChangeArrowheads="1"/>
          </p:cNvSpPr>
          <p:nvPr/>
        </p:nvSpPr>
        <p:spPr bwMode="auto">
          <a:xfrm>
            <a:off x="7093927" y="6218189"/>
            <a:ext cx="82062" cy="68263"/>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09" name="Rectangle 282"/>
          <p:cNvSpPr>
            <a:spLocks noChangeArrowheads="1"/>
          </p:cNvSpPr>
          <p:nvPr/>
        </p:nvSpPr>
        <p:spPr bwMode="auto">
          <a:xfrm>
            <a:off x="7202366" y="6265814"/>
            <a:ext cx="82062" cy="68263"/>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10" name="Rectangle 283"/>
          <p:cNvSpPr>
            <a:spLocks noChangeArrowheads="1"/>
          </p:cNvSpPr>
          <p:nvPr/>
        </p:nvSpPr>
        <p:spPr bwMode="auto">
          <a:xfrm>
            <a:off x="7064620" y="6399163"/>
            <a:ext cx="391257" cy="96838"/>
          </a:xfrm>
          <a:prstGeom prst="rect">
            <a:avLst/>
          </a:prstGeom>
          <a:solidFill>
            <a:srgbClr val="33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11" name="AutoShape 284"/>
          <p:cNvSpPr>
            <a:spLocks noChangeArrowheads="1"/>
          </p:cNvSpPr>
          <p:nvPr/>
        </p:nvSpPr>
        <p:spPr bwMode="auto">
          <a:xfrm rot="5400000">
            <a:off x="7525055" y="5482505"/>
            <a:ext cx="449263" cy="822081"/>
          </a:xfrm>
          <a:prstGeom prst="homePlate">
            <a:avLst>
              <a:gd name="adj" fmla="val 25000"/>
            </a:avLst>
          </a:prstGeom>
          <a:solidFill>
            <a:srgbClr val="FFCCFF"/>
          </a:solidFill>
          <a:ln w="28575">
            <a:solidFill>
              <a:srgbClr val="800080"/>
            </a:solidFill>
            <a:miter lim="800000"/>
            <a:headEnd/>
            <a:tailEnd/>
          </a:ln>
        </p:spPr>
        <p:txBody>
          <a:bodyPr rot="10800000" vert="eaVert" wrap="none" tIns="0"/>
          <a:lstStyle/>
          <a:p>
            <a:pPr algn="ctr"/>
            <a:r>
              <a:rPr lang="en-US" altLang="ja-JP" sz="1200" dirty="0" smtClean="0">
                <a:solidFill>
                  <a:srgbClr val="800080"/>
                </a:solidFill>
                <a:latin typeface="Arial Black" charset="0"/>
                <a:ea typeface="ＭＳ Ｐゴシック" charset="-128"/>
              </a:rPr>
              <a:t>Reduce</a:t>
            </a:r>
            <a:endParaRPr lang="en-US" altLang="ja-JP" sz="1200" dirty="0">
              <a:solidFill>
                <a:srgbClr val="800080"/>
              </a:solidFill>
              <a:latin typeface="Arial Black" charset="0"/>
              <a:ea typeface="ＭＳ Ｐゴシック" charset="-128"/>
            </a:endParaRPr>
          </a:p>
        </p:txBody>
      </p:sp>
      <p:grpSp>
        <p:nvGrpSpPr>
          <p:cNvPr id="212" name="Group 285"/>
          <p:cNvGrpSpPr>
            <a:grpSpLocks/>
          </p:cNvGrpSpPr>
          <p:nvPr/>
        </p:nvGrpSpPr>
        <p:grpSpPr bwMode="auto">
          <a:xfrm>
            <a:off x="5117123" y="5667327"/>
            <a:ext cx="2164374" cy="414337"/>
            <a:chOff x="2252" y="2160"/>
            <a:chExt cx="1672" cy="272"/>
          </a:xfrm>
        </p:grpSpPr>
        <p:sp>
          <p:nvSpPr>
            <p:cNvPr id="213" name="AutoShape 286"/>
            <p:cNvSpPr>
              <a:spLocks noChangeArrowheads="1"/>
            </p:cNvSpPr>
            <p:nvPr/>
          </p:nvSpPr>
          <p:spPr bwMode="auto">
            <a:xfrm rot="5400000">
              <a:off x="2162" y="2250"/>
              <a:ext cx="272" cy="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35 w 21600"/>
                <a:gd name="T13" fmla="*/ 4747 h 21600"/>
                <a:gd name="T14" fmla="*/ 16994 w 21600"/>
                <a:gd name="T15" fmla="*/ 16853 h 21600"/>
              </a:gdLst>
              <a:ahLst/>
              <a:cxnLst>
                <a:cxn ang="T8">
                  <a:pos x="T0" y="T1"/>
                </a:cxn>
                <a:cxn ang="T9">
                  <a:pos x="T2" y="T3"/>
                </a:cxn>
                <a:cxn ang="T10">
                  <a:pos x="T4" y="T5"/>
                </a:cxn>
                <a:cxn ang="T11">
                  <a:pos x="T6" y="T7"/>
                </a:cxn>
              </a:cxnLst>
              <a:rect l="T12" t="T13" r="T14" b="T15"/>
              <a:pathLst>
                <a:path w="21600" h="21600">
                  <a:moveTo>
                    <a:pt x="13475" y="0"/>
                  </a:moveTo>
                  <a:lnTo>
                    <a:pt x="13475" y="4674"/>
                  </a:lnTo>
                  <a:lnTo>
                    <a:pt x="3375" y="4674"/>
                  </a:lnTo>
                  <a:lnTo>
                    <a:pt x="3375" y="16926"/>
                  </a:lnTo>
                  <a:lnTo>
                    <a:pt x="13475" y="16926"/>
                  </a:lnTo>
                  <a:lnTo>
                    <a:pt x="13475" y="21600"/>
                  </a:lnTo>
                  <a:lnTo>
                    <a:pt x="21600" y="10800"/>
                  </a:lnTo>
                  <a:close/>
                </a:path>
                <a:path w="21600" h="21600">
                  <a:moveTo>
                    <a:pt x="1350" y="4674"/>
                  </a:moveTo>
                  <a:lnTo>
                    <a:pt x="1350" y="16926"/>
                  </a:lnTo>
                  <a:lnTo>
                    <a:pt x="2700" y="16926"/>
                  </a:lnTo>
                  <a:lnTo>
                    <a:pt x="2700" y="4674"/>
                  </a:lnTo>
                  <a:close/>
                </a:path>
                <a:path w="21600" h="21600">
                  <a:moveTo>
                    <a:pt x="0" y="4674"/>
                  </a:moveTo>
                  <a:lnTo>
                    <a:pt x="0" y="16926"/>
                  </a:lnTo>
                  <a:lnTo>
                    <a:pt x="675" y="16926"/>
                  </a:lnTo>
                  <a:lnTo>
                    <a:pt x="675" y="4674"/>
                  </a:lnTo>
                  <a:close/>
                </a:path>
              </a:pathLst>
            </a:cu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14" name="AutoShape 287"/>
            <p:cNvSpPr>
              <a:spLocks noChangeArrowheads="1"/>
            </p:cNvSpPr>
            <p:nvPr/>
          </p:nvSpPr>
          <p:spPr bwMode="auto">
            <a:xfrm rot="5400000">
              <a:off x="2645" y="2250"/>
              <a:ext cx="272" cy="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35 w 21600"/>
                <a:gd name="T13" fmla="*/ 4747 h 21600"/>
                <a:gd name="T14" fmla="*/ 16994 w 21600"/>
                <a:gd name="T15" fmla="*/ 16853 h 21600"/>
              </a:gdLst>
              <a:ahLst/>
              <a:cxnLst>
                <a:cxn ang="T8">
                  <a:pos x="T0" y="T1"/>
                </a:cxn>
                <a:cxn ang="T9">
                  <a:pos x="T2" y="T3"/>
                </a:cxn>
                <a:cxn ang="T10">
                  <a:pos x="T4" y="T5"/>
                </a:cxn>
                <a:cxn ang="T11">
                  <a:pos x="T6" y="T7"/>
                </a:cxn>
              </a:cxnLst>
              <a:rect l="T12" t="T13" r="T14" b="T15"/>
              <a:pathLst>
                <a:path w="21600" h="21600">
                  <a:moveTo>
                    <a:pt x="13475" y="0"/>
                  </a:moveTo>
                  <a:lnTo>
                    <a:pt x="13475" y="4674"/>
                  </a:lnTo>
                  <a:lnTo>
                    <a:pt x="3375" y="4674"/>
                  </a:lnTo>
                  <a:lnTo>
                    <a:pt x="3375" y="16926"/>
                  </a:lnTo>
                  <a:lnTo>
                    <a:pt x="13475" y="16926"/>
                  </a:lnTo>
                  <a:lnTo>
                    <a:pt x="13475" y="21600"/>
                  </a:lnTo>
                  <a:lnTo>
                    <a:pt x="21600" y="10800"/>
                  </a:lnTo>
                  <a:close/>
                </a:path>
                <a:path w="21600" h="21600">
                  <a:moveTo>
                    <a:pt x="1350" y="4674"/>
                  </a:moveTo>
                  <a:lnTo>
                    <a:pt x="1350" y="16926"/>
                  </a:lnTo>
                  <a:lnTo>
                    <a:pt x="2700" y="16926"/>
                  </a:lnTo>
                  <a:lnTo>
                    <a:pt x="2700" y="4674"/>
                  </a:lnTo>
                  <a:close/>
                </a:path>
                <a:path w="21600" h="21600">
                  <a:moveTo>
                    <a:pt x="0" y="4674"/>
                  </a:moveTo>
                  <a:lnTo>
                    <a:pt x="0" y="16926"/>
                  </a:lnTo>
                  <a:lnTo>
                    <a:pt x="675" y="16926"/>
                  </a:lnTo>
                  <a:lnTo>
                    <a:pt x="675" y="4674"/>
                  </a:lnTo>
                  <a:close/>
                </a:path>
              </a:pathLst>
            </a:cu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15" name="AutoShape 288"/>
            <p:cNvSpPr>
              <a:spLocks noChangeArrowheads="1"/>
            </p:cNvSpPr>
            <p:nvPr/>
          </p:nvSpPr>
          <p:spPr bwMode="auto">
            <a:xfrm rot="5400000">
              <a:off x="3128" y="2250"/>
              <a:ext cx="272" cy="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35 w 21600"/>
                <a:gd name="T13" fmla="*/ 4747 h 21600"/>
                <a:gd name="T14" fmla="*/ 16994 w 21600"/>
                <a:gd name="T15" fmla="*/ 16853 h 21600"/>
              </a:gdLst>
              <a:ahLst/>
              <a:cxnLst>
                <a:cxn ang="T8">
                  <a:pos x="T0" y="T1"/>
                </a:cxn>
                <a:cxn ang="T9">
                  <a:pos x="T2" y="T3"/>
                </a:cxn>
                <a:cxn ang="T10">
                  <a:pos x="T4" y="T5"/>
                </a:cxn>
                <a:cxn ang="T11">
                  <a:pos x="T6" y="T7"/>
                </a:cxn>
              </a:cxnLst>
              <a:rect l="T12" t="T13" r="T14" b="T15"/>
              <a:pathLst>
                <a:path w="21600" h="21600">
                  <a:moveTo>
                    <a:pt x="13475" y="0"/>
                  </a:moveTo>
                  <a:lnTo>
                    <a:pt x="13475" y="4674"/>
                  </a:lnTo>
                  <a:lnTo>
                    <a:pt x="3375" y="4674"/>
                  </a:lnTo>
                  <a:lnTo>
                    <a:pt x="3375" y="16926"/>
                  </a:lnTo>
                  <a:lnTo>
                    <a:pt x="13475" y="16926"/>
                  </a:lnTo>
                  <a:lnTo>
                    <a:pt x="13475" y="21600"/>
                  </a:lnTo>
                  <a:lnTo>
                    <a:pt x="21600" y="10800"/>
                  </a:lnTo>
                  <a:close/>
                </a:path>
                <a:path w="21600" h="21600">
                  <a:moveTo>
                    <a:pt x="1350" y="4674"/>
                  </a:moveTo>
                  <a:lnTo>
                    <a:pt x="1350" y="16926"/>
                  </a:lnTo>
                  <a:lnTo>
                    <a:pt x="2700" y="16926"/>
                  </a:lnTo>
                  <a:lnTo>
                    <a:pt x="2700" y="4674"/>
                  </a:lnTo>
                  <a:close/>
                </a:path>
                <a:path w="21600" h="21600">
                  <a:moveTo>
                    <a:pt x="0" y="4674"/>
                  </a:moveTo>
                  <a:lnTo>
                    <a:pt x="0" y="16926"/>
                  </a:lnTo>
                  <a:lnTo>
                    <a:pt x="675" y="16926"/>
                  </a:lnTo>
                  <a:lnTo>
                    <a:pt x="675" y="4674"/>
                  </a:lnTo>
                  <a:close/>
                </a:path>
              </a:pathLst>
            </a:cu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sp>
          <p:nvSpPr>
            <p:cNvPr id="216" name="AutoShape 289"/>
            <p:cNvSpPr>
              <a:spLocks noChangeArrowheads="1"/>
            </p:cNvSpPr>
            <p:nvPr/>
          </p:nvSpPr>
          <p:spPr bwMode="auto">
            <a:xfrm rot="5400000">
              <a:off x="3743" y="2250"/>
              <a:ext cx="272" cy="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35 w 21600"/>
                <a:gd name="T13" fmla="*/ 4747 h 21600"/>
                <a:gd name="T14" fmla="*/ 16994 w 21600"/>
                <a:gd name="T15" fmla="*/ 16853 h 21600"/>
              </a:gdLst>
              <a:ahLst/>
              <a:cxnLst>
                <a:cxn ang="T8">
                  <a:pos x="T0" y="T1"/>
                </a:cxn>
                <a:cxn ang="T9">
                  <a:pos x="T2" y="T3"/>
                </a:cxn>
                <a:cxn ang="T10">
                  <a:pos x="T4" y="T5"/>
                </a:cxn>
                <a:cxn ang="T11">
                  <a:pos x="T6" y="T7"/>
                </a:cxn>
              </a:cxnLst>
              <a:rect l="T12" t="T13" r="T14" b="T15"/>
              <a:pathLst>
                <a:path w="21600" h="21600">
                  <a:moveTo>
                    <a:pt x="13475" y="0"/>
                  </a:moveTo>
                  <a:lnTo>
                    <a:pt x="13475" y="4674"/>
                  </a:lnTo>
                  <a:lnTo>
                    <a:pt x="3375" y="4674"/>
                  </a:lnTo>
                  <a:lnTo>
                    <a:pt x="3375" y="16926"/>
                  </a:lnTo>
                  <a:lnTo>
                    <a:pt x="13475" y="16926"/>
                  </a:lnTo>
                  <a:lnTo>
                    <a:pt x="13475" y="21600"/>
                  </a:lnTo>
                  <a:lnTo>
                    <a:pt x="21600" y="10800"/>
                  </a:lnTo>
                  <a:close/>
                </a:path>
                <a:path w="21600" h="21600">
                  <a:moveTo>
                    <a:pt x="1350" y="4674"/>
                  </a:moveTo>
                  <a:lnTo>
                    <a:pt x="1350" y="16926"/>
                  </a:lnTo>
                  <a:lnTo>
                    <a:pt x="2700" y="16926"/>
                  </a:lnTo>
                  <a:lnTo>
                    <a:pt x="2700" y="4674"/>
                  </a:lnTo>
                  <a:close/>
                </a:path>
                <a:path w="21600" h="21600">
                  <a:moveTo>
                    <a:pt x="0" y="4674"/>
                  </a:moveTo>
                  <a:lnTo>
                    <a:pt x="0" y="16926"/>
                  </a:lnTo>
                  <a:lnTo>
                    <a:pt x="675" y="16926"/>
                  </a:lnTo>
                  <a:lnTo>
                    <a:pt x="675" y="4674"/>
                  </a:lnTo>
                  <a:close/>
                </a:path>
              </a:pathLst>
            </a:cu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HGP創英角ｺﾞｼｯｸUB" pitchFamily="50" charset="-128"/>
              </a:endParaRPr>
            </a:p>
          </p:txBody>
        </p:sp>
      </p:grpSp>
      <p:sp>
        <p:nvSpPr>
          <p:cNvPr id="217" name="Oval 292"/>
          <p:cNvSpPr>
            <a:spLocks noChangeArrowheads="1"/>
          </p:cNvSpPr>
          <p:nvPr/>
        </p:nvSpPr>
        <p:spPr bwMode="auto">
          <a:xfrm>
            <a:off x="6948854" y="2420888"/>
            <a:ext cx="1871297" cy="503238"/>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lnSpc>
                <a:spcPct val="85000"/>
              </a:lnSpc>
            </a:pPr>
            <a:r>
              <a:rPr lang="en-US" altLang="ja-JP" sz="2400">
                <a:solidFill>
                  <a:schemeClr val="bg1"/>
                </a:solidFill>
                <a:latin typeface="HGP創英角ｺﾞｼｯｸUB" pitchFamily="50" charset="-128"/>
              </a:rPr>
              <a:t>MapReduce</a:t>
            </a:r>
          </a:p>
        </p:txBody>
      </p:sp>
      <p:sp>
        <p:nvSpPr>
          <p:cNvPr id="218" name="AutoShape 4"/>
          <p:cNvSpPr>
            <a:spLocks noChangeArrowheads="1"/>
          </p:cNvSpPr>
          <p:nvPr/>
        </p:nvSpPr>
        <p:spPr bwMode="auto">
          <a:xfrm>
            <a:off x="716574" y="2420888"/>
            <a:ext cx="1861038" cy="719138"/>
          </a:xfrm>
          <a:prstGeom prst="roundRect">
            <a:avLst>
              <a:gd name="adj" fmla="val 50000"/>
            </a:avLst>
          </a:prstGeom>
          <a:noFill/>
          <a:ln w="2857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lIns="0" tIns="0" bIns="0" anchorCtr="1"/>
          <a:lstStyle/>
          <a:p>
            <a:pPr algn="ctr"/>
            <a:r>
              <a:rPr lang="ja-JP" altLang="en-US" sz="1200" dirty="0">
                <a:latin typeface="Arial Black" charset="0"/>
                <a:ea typeface="ＭＳ Ｐゴシック" charset="-128"/>
              </a:rPr>
              <a:t>クライアント</a:t>
            </a:r>
            <a:endParaRPr lang="en-US" altLang="ja-JP" sz="1200" dirty="0">
              <a:latin typeface="Arial Black" charset="0"/>
              <a:ea typeface="ＭＳ Ｐゴシック" charset="-128"/>
            </a:endParaRPr>
          </a:p>
        </p:txBody>
      </p:sp>
      <p:sp>
        <p:nvSpPr>
          <p:cNvPr id="219" name="Line 5"/>
          <p:cNvSpPr>
            <a:spLocks noChangeShapeType="1"/>
          </p:cNvSpPr>
          <p:nvPr/>
        </p:nvSpPr>
        <p:spPr bwMode="auto">
          <a:xfrm>
            <a:off x="2702169" y="4352876"/>
            <a:ext cx="241789" cy="0"/>
          </a:xfrm>
          <a:prstGeom prst="line">
            <a:avLst/>
          </a:prstGeom>
          <a:noFill/>
          <a:ln w="50800">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0" name="AutoShape 6"/>
          <p:cNvSpPr>
            <a:spLocks noChangeArrowheads="1"/>
          </p:cNvSpPr>
          <p:nvPr/>
        </p:nvSpPr>
        <p:spPr bwMode="auto">
          <a:xfrm>
            <a:off x="842597" y="2825702"/>
            <a:ext cx="1619250" cy="179387"/>
          </a:xfrm>
          <a:prstGeom prst="roundRect">
            <a:avLst>
              <a:gd name="adj" fmla="val 16667"/>
            </a:avLst>
          </a:prstGeom>
          <a:solidFill>
            <a:schemeClr val="bg1"/>
          </a:solidFill>
          <a:ln w="28575">
            <a:solidFill>
              <a:schemeClr val="bg2"/>
            </a:solidFill>
            <a:round/>
            <a:headEnd/>
            <a:tailEnd/>
          </a:ln>
        </p:spPr>
        <p:txBody>
          <a:bodyPr wrap="none" anchor="ctr"/>
          <a:lstStyle/>
          <a:p>
            <a:endParaRPr lang="ja-JP" altLang="en-US">
              <a:latin typeface="HGP創英角ｺﾞｼｯｸUB" pitchFamily="50" charset="-128"/>
            </a:endParaRPr>
          </a:p>
        </p:txBody>
      </p:sp>
      <p:sp>
        <p:nvSpPr>
          <p:cNvPr id="221" name="Line 7"/>
          <p:cNvSpPr>
            <a:spLocks noChangeShapeType="1"/>
          </p:cNvSpPr>
          <p:nvPr/>
        </p:nvSpPr>
        <p:spPr bwMode="auto">
          <a:xfrm>
            <a:off x="1817078" y="2925713"/>
            <a:ext cx="426427" cy="0"/>
          </a:xfrm>
          <a:prstGeom prst="line">
            <a:avLst/>
          </a:prstGeom>
          <a:noFill/>
          <a:ln w="50800">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2" name="Rectangle 8"/>
          <p:cNvSpPr>
            <a:spLocks noChangeArrowheads="1"/>
          </p:cNvSpPr>
          <p:nvPr/>
        </p:nvSpPr>
        <p:spPr bwMode="auto">
          <a:xfrm>
            <a:off x="967154" y="2882851"/>
            <a:ext cx="189035" cy="82550"/>
          </a:xfrm>
          <a:prstGeom prst="rect">
            <a:avLst/>
          </a:prstGeom>
          <a:solidFill>
            <a:srgbClr val="FF5050"/>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223" name="Rectangle 9"/>
          <p:cNvSpPr>
            <a:spLocks noChangeArrowheads="1"/>
          </p:cNvSpPr>
          <p:nvPr/>
        </p:nvSpPr>
        <p:spPr bwMode="auto">
          <a:xfrm>
            <a:off x="1157654" y="2882851"/>
            <a:ext cx="187569" cy="82550"/>
          </a:xfrm>
          <a:prstGeom prst="rect">
            <a:avLst/>
          </a:prstGeom>
          <a:solidFill>
            <a:srgbClr val="FFCC00"/>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224" name="Rectangle 10"/>
          <p:cNvSpPr>
            <a:spLocks noChangeArrowheads="1"/>
          </p:cNvSpPr>
          <p:nvPr/>
        </p:nvSpPr>
        <p:spPr bwMode="auto">
          <a:xfrm>
            <a:off x="1345223" y="2882851"/>
            <a:ext cx="189035" cy="82550"/>
          </a:xfrm>
          <a:prstGeom prst="rect">
            <a:avLst/>
          </a:prstGeom>
          <a:solidFill>
            <a:srgbClr val="FFFF00"/>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225" name="Rectangle 11"/>
          <p:cNvSpPr>
            <a:spLocks noChangeArrowheads="1"/>
          </p:cNvSpPr>
          <p:nvPr/>
        </p:nvSpPr>
        <p:spPr bwMode="auto">
          <a:xfrm>
            <a:off x="1534259" y="2882851"/>
            <a:ext cx="190500" cy="82550"/>
          </a:xfrm>
          <a:prstGeom prst="rect">
            <a:avLst/>
          </a:prstGeom>
          <a:solidFill>
            <a:srgbClr val="99CC00"/>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226" name="Rectangle 12"/>
          <p:cNvSpPr>
            <a:spLocks noChangeArrowheads="1"/>
          </p:cNvSpPr>
          <p:nvPr/>
        </p:nvSpPr>
        <p:spPr bwMode="auto">
          <a:xfrm>
            <a:off x="1724758" y="2882851"/>
            <a:ext cx="187569" cy="82550"/>
          </a:xfrm>
          <a:prstGeom prst="rect">
            <a:avLst/>
          </a:prstGeom>
          <a:solidFill>
            <a:srgbClr val="6699FF"/>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227" name="Rectangle 13"/>
          <p:cNvSpPr>
            <a:spLocks noChangeArrowheads="1"/>
          </p:cNvSpPr>
          <p:nvPr/>
        </p:nvSpPr>
        <p:spPr bwMode="auto">
          <a:xfrm>
            <a:off x="2149720" y="2882851"/>
            <a:ext cx="189034" cy="82550"/>
          </a:xfrm>
          <a:prstGeom prst="rect">
            <a:avLst/>
          </a:prstGeom>
          <a:solidFill>
            <a:srgbClr val="FF99FF"/>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228" name="AutoShape 14"/>
          <p:cNvSpPr>
            <a:spLocks noChangeArrowheads="1"/>
          </p:cNvSpPr>
          <p:nvPr/>
        </p:nvSpPr>
        <p:spPr bwMode="auto">
          <a:xfrm>
            <a:off x="2818861" y="3032037"/>
            <a:ext cx="1129427" cy="306467"/>
          </a:xfrm>
          <a:prstGeom prst="roundRect">
            <a:avLst>
              <a:gd name="adj" fmla="val 16667"/>
            </a:avLst>
          </a:prstGeom>
          <a:solidFill>
            <a:schemeClr val="bg1"/>
          </a:solidFill>
          <a:ln w="28575">
            <a:solidFill>
              <a:schemeClr val="bg2"/>
            </a:solidFill>
            <a:round/>
            <a:headEnd/>
            <a:tailEnd/>
          </a:ln>
        </p:spPr>
        <p:txBody>
          <a:bodyPr wrap="none" anchor="ctr">
            <a:spAutoFit/>
          </a:bodyPr>
          <a:lstStyle/>
          <a:p>
            <a:pPr algn="ctr"/>
            <a:r>
              <a:rPr lang="en-US" altLang="ja-JP" sz="1200">
                <a:latin typeface="Arial Black" charset="0"/>
                <a:ea typeface="ＭＳ Ｐゴシック" charset="-128"/>
              </a:rPr>
              <a:t>NameNode</a:t>
            </a:r>
          </a:p>
        </p:txBody>
      </p:sp>
      <p:sp>
        <p:nvSpPr>
          <p:cNvPr id="229" name="Oval 15"/>
          <p:cNvSpPr>
            <a:spLocks noChangeArrowheads="1"/>
          </p:cNvSpPr>
          <p:nvPr/>
        </p:nvSpPr>
        <p:spPr bwMode="auto">
          <a:xfrm>
            <a:off x="842597" y="3725813"/>
            <a:ext cx="2819400" cy="239713"/>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latin typeface="HGP創英角ｺﾞｼｯｸUB" pitchFamily="50" charset="-128"/>
            </a:endParaRPr>
          </a:p>
        </p:txBody>
      </p:sp>
      <p:grpSp>
        <p:nvGrpSpPr>
          <p:cNvPr id="230" name="Group 16"/>
          <p:cNvGrpSpPr>
            <a:grpSpLocks/>
          </p:cNvGrpSpPr>
          <p:nvPr/>
        </p:nvGrpSpPr>
        <p:grpSpPr bwMode="auto">
          <a:xfrm>
            <a:off x="842597" y="4205238"/>
            <a:ext cx="839665" cy="2160588"/>
            <a:chOff x="249" y="1525"/>
            <a:chExt cx="635" cy="1633"/>
          </a:xfrm>
        </p:grpSpPr>
        <p:sp>
          <p:nvSpPr>
            <p:cNvPr id="231" name="Line 17"/>
            <p:cNvSpPr>
              <a:spLocks noChangeShapeType="1"/>
            </p:cNvSpPr>
            <p:nvPr/>
          </p:nvSpPr>
          <p:spPr bwMode="auto">
            <a:xfrm rot="-5400000">
              <a:off x="352" y="2772"/>
              <a:ext cx="408" cy="0"/>
            </a:xfrm>
            <a:prstGeom prst="line">
              <a:avLst/>
            </a:prstGeom>
            <a:noFill/>
            <a:ln w="50800">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32" name="AutoShape 18"/>
            <p:cNvSpPr>
              <a:spLocks noChangeArrowheads="1"/>
            </p:cNvSpPr>
            <p:nvPr/>
          </p:nvSpPr>
          <p:spPr bwMode="auto">
            <a:xfrm>
              <a:off x="332" y="1773"/>
              <a:ext cx="469" cy="272"/>
            </a:xfrm>
            <a:prstGeom prst="roundRect">
              <a:avLst>
                <a:gd name="adj" fmla="val 16667"/>
              </a:avLst>
            </a:prstGeom>
            <a:solidFill>
              <a:schemeClr val="bg1"/>
            </a:solidFill>
            <a:ln w="28575">
              <a:solidFill>
                <a:schemeClr val="bg2"/>
              </a:solidFill>
              <a:round/>
              <a:headEnd/>
              <a:tailEnd/>
            </a:ln>
          </p:spPr>
          <p:txBody>
            <a:bodyPr wrap="none" anchor="ctr"/>
            <a:lstStyle/>
            <a:p>
              <a:endParaRPr lang="ja-JP" altLang="en-US">
                <a:latin typeface="HGP創英角ｺﾞｼｯｸUB" pitchFamily="50" charset="-128"/>
              </a:endParaRPr>
            </a:p>
          </p:txBody>
        </p:sp>
        <p:sp>
          <p:nvSpPr>
            <p:cNvPr id="233" name="AutoShape 19"/>
            <p:cNvSpPr>
              <a:spLocks noChangeArrowheads="1"/>
            </p:cNvSpPr>
            <p:nvPr/>
          </p:nvSpPr>
          <p:spPr bwMode="auto">
            <a:xfrm>
              <a:off x="332" y="2090"/>
              <a:ext cx="469" cy="272"/>
            </a:xfrm>
            <a:prstGeom prst="roundRect">
              <a:avLst>
                <a:gd name="adj" fmla="val 16667"/>
              </a:avLst>
            </a:prstGeom>
            <a:solidFill>
              <a:schemeClr val="bg1"/>
            </a:solidFill>
            <a:ln w="28575">
              <a:solidFill>
                <a:schemeClr val="bg2"/>
              </a:solidFill>
              <a:round/>
              <a:headEnd/>
              <a:tailEnd/>
            </a:ln>
          </p:spPr>
          <p:txBody>
            <a:bodyPr wrap="none" anchor="ctr"/>
            <a:lstStyle/>
            <a:p>
              <a:endParaRPr lang="ja-JP" altLang="en-US">
                <a:latin typeface="HGP創英角ｺﾞｼｯｸUB" pitchFamily="50" charset="-128"/>
              </a:endParaRPr>
            </a:p>
          </p:txBody>
        </p:sp>
        <p:sp>
          <p:nvSpPr>
            <p:cNvPr id="234" name="AutoShape 20"/>
            <p:cNvSpPr>
              <a:spLocks noChangeArrowheads="1"/>
            </p:cNvSpPr>
            <p:nvPr/>
          </p:nvSpPr>
          <p:spPr bwMode="auto">
            <a:xfrm>
              <a:off x="332" y="2408"/>
              <a:ext cx="469" cy="272"/>
            </a:xfrm>
            <a:prstGeom prst="roundRect">
              <a:avLst>
                <a:gd name="adj" fmla="val 16667"/>
              </a:avLst>
            </a:prstGeom>
            <a:solidFill>
              <a:schemeClr val="bg1"/>
            </a:solidFill>
            <a:ln w="28575">
              <a:solidFill>
                <a:schemeClr val="bg2"/>
              </a:solidFill>
              <a:round/>
              <a:headEnd/>
              <a:tailEnd/>
            </a:ln>
          </p:spPr>
          <p:txBody>
            <a:bodyPr wrap="none" anchor="ctr"/>
            <a:lstStyle/>
            <a:p>
              <a:endParaRPr lang="ja-JP" altLang="en-US">
                <a:latin typeface="HGP創英角ｺﾞｼｯｸUB" pitchFamily="50" charset="-128"/>
              </a:endParaRPr>
            </a:p>
          </p:txBody>
        </p:sp>
        <p:sp>
          <p:nvSpPr>
            <p:cNvPr id="235" name="AutoShape 21"/>
            <p:cNvSpPr>
              <a:spLocks noChangeArrowheads="1"/>
            </p:cNvSpPr>
            <p:nvPr/>
          </p:nvSpPr>
          <p:spPr bwMode="auto">
            <a:xfrm>
              <a:off x="332" y="2841"/>
              <a:ext cx="469" cy="272"/>
            </a:xfrm>
            <a:prstGeom prst="roundRect">
              <a:avLst>
                <a:gd name="adj" fmla="val 16667"/>
              </a:avLst>
            </a:prstGeom>
            <a:solidFill>
              <a:schemeClr val="bg1"/>
            </a:solidFill>
            <a:ln w="28575">
              <a:solidFill>
                <a:schemeClr val="bg2"/>
              </a:solidFill>
              <a:round/>
              <a:headEnd/>
              <a:tailEnd/>
            </a:ln>
          </p:spPr>
          <p:txBody>
            <a:bodyPr wrap="none" anchor="ctr"/>
            <a:lstStyle/>
            <a:p>
              <a:endParaRPr lang="ja-JP" altLang="en-US">
                <a:latin typeface="HGP創英角ｺﾞｼｯｸUB" pitchFamily="50" charset="-128"/>
              </a:endParaRPr>
            </a:p>
          </p:txBody>
        </p:sp>
        <p:sp>
          <p:nvSpPr>
            <p:cNvPr id="236" name="Rectangle 22"/>
            <p:cNvSpPr>
              <a:spLocks noChangeArrowheads="1"/>
            </p:cNvSpPr>
            <p:nvPr/>
          </p:nvSpPr>
          <p:spPr bwMode="auto">
            <a:xfrm>
              <a:off x="249" y="1525"/>
              <a:ext cx="635" cy="1633"/>
            </a:xfrm>
            <a:prstGeom prst="rect">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latin typeface="HGP創英角ｺﾞｼｯｸUB" pitchFamily="50" charset="-128"/>
              </a:endParaRPr>
            </a:p>
          </p:txBody>
        </p:sp>
        <p:sp>
          <p:nvSpPr>
            <p:cNvPr id="237" name="AutoShape 23"/>
            <p:cNvSpPr>
              <a:spLocks noChangeArrowheads="1"/>
            </p:cNvSpPr>
            <p:nvPr/>
          </p:nvSpPr>
          <p:spPr bwMode="auto">
            <a:xfrm>
              <a:off x="295" y="1570"/>
              <a:ext cx="544" cy="136"/>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ja-JP" sz="1200">
                  <a:latin typeface="Arial Narrow" charset="0"/>
                  <a:ea typeface="ＭＳ Ｐゴシック" charset="-128"/>
                </a:rPr>
                <a:t>SW</a:t>
              </a:r>
            </a:p>
          </p:txBody>
        </p:sp>
      </p:grpSp>
      <p:cxnSp>
        <p:nvCxnSpPr>
          <p:cNvPr id="238" name="AutoShape 24"/>
          <p:cNvCxnSpPr>
            <a:cxnSpLocks noChangeShapeType="1"/>
            <a:stCxn id="237" idx="0"/>
            <a:endCxn id="229" idx="3"/>
          </p:cNvCxnSpPr>
          <p:nvPr/>
        </p:nvCxnSpPr>
        <p:spPr bwMode="auto">
          <a:xfrm flipH="1" flipV="1">
            <a:off x="1159120" y="3930601"/>
            <a:ext cx="7326" cy="334962"/>
          </a:xfrm>
          <a:prstGeom prst="straightConnector1">
            <a:avLst/>
          </a:prstGeom>
          <a:noFill/>
          <a:ln w="63500">
            <a:solidFill>
              <a:srgbClr val="99CCFF"/>
            </a:solidFill>
            <a:round/>
            <a:headEnd/>
            <a:tailEnd/>
          </a:ln>
          <a:extLst>
            <a:ext uri="{909E8E84-426E-40DD-AFC4-6F175D3DCCD1}">
              <a14:hiddenFill xmlns:a14="http://schemas.microsoft.com/office/drawing/2010/main">
                <a:noFill/>
              </a14:hiddenFill>
            </a:ext>
          </a:extLst>
        </p:spPr>
      </p:cxnSp>
      <p:grpSp>
        <p:nvGrpSpPr>
          <p:cNvPr id="239" name="Group 25"/>
          <p:cNvGrpSpPr>
            <a:grpSpLocks/>
          </p:cNvGrpSpPr>
          <p:nvPr/>
        </p:nvGrpSpPr>
        <p:grpSpPr bwMode="auto">
          <a:xfrm>
            <a:off x="1803889" y="4205238"/>
            <a:ext cx="838200" cy="2160588"/>
            <a:chOff x="249" y="1525"/>
            <a:chExt cx="635" cy="1633"/>
          </a:xfrm>
        </p:grpSpPr>
        <p:sp>
          <p:nvSpPr>
            <p:cNvPr id="240" name="Line 26"/>
            <p:cNvSpPr>
              <a:spLocks noChangeShapeType="1"/>
            </p:cNvSpPr>
            <p:nvPr/>
          </p:nvSpPr>
          <p:spPr bwMode="auto">
            <a:xfrm rot="-5400000">
              <a:off x="352" y="2772"/>
              <a:ext cx="408" cy="0"/>
            </a:xfrm>
            <a:prstGeom prst="line">
              <a:avLst/>
            </a:prstGeom>
            <a:noFill/>
            <a:ln w="50800">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41" name="AutoShape 27"/>
            <p:cNvSpPr>
              <a:spLocks noChangeArrowheads="1"/>
            </p:cNvSpPr>
            <p:nvPr/>
          </p:nvSpPr>
          <p:spPr bwMode="auto">
            <a:xfrm>
              <a:off x="332" y="1773"/>
              <a:ext cx="469" cy="272"/>
            </a:xfrm>
            <a:prstGeom prst="roundRect">
              <a:avLst>
                <a:gd name="adj" fmla="val 16667"/>
              </a:avLst>
            </a:prstGeom>
            <a:solidFill>
              <a:schemeClr val="bg1"/>
            </a:solidFill>
            <a:ln w="28575">
              <a:solidFill>
                <a:schemeClr val="bg2"/>
              </a:solidFill>
              <a:round/>
              <a:headEnd/>
              <a:tailEnd/>
            </a:ln>
          </p:spPr>
          <p:txBody>
            <a:bodyPr wrap="none" anchor="ctr"/>
            <a:lstStyle/>
            <a:p>
              <a:endParaRPr lang="ja-JP" altLang="en-US">
                <a:latin typeface="HGP創英角ｺﾞｼｯｸUB" pitchFamily="50" charset="-128"/>
              </a:endParaRPr>
            </a:p>
          </p:txBody>
        </p:sp>
        <p:sp>
          <p:nvSpPr>
            <p:cNvPr id="242" name="AutoShape 28"/>
            <p:cNvSpPr>
              <a:spLocks noChangeArrowheads="1"/>
            </p:cNvSpPr>
            <p:nvPr/>
          </p:nvSpPr>
          <p:spPr bwMode="auto">
            <a:xfrm>
              <a:off x="332" y="2090"/>
              <a:ext cx="469" cy="272"/>
            </a:xfrm>
            <a:prstGeom prst="roundRect">
              <a:avLst>
                <a:gd name="adj" fmla="val 16667"/>
              </a:avLst>
            </a:prstGeom>
            <a:solidFill>
              <a:schemeClr val="bg1"/>
            </a:solidFill>
            <a:ln w="28575">
              <a:solidFill>
                <a:schemeClr val="bg2"/>
              </a:solidFill>
              <a:round/>
              <a:headEnd/>
              <a:tailEnd/>
            </a:ln>
          </p:spPr>
          <p:txBody>
            <a:bodyPr wrap="none" anchor="ctr"/>
            <a:lstStyle/>
            <a:p>
              <a:endParaRPr lang="ja-JP" altLang="en-US">
                <a:latin typeface="HGP創英角ｺﾞｼｯｸUB" pitchFamily="50" charset="-128"/>
              </a:endParaRPr>
            </a:p>
          </p:txBody>
        </p:sp>
        <p:sp>
          <p:nvSpPr>
            <p:cNvPr id="243" name="AutoShape 29"/>
            <p:cNvSpPr>
              <a:spLocks noChangeArrowheads="1"/>
            </p:cNvSpPr>
            <p:nvPr/>
          </p:nvSpPr>
          <p:spPr bwMode="auto">
            <a:xfrm>
              <a:off x="332" y="2408"/>
              <a:ext cx="469" cy="272"/>
            </a:xfrm>
            <a:prstGeom prst="roundRect">
              <a:avLst>
                <a:gd name="adj" fmla="val 16667"/>
              </a:avLst>
            </a:prstGeom>
            <a:solidFill>
              <a:schemeClr val="bg1"/>
            </a:solidFill>
            <a:ln w="28575">
              <a:solidFill>
                <a:schemeClr val="bg2"/>
              </a:solidFill>
              <a:round/>
              <a:headEnd/>
              <a:tailEnd/>
            </a:ln>
          </p:spPr>
          <p:txBody>
            <a:bodyPr wrap="none" anchor="ctr"/>
            <a:lstStyle/>
            <a:p>
              <a:endParaRPr lang="ja-JP" altLang="en-US">
                <a:latin typeface="HGP創英角ｺﾞｼｯｸUB" pitchFamily="50" charset="-128"/>
              </a:endParaRPr>
            </a:p>
          </p:txBody>
        </p:sp>
        <p:sp>
          <p:nvSpPr>
            <p:cNvPr id="244" name="AutoShape 30"/>
            <p:cNvSpPr>
              <a:spLocks noChangeArrowheads="1"/>
            </p:cNvSpPr>
            <p:nvPr/>
          </p:nvSpPr>
          <p:spPr bwMode="auto">
            <a:xfrm>
              <a:off x="332" y="2841"/>
              <a:ext cx="469" cy="272"/>
            </a:xfrm>
            <a:prstGeom prst="roundRect">
              <a:avLst>
                <a:gd name="adj" fmla="val 16667"/>
              </a:avLst>
            </a:prstGeom>
            <a:solidFill>
              <a:schemeClr val="bg1"/>
            </a:solidFill>
            <a:ln w="28575">
              <a:solidFill>
                <a:schemeClr val="bg2"/>
              </a:solidFill>
              <a:round/>
              <a:headEnd/>
              <a:tailEnd/>
            </a:ln>
          </p:spPr>
          <p:txBody>
            <a:bodyPr wrap="none" anchor="ctr"/>
            <a:lstStyle/>
            <a:p>
              <a:endParaRPr lang="ja-JP" altLang="en-US">
                <a:latin typeface="HGP創英角ｺﾞｼｯｸUB" pitchFamily="50" charset="-128"/>
              </a:endParaRPr>
            </a:p>
          </p:txBody>
        </p:sp>
        <p:sp>
          <p:nvSpPr>
            <p:cNvPr id="245" name="Rectangle 31"/>
            <p:cNvSpPr>
              <a:spLocks noChangeArrowheads="1"/>
            </p:cNvSpPr>
            <p:nvPr/>
          </p:nvSpPr>
          <p:spPr bwMode="auto">
            <a:xfrm>
              <a:off x="249" y="1525"/>
              <a:ext cx="635" cy="1633"/>
            </a:xfrm>
            <a:prstGeom prst="rect">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latin typeface="HGP創英角ｺﾞｼｯｸUB" pitchFamily="50" charset="-128"/>
              </a:endParaRPr>
            </a:p>
          </p:txBody>
        </p:sp>
        <p:sp>
          <p:nvSpPr>
            <p:cNvPr id="246" name="AutoShape 32"/>
            <p:cNvSpPr>
              <a:spLocks noChangeArrowheads="1"/>
            </p:cNvSpPr>
            <p:nvPr/>
          </p:nvSpPr>
          <p:spPr bwMode="auto">
            <a:xfrm>
              <a:off x="295" y="1570"/>
              <a:ext cx="544" cy="136"/>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ja-JP" sz="1200">
                  <a:latin typeface="Arial Narrow" charset="0"/>
                  <a:ea typeface="ＭＳ Ｐゴシック" charset="-128"/>
                </a:rPr>
                <a:t>SW</a:t>
              </a:r>
            </a:p>
          </p:txBody>
        </p:sp>
      </p:grpSp>
      <p:grpSp>
        <p:nvGrpSpPr>
          <p:cNvPr id="247" name="Group 33"/>
          <p:cNvGrpSpPr>
            <a:grpSpLocks/>
          </p:cNvGrpSpPr>
          <p:nvPr/>
        </p:nvGrpSpPr>
        <p:grpSpPr bwMode="auto">
          <a:xfrm>
            <a:off x="2943958" y="4205238"/>
            <a:ext cx="838200" cy="2160588"/>
            <a:chOff x="249" y="1525"/>
            <a:chExt cx="635" cy="1633"/>
          </a:xfrm>
        </p:grpSpPr>
        <p:sp>
          <p:nvSpPr>
            <p:cNvPr id="248" name="Line 34"/>
            <p:cNvSpPr>
              <a:spLocks noChangeShapeType="1"/>
            </p:cNvSpPr>
            <p:nvPr/>
          </p:nvSpPr>
          <p:spPr bwMode="auto">
            <a:xfrm rot="-5400000">
              <a:off x="352" y="2772"/>
              <a:ext cx="408" cy="0"/>
            </a:xfrm>
            <a:prstGeom prst="line">
              <a:avLst/>
            </a:prstGeom>
            <a:noFill/>
            <a:ln w="50800">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49" name="AutoShape 35"/>
            <p:cNvSpPr>
              <a:spLocks noChangeArrowheads="1"/>
            </p:cNvSpPr>
            <p:nvPr/>
          </p:nvSpPr>
          <p:spPr bwMode="auto">
            <a:xfrm>
              <a:off x="332" y="1773"/>
              <a:ext cx="469" cy="272"/>
            </a:xfrm>
            <a:prstGeom prst="roundRect">
              <a:avLst>
                <a:gd name="adj" fmla="val 16667"/>
              </a:avLst>
            </a:prstGeom>
            <a:solidFill>
              <a:schemeClr val="bg1"/>
            </a:solidFill>
            <a:ln w="28575">
              <a:solidFill>
                <a:schemeClr val="bg2"/>
              </a:solidFill>
              <a:round/>
              <a:headEnd/>
              <a:tailEnd/>
            </a:ln>
          </p:spPr>
          <p:txBody>
            <a:bodyPr wrap="none" anchor="ctr"/>
            <a:lstStyle/>
            <a:p>
              <a:endParaRPr lang="ja-JP" altLang="en-US">
                <a:latin typeface="HGP創英角ｺﾞｼｯｸUB" pitchFamily="50" charset="-128"/>
              </a:endParaRPr>
            </a:p>
          </p:txBody>
        </p:sp>
        <p:sp>
          <p:nvSpPr>
            <p:cNvPr id="250" name="AutoShape 36"/>
            <p:cNvSpPr>
              <a:spLocks noChangeArrowheads="1"/>
            </p:cNvSpPr>
            <p:nvPr/>
          </p:nvSpPr>
          <p:spPr bwMode="auto">
            <a:xfrm>
              <a:off x="332" y="2090"/>
              <a:ext cx="469" cy="272"/>
            </a:xfrm>
            <a:prstGeom prst="roundRect">
              <a:avLst>
                <a:gd name="adj" fmla="val 16667"/>
              </a:avLst>
            </a:prstGeom>
            <a:solidFill>
              <a:schemeClr val="bg1"/>
            </a:solidFill>
            <a:ln w="28575">
              <a:solidFill>
                <a:schemeClr val="bg2"/>
              </a:solidFill>
              <a:round/>
              <a:headEnd/>
              <a:tailEnd/>
            </a:ln>
          </p:spPr>
          <p:txBody>
            <a:bodyPr wrap="none" anchor="ctr"/>
            <a:lstStyle/>
            <a:p>
              <a:endParaRPr lang="ja-JP" altLang="en-US">
                <a:latin typeface="HGP創英角ｺﾞｼｯｸUB" pitchFamily="50" charset="-128"/>
              </a:endParaRPr>
            </a:p>
          </p:txBody>
        </p:sp>
        <p:sp>
          <p:nvSpPr>
            <p:cNvPr id="251" name="AutoShape 37"/>
            <p:cNvSpPr>
              <a:spLocks noChangeArrowheads="1"/>
            </p:cNvSpPr>
            <p:nvPr/>
          </p:nvSpPr>
          <p:spPr bwMode="auto">
            <a:xfrm>
              <a:off x="332" y="2408"/>
              <a:ext cx="469" cy="272"/>
            </a:xfrm>
            <a:prstGeom prst="roundRect">
              <a:avLst>
                <a:gd name="adj" fmla="val 16667"/>
              </a:avLst>
            </a:prstGeom>
            <a:solidFill>
              <a:schemeClr val="bg1"/>
            </a:solidFill>
            <a:ln w="28575">
              <a:solidFill>
                <a:schemeClr val="bg2"/>
              </a:solidFill>
              <a:round/>
              <a:headEnd/>
              <a:tailEnd/>
            </a:ln>
          </p:spPr>
          <p:txBody>
            <a:bodyPr wrap="none" anchor="ctr"/>
            <a:lstStyle/>
            <a:p>
              <a:endParaRPr lang="ja-JP" altLang="en-US">
                <a:latin typeface="HGP創英角ｺﾞｼｯｸUB" pitchFamily="50" charset="-128"/>
              </a:endParaRPr>
            </a:p>
          </p:txBody>
        </p:sp>
        <p:sp>
          <p:nvSpPr>
            <p:cNvPr id="252" name="AutoShape 38"/>
            <p:cNvSpPr>
              <a:spLocks noChangeArrowheads="1"/>
            </p:cNvSpPr>
            <p:nvPr/>
          </p:nvSpPr>
          <p:spPr bwMode="auto">
            <a:xfrm>
              <a:off x="332" y="2841"/>
              <a:ext cx="469" cy="272"/>
            </a:xfrm>
            <a:prstGeom prst="roundRect">
              <a:avLst>
                <a:gd name="adj" fmla="val 16667"/>
              </a:avLst>
            </a:prstGeom>
            <a:solidFill>
              <a:schemeClr val="bg1"/>
            </a:solidFill>
            <a:ln w="28575">
              <a:solidFill>
                <a:schemeClr val="bg2"/>
              </a:solidFill>
              <a:round/>
              <a:headEnd/>
              <a:tailEnd/>
            </a:ln>
          </p:spPr>
          <p:txBody>
            <a:bodyPr wrap="none" anchor="ctr"/>
            <a:lstStyle/>
            <a:p>
              <a:endParaRPr lang="ja-JP" altLang="en-US">
                <a:latin typeface="HGP創英角ｺﾞｼｯｸUB" pitchFamily="50" charset="-128"/>
              </a:endParaRPr>
            </a:p>
          </p:txBody>
        </p:sp>
        <p:sp>
          <p:nvSpPr>
            <p:cNvPr id="253" name="Rectangle 39"/>
            <p:cNvSpPr>
              <a:spLocks noChangeArrowheads="1"/>
            </p:cNvSpPr>
            <p:nvPr/>
          </p:nvSpPr>
          <p:spPr bwMode="auto">
            <a:xfrm>
              <a:off x="249" y="1525"/>
              <a:ext cx="635" cy="1633"/>
            </a:xfrm>
            <a:prstGeom prst="rect">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ja-JP" altLang="en-US">
                <a:latin typeface="Arial Narrow" charset="0"/>
                <a:ea typeface="ＭＳ Ｐゴシック" charset="-128"/>
              </a:endParaRPr>
            </a:p>
          </p:txBody>
        </p:sp>
        <p:sp>
          <p:nvSpPr>
            <p:cNvPr id="254" name="AutoShape 40"/>
            <p:cNvSpPr>
              <a:spLocks noChangeArrowheads="1"/>
            </p:cNvSpPr>
            <p:nvPr/>
          </p:nvSpPr>
          <p:spPr bwMode="auto">
            <a:xfrm>
              <a:off x="295" y="1570"/>
              <a:ext cx="544" cy="136"/>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ja-JP" sz="1200">
                  <a:latin typeface="Arial Narrow" charset="0"/>
                  <a:ea typeface="ＭＳ Ｐゴシック" charset="-128"/>
                </a:rPr>
                <a:t>SW</a:t>
              </a:r>
            </a:p>
          </p:txBody>
        </p:sp>
      </p:grpSp>
      <p:cxnSp>
        <p:nvCxnSpPr>
          <p:cNvPr id="255" name="AutoShape 41"/>
          <p:cNvCxnSpPr>
            <a:cxnSpLocks noChangeShapeType="1"/>
            <a:stCxn id="246" idx="0"/>
            <a:endCxn id="229" idx="4"/>
          </p:cNvCxnSpPr>
          <p:nvPr/>
        </p:nvCxnSpPr>
        <p:spPr bwMode="auto">
          <a:xfrm flipV="1">
            <a:off x="2053005" y="3965527"/>
            <a:ext cx="26377" cy="300037"/>
          </a:xfrm>
          <a:prstGeom prst="straightConnector1">
            <a:avLst/>
          </a:prstGeom>
          <a:noFill/>
          <a:ln w="63500">
            <a:solidFill>
              <a:srgbClr val="99CCFF"/>
            </a:solidFill>
            <a:round/>
            <a:headEnd/>
            <a:tailEnd/>
          </a:ln>
          <a:extLst>
            <a:ext uri="{909E8E84-426E-40DD-AFC4-6F175D3DCCD1}">
              <a14:hiddenFill xmlns:a14="http://schemas.microsoft.com/office/drawing/2010/main">
                <a:noFill/>
              </a14:hiddenFill>
            </a:ext>
          </a:extLst>
        </p:spPr>
      </p:cxnSp>
      <p:cxnSp>
        <p:nvCxnSpPr>
          <p:cNvPr id="256" name="AutoShape 42"/>
          <p:cNvCxnSpPr>
            <a:cxnSpLocks noChangeShapeType="1"/>
            <a:stCxn id="254" idx="0"/>
            <a:endCxn id="229" idx="5"/>
          </p:cNvCxnSpPr>
          <p:nvPr/>
        </p:nvCxnSpPr>
        <p:spPr bwMode="auto">
          <a:xfrm flipH="1" flipV="1">
            <a:off x="2999643" y="3930601"/>
            <a:ext cx="105508" cy="334962"/>
          </a:xfrm>
          <a:prstGeom prst="straightConnector1">
            <a:avLst/>
          </a:prstGeom>
          <a:noFill/>
          <a:ln w="63500">
            <a:solidFill>
              <a:srgbClr val="99CCFF"/>
            </a:solidFill>
            <a:round/>
            <a:headEnd/>
            <a:tailEnd/>
          </a:ln>
          <a:extLst>
            <a:ext uri="{909E8E84-426E-40DD-AFC4-6F175D3DCCD1}">
              <a14:hiddenFill xmlns:a14="http://schemas.microsoft.com/office/drawing/2010/main">
                <a:noFill/>
              </a14:hiddenFill>
            </a:ext>
          </a:extLst>
        </p:spPr>
      </p:cxnSp>
      <p:cxnSp>
        <p:nvCxnSpPr>
          <p:cNvPr id="257" name="AutoShape 43"/>
          <p:cNvCxnSpPr>
            <a:cxnSpLocks noChangeShapeType="1"/>
            <a:stCxn id="229" idx="7"/>
            <a:endCxn id="228" idx="2"/>
          </p:cNvCxnSpPr>
          <p:nvPr/>
        </p:nvCxnSpPr>
        <p:spPr bwMode="auto">
          <a:xfrm flipV="1">
            <a:off x="3249105" y="3338504"/>
            <a:ext cx="134470" cy="422414"/>
          </a:xfrm>
          <a:prstGeom prst="straightConnector1">
            <a:avLst/>
          </a:prstGeom>
          <a:noFill/>
          <a:ln w="63500">
            <a:solidFill>
              <a:srgbClr val="99CCFF"/>
            </a:solidFill>
            <a:round/>
            <a:headEnd/>
            <a:tailEnd/>
          </a:ln>
          <a:extLst>
            <a:ext uri="{909E8E84-426E-40DD-AFC4-6F175D3DCCD1}">
              <a14:hiddenFill xmlns:a14="http://schemas.microsoft.com/office/drawing/2010/main">
                <a:noFill/>
              </a14:hiddenFill>
            </a:ext>
          </a:extLst>
        </p:spPr>
      </p:cxnSp>
      <p:sp>
        <p:nvSpPr>
          <p:cNvPr id="258" name="Rectangle 44"/>
          <p:cNvSpPr>
            <a:spLocks noChangeArrowheads="1"/>
          </p:cNvSpPr>
          <p:nvPr/>
        </p:nvSpPr>
        <p:spPr bwMode="auto">
          <a:xfrm>
            <a:off x="1022838" y="4602113"/>
            <a:ext cx="189035" cy="84138"/>
          </a:xfrm>
          <a:prstGeom prst="rect">
            <a:avLst/>
          </a:prstGeom>
          <a:solidFill>
            <a:srgbClr val="FF5050"/>
          </a:solidFill>
          <a:ln w="38100">
            <a:pattFill prst="dkUpDiag">
              <a:fgClr>
                <a:srgbClr val="000080"/>
              </a:fgClr>
              <a:bgClr>
                <a:srgbClr val="FFFFFF"/>
              </a:bgClr>
            </a:pattFill>
            <a:miter lim="800000"/>
            <a:headEnd/>
            <a:tailEnd/>
          </a:ln>
        </p:spPr>
        <p:txBody>
          <a:bodyPr wrap="none" anchor="ctr"/>
          <a:lstStyle/>
          <a:p>
            <a:endParaRPr lang="ja-JP" altLang="en-US">
              <a:latin typeface="HGP創英角ｺﾞｼｯｸUB" pitchFamily="50" charset="-128"/>
            </a:endParaRPr>
          </a:p>
        </p:txBody>
      </p:sp>
      <p:sp>
        <p:nvSpPr>
          <p:cNvPr id="259" name="Rectangle 45"/>
          <p:cNvSpPr>
            <a:spLocks noChangeArrowheads="1"/>
          </p:cNvSpPr>
          <p:nvPr/>
        </p:nvSpPr>
        <p:spPr bwMode="auto">
          <a:xfrm>
            <a:off x="1982666" y="5021213"/>
            <a:ext cx="187569" cy="84138"/>
          </a:xfrm>
          <a:prstGeom prst="rect">
            <a:avLst/>
          </a:prstGeom>
          <a:solidFill>
            <a:srgbClr val="FFCC00"/>
          </a:solidFill>
          <a:ln w="38100">
            <a:pattFill prst="dkUpDiag">
              <a:fgClr>
                <a:srgbClr val="000080"/>
              </a:fgClr>
              <a:bgClr>
                <a:srgbClr val="FFFFFF"/>
              </a:bgClr>
            </a:pattFill>
            <a:miter lim="800000"/>
            <a:headEnd/>
            <a:tailEnd/>
          </a:ln>
        </p:spPr>
        <p:txBody>
          <a:bodyPr wrap="none" anchor="ctr"/>
          <a:lstStyle/>
          <a:p>
            <a:endParaRPr lang="ja-JP" altLang="en-US">
              <a:latin typeface="HGP創英角ｺﾞｼｯｸUB" pitchFamily="50" charset="-128"/>
            </a:endParaRPr>
          </a:p>
        </p:txBody>
      </p:sp>
      <p:sp>
        <p:nvSpPr>
          <p:cNvPr id="260" name="Rectangle 46"/>
          <p:cNvSpPr>
            <a:spLocks noChangeArrowheads="1"/>
          </p:cNvSpPr>
          <p:nvPr/>
        </p:nvSpPr>
        <p:spPr bwMode="auto">
          <a:xfrm>
            <a:off x="1022838" y="5416502"/>
            <a:ext cx="189035" cy="84137"/>
          </a:xfrm>
          <a:prstGeom prst="rect">
            <a:avLst/>
          </a:prstGeom>
          <a:solidFill>
            <a:srgbClr val="FFFF00"/>
          </a:solidFill>
          <a:ln w="38100">
            <a:pattFill prst="dkUpDiag">
              <a:fgClr>
                <a:srgbClr val="000080"/>
              </a:fgClr>
              <a:bgClr>
                <a:srgbClr val="FFFFFF"/>
              </a:bgClr>
            </a:pattFill>
            <a:miter lim="800000"/>
            <a:headEnd/>
            <a:tailEnd/>
          </a:ln>
        </p:spPr>
        <p:txBody>
          <a:bodyPr wrap="none" anchor="ctr"/>
          <a:lstStyle/>
          <a:p>
            <a:endParaRPr lang="ja-JP" altLang="en-US">
              <a:latin typeface="HGP創英角ｺﾞｼｯｸUB" pitchFamily="50" charset="-128"/>
            </a:endParaRPr>
          </a:p>
        </p:txBody>
      </p:sp>
      <p:sp>
        <p:nvSpPr>
          <p:cNvPr id="261" name="Rectangle 47"/>
          <p:cNvSpPr>
            <a:spLocks noChangeArrowheads="1"/>
          </p:cNvSpPr>
          <p:nvPr/>
        </p:nvSpPr>
        <p:spPr bwMode="auto">
          <a:xfrm>
            <a:off x="3122736" y="5165676"/>
            <a:ext cx="189034" cy="82550"/>
          </a:xfrm>
          <a:prstGeom prst="rect">
            <a:avLst/>
          </a:prstGeom>
          <a:solidFill>
            <a:srgbClr val="99CC00"/>
          </a:solidFill>
          <a:ln w="38100">
            <a:pattFill prst="dkUpDiag">
              <a:fgClr>
                <a:srgbClr val="000080"/>
              </a:fgClr>
              <a:bgClr>
                <a:srgbClr val="FFFFFF"/>
              </a:bgClr>
            </a:pattFill>
            <a:miter lim="800000"/>
            <a:headEnd/>
            <a:tailEnd/>
          </a:ln>
        </p:spPr>
        <p:txBody>
          <a:bodyPr wrap="none" anchor="ctr"/>
          <a:lstStyle/>
          <a:p>
            <a:endParaRPr lang="ja-JP" altLang="en-US">
              <a:latin typeface="HGP創英角ｺﾞｼｯｸUB" pitchFamily="50" charset="-128"/>
            </a:endParaRPr>
          </a:p>
        </p:txBody>
      </p:sp>
      <p:sp>
        <p:nvSpPr>
          <p:cNvPr id="262" name="Rectangle 48"/>
          <p:cNvSpPr>
            <a:spLocks noChangeArrowheads="1"/>
          </p:cNvSpPr>
          <p:nvPr/>
        </p:nvSpPr>
        <p:spPr bwMode="auto">
          <a:xfrm>
            <a:off x="3122735" y="4624338"/>
            <a:ext cx="187569" cy="84138"/>
          </a:xfrm>
          <a:prstGeom prst="rect">
            <a:avLst/>
          </a:prstGeom>
          <a:solidFill>
            <a:srgbClr val="6699FF"/>
          </a:solidFill>
          <a:ln w="38100">
            <a:pattFill prst="dkUpDiag">
              <a:fgClr>
                <a:srgbClr val="000080"/>
              </a:fgClr>
              <a:bgClr>
                <a:srgbClr val="FFFFFF"/>
              </a:bgClr>
            </a:pattFill>
            <a:miter lim="800000"/>
            <a:headEnd/>
            <a:tailEnd/>
          </a:ln>
        </p:spPr>
        <p:txBody>
          <a:bodyPr wrap="none" anchor="ctr"/>
          <a:lstStyle/>
          <a:p>
            <a:endParaRPr lang="ja-JP" altLang="en-US">
              <a:latin typeface="HGP創英角ｺﾞｼｯｸUB" pitchFamily="50" charset="-128"/>
            </a:endParaRPr>
          </a:p>
        </p:txBody>
      </p:sp>
      <p:cxnSp>
        <p:nvCxnSpPr>
          <p:cNvPr id="263" name="AutoShape 49"/>
          <p:cNvCxnSpPr>
            <a:cxnSpLocks noChangeShapeType="1"/>
            <a:stCxn id="222" idx="2"/>
            <a:endCxn id="269" idx="0"/>
          </p:cNvCxnSpPr>
          <p:nvPr/>
        </p:nvCxnSpPr>
        <p:spPr bwMode="auto">
          <a:xfrm rot="16200000" flipH="1">
            <a:off x="725061" y="3321795"/>
            <a:ext cx="1741487" cy="1066800"/>
          </a:xfrm>
          <a:prstGeom prst="curvedConnector3">
            <a:avLst>
              <a:gd name="adj1" fmla="val 63079"/>
            </a:avLst>
          </a:prstGeom>
          <a:noFill/>
          <a:ln w="9525">
            <a:solidFill>
              <a:srgbClr val="008080"/>
            </a:solidFill>
            <a:round/>
            <a:headEnd/>
            <a:tailEnd type="triangle" w="med" len="med"/>
          </a:ln>
          <a:extLst>
            <a:ext uri="{909E8E84-426E-40DD-AFC4-6F175D3DCCD1}">
              <a14:hiddenFill xmlns:a14="http://schemas.microsoft.com/office/drawing/2010/main">
                <a:noFill/>
              </a14:hiddenFill>
            </a:ext>
          </a:extLst>
        </p:spPr>
      </p:cxnSp>
      <p:cxnSp>
        <p:nvCxnSpPr>
          <p:cNvPr id="264" name="AutoShape 50"/>
          <p:cNvCxnSpPr>
            <a:cxnSpLocks noChangeShapeType="1"/>
            <a:stCxn id="224" idx="2"/>
            <a:endCxn id="273" idx="0"/>
          </p:cNvCxnSpPr>
          <p:nvPr/>
        </p:nvCxnSpPr>
        <p:spPr bwMode="auto">
          <a:xfrm rot="16200000" flipH="1">
            <a:off x="743867" y="3681058"/>
            <a:ext cx="3157537" cy="1764323"/>
          </a:xfrm>
          <a:prstGeom prst="curvedConnector3">
            <a:avLst>
              <a:gd name="adj1" fmla="val 17995"/>
            </a:avLst>
          </a:prstGeom>
          <a:noFill/>
          <a:ln w="9525">
            <a:solidFill>
              <a:srgbClr val="008080"/>
            </a:solidFill>
            <a:round/>
            <a:headEnd/>
            <a:tailEnd type="triangle" w="med" len="med"/>
          </a:ln>
          <a:extLst>
            <a:ext uri="{909E8E84-426E-40DD-AFC4-6F175D3DCCD1}">
              <a14:hiddenFill xmlns:a14="http://schemas.microsoft.com/office/drawing/2010/main">
                <a:noFill/>
              </a14:hiddenFill>
            </a:ext>
          </a:extLst>
        </p:spPr>
      </p:cxnSp>
      <p:cxnSp>
        <p:nvCxnSpPr>
          <p:cNvPr id="265" name="AutoShape 51"/>
          <p:cNvCxnSpPr>
            <a:cxnSpLocks noChangeShapeType="1"/>
            <a:stCxn id="223" idx="0"/>
            <a:endCxn id="271" idx="0"/>
          </p:cNvCxnSpPr>
          <p:nvPr/>
        </p:nvCxnSpPr>
        <p:spPr bwMode="auto">
          <a:xfrm rot="5400000" flipV="1">
            <a:off x="1191175" y="2924065"/>
            <a:ext cx="2138362" cy="2017835"/>
          </a:xfrm>
          <a:prstGeom prst="curvedConnector3">
            <a:avLst>
              <a:gd name="adj1" fmla="val -7944"/>
            </a:avLst>
          </a:prstGeom>
          <a:noFill/>
          <a:ln w="9525">
            <a:solidFill>
              <a:srgbClr val="008080"/>
            </a:solidFill>
            <a:round/>
            <a:headEnd/>
            <a:tailEnd type="triangle" w="med" len="med"/>
          </a:ln>
          <a:extLst>
            <a:ext uri="{909E8E84-426E-40DD-AFC4-6F175D3DCCD1}">
              <a14:hiddenFill xmlns:a14="http://schemas.microsoft.com/office/drawing/2010/main">
                <a:noFill/>
              </a14:hiddenFill>
            </a:ext>
          </a:extLst>
        </p:spPr>
      </p:cxnSp>
      <p:cxnSp>
        <p:nvCxnSpPr>
          <p:cNvPr id="266" name="AutoShape 52"/>
          <p:cNvCxnSpPr>
            <a:cxnSpLocks noChangeShapeType="1"/>
            <a:stCxn id="225" idx="2"/>
            <a:endCxn id="284" idx="0"/>
          </p:cNvCxnSpPr>
          <p:nvPr/>
        </p:nvCxnSpPr>
        <p:spPr bwMode="auto">
          <a:xfrm rot="16200000" flipH="1">
            <a:off x="424474" y="4189486"/>
            <a:ext cx="3098800" cy="688731"/>
          </a:xfrm>
          <a:prstGeom prst="curvedConnector3">
            <a:avLst>
              <a:gd name="adj1" fmla="val 9167"/>
            </a:avLst>
          </a:prstGeom>
          <a:noFill/>
          <a:ln w="9525">
            <a:solidFill>
              <a:srgbClr val="008080"/>
            </a:solidFill>
            <a:round/>
            <a:headEnd/>
            <a:tailEnd type="triangle" w="med" len="med"/>
          </a:ln>
          <a:extLst>
            <a:ext uri="{909E8E84-426E-40DD-AFC4-6F175D3DCCD1}">
              <a14:hiddenFill xmlns:a14="http://schemas.microsoft.com/office/drawing/2010/main">
                <a:noFill/>
              </a14:hiddenFill>
            </a:ext>
          </a:extLst>
        </p:spPr>
      </p:cxnSp>
      <p:cxnSp>
        <p:nvCxnSpPr>
          <p:cNvPr id="267" name="AutoShape 53"/>
          <p:cNvCxnSpPr>
            <a:cxnSpLocks noChangeShapeType="1"/>
            <a:stCxn id="226" idx="2"/>
            <a:endCxn id="275" idx="0"/>
          </p:cNvCxnSpPr>
          <p:nvPr/>
        </p:nvCxnSpPr>
        <p:spPr bwMode="auto">
          <a:xfrm rot="5400000">
            <a:off x="326415" y="4073599"/>
            <a:ext cx="2581275" cy="402981"/>
          </a:xfrm>
          <a:prstGeom prst="curvedConnector3">
            <a:avLst>
              <a:gd name="adj1" fmla="val 64880"/>
            </a:avLst>
          </a:prstGeom>
          <a:noFill/>
          <a:ln w="9525">
            <a:solidFill>
              <a:srgbClr val="008080"/>
            </a:solidFill>
            <a:round/>
            <a:headEnd/>
            <a:tailEnd type="triangle" w="med" len="med"/>
          </a:ln>
          <a:extLst>
            <a:ext uri="{909E8E84-426E-40DD-AFC4-6F175D3DCCD1}">
              <a14:hiddenFill xmlns:a14="http://schemas.microsoft.com/office/drawing/2010/main">
                <a:noFill/>
              </a14:hiddenFill>
            </a:ext>
          </a:extLst>
        </p:spPr>
      </p:cxnSp>
      <p:sp>
        <p:nvSpPr>
          <p:cNvPr id="268" name="Rectangle 54"/>
          <p:cNvSpPr>
            <a:spLocks noChangeArrowheads="1"/>
          </p:cNvSpPr>
          <p:nvPr/>
        </p:nvSpPr>
        <p:spPr bwMode="auto">
          <a:xfrm>
            <a:off x="1022838" y="5105351"/>
            <a:ext cx="189035" cy="82550"/>
          </a:xfrm>
          <a:prstGeom prst="rect">
            <a:avLst/>
          </a:prstGeom>
          <a:solidFill>
            <a:srgbClr val="FF5050"/>
          </a:solidFill>
          <a:ln w="38100">
            <a:pattFill prst="dkUpDiag">
              <a:fgClr>
                <a:srgbClr val="000080"/>
              </a:fgClr>
              <a:bgClr>
                <a:srgbClr val="FFFFFF"/>
              </a:bgClr>
            </a:pattFill>
            <a:miter lim="800000"/>
            <a:headEnd/>
            <a:tailEnd/>
          </a:ln>
        </p:spPr>
        <p:txBody>
          <a:bodyPr wrap="none" anchor="ctr"/>
          <a:lstStyle/>
          <a:p>
            <a:endParaRPr lang="ja-JP" altLang="en-US">
              <a:latin typeface="HGP創英角ｺﾞｼｯｸUB" pitchFamily="50" charset="-128"/>
            </a:endParaRPr>
          </a:p>
        </p:txBody>
      </p:sp>
      <p:sp>
        <p:nvSpPr>
          <p:cNvPr id="269" name="Rectangle 55"/>
          <p:cNvSpPr>
            <a:spLocks noChangeArrowheads="1"/>
          </p:cNvSpPr>
          <p:nvPr/>
        </p:nvSpPr>
        <p:spPr bwMode="auto">
          <a:xfrm>
            <a:off x="2033954" y="4744988"/>
            <a:ext cx="189035" cy="82550"/>
          </a:xfrm>
          <a:prstGeom prst="rect">
            <a:avLst/>
          </a:prstGeom>
          <a:solidFill>
            <a:srgbClr val="FF5050"/>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270" name="Rectangle 56"/>
          <p:cNvSpPr>
            <a:spLocks noChangeArrowheads="1"/>
          </p:cNvSpPr>
          <p:nvPr/>
        </p:nvSpPr>
        <p:spPr bwMode="auto">
          <a:xfrm>
            <a:off x="2283069" y="5465713"/>
            <a:ext cx="187569" cy="84138"/>
          </a:xfrm>
          <a:prstGeom prst="rect">
            <a:avLst/>
          </a:prstGeom>
          <a:solidFill>
            <a:srgbClr val="FFCC00"/>
          </a:solidFill>
          <a:ln w="38100">
            <a:pattFill prst="dkUpDiag">
              <a:fgClr>
                <a:srgbClr val="000080"/>
              </a:fgClr>
              <a:bgClr>
                <a:srgbClr val="FFFFFF"/>
              </a:bgClr>
            </a:pattFill>
            <a:miter lim="800000"/>
            <a:headEnd/>
            <a:tailEnd/>
          </a:ln>
        </p:spPr>
        <p:txBody>
          <a:bodyPr wrap="none" anchor="ctr"/>
          <a:lstStyle/>
          <a:p>
            <a:endParaRPr lang="ja-JP" altLang="en-US">
              <a:latin typeface="HGP創英角ｺﾞｼｯｸUB" pitchFamily="50" charset="-128"/>
            </a:endParaRPr>
          </a:p>
        </p:txBody>
      </p:sp>
      <p:sp>
        <p:nvSpPr>
          <p:cNvPr id="271" name="Rectangle 57"/>
          <p:cNvSpPr>
            <a:spLocks noChangeArrowheads="1"/>
          </p:cNvSpPr>
          <p:nvPr/>
        </p:nvSpPr>
        <p:spPr bwMode="auto">
          <a:xfrm>
            <a:off x="3174023" y="5021213"/>
            <a:ext cx="189035" cy="84138"/>
          </a:xfrm>
          <a:prstGeom prst="rect">
            <a:avLst/>
          </a:prstGeom>
          <a:solidFill>
            <a:srgbClr val="FFCC00"/>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272" name="Rectangle 58"/>
          <p:cNvSpPr>
            <a:spLocks noChangeArrowheads="1"/>
          </p:cNvSpPr>
          <p:nvPr/>
        </p:nvSpPr>
        <p:spPr bwMode="auto">
          <a:xfrm>
            <a:off x="1022838" y="6102301"/>
            <a:ext cx="189035" cy="82550"/>
          </a:xfrm>
          <a:prstGeom prst="rect">
            <a:avLst/>
          </a:prstGeom>
          <a:solidFill>
            <a:srgbClr val="FFFF00"/>
          </a:solidFill>
          <a:ln w="38100">
            <a:pattFill prst="dkUpDiag">
              <a:fgClr>
                <a:srgbClr val="000080"/>
              </a:fgClr>
              <a:bgClr>
                <a:srgbClr val="FFFFFF"/>
              </a:bgClr>
            </a:pattFill>
            <a:miter lim="800000"/>
            <a:headEnd/>
            <a:tailEnd/>
          </a:ln>
        </p:spPr>
        <p:txBody>
          <a:bodyPr wrap="none" anchor="ctr"/>
          <a:lstStyle/>
          <a:p>
            <a:endParaRPr lang="ja-JP" altLang="en-US">
              <a:latin typeface="HGP創英角ｺﾞｼｯｸUB" pitchFamily="50" charset="-128"/>
            </a:endParaRPr>
          </a:p>
        </p:txBody>
      </p:sp>
      <p:sp>
        <p:nvSpPr>
          <p:cNvPr id="273" name="Rectangle 59"/>
          <p:cNvSpPr>
            <a:spLocks noChangeArrowheads="1"/>
          </p:cNvSpPr>
          <p:nvPr/>
        </p:nvSpPr>
        <p:spPr bwMode="auto">
          <a:xfrm>
            <a:off x="3109546" y="6161038"/>
            <a:ext cx="189035" cy="84138"/>
          </a:xfrm>
          <a:prstGeom prst="rect">
            <a:avLst/>
          </a:prstGeom>
          <a:solidFill>
            <a:srgbClr val="FFFF00"/>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274" name="Rectangle 60"/>
          <p:cNvSpPr>
            <a:spLocks noChangeArrowheads="1"/>
          </p:cNvSpPr>
          <p:nvPr/>
        </p:nvSpPr>
        <p:spPr bwMode="auto">
          <a:xfrm>
            <a:off x="3389435" y="5587951"/>
            <a:ext cx="186103" cy="82550"/>
          </a:xfrm>
          <a:prstGeom prst="rect">
            <a:avLst/>
          </a:prstGeom>
          <a:solidFill>
            <a:srgbClr val="6699FF"/>
          </a:solidFill>
          <a:ln w="38100">
            <a:pattFill prst="dkUpDiag">
              <a:fgClr>
                <a:srgbClr val="000080"/>
              </a:fgClr>
              <a:bgClr>
                <a:srgbClr val="FFFFFF"/>
              </a:bgClr>
            </a:pattFill>
            <a:miter lim="800000"/>
            <a:headEnd/>
            <a:tailEnd/>
          </a:ln>
        </p:spPr>
        <p:txBody>
          <a:bodyPr wrap="none" anchor="ctr"/>
          <a:lstStyle/>
          <a:p>
            <a:endParaRPr lang="ja-JP" altLang="en-US">
              <a:latin typeface="HGP創英角ｺﾞｼｯｸUB" pitchFamily="50" charset="-128"/>
            </a:endParaRPr>
          </a:p>
        </p:txBody>
      </p:sp>
      <p:sp>
        <p:nvSpPr>
          <p:cNvPr id="275" name="Rectangle 61"/>
          <p:cNvSpPr>
            <a:spLocks noChangeArrowheads="1"/>
          </p:cNvSpPr>
          <p:nvPr/>
        </p:nvSpPr>
        <p:spPr bwMode="auto">
          <a:xfrm>
            <a:off x="1321777" y="5584777"/>
            <a:ext cx="187569" cy="84137"/>
          </a:xfrm>
          <a:prstGeom prst="rect">
            <a:avLst/>
          </a:prstGeom>
          <a:solidFill>
            <a:srgbClr val="6699FF"/>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sp>
        <p:nvSpPr>
          <p:cNvPr id="276" name="Rectangle 62"/>
          <p:cNvSpPr>
            <a:spLocks noChangeArrowheads="1"/>
          </p:cNvSpPr>
          <p:nvPr/>
        </p:nvSpPr>
        <p:spPr bwMode="auto">
          <a:xfrm>
            <a:off x="3352800" y="5441902"/>
            <a:ext cx="189035" cy="84137"/>
          </a:xfrm>
          <a:prstGeom prst="rect">
            <a:avLst/>
          </a:prstGeom>
          <a:solidFill>
            <a:srgbClr val="99CC00"/>
          </a:solidFill>
          <a:ln w="38100">
            <a:pattFill prst="dkUpDiag">
              <a:fgClr>
                <a:srgbClr val="000080"/>
              </a:fgClr>
              <a:bgClr>
                <a:srgbClr val="FFFFFF"/>
              </a:bgClr>
            </a:pattFill>
            <a:miter lim="800000"/>
            <a:headEnd/>
            <a:tailEnd/>
          </a:ln>
        </p:spPr>
        <p:txBody>
          <a:bodyPr wrap="none" anchor="ctr"/>
          <a:lstStyle/>
          <a:p>
            <a:endParaRPr lang="ja-JP" altLang="en-US">
              <a:latin typeface="HGP創英角ｺﾞｼｯｸUB" pitchFamily="50" charset="-128"/>
            </a:endParaRPr>
          </a:p>
        </p:txBody>
      </p:sp>
      <p:cxnSp>
        <p:nvCxnSpPr>
          <p:cNvPr id="277" name="AutoShape 63"/>
          <p:cNvCxnSpPr>
            <a:cxnSpLocks noChangeShapeType="1"/>
            <a:stCxn id="268" idx="3"/>
            <a:endCxn id="269" idx="1"/>
          </p:cNvCxnSpPr>
          <p:nvPr/>
        </p:nvCxnSpPr>
        <p:spPr bwMode="auto">
          <a:xfrm flipV="1">
            <a:off x="1211874" y="4786264"/>
            <a:ext cx="822080" cy="360363"/>
          </a:xfrm>
          <a:prstGeom prst="bentConnector3">
            <a:avLst>
              <a:gd name="adj1" fmla="val 64093"/>
            </a:avLst>
          </a:prstGeom>
          <a:noFill/>
          <a:ln w="25400">
            <a:pattFill prst="dkDnDiag">
              <a:fgClr>
                <a:srgbClr val="FF5050"/>
              </a:fgClr>
              <a:bgClr>
                <a:srgbClr val="FFFFFF"/>
              </a:bgClr>
            </a:pattFill>
            <a:miter lim="800000"/>
            <a:headEnd type="triangle" w="lg" len="sm"/>
            <a:tailEnd type="triangle" w="lg" len="sm"/>
          </a:ln>
          <a:extLst>
            <a:ext uri="{909E8E84-426E-40DD-AFC4-6F175D3DCCD1}">
              <a14:hiddenFill xmlns:a14="http://schemas.microsoft.com/office/drawing/2010/main">
                <a:noFill/>
              </a14:hiddenFill>
            </a:ext>
          </a:extLst>
        </p:spPr>
      </p:cxnSp>
      <p:cxnSp>
        <p:nvCxnSpPr>
          <p:cNvPr id="278" name="AutoShape 64"/>
          <p:cNvCxnSpPr>
            <a:cxnSpLocks noChangeShapeType="1"/>
            <a:stCxn id="274" idx="2"/>
            <a:endCxn id="275" idx="2"/>
          </p:cNvCxnSpPr>
          <p:nvPr/>
        </p:nvCxnSpPr>
        <p:spPr bwMode="auto">
          <a:xfrm rot="16200000" flipV="1">
            <a:off x="2448597" y="4654928"/>
            <a:ext cx="1588" cy="2067658"/>
          </a:xfrm>
          <a:prstGeom prst="bentConnector3">
            <a:avLst>
              <a:gd name="adj1" fmla="val -9900005"/>
            </a:avLst>
          </a:prstGeom>
          <a:noFill/>
          <a:ln w="25400">
            <a:pattFill prst="dkDnDiag">
              <a:fgClr>
                <a:srgbClr val="0000FF"/>
              </a:fgClr>
              <a:bgClr>
                <a:srgbClr val="FFFFFF"/>
              </a:bgClr>
            </a:pattFill>
            <a:miter lim="800000"/>
            <a:headEnd type="triangle" w="lg" len="sm"/>
            <a:tailEnd type="triangle" w="lg" len="sm"/>
          </a:ln>
          <a:extLst>
            <a:ext uri="{909E8E84-426E-40DD-AFC4-6F175D3DCCD1}">
              <a14:hiddenFill xmlns:a14="http://schemas.microsoft.com/office/drawing/2010/main">
                <a:noFill/>
              </a14:hiddenFill>
            </a:ext>
          </a:extLst>
        </p:spPr>
      </p:cxnSp>
      <p:cxnSp>
        <p:nvCxnSpPr>
          <p:cNvPr id="279" name="AutoShape 65"/>
          <p:cNvCxnSpPr>
            <a:cxnSpLocks noChangeShapeType="1"/>
            <a:stCxn id="258" idx="2"/>
            <a:endCxn id="268" idx="0"/>
          </p:cNvCxnSpPr>
          <p:nvPr/>
        </p:nvCxnSpPr>
        <p:spPr bwMode="auto">
          <a:xfrm rot="5400000">
            <a:off x="907806" y="4896655"/>
            <a:ext cx="419100" cy="1466"/>
          </a:xfrm>
          <a:prstGeom prst="straightConnector1">
            <a:avLst/>
          </a:prstGeom>
          <a:noFill/>
          <a:ln w="25400">
            <a:pattFill prst="dkDnDiag">
              <a:fgClr>
                <a:srgbClr val="FF5050"/>
              </a:fgClr>
              <a:bgClr>
                <a:srgbClr val="FFFFFF"/>
              </a:bgClr>
            </a:pattFill>
            <a:round/>
            <a:headEnd type="triangle" w="lg" len="sm"/>
            <a:tailEnd type="triangle" w="lg" len="sm"/>
          </a:ln>
          <a:extLst>
            <a:ext uri="{909E8E84-426E-40DD-AFC4-6F175D3DCCD1}">
              <a14:hiddenFill xmlns:a14="http://schemas.microsoft.com/office/drawing/2010/main">
                <a:noFill/>
              </a14:hiddenFill>
            </a:ext>
          </a:extLst>
        </p:spPr>
      </p:cxnSp>
      <p:cxnSp>
        <p:nvCxnSpPr>
          <p:cNvPr id="280" name="AutoShape 66"/>
          <p:cNvCxnSpPr>
            <a:cxnSpLocks noChangeShapeType="1"/>
            <a:stCxn id="260" idx="2"/>
            <a:endCxn id="272" idx="0"/>
          </p:cNvCxnSpPr>
          <p:nvPr/>
        </p:nvCxnSpPr>
        <p:spPr bwMode="auto">
          <a:xfrm>
            <a:off x="1118089" y="5519689"/>
            <a:ext cx="0" cy="563563"/>
          </a:xfrm>
          <a:prstGeom prst="straightConnector1">
            <a:avLst/>
          </a:prstGeom>
          <a:noFill/>
          <a:ln w="25400">
            <a:solidFill>
              <a:srgbClr val="FFFF00"/>
            </a:solidFill>
            <a:round/>
            <a:headEnd type="triangle" w="lg" len="sm"/>
            <a:tailEnd type="triangle" w="lg" len="sm"/>
          </a:ln>
          <a:extLst>
            <a:ext uri="{909E8E84-426E-40DD-AFC4-6F175D3DCCD1}">
              <a14:hiddenFill xmlns:a14="http://schemas.microsoft.com/office/drawing/2010/main">
                <a:noFill/>
              </a14:hiddenFill>
            </a:ext>
          </a:extLst>
        </p:spPr>
      </p:cxnSp>
      <p:cxnSp>
        <p:nvCxnSpPr>
          <p:cNvPr id="281" name="AutoShape 67"/>
          <p:cNvCxnSpPr>
            <a:cxnSpLocks noChangeShapeType="1"/>
            <a:stCxn id="272" idx="2"/>
            <a:endCxn id="273" idx="2"/>
          </p:cNvCxnSpPr>
          <p:nvPr/>
        </p:nvCxnSpPr>
        <p:spPr bwMode="auto">
          <a:xfrm rot="16200000" flipH="1">
            <a:off x="2131280" y="5171660"/>
            <a:ext cx="60325" cy="2086708"/>
          </a:xfrm>
          <a:prstGeom prst="bentConnector3">
            <a:avLst>
              <a:gd name="adj1" fmla="val 389782"/>
            </a:avLst>
          </a:prstGeom>
          <a:noFill/>
          <a:ln w="25400">
            <a:solidFill>
              <a:srgbClr val="FFFF00"/>
            </a:solidFill>
            <a:miter lim="800000"/>
            <a:headEnd type="triangle" w="lg" len="sm"/>
            <a:tailEnd type="triangle" w="lg" len="sm"/>
          </a:ln>
          <a:extLst>
            <a:ext uri="{909E8E84-426E-40DD-AFC4-6F175D3DCCD1}">
              <a14:hiddenFill xmlns:a14="http://schemas.microsoft.com/office/drawing/2010/main">
                <a:noFill/>
              </a14:hiddenFill>
            </a:ext>
          </a:extLst>
        </p:spPr>
      </p:cxnSp>
      <p:cxnSp>
        <p:nvCxnSpPr>
          <p:cNvPr id="282" name="AutoShape 68"/>
          <p:cNvCxnSpPr>
            <a:cxnSpLocks noChangeShapeType="1"/>
            <a:stCxn id="259" idx="2"/>
            <a:endCxn id="270" idx="1"/>
          </p:cNvCxnSpPr>
          <p:nvPr/>
        </p:nvCxnSpPr>
        <p:spPr bwMode="auto">
          <a:xfrm rot="16200000" flipH="1">
            <a:off x="1978942" y="5202861"/>
            <a:ext cx="401637" cy="206619"/>
          </a:xfrm>
          <a:prstGeom prst="bentConnector2">
            <a:avLst/>
          </a:prstGeom>
          <a:noFill/>
          <a:ln w="25400">
            <a:pattFill prst="dkDnDiag">
              <a:fgClr>
                <a:srgbClr val="FF9900"/>
              </a:fgClr>
              <a:bgClr>
                <a:srgbClr val="FFFFFF"/>
              </a:bgClr>
            </a:pattFill>
            <a:miter lim="800000"/>
            <a:headEnd type="triangle" w="lg" len="sm"/>
            <a:tailEnd type="triangle" w="lg" len="sm"/>
          </a:ln>
          <a:extLst>
            <a:ext uri="{909E8E84-426E-40DD-AFC4-6F175D3DCCD1}">
              <a14:hiddenFill xmlns:a14="http://schemas.microsoft.com/office/drawing/2010/main">
                <a:noFill/>
              </a14:hiddenFill>
            </a:ext>
          </a:extLst>
        </p:spPr>
      </p:cxnSp>
      <p:cxnSp>
        <p:nvCxnSpPr>
          <p:cNvPr id="283" name="AutoShape 69"/>
          <p:cNvCxnSpPr>
            <a:cxnSpLocks noChangeShapeType="1"/>
            <a:stCxn id="270" idx="3"/>
            <a:endCxn id="271" idx="1"/>
          </p:cNvCxnSpPr>
          <p:nvPr/>
        </p:nvCxnSpPr>
        <p:spPr bwMode="auto">
          <a:xfrm flipV="1">
            <a:off x="2470638" y="5064076"/>
            <a:ext cx="703385" cy="444500"/>
          </a:xfrm>
          <a:prstGeom prst="straightConnector1">
            <a:avLst/>
          </a:prstGeom>
          <a:noFill/>
          <a:ln w="25400">
            <a:pattFill prst="dkDnDiag">
              <a:fgClr>
                <a:srgbClr val="FF9900"/>
              </a:fgClr>
              <a:bgClr>
                <a:srgbClr val="FFFFFF"/>
              </a:bgClr>
            </a:pattFill>
            <a:round/>
            <a:headEnd type="triangle" w="lg" len="sm"/>
            <a:tailEnd type="triangle" w="lg" len="sm"/>
          </a:ln>
          <a:extLst>
            <a:ext uri="{909E8E84-426E-40DD-AFC4-6F175D3DCCD1}">
              <a14:hiddenFill xmlns:a14="http://schemas.microsoft.com/office/drawing/2010/main">
                <a:noFill/>
              </a14:hiddenFill>
            </a:ext>
          </a:extLst>
        </p:spPr>
      </p:cxnSp>
      <p:sp>
        <p:nvSpPr>
          <p:cNvPr id="284" name="Rectangle 70"/>
          <p:cNvSpPr>
            <a:spLocks noChangeArrowheads="1"/>
          </p:cNvSpPr>
          <p:nvPr/>
        </p:nvSpPr>
        <p:spPr bwMode="auto">
          <a:xfrm>
            <a:off x="2222989" y="6102301"/>
            <a:ext cx="189034" cy="82550"/>
          </a:xfrm>
          <a:prstGeom prst="rect">
            <a:avLst/>
          </a:prstGeom>
          <a:solidFill>
            <a:srgbClr val="99CC00"/>
          </a:solidFill>
          <a:ln w="38100">
            <a:solidFill>
              <a:srgbClr val="000080"/>
            </a:solidFill>
            <a:miter lim="800000"/>
            <a:headEnd/>
            <a:tailEnd/>
          </a:ln>
        </p:spPr>
        <p:txBody>
          <a:bodyPr wrap="none" anchor="ctr"/>
          <a:lstStyle/>
          <a:p>
            <a:endParaRPr lang="ja-JP" altLang="en-US">
              <a:latin typeface="HGP創英角ｺﾞｼｯｸUB" pitchFamily="50" charset="-128"/>
            </a:endParaRPr>
          </a:p>
        </p:txBody>
      </p:sp>
      <p:cxnSp>
        <p:nvCxnSpPr>
          <p:cNvPr id="285" name="AutoShape 71"/>
          <p:cNvCxnSpPr>
            <a:cxnSpLocks noChangeShapeType="1"/>
            <a:stCxn id="284" idx="3"/>
            <a:endCxn id="276" idx="1"/>
          </p:cNvCxnSpPr>
          <p:nvPr/>
        </p:nvCxnSpPr>
        <p:spPr bwMode="auto">
          <a:xfrm flipV="1">
            <a:off x="2412024" y="5484764"/>
            <a:ext cx="940777" cy="658813"/>
          </a:xfrm>
          <a:prstGeom prst="bentConnector3">
            <a:avLst>
              <a:gd name="adj1" fmla="val 37685"/>
            </a:avLst>
          </a:prstGeom>
          <a:noFill/>
          <a:ln w="25400">
            <a:pattFill prst="dkDnDiag">
              <a:fgClr>
                <a:srgbClr val="008000"/>
              </a:fgClr>
              <a:bgClr>
                <a:srgbClr val="FFFFFF"/>
              </a:bgClr>
            </a:pattFill>
            <a:miter lim="800000"/>
            <a:headEnd type="triangle" w="lg" len="sm"/>
            <a:tailEnd type="triangle" w="lg" len="sm"/>
          </a:ln>
          <a:extLst>
            <a:ext uri="{909E8E84-426E-40DD-AFC4-6F175D3DCCD1}">
              <a14:hiddenFill xmlns:a14="http://schemas.microsoft.com/office/drawing/2010/main">
                <a:noFill/>
              </a14:hiddenFill>
            </a:ext>
          </a:extLst>
        </p:spPr>
      </p:cxnSp>
      <p:cxnSp>
        <p:nvCxnSpPr>
          <p:cNvPr id="286" name="AutoShape 72"/>
          <p:cNvCxnSpPr>
            <a:cxnSpLocks noChangeShapeType="1"/>
            <a:stCxn id="276" idx="0"/>
            <a:endCxn id="261" idx="3"/>
          </p:cNvCxnSpPr>
          <p:nvPr/>
        </p:nvCxnSpPr>
        <p:spPr bwMode="auto">
          <a:xfrm rot="16200000" flipV="1">
            <a:off x="3262435" y="5256286"/>
            <a:ext cx="234950" cy="136281"/>
          </a:xfrm>
          <a:prstGeom prst="bentConnector2">
            <a:avLst/>
          </a:prstGeom>
          <a:noFill/>
          <a:ln w="25400">
            <a:pattFill prst="dkDnDiag">
              <a:fgClr>
                <a:srgbClr val="008000"/>
              </a:fgClr>
              <a:bgClr>
                <a:srgbClr val="FFFFFF"/>
              </a:bgClr>
            </a:pattFill>
            <a:miter lim="800000"/>
            <a:headEnd type="triangle" w="lg" len="sm"/>
            <a:tailEnd type="triangle" w="lg" len="sm"/>
          </a:ln>
          <a:extLst>
            <a:ext uri="{909E8E84-426E-40DD-AFC4-6F175D3DCCD1}">
              <a14:hiddenFill xmlns:a14="http://schemas.microsoft.com/office/drawing/2010/main">
                <a:noFill/>
              </a14:hiddenFill>
            </a:ext>
          </a:extLst>
        </p:spPr>
      </p:cxnSp>
      <p:cxnSp>
        <p:nvCxnSpPr>
          <p:cNvPr id="287" name="AutoShape 73"/>
          <p:cNvCxnSpPr>
            <a:cxnSpLocks noChangeShapeType="1"/>
            <a:stCxn id="262" idx="3"/>
            <a:endCxn id="274" idx="3"/>
          </p:cNvCxnSpPr>
          <p:nvPr/>
        </p:nvCxnSpPr>
        <p:spPr bwMode="auto">
          <a:xfrm>
            <a:off x="3327889" y="4667202"/>
            <a:ext cx="265234" cy="962025"/>
          </a:xfrm>
          <a:prstGeom prst="bentConnector3">
            <a:avLst>
              <a:gd name="adj1" fmla="val 172375"/>
            </a:avLst>
          </a:prstGeom>
          <a:noFill/>
          <a:ln w="25400">
            <a:pattFill prst="dkDnDiag">
              <a:fgClr>
                <a:srgbClr val="0000FF"/>
              </a:fgClr>
              <a:bgClr>
                <a:srgbClr val="FFFFFF"/>
              </a:bgClr>
            </a:pattFill>
            <a:miter lim="800000"/>
            <a:headEnd type="triangle" w="lg" len="sm"/>
            <a:tailEnd type="triangle" w="lg" len="sm"/>
          </a:ln>
          <a:extLst>
            <a:ext uri="{909E8E84-426E-40DD-AFC4-6F175D3DCCD1}">
              <a14:hiddenFill xmlns:a14="http://schemas.microsoft.com/office/drawing/2010/main">
                <a:noFill/>
              </a14:hiddenFill>
            </a:ext>
          </a:extLst>
        </p:spPr>
      </p:cxnSp>
      <p:sp>
        <p:nvSpPr>
          <p:cNvPr id="288" name="AutoShape 74"/>
          <p:cNvSpPr>
            <a:spLocks noChangeArrowheads="1"/>
          </p:cNvSpPr>
          <p:nvPr/>
        </p:nvSpPr>
        <p:spPr bwMode="auto">
          <a:xfrm>
            <a:off x="80596" y="3253066"/>
            <a:ext cx="1683474" cy="523220"/>
          </a:xfrm>
          <a:prstGeom prst="wedgeRectCallout">
            <a:avLst>
              <a:gd name="adj1" fmla="val 71431"/>
              <a:gd name="adj2" fmla="val 12241"/>
            </a:avLst>
          </a:prstGeom>
          <a:solidFill>
            <a:srgbClr val="FFCCCC"/>
          </a:solidFill>
          <a:ln w="28575">
            <a:solidFill>
              <a:srgbClr val="ADB1D9"/>
            </a:solidFill>
            <a:miter lim="800000"/>
            <a:headEnd/>
            <a:tailEnd/>
          </a:ln>
        </p:spPr>
        <p:txBody>
          <a:bodyPr wrap="none" anchor="ctr">
            <a:spAutoFit/>
          </a:bodyPr>
          <a:lstStyle/>
          <a:p>
            <a:r>
              <a:rPr lang="ja-JP" altLang="en-US" sz="1400">
                <a:latin typeface="Arial Narrow" charset="0"/>
              </a:rPr>
              <a:t>ブロックに分割して</a:t>
            </a:r>
            <a:br>
              <a:rPr lang="ja-JP" altLang="en-US" sz="1400">
                <a:latin typeface="Arial Narrow" charset="0"/>
              </a:rPr>
            </a:br>
            <a:r>
              <a:rPr lang="ja-JP" altLang="en-US" sz="1400">
                <a:latin typeface="Arial Narrow" charset="0"/>
              </a:rPr>
              <a:t>ランダムに分散配置</a:t>
            </a:r>
          </a:p>
        </p:txBody>
      </p:sp>
      <p:sp>
        <p:nvSpPr>
          <p:cNvPr id="290" name="AutoShape 76"/>
          <p:cNvSpPr>
            <a:spLocks/>
          </p:cNvSpPr>
          <p:nvPr/>
        </p:nvSpPr>
        <p:spPr bwMode="auto">
          <a:xfrm flipH="1">
            <a:off x="543658" y="4444952"/>
            <a:ext cx="118696" cy="1920875"/>
          </a:xfrm>
          <a:prstGeom prst="rightBrace">
            <a:avLst>
              <a:gd name="adj1" fmla="val 12448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nchorCtr="1"/>
          <a:lstStyle/>
          <a:p>
            <a:pPr algn="r"/>
            <a:r>
              <a:rPr lang="en-US" altLang="ja-JP" sz="1200">
                <a:latin typeface="Arial Black" charset="0"/>
                <a:ea typeface="ＭＳ Ｐゴシック" charset="-128"/>
              </a:rPr>
              <a:t/>
            </a:r>
            <a:br>
              <a:rPr lang="en-US" altLang="ja-JP" sz="1200">
                <a:latin typeface="Arial Black" charset="0"/>
                <a:ea typeface="ＭＳ Ｐゴシック" charset="-128"/>
              </a:rPr>
            </a:br>
            <a:r>
              <a:rPr lang="en-US" altLang="ja-JP" sz="1200">
                <a:latin typeface="Arial Black" charset="0"/>
                <a:ea typeface="ＭＳ Ｐゴシック" charset="-128"/>
              </a:rPr>
              <a:t/>
            </a:r>
            <a:br>
              <a:rPr lang="en-US" altLang="ja-JP" sz="1200">
                <a:latin typeface="Arial Black" charset="0"/>
                <a:ea typeface="ＭＳ Ｐゴシック" charset="-128"/>
              </a:rPr>
            </a:br>
            <a:r>
              <a:rPr lang="en-US" altLang="ja-JP" sz="1200">
                <a:latin typeface="Arial Black" charset="0"/>
                <a:ea typeface="ＭＳ Ｐゴシック" charset="-128"/>
              </a:rPr>
              <a:t>DataNodes</a:t>
            </a:r>
          </a:p>
        </p:txBody>
      </p:sp>
      <p:sp>
        <p:nvSpPr>
          <p:cNvPr id="291" name="Rectangle 77"/>
          <p:cNvSpPr>
            <a:spLocks noChangeArrowheads="1"/>
          </p:cNvSpPr>
          <p:nvPr/>
        </p:nvSpPr>
        <p:spPr bwMode="auto">
          <a:xfrm>
            <a:off x="3059723" y="6427739"/>
            <a:ext cx="6100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200">
                <a:latin typeface="Arial Black" charset="0"/>
                <a:ea typeface="ＭＳ Ｐゴシック" charset="-128"/>
              </a:rPr>
              <a:t>Rack</a:t>
            </a:r>
          </a:p>
        </p:txBody>
      </p:sp>
      <p:sp>
        <p:nvSpPr>
          <p:cNvPr id="292" name="Oval 291"/>
          <p:cNvSpPr>
            <a:spLocks noChangeArrowheads="1"/>
          </p:cNvSpPr>
          <p:nvPr/>
        </p:nvSpPr>
        <p:spPr bwMode="auto">
          <a:xfrm>
            <a:off x="2700705" y="2420888"/>
            <a:ext cx="1655885" cy="503238"/>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lnSpc>
                <a:spcPct val="85000"/>
              </a:lnSpc>
            </a:pPr>
            <a:r>
              <a:rPr lang="en-US" altLang="ja-JP" sz="2400">
                <a:solidFill>
                  <a:schemeClr val="bg1"/>
                </a:solidFill>
                <a:latin typeface="HGP創英角ｺﾞｼｯｸUB" pitchFamily="50" charset="-128"/>
              </a:rPr>
              <a:t>HDFS</a:t>
            </a:r>
          </a:p>
        </p:txBody>
      </p:sp>
    </p:spTree>
    <p:extLst>
      <p:ext uri="{BB962C8B-B14F-4D97-AF65-F5344CB8AC3E}">
        <p14:creationId xmlns:p14="http://schemas.microsoft.com/office/powerpoint/2010/main" val="2403342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en-US" altLang="ja-JP" dirty="0" err="1" smtClean="0"/>
              <a:t>MapReduce</a:t>
            </a:r>
            <a:r>
              <a:rPr lang="ja-JP" altLang="en-US" dirty="0" smtClean="0"/>
              <a:t>ジョブを表す</a:t>
            </a:r>
            <a:r>
              <a:rPr lang="en-US" altLang="ja-JP" dirty="0" smtClean="0"/>
              <a:t>API(Job</a:t>
            </a:r>
            <a:r>
              <a:rPr lang="ja-JP" altLang="en-US" dirty="0" smtClean="0"/>
              <a:t>クラス</a:t>
            </a:r>
            <a:r>
              <a:rPr lang="en-US" altLang="ja-JP" dirty="0" smtClean="0"/>
              <a:t>)</a:t>
            </a:r>
            <a:endParaRPr lang="ja-JP" altLang="en-US" dirty="0"/>
          </a:p>
        </p:txBody>
      </p:sp>
      <p:sp>
        <p:nvSpPr>
          <p:cNvPr id="92162" name="コンテンツ プレースホルダー 2"/>
          <p:cNvSpPr>
            <a:spLocks noGrp="1"/>
          </p:cNvSpPr>
          <p:nvPr>
            <p:ph idx="1"/>
          </p:nvPr>
        </p:nvSpPr>
        <p:spPr>
          <a:xfrm>
            <a:off x="179388" y="1206500"/>
            <a:ext cx="8785225" cy="5462588"/>
          </a:xfrm>
        </p:spPr>
        <p:txBody>
          <a:bodyPr/>
          <a:lstStyle/>
          <a:p>
            <a:pPr eaLnBrk="1" hangingPunct="1"/>
            <a:r>
              <a:rPr lang="en-US" altLang="ja-JP" smtClean="0"/>
              <a:t>Job</a:t>
            </a:r>
            <a:r>
              <a:rPr lang="ja-JP" altLang="en-US" smtClean="0"/>
              <a:t>クラスでジョブ全体の設定を行う</a:t>
            </a:r>
            <a:endParaRPr lang="en-US" altLang="ja-JP" smtClean="0"/>
          </a:p>
          <a:p>
            <a:pPr lvl="1" eaLnBrk="1" hangingPunct="1"/>
            <a:r>
              <a:rPr lang="ja-JP" altLang="en-US" smtClean="0"/>
              <a:t>ジョブの名前</a:t>
            </a:r>
            <a:endParaRPr lang="en-US" altLang="ja-JP" smtClean="0"/>
          </a:p>
          <a:p>
            <a:pPr lvl="1" eaLnBrk="1" hangingPunct="1"/>
            <a:r>
              <a:rPr lang="ja-JP" altLang="en-US" smtClean="0"/>
              <a:t>実行</a:t>
            </a:r>
            <a:r>
              <a:rPr lang="en-US" altLang="ja-JP" smtClean="0"/>
              <a:t>Jar</a:t>
            </a:r>
            <a:r>
              <a:rPr lang="ja-JP" altLang="en-US" smtClean="0"/>
              <a:t>ファイルの配布設定</a:t>
            </a:r>
            <a:endParaRPr lang="en-US" altLang="ja-JP" smtClean="0"/>
          </a:p>
          <a:p>
            <a:pPr lvl="1" eaLnBrk="1" hangingPunct="1"/>
            <a:r>
              <a:rPr lang="ja-JP" altLang="en-US" smtClean="0"/>
              <a:t>中間データの</a:t>
            </a:r>
            <a:r>
              <a:rPr lang="en-US" altLang="ja-JP" smtClean="0"/>
              <a:t>Key-Value</a:t>
            </a:r>
            <a:r>
              <a:rPr lang="ja-JP" altLang="en-US" smtClean="0"/>
              <a:t>のデータ型</a:t>
            </a:r>
            <a:endParaRPr lang="en-US" altLang="ja-JP" smtClean="0"/>
          </a:p>
          <a:p>
            <a:pPr lvl="1" eaLnBrk="1" hangingPunct="1"/>
            <a:r>
              <a:rPr lang="ja-JP" altLang="en-US" smtClean="0"/>
              <a:t>出力データの</a:t>
            </a:r>
            <a:r>
              <a:rPr lang="en-US" altLang="ja-JP" smtClean="0"/>
              <a:t>Key-Value</a:t>
            </a:r>
            <a:r>
              <a:rPr lang="ja-JP" altLang="en-US" smtClean="0"/>
              <a:t>のデータ型</a:t>
            </a:r>
            <a:endParaRPr lang="en-US" altLang="ja-JP" smtClean="0"/>
          </a:p>
          <a:p>
            <a:pPr lvl="1" eaLnBrk="1" hangingPunct="1"/>
            <a:r>
              <a:rPr lang="ja-JP" altLang="en-US" smtClean="0"/>
              <a:t>ジョブが利用する</a:t>
            </a:r>
            <a:r>
              <a:rPr lang="en-US" altLang="ja-JP" smtClean="0"/>
              <a:t>Mapper/Reducer</a:t>
            </a:r>
          </a:p>
          <a:p>
            <a:pPr lvl="1" eaLnBrk="1" hangingPunct="1"/>
            <a:r>
              <a:rPr lang="ja-JP" altLang="en-US" smtClean="0"/>
              <a:t>ジョブが利用する</a:t>
            </a:r>
            <a:r>
              <a:rPr lang="en-US" altLang="ja-JP" smtClean="0"/>
              <a:t>InputFormat/OutputFormat</a:t>
            </a:r>
          </a:p>
          <a:p>
            <a:pPr lvl="1" eaLnBrk="1" hangingPunct="1"/>
            <a:r>
              <a:rPr lang="en-US" altLang="ja-JP" smtClean="0">
                <a:solidFill>
                  <a:srgbClr val="FF0000"/>
                </a:solidFill>
              </a:rPr>
              <a:t>Reduce</a:t>
            </a:r>
            <a:r>
              <a:rPr lang="ja-JP" altLang="en-US" smtClean="0">
                <a:solidFill>
                  <a:srgbClr val="FF0000"/>
                </a:solidFill>
              </a:rPr>
              <a:t>タスクの数</a:t>
            </a:r>
            <a:endParaRPr lang="en-US" altLang="ja-JP" smtClean="0">
              <a:solidFill>
                <a:srgbClr val="FF0000"/>
              </a:solidFill>
            </a:endParaRPr>
          </a:p>
          <a:p>
            <a:pPr lvl="1" eaLnBrk="1" hangingPunct="1"/>
            <a:r>
              <a:rPr lang="ja-JP" altLang="en-US" smtClean="0"/>
              <a:t>その他設定</a:t>
            </a:r>
            <a:endParaRPr lang="en-US" altLang="ja-JP" smtClean="0"/>
          </a:p>
          <a:p>
            <a:pPr lvl="2" eaLnBrk="1" hangingPunct="1"/>
            <a:r>
              <a:rPr lang="ja-JP" altLang="en-US" smtClean="0"/>
              <a:t>利用するクラスに応じた個別の設定</a:t>
            </a:r>
            <a:endParaRPr lang="en-US" altLang="ja-JP" smtClean="0"/>
          </a:p>
          <a:p>
            <a:pPr lvl="2" eaLnBrk="1" hangingPunct="1"/>
            <a:r>
              <a:rPr lang="en-US" altLang="ja-JP" smtClean="0"/>
              <a:t>Combiner</a:t>
            </a:r>
            <a:r>
              <a:rPr lang="ja-JP" altLang="en-US" smtClean="0"/>
              <a:t>の設定</a:t>
            </a:r>
            <a:endParaRPr lang="en-US" altLang="ja-JP" smtClean="0"/>
          </a:p>
          <a:p>
            <a:pPr lvl="2" eaLnBrk="1" hangingPunct="1"/>
            <a:r>
              <a:rPr lang="en-US" altLang="ja-JP" smtClean="0"/>
              <a:t>Partitioner</a:t>
            </a:r>
            <a:r>
              <a:rPr lang="ja-JP" altLang="en-US" smtClean="0"/>
              <a:t>の設定</a:t>
            </a:r>
            <a:endParaRPr lang="en-US" altLang="ja-JP" smtClean="0"/>
          </a:p>
          <a:p>
            <a:pPr lvl="2" eaLnBrk="1" hangingPunct="1"/>
            <a:r>
              <a:rPr lang="ja-JP" altLang="en-US" smtClean="0"/>
              <a:t>独自</a:t>
            </a:r>
            <a:r>
              <a:rPr lang="en-US" altLang="ja-JP" smtClean="0"/>
              <a:t>SortComparator</a:t>
            </a:r>
            <a:r>
              <a:rPr lang="ja-JP" altLang="en-US" smtClean="0"/>
              <a:t>の設定</a:t>
            </a:r>
            <a:endParaRPr lang="en-US" altLang="ja-JP" smtClean="0"/>
          </a:p>
          <a:p>
            <a:pPr lvl="2" eaLnBrk="1" hangingPunct="1"/>
            <a:r>
              <a:rPr lang="ja-JP" altLang="en-US" smtClean="0"/>
              <a:t>独自</a:t>
            </a:r>
            <a:r>
              <a:rPr lang="en-US" altLang="ja-JP" smtClean="0"/>
              <a:t>GroupingComparator</a:t>
            </a:r>
            <a:r>
              <a:rPr lang="ja-JP" altLang="en-US" smtClean="0"/>
              <a:t>の設定</a:t>
            </a:r>
            <a:endParaRPr lang="en-US" altLang="ja-JP" smtClean="0"/>
          </a:p>
          <a:p>
            <a:pPr lvl="2" eaLnBrk="1" hangingPunct="1"/>
            <a:r>
              <a:rPr lang="ja-JP" altLang="en-US" smtClean="0"/>
              <a:t>独自プロパティの設定</a:t>
            </a:r>
            <a:endParaRPr lang="en-US" altLang="ja-JP" smtClean="0"/>
          </a:p>
          <a:p>
            <a:pPr lvl="2" eaLnBrk="1" hangingPunct="1"/>
            <a:r>
              <a:rPr lang="ja-JP" altLang="en-US" smtClean="0"/>
              <a:t>データの圧縮に関する設定</a:t>
            </a:r>
            <a:endParaRPr lang="en-US" altLang="ja-JP" smtClean="0"/>
          </a:p>
          <a:p>
            <a:pPr lvl="2" eaLnBrk="1" hangingPunct="1"/>
            <a:r>
              <a:rPr lang="en-US" altLang="ja-JP" smtClean="0"/>
              <a:t>etc</a:t>
            </a:r>
          </a:p>
        </p:txBody>
      </p:sp>
      <p:sp>
        <p:nvSpPr>
          <p:cNvPr id="5" name="四角形吹き出し 4"/>
          <p:cNvSpPr/>
          <p:nvPr/>
        </p:nvSpPr>
        <p:spPr>
          <a:xfrm>
            <a:off x="6227763" y="2708275"/>
            <a:ext cx="2665412" cy="1657350"/>
          </a:xfrm>
          <a:prstGeom prst="wedgeRectCallout">
            <a:avLst>
              <a:gd name="adj1" fmla="val -165741"/>
              <a:gd name="adj2" fmla="val 15264"/>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ja-JP" dirty="0">
                <a:solidFill>
                  <a:schemeClr val="tx1"/>
                </a:solidFill>
              </a:rPr>
              <a:t>Map</a:t>
            </a:r>
            <a:r>
              <a:rPr lang="ja-JP" altLang="en-US" dirty="0">
                <a:solidFill>
                  <a:schemeClr val="tx1"/>
                </a:solidFill>
              </a:rPr>
              <a:t>タスクの数は</a:t>
            </a:r>
            <a:r>
              <a:rPr lang="en-US" altLang="ja-JP" dirty="0" err="1">
                <a:solidFill>
                  <a:schemeClr val="tx1"/>
                </a:solidFill>
              </a:rPr>
              <a:t>InputFormat</a:t>
            </a:r>
            <a:r>
              <a:rPr lang="ja-JP" altLang="en-US" dirty="0">
                <a:solidFill>
                  <a:schemeClr val="tx1"/>
                </a:solidFill>
              </a:rPr>
              <a:t>で決まったが、</a:t>
            </a:r>
            <a:r>
              <a:rPr lang="en-US" altLang="ja-JP" dirty="0">
                <a:solidFill>
                  <a:schemeClr val="tx1"/>
                </a:solidFill>
              </a:rPr>
              <a:t>Reduce</a:t>
            </a:r>
            <a:r>
              <a:rPr lang="ja-JP" altLang="en-US" dirty="0">
                <a:solidFill>
                  <a:schemeClr val="tx1"/>
                </a:solidFill>
              </a:rPr>
              <a:t>タスクの数は開発者が</a:t>
            </a:r>
            <a:r>
              <a:rPr lang="en-US" altLang="ja-JP" dirty="0">
                <a:solidFill>
                  <a:schemeClr val="tx1"/>
                </a:solidFill>
              </a:rPr>
              <a:t>Job</a:t>
            </a:r>
            <a:r>
              <a:rPr lang="ja-JP" altLang="en-US" dirty="0">
                <a:solidFill>
                  <a:schemeClr val="tx1"/>
                </a:solidFill>
              </a:rPr>
              <a:t>クラスに設定する</a:t>
            </a:r>
          </a:p>
        </p:txBody>
      </p:sp>
      <p:sp>
        <p:nvSpPr>
          <p:cNvPr id="7" name="正方形/長方形 6"/>
          <p:cNvSpPr/>
          <p:nvPr/>
        </p:nvSpPr>
        <p:spPr>
          <a:xfrm>
            <a:off x="755650" y="4508500"/>
            <a:ext cx="6048375" cy="216058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2165" name="テキスト ボックス 7"/>
          <p:cNvSpPr txBox="1">
            <a:spLocks noChangeArrowheads="1"/>
          </p:cNvSpPr>
          <p:nvPr/>
        </p:nvSpPr>
        <p:spPr bwMode="auto">
          <a:xfrm>
            <a:off x="4511675" y="5403850"/>
            <a:ext cx="2232025" cy="369888"/>
          </a:xfrm>
          <a:prstGeom prst="rect">
            <a:avLst/>
          </a:prstGeom>
          <a:noFill/>
          <a:ln w="9525">
            <a:noFill/>
            <a:miter lim="800000"/>
            <a:headEnd/>
            <a:tailEnd/>
          </a:ln>
        </p:spPr>
        <p:txBody>
          <a:bodyPr>
            <a:spAutoFit/>
          </a:bodyPr>
          <a:lstStyle/>
          <a:p>
            <a:pPr algn="ctr"/>
            <a:r>
              <a:rPr lang="ja-JP" altLang="en-US"/>
              <a:t>後の講義で扱います</a:t>
            </a:r>
          </a:p>
        </p:txBody>
      </p:sp>
      <p:sp>
        <p:nvSpPr>
          <p:cNvPr id="4" name="スライド番号プレースホルダー 3"/>
          <p:cNvSpPr>
            <a:spLocks noGrp="1"/>
          </p:cNvSpPr>
          <p:nvPr>
            <p:ph type="sldNum" sz="quarter" idx="11"/>
          </p:nvPr>
        </p:nvSpPr>
        <p:spPr/>
        <p:txBody>
          <a:bodyPr/>
          <a:lstStyle/>
          <a:p>
            <a:pPr>
              <a:defRPr/>
            </a:pPr>
            <a:fld id="{E6261FCC-7C52-4E17-A7CB-64EA15BF75EC}" type="slidenum">
              <a:rPr lang="ja-JP" altLang="en-US" smtClean="0"/>
              <a:pPr>
                <a:defRPr/>
              </a:pPr>
              <a:t>40</a:t>
            </a:fld>
            <a:endParaRPr lang="ja-JP"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en-US" altLang="ja-JP" dirty="0" smtClean="0"/>
              <a:t>Job</a:t>
            </a:r>
            <a:r>
              <a:rPr lang="ja-JP" altLang="en-US" dirty="0" smtClean="0"/>
              <a:t>クラスの各種設定用メソッド</a:t>
            </a:r>
            <a:endParaRPr lang="ja-JP" altLang="en-US" dirty="0"/>
          </a:p>
        </p:txBody>
      </p:sp>
      <p:sp>
        <p:nvSpPr>
          <p:cNvPr id="94210" name="コンテンツ プレースホルダー 2"/>
          <p:cNvSpPr>
            <a:spLocks noGrp="1"/>
          </p:cNvSpPr>
          <p:nvPr>
            <p:ph idx="1"/>
          </p:nvPr>
        </p:nvSpPr>
        <p:spPr>
          <a:xfrm>
            <a:off x="179388" y="1206500"/>
            <a:ext cx="8785225" cy="493713"/>
          </a:xfrm>
        </p:spPr>
        <p:txBody>
          <a:bodyPr/>
          <a:lstStyle/>
          <a:p>
            <a:pPr eaLnBrk="1" hangingPunct="1"/>
            <a:r>
              <a:rPr lang="en-US" altLang="ja-JP" smtClean="0"/>
              <a:t>Job</a:t>
            </a:r>
            <a:r>
              <a:rPr lang="ja-JP" altLang="en-US" smtClean="0"/>
              <a:t>クラスには、各要素を設定するメソッドが用意されている</a:t>
            </a:r>
          </a:p>
        </p:txBody>
      </p:sp>
      <p:graphicFrame>
        <p:nvGraphicFramePr>
          <p:cNvPr id="4" name="表 3"/>
          <p:cNvGraphicFramePr>
            <a:graphicFrameLocks noGrp="1"/>
          </p:cNvGraphicFramePr>
          <p:nvPr/>
        </p:nvGraphicFramePr>
        <p:xfrm>
          <a:off x="468313" y="2708275"/>
          <a:ext cx="8208912" cy="3703320"/>
        </p:xfrm>
        <a:graphic>
          <a:graphicData uri="http://schemas.openxmlformats.org/drawingml/2006/table">
            <a:tbl>
              <a:tblPr firstRow="1" bandRow="1">
                <a:tableStyleId>{5C22544A-7EE6-4342-B048-85BDC9FD1C3A}</a:tableStyleId>
              </a:tblPr>
              <a:tblGrid>
                <a:gridCol w="4032448"/>
                <a:gridCol w="4176464"/>
              </a:tblGrid>
              <a:tr h="154816">
                <a:tc>
                  <a:txBody>
                    <a:bodyPr/>
                    <a:lstStyle/>
                    <a:p>
                      <a:r>
                        <a:rPr kumimoji="1" lang="ja-JP" altLang="en-US" smtClean="0"/>
                        <a:t>設定項目</a:t>
                      </a:r>
                      <a:endParaRPr kumimoji="1" lang="ja-JP" altLang="en-US" dirty="0"/>
                    </a:p>
                  </a:txBody>
                  <a:tcPr/>
                </a:tc>
                <a:tc>
                  <a:txBody>
                    <a:bodyPr/>
                    <a:lstStyle/>
                    <a:p>
                      <a:r>
                        <a:rPr kumimoji="1" lang="ja-JP" altLang="en-US" dirty="0" smtClean="0"/>
                        <a:t>設定メソッド</a:t>
                      </a:r>
                      <a:endParaRPr kumimoji="1" lang="ja-JP" altLang="en-US" dirty="0"/>
                    </a:p>
                  </a:txBody>
                  <a:tcPr/>
                </a:tc>
              </a:tr>
              <a:tr h="370840">
                <a:tc>
                  <a:txBody>
                    <a:bodyPr/>
                    <a:lstStyle/>
                    <a:p>
                      <a:r>
                        <a:rPr kumimoji="1" lang="ja-JP" altLang="en-US" dirty="0" smtClean="0"/>
                        <a:t>ジョブ名</a:t>
                      </a:r>
                      <a:endParaRPr kumimoji="1" lang="ja-JP" altLang="en-US" dirty="0"/>
                    </a:p>
                  </a:txBody>
                  <a:tcPr/>
                </a:tc>
                <a:tc>
                  <a:txBody>
                    <a:bodyPr/>
                    <a:lstStyle/>
                    <a:p>
                      <a:r>
                        <a:rPr kumimoji="1" lang="en-US" altLang="ja-JP" dirty="0" err="1" smtClean="0"/>
                        <a:t>setJobName</a:t>
                      </a:r>
                      <a:r>
                        <a:rPr kumimoji="1" lang="en-US" altLang="ja-JP" dirty="0" smtClean="0"/>
                        <a:t>()</a:t>
                      </a:r>
                      <a:endParaRPr kumimoji="1" lang="ja-JP" altLang="en-US" dirty="0"/>
                    </a:p>
                  </a:txBody>
                  <a:tcPr/>
                </a:tc>
              </a:tr>
              <a:tr h="370840">
                <a:tc>
                  <a:txBody>
                    <a:bodyPr/>
                    <a:lstStyle/>
                    <a:p>
                      <a:r>
                        <a:rPr kumimoji="1" lang="ja-JP" altLang="en-US" dirty="0" smtClean="0"/>
                        <a:t>実行</a:t>
                      </a:r>
                      <a:r>
                        <a:rPr kumimoji="1" lang="en-US" altLang="ja-JP" dirty="0" smtClean="0"/>
                        <a:t>Jar</a:t>
                      </a:r>
                      <a:r>
                        <a:rPr kumimoji="1" lang="ja-JP" altLang="en-US" dirty="0" smtClean="0"/>
                        <a:t>ファイルの配布方法</a:t>
                      </a:r>
                      <a:endParaRPr kumimoji="1" lang="ja-JP" altLang="en-US" dirty="0"/>
                    </a:p>
                  </a:txBody>
                  <a:tcPr/>
                </a:tc>
                <a:tc>
                  <a:txBody>
                    <a:bodyPr/>
                    <a:lstStyle/>
                    <a:p>
                      <a:r>
                        <a:rPr kumimoji="1" lang="en-US" altLang="ja-JP" dirty="0" err="1" smtClean="0"/>
                        <a:t>setJarByClass</a:t>
                      </a:r>
                      <a:r>
                        <a:rPr kumimoji="1" lang="en-US" altLang="ja-JP" dirty="0" smtClean="0"/>
                        <a:t>()</a:t>
                      </a:r>
                      <a:endParaRPr kumimoji="1" lang="ja-JP" altLang="en-US" dirty="0"/>
                    </a:p>
                  </a:txBody>
                  <a:tcPr/>
                </a:tc>
              </a:tr>
              <a:tr h="370840">
                <a:tc>
                  <a:txBody>
                    <a:bodyPr/>
                    <a:lstStyle/>
                    <a:p>
                      <a:r>
                        <a:rPr kumimoji="1" lang="en-US" altLang="ja-JP" dirty="0" smtClean="0"/>
                        <a:t>Mapper</a:t>
                      </a:r>
                      <a:endParaRPr kumimoji="1" lang="ja-JP" altLang="en-US" dirty="0"/>
                    </a:p>
                  </a:txBody>
                  <a:tcPr/>
                </a:tc>
                <a:tc>
                  <a:txBody>
                    <a:bodyPr/>
                    <a:lstStyle/>
                    <a:p>
                      <a:r>
                        <a:rPr kumimoji="1" lang="en-US" altLang="ja-JP" dirty="0" err="1" smtClean="0"/>
                        <a:t>setMapperClass</a:t>
                      </a:r>
                      <a:r>
                        <a:rPr kumimoji="1" lang="en-US" altLang="ja-JP" dirty="0" smtClean="0"/>
                        <a:t>()</a:t>
                      </a:r>
                      <a:endParaRPr kumimoji="1" lang="ja-JP" altLang="en-US" dirty="0"/>
                    </a:p>
                  </a:txBody>
                  <a:tcPr/>
                </a:tc>
              </a:tr>
              <a:tr h="370840">
                <a:tc>
                  <a:txBody>
                    <a:bodyPr/>
                    <a:lstStyle/>
                    <a:p>
                      <a:r>
                        <a:rPr kumimoji="1" lang="en-US" altLang="ja-JP" dirty="0" smtClean="0"/>
                        <a:t>Reducer</a:t>
                      </a:r>
                      <a:endParaRPr kumimoji="1" lang="ja-JP" altLang="en-US" dirty="0"/>
                    </a:p>
                  </a:txBody>
                  <a:tcPr/>
                </a:tc>
                <a:tc>
                  <a:txBody>
                    <a:bodyPr/>
                    <a:lstStyle/>
                    <a:p>
                      <a:r>
                        <a:rPr kumimoji="1" lang="en-US" altLang="ja-JP" dirty="0" err="1" smtClean="0"/>
                        <a:t>setReducerClass</a:t>
                      </a:r>
                      <a:r>
                        <a:rPr kumimoji="1" lang="en-US" altLang="ja-JP" dirty="0" smtClean="0"/>
                        <a:t>()</a:t>
                      </a:r>
                      <a:endParaRPr kumimoji="1" lang="ja-JP" altLang="en-US" dirty="0"/>
                    </a:p>
                  </a:txBody>
                  <a:tcPr/>
                </a:tc>
              </a:tr>
              <a:tr h="370840">
                <a:tc>
                  <a:txBody>
                    <a:bodyPr/>
                    <a:lstStyle/>
                    <a:p>
                      <a:r>
                        <a:rPr kumimoji="1" lang="ja-JP" altLang="en-US" dirty="0" smtClean="0"/>
                        <a:t>中間データの</a:t>
                      </a:r>
                      <a:r>
                        <a:rPr kumimoji="1" lang="en-US" altLang="ja-JP" dirty="0" smtClean="0"/>
                        <a:t>Key</a:t>
                      </a:r>
                      <a:r>
                        <a:rPr kumimoji="1" lang="ja-JP" altLang="en-US" dirty="0" smtClean="0"/>
                        <a:t>の型</a:t>
                      </a:r>
                      <a:endParaRPr kumimoji="1" lang="ja-JP" altLang="en-US" dirty="0"/>
                    </a:p>
                  </a:txBody>
                  <a:tcPr/>
                </a:tc>
                <a:tc>
                  <a:txBody>
                    <a:bodyPr/>
                    <a:lstStyle/>
                    <a:p>
                      <a:r>
                        <a:rPr kumimoji="1" lang="en-US" altLang="ja-JP" dirty="0" err="1" smtClean="0"/>
                        <a:t>setMapOutputKeyClass</a:t>
                      </a:r>
                      <a:r>
                        <a:rPr kumimoji="1" lang="en-US" altLang="ja-JP" dirty="0" smtClean="0"/>
                        <a:t>()</a:t>
                      </a:r>
                      <a:endParaRPr kumimoji="1" lang="ja-JP" altLang="en-US" dirty="0"/>
                    </a:p>
                  </a:txBody>
                  <a:tcPr/>
                </a:tc>
              </a:tr>
              <a:tr h="370840">
                <a:tc>
                  <a:txBody>
                    <a:bodyPr/>
                    <a:lstStyle/>
                    <a:p>
                      <a:r>
                        <a:rPr kumimoji="1" lang="ja-JP" altLang="en-US" dirty="0" smtClean="0"/>
                        <a:t>中間データの</a:t>
                      </a:r>
                      <a:r>
                        <a:rPr kumimoji="1" lang="en-US" altLang="ja-JP" dirty="0" smtClean="0"/>
                        <a:t>Value</a:t>
                      </a:r>
                      <a:r>
                        <a:rPr kumimoji="1" lang="ja-JP" altLang="en-US" dirty="0" smtClean="0"/>
                        <a:t>の型</a:t>
                      </a:r>
                      <a:endParaRPr kumimoji="1" lang="ja-JP" altLang="en-US" dirty="0"/>
                    </a:p>
                  </a:txBody>
                  <a:tcPr/>
                </a:tc>
                <a:tc>
                  <a:txBody>
                    <a:bodyPr/>
                    <a:lstStyle/>
                    <a:p>
                      <a:r>
                        <a:rPr kumimoji="1" lang="en-US" altLang="ja-JP" dirty="0" err="1" smtClean="0"/>
                        <a:t>setMapOutputValueClass</a:t>
                      </a:r>
                      <a:r>
                        <a:rPr kumimoji="1" lang="en-US" altLang="ja-JP" dirty="0" smtClean="0"/>
                        <a:t>()</a:t>
                      </a:r>
                      <a:endParaRPr kumimoji="1" lang="ja-JP" altLang="en-US" dirty="0"/>
                    </a:p>
                  </a:txBody>
                  <a:tcPr/>
                </a:tc>
              </a:tr>
              <a:tr h="370840">
                <a:tc>
                  <a:txBody>
                    <a:bodyPr/>
                    <a:lstStyle/>
                    <a:p>
                      <a:r>
                        <a:rPr kumimoji="1" lang="ja-JP" altLang="en-US" dirty="0" smtClean="0"/>
                        <a:t>出力データの</a:t>
                      </a:r>
                      <a:r>
                        <a:rPr kumimoji="1" lang="en-US" altLang="ja-JP" dirty="0" smtClean="0"/>
                        <a:t>Key</a:t>
                      </a:r>
                      <a:r>
                        <a:rPr kumimoji="1" lang="ja-JP" altLang="en-US" dirty="0" smtClean="0"/>
                        <a:t>の型</a:t>
                      </a:r>
                      <a:endParaRPr kumimoji="1" lang="ja-JP" altLang="en-US" dirty="0"/>
                    </a:p>
                  </a:txBody>
                  <a:tcPr/>
                </a:tc>
                <a:tc>
                  <a:txBody>
                    <a:bodyPr/>
                    <a:lstStyle/>
                    <a:p>
                      <a:r>
                        <a:rPr kumimoji="1" lang="en-US" altLang="ja-JP" dirty="0" err="1" smtClean="0"/>
                        <a:t>setOutputKeyClasss</a:t>
                      </a:r>
                      <a:r>
                        <a:rPr kumimoji="1" lang="en-US" altLang="ja-JP" dirty="0" smtClean="0"/>
                        <a:t>()</a:t>
                      </a:r>
                      <a:endParaRPr kumimoji="1" lang="ja-JP" altLang="en-US" dirty="0"/>
                    </a:p>
                  </a:txBody>
                  <a:tcPr/>
                </a:tc>
              </a:tr>
              <a:tr h="370840">
                <a:tc>
                  <a:txBody>
                    <a:bodyPr/>
                    <a:lstStyle/>
                    <a:p>
                      <a:r>
                        <a:rPr kumimoji="1" lang="ja-JP" altLang="en-US" dirty="0" smtClean="0"/>
                        <a:t>出力データの</a:t>
                      </a:r>
                      <a:r>
                        <a:rPr kumimoji="1" lang="en-US" altLang="ja-JP" dirty="0" smtClean="0"/>
                        <a:t>Value</a:t>
                      </a:r>
                      <a:r>
                        <a:rPr kumimoji="1" lang="ja-JP" altLang="en-US" dirty="0" smtClean="0"/>
                        <a:t>の型</a:t>
                      </a:r>
                      <a:endParaRPr kumimoji="1" lang="ja-JP" altLang="en-US" dirty="0"/>
                    </a:p>
                  </a:txBody>
                  <a:tcPr/>
                </a:tc>
                <a:tc>
                  <a:txBody>
                    <a:bodyPr/>
                    <a:lstStyle/>
                    <a:p>
                      <a:r>
                        <a:rPr kumimoji="1" lang="en-US" altLang="ja-JP" dirty="0" err="1" smtClean="0"/>
                        <a:t>setOutputValueClass</a:t>
                      </a:r>
                      <a:r>
                        <a:rPr kumimoji="1" lang="en-US" altLang="ja-JP" dirty="0" smtClean="0"/>
                        <a:t>()</a:t>
                      </a:r>
                      <a:endParaRPr kumimoji="1" lang="ja-JP" altLang="en-US" dirty="0"/>
                    </a:p>
                  </a:txBody>
                  <a:tcPr/>
                </a:tc>
              </a:tr>
              <a:tr h="370840">
                <a:tc>
                  <a:txBody>
                    <a:bodyPr/>
                    <a:lstStyle/>
                    <a:p>
                      <a:r>
                        <a:rPr kumimoji="1" lang="en-US" altLang="ja-JP" dirty="0" smtClean="0"/>
                        <a:t>Reduce</a:t>
                      </a:r>
                      <a:r>
                        <a:rPr kumimoji="1" lang="ja-JP" altLang="en-US" dirty="0" smtClean="0"/>
                        <a:t>タスクの数</a:t>
                      </a:r>
                      <a:endParaRPr kumimoji="1" lang="ja-JP" altLang="en-US" dirty="0"/>
                    </a:p>
                  </a:txBody>
                  <a:tcPr/>
                </a:tc>
                <a:tc>
                  <a:txBody>
                    <a:bodyPr/>
                    <a:lstStyle/>
                    <a:p>
                      <a:r>
                        <a:rPr kumimoji="1" lang="en-US" altLang="ja-JP" dirty="0" err="1" smtClean="0"/>
                        <a:t>setNumReduceTasks</a:t>
                      </a:r>
                      <a:r>
                        <a:rPr kumimoji="1" lang="en-US" altLang="ja-JP" dirty="0" smtClean="0"/>
                        <a:t>()</a:t>
                      </a:r>
                      <a:endParaRPr kumimoji="1" lang="ja-JP" altLang="en-US" dirty="0"/>
                    </a:p>
                  </a:txBody>
                  <a:tcPr/>
                </a:tc>
              </a:tr>
            </a:tbl>
          </a:graphicData>
        </a:graphic>
      </p:graphicFrame>
      <p:sp>
        <p:nvSpPr>
          <p:cNvPr id="5" name="スライド番号プレースホルダー 4"/>
          <p:cNvSpPr>
            <a:spLocks noGrp="1"/>
          </p:cNvSpPr>
          <p:nvPr>
            <p:ph type="sldNum" sz="quarter" idx="11"/>
          </p:nvPr>
        </p:nvSpPr>
        <p:spPr/>
        <p:txBody>
          <a:bodyPr/>
          <a:lstStyle/>
          <a:p>
            <a:pPr>
              <a:defRPr/>
            </a:pPr>
            <a:fld id="{5523B019-F9A6-4FF5-910A-E77EB553FBAD}" type="slidenum">
              <a:rPr lang="ja-JP" altLang="en-US" smtClean="0"/>
              <a:pPr>
                <a:defRPr/>
              </a:pPr>
              <a:t>41</a:t>
            </a:fld>
            <a:endParaRPr lang="ja-JP"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ja-JP" altLang="en-US" dirty="0" smtClean="0"/>
              <a:t>使用するクラスに応じた個別の設定</a:t>
            </a:r>
            <a:endParaRPr lang="ja-JP" altLang="en-US" dirty="0"/>
          </a:p>
        </p:txBody>
      </p:sp>
      <p:sp>
        <p:nvSpPr>
          <p:cNvPr id="3" name="コンテンツ プレースホルダー 2"/>
          <p:cNvSpPr>
            <a:spLocks noGrp="1"/>
          </p:cNvSpPr>
          <p:nvPr>
            <p:ph idx="1"/>
          </p:nvPr>
        </p:nvSpPr>
        <p:spPr/>
        <p:txBody>
          <a:bodyPr/>
          <a:lstStyle/>
          <a:p>
            <a:pPr eaLnBrk="1" hangingPunct="1">
              <a:defRPr/>
            </a:pPr>
            <a:r>
              <a:rPr lang="ja-JP" altLang="en-US" dirty="0"/>
              <a:t>使用</a:t>
            </a:r>
            <a:r>
              <a:rPr lang="ja-JP" altLang="en-US" dirty="0" smtClean="0"/>
              <a:t>するクラスによっては個別に設定が必要な場合もある</a:t>
            </a:r>
            <a:endParaRPr lang="en-US" altLang="ja-JP" dirty="0" smtClean="0"/>
          </a:p>
          <a:p>
            <a:pPr marL="0" indent="0" eaLnBrk="1" hangingPunct="1">
              <a:buFont typeface="Wingdings" pitchFamily="2" charset="2"/>
              <a:buNone/>
              <a:defRPr/>
            </a:pPr>
            <a:endParaRPr lang="en-US" altLang="ja-JP" dirty="0" smtClean="0"/>
          </a:p>
          <a:p>
            <a:pPr marL="0" indent="0" eaLnBrk="1" hangingPunct="1">
              <a:buFont typeface="Wingdings" pitchFamily="2" charset="2"/>
              <a:buNone/>
              <a:defRPr/>
            </a:pPr>
            <a:r>
              <a:rPr lang="ja-JP" altLang="en-US" dirty="0" smtClean="0"/>
              <a:t>例</a:t>
            </a:r>
            <a:r>
              <a:rPr lang="en-US" altLang="ja-JP" dirty="0" smtClean="0"/>
              <a:t>)</a:t>
            </a:r>
            <a:r>
              <a:rPr lang="en-US" altLang="ja-JP" dirty="0" err="1" smtClean="0"/>
              <a:t>FileInputFormat</a:t>
            </a:r>
            <a:r>
              <a:rPr lang="ja-JP" altLang="en-US" dirty="0" smtClean="0"/>
              <a:t>のサブクラスを利用する場合</a:t>
            </a:r>
            <a:endParaRPr lang="en-US" altLang="ja-JP" dirty="0" smtClean="0"/>
          </a:p>
          <a:p>
            <a:pPr eaLnBrk="1" hangingPunct="1">
              <a:defRPr/>
            </a:pPr>
            <a:endParaRPr lang="en-US" altLang="ja-JP" dirty="0"/>
          </a:p>
          <a:p>
            <a:pPr eaLnBrk="1" hangingPunct="1">
              <a:defRPr/>
            </a:pPr>
            <a:r>
              <a:rPr lang="en-US" altLang="ja-JP" dirty="0" err="1" smtClean="0"/>
              <a:t>TextInputFomat</a:t>
            </a:r>
            <a:r>
              <a:rPr lang="ja-JP" altLang="en-US" dirty="0" smtClean="0"/>
              <a:t>や</a:t>
            </a:r>
            <a:r>
              <a:rPr lang="en-US" altLang="ja-JP" dirty="0" err="1" smtClean="0"/>
              <a:t>KeyValueTextInputFormat</a:t>
            </a:r>
            <a:r>
              <a:rPr lang="ja-JP" altLang="en-US" dirty="0"/>
              <a:t>など</a:t>
            </a:r>
            <a:r>
              <a:rPr lang="ja-JP" altLang="en-US" dirty="0" smtClean="0"/>
              <a:t>の</a:t>
            </a:r>
            <a:r>
              <a:rPr lang="en-US" altLang="ja-JP" dirty="0" err="1" smtClean="0"/>
              <a:t>FileInputFormat</a:t>
            </a:r>
            <a:r>
              <a:rPr lang="ja-JP" altLang="en-US" dirty="0" smtClean="0"/>
              <a:t>系のクラスは、</a:t>
            </a:r>
            <a:r>
              <a:rPr lang="en-US" altLang="ja-JP" dirty="0" err="1" smtClean="0"/>
              <a:t>FileInputFormat.addInputPath</a:t>
            </a:r>
            <a:r>
              <a:rPr lang="ja-JP" altLang="en-US" dirty="0" smtClean="0"/>
              <a:t>メソッドで</a:t>
            </a:r>
            <a:r>
              <a:rPr lang="en-US" altLang="ja-JP" dirty="0" smtClean="0"/>
              <a:t>HDFS</a:t>
            </a:r>
            <a:r>
              <a:rPr lang="ja-JP" altLang="en-US" dirty="0" smtClean="0"/>
              <a:t>上の入力パスを設定する必要がある</a:t>
            </a:r>
            <a:endParaRPr lang="en-US" altLang="ja-JP" dirty="0" smtClean="0"/>
          </a:p>
          <a:p>
            <a:pPr eaLnBrk="1" hangingPunct="1">
              <a:defRPr/>
            </a:pPr>
            <a:endParaRPr lang="en-US" altLang="ja-JP" dirty="0"/>
          </a:p>
          <a:p>
            <a:pPr eaLnBrk="1" hangingPunct="1">
              <a:defRPr/>
            </a:pPr>
            <a:r>
              <a:rPr lang="ja-JP" altLang="en-US" dirty="0" smtClean="0"/>
              <a:t>同様に、</a:t>
            </a:r>
            <a:r>
              <a:rPr lang="en-US" altLang="ja-JP" dirty="0" err="1" smtClean="0"/>
              <a:t>TextOutputFormat</a:t>
            </a:r>
            <a:r>
              <a:rPr lang="ja-JP" altLang="en-US" dirty="0" smtClean="0"/>
              <a:t>なども、</a:t>
            </a:r>
            <a:r>
              <a:rPr lang="en-US" altLang="ja-JP" dirty="0" err="1" smtClean="0"/>
              <a:t>FileOutputFormat.setOutputPath</a:t>
            </a:r>
            <a:r>
              <a:rPr lang="ja-JP" altLang="en-US" dirty="0" smtClean="0"/>
              <a:t>メソッドで出力パスを設定する必要がある</a:t>
            </a:r>
            <a:endParaRPr lang="en-US" altLang="ja-JP" dirty="0" smtClean="0"/>
          </a:p>
        </p:txBody>
      </p:sp>
      <p:sp>
        <p:nvSpPr>
          <p:cNvPr id="4" name="スライド番号プレースホルダー 3"/>
          <p:cNvSpPr>
            <a:spLocks noGrp="1"/>
          </p:cNvSpPr>
          <p:nvPr>
            <p:ph type="sldNum" sz="quarter" idx="11"/>
          </p:nvPr>
        </p:nvSpPr>
        <p:spPr/>
        <p:txBody>
          <a:bodyPr/>
          <a:lstStyle/>
          <a:p>
            <a:pPr>
              <a:defRPr/>
            </a:pPr>
            <a:fld id="{E965DBC0-F0BD-448B-A230-AB87D3E844DA}" type="slidenum">
              <a:rPr lang="ja-JP" altLang="en-US" smtClean="0"/>
              <a:pPr>
                <a:defRPr/>
              </a:pPr>
              <a:t>42</a:t>
            </a:fld>
            <a:endParaRPr lang="ja-JP"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en-US" altLang="ja-JP" dirty="0" err="1" smtClean="0"/>
              <a:t>MapReduce</a:t>
            </a:r>
            <a:r>
              <a:rPr lang="ja-JP" altLang="en-US" dirty="0" smtClean="0"/>
              <a:t>ジョブはどこで組み立てる？</a:t>
            </a:r>
            <a:endParaRPr lang="ja-JP" altLang="en-US" dirty="0"/>
          </a:p>
        </p:txBody>
      </p:sp>
      <p:sp>
        <p:nvSpPr>
          <p:cNvPr id="3" name="コンテンツ プレースホルダー 2"/>
          <p:cNvSpPr>
            <a:spLocks noGrp="1"/>
          </p:cNvSpPr>
          <p:nvPr>
            <p:ph idx="1"/>
          </p:nvPr>
        </p:nvSpPr>
        <p:spPr/>
        <p:txBody>
          <a:bodyPr/>
          <a:lstStyle/>
          <a:p>
            <a:pPr eaLnBrk="1" hangingPunct="1">
              <a:defRPr/>
            </a:pPr>
            <a:r>
              <a:rPr lang="ja-JP" altLang="en-US" dirty="0" smtClean="0"/>
              <a:t>ジョブの設定方法を理解し、</a:t>
            </a:r>
            <a:r>
              <a:rPr lang="en-US" altLang="ja-JP" dirty="0" err="1" smtClean="0"/>
              <a:t>MapReduce</a:t>
            </a:r>
            <a:r>
              <a:rPr lang="ja-JP" altLang="en-US" dirty="0" smtClean="0"/>
              <a:t>ジョブを組み立てる準備は整った</a:t>
            </a:r>
            <a:endParaRPr lang="en-US" altLang="ja-JP" dirty="0" smtClean="0"/>
          </a:p>
          <a:p>
            <a:pPr eaLnBrk="1" hangingPunct="1">
              <a:defRPr/>
            </a:pPr>
            <a:r>
              <a:rPr lang="ja-JP" altLang="en-US" dirty="0"/>
              <a:t>どこ</a:t>
            </a:r>
            <a:r>
              <a:rPr lang="ja-JP" altLang="en-US" dirty="0" smtClean="0"/>
              <a:t>で</a:t>
            </a:r>
            <a:r>
              <a:rPr lang="en-US" altLang="ja-JP" dirty="0" err="1" smtClean="0"/>
              <a:t>MapReduce</a:t>
            </a:r>
            <a:r>
              <a:rPr lang="ja-JP" altLang="en-US" dirty="0" smtClean="0"/>
              <a:t>ジョブを組み立てるか</a:t>
            </a:r>
            <a:r>
              <a:rPr lang="en-US" altLang="ja-JP" dirty="0" smtClean="0"/>
              <a:t>?</a:t>
            </a:r>
          </a:p>
          <a:p>
            <a:pPr marL="457200" indent="-457200" eaLnBrk="1" hangingPunct="1">
              <a:buFont typeface="+mj-ea"/>
              <a:buAutoNum type="circleNumDbPlain"/>
              <a:defRPr/>
            </a:pPr>
            <a:endParaRPr lang="en-US" altLang="ja-JP" dirty="0"/>
          </a:p>
          <a:p>
            <a:pPr marL="457200" indent="-457200" eaLnBrk="1" hangingPunct="1">
              <a:buFont typeface="+mj-ea"/>
              <a:buAutoNum type="circleNumDbPlain"/>
              <a:defRPr/>
            </a:pPr>
            <a:r>
              <a:rPr lang="ja-JP" altLang="en-US" dirty="0" smtClean="0"/>
              <a:t>ドライバ</a:t>
            </a:r>
            <a:r>
              <a:rPr lang="en-US" altLang="ja-JP" dirty="0" smtClean="0"/>
              <a:t>(</a:t>
            </a:r>
            <a:r>
              <a:rPr lang="ja-JP" altLang="en-US" dirty="0" smtClean="0"/>
              <a:t>後述</a:t>
            </a:r>
            <a:r>
              <a:rPr lang="en-US" altLang="ja-JP" dirty="0" smtClean="0"/>
              <a:t>)</a:t>
            </a:r>
            <a:r>
              <a:rPr lang="ja-JP" altLang="en-US" dirty="0" smtClean="0"/>
              <a:t>内で組み立てる</a:t>
            </a:r>
            <a:endParaRPr lang="en-US" altLang="ja-JP" dirty="0" smtClean="0"/>
          </a:p>
          <a:p>
            <a:pPr marL="857250" lvl="1" indent="-457200" eaLnBrk="1" hangingPunct="1">
              <a:buFont typeface="Wingdings" pitchFamily="2" charset="2"/>
              <a:buChar char="Ø"/>
              <a:defRPr/>
            </a:pPr>
            <a:r>
              <a:rPr lang="ja-JP" altLang="en-US" dirty="0" smtClean="0"/>
              <a:t>簡易的。単一のジョブのみ実行する場合など</a:t>
            </a:r>
            <a:endParaRPr lang="en-US" altLang="ja-JP" dirty="0" smtClean="0"/>
          </a:p>
          <a:p>
            <a:pPr marL="457200" indent="-457200" eaLnBrk="1" hangingPunct="1">
              <a:buFont typeface="+mj-ea"/>
              <a:buAutoNum type="circleNumDbPlain"/>
              <a:defRPr/>
            </a:pPr>
            <a:r>
              <a:rPr lang="en-US" altLang="ja-JP" dirty="0" smtClean="0"/>
              <a:t>Job</a:t>
            </a:r>
            <a:r>
              <a:rPr lang="ja-JP" altLang="en-US" dirty="0" smtClean="0"/>
              <a:t>クラスを継承した独自の</a:t>
            </a:r>
            <a:r>
              <a:rPr lang="en-US" altLang="ja-JP" dirty="0" smtClean="0"/>
              <a:t>Job</a:t>
            </a:r>
            <a:r>
              <a:rPr lang="ja-JP" altLang="en-US" dirty="0" smtClean="0"/>
              <a:t>クラスの内部で組み立てる</a:t>
            </a:r>
            <a:endParaRPr lang="en-US" altLang="ja-JP" dirty="0" smtClean="0"/>
          </a:p>
          <a:p>
            <a:pPr marL="857250" lvl="1" indent="-457200" eaLnBrk="1" hangingPunct="1">
              <a:buFont typeface="Wingdings" pitchFamily="2" charset="2"/>
              <a:buChar char="Ø"/>
              <a:defRPr/>
            </a:pPr>
            <a:r>
              <a:rPr lang="ja-JP" altLang="en-US" dirty="0" smtClean="0"/>
              <a:t>複数のジョブを実行する場合や、ジョブをモジュール化</a:t>
            </a:r>
            <a:r>
              <a:rPr lang="ja-JP" altLang="en-US" dirty="0"/>
              <a:t>したい場合</a:t>
            </a:r>
            <a:endParaRPr lang="en-US" altLang="ja-JP" dirty="0"/>
          </a:p>
          <a:p>
            <a:pPr marL="457200" indent="-457200" eaLnBrk="1" hangingPunct="1">
              <a:buFont typeface="+mj-ea"/>
              <a:buAutoNum type="circleNumDbPlain"/>
              <a:defRPr/>
            </a:pPr>
            <a:endParaRPr lang="en-US" altLang="ja-JP" dirty="0" smtClean="0"/>
          </a:p>
          <a:p>
            <a:pPr marL="457200" indent="-457200" eaLnBrk="1" hangingPunct="1">
              <a:buFont typeface="+mj-ea"/>
              <a:buAutoNum type="circleNumDbPlain"/>
              <a:defRPr/>
            </a:pPr>
            <a:endParaRPr lang="en-US" altLang="ja-JP" dirty="0"/>
          </a:p>
          <a:p>
            <a:pPr marL="457200" indent="-457200" eaLnBrk="1" hangingPunct="1">
              <a:buFont typeface="+mj-ea"/>
              <a:buAutoNum type="circleNumDbPlain"/>
              <a:defRPr/>
            </a:pPr>
            <a:endParaRPr lang="en-US" altLang="ja-JP" dirty="0" smtClean="0"/>
          </a:p>
          <a:p>
            <a:pPr marL="457200" indent="-457200" eaLnBrk="1" hangingPunct="1">
              <a:buFont typeface="+mj-ea"/>
              <a:buAutoNum type="circleNumDbPlain"/>
              <a:defRPr/>
            </a:pPr>
            <a:endParaRPr lang="en-US" altLang="ja-JP" dirty="0"/>
          </a:p>
          <a:p>
            <a:pPr marL="457200" indent="-457200" eaLnBrk="1" hangingPunct="1">
              <a:buFont typeface="+mj-ea"/>
              <a:buAutoNum type="circleNumDbPlain"/>
              <a:defRPr/>
            </a:pPr>
            <a:endParaRPr lang="en-US" altLang="ja-JP" dirty="0" smtClean="0"/>
          </a:p>
          <a:p>
            <a:pPr marL="0" indent="0" algn="ctr" eaLnBrk="1" hangingPunct="1">
              <a:buFont typeface="Wingdings" pitchFamily="2" charset="2"/>
              <a:buNone/>
              <a:defRPr/>
            </a:pPr>
            <a:r>
              <a:rPr lang="ja-JP" altLang="en-US" dirty="0" smtClean="0"/>
              <a:t>本講義では②の方法で</a:t>
            </a:r>
            <a:r>
              <a:rPr lang="en-US" altLang="ja-JP" dirty="0" err="1" smtClean="0"/>
              <a:t>MapReduce</a:t>
            </a:r>
            <a:r>
              <a:rPr lang="ja-JP" altLang="en-US" dirty="0" smtClean="0"/>
              <a:t>ジョブを組み立て</a:t>
            </a:r>
            <a:r>
              <a:rPr lang="ja-JP" altLang="en-US" dirty="0"/>
              <a:t>る</a:t>
            </a:r>
            <a:endParaRPr lang="en-US" altLang="ja-JP" dirty="0"/>
          </a:p>
          <a:p>
            <a:pPr marL="457200" indent="-457200" eaLnBrk="1" hangingPunct="1">
              <a:buFont typeface="+mj-ea"/>
              <a:buAutoNum type="circleNumDbPlain"/>
              <a:defRPr/>
            </a:pPr>
            <a:endParaRPr lang="en-US" altLang="ja-JP" dirty="0" smtClean="0"/>
          </a:p>
        </p:txBody>
      </p:sp>
      <p:sp>
        <p:nvSpPr>
          <p:cNvPr id="4" name="スライド番号プレースホルダー 3"/>
          <p:cNvSpPr>
            <a:spLocks noGrp="1"/>
          </p:cNvSpPr>
          <p:nvPr>
            <p:ph type="sldNum" sz="quarter" idx="11"/>
          </p:nvPr>
        </p:nvSpPr>
        <p:spPr/>
        <p:txBody>
          <a:bodyPr/>
          <a:lstStyle/>
          <a:p>
            <a:pPr>
              <a:defRPr/>
            </a:pPr>
            <a:fld id="{919F43E4-2D0A-48A8-B106-B395E55A27C1}" type="slidenum">
              <a:rPr lang="ja-JP" altLang="en-US" smtClean="0"/>
              <a:pPr>
                <a:defRPr/>
              </a:pPr>
              <a:t>43</a:t>
            </a:fld>
            <a:endParaRPr lang="ja-JP"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ja-JP" altLang="en-US" dirty="0" smtClean="0"/>
              <a:t>独自</a:t>
            </a:r>
            <a:r>
              <a:rPr lang="en-US" altLang="ja-JP" dirty="0" smtClean="0"/>
              <a:t>Job</a:t>
            </a:r>
            <a:r>
              <a:rPr lang="ja-JP" altLang="en-US" dirty="0" smtClean="0"/>
              <a:t>クラスの実装</a:t>
            </a:r>
            <a:endParaRPr lang="ja-JP" altLang="en-US" dirty="0"/>
          </a:p>
        </p:txBody>
      </p:sp>
      <p:sp>
        <p:nvSpPr>
          <p:cNvPr id="100354" name="コンテンツ プレースホルダー 2"/>
          <p:cNvSpPr>
            <a:spLocks noGrp="1"/>
          </p:cNvSpPr>
          <p:nvPr>
            <p:ph idx="1"/>
          </p:nvPr>
        </p:nvSpPr>
        <p:spPr>
          <a:xfrm>
            <a:off x="179388" y="1206500"/>
            <a:ext cx="8785225" cy="493713"/>
          </a:xfrm>
        </p:spPr>
        <p:txBody>
          <a:bodyPr/>
          <a:lstStyle/>
          <a:p>
            <a:pPr eaLnBrk="1" hangingPunct="1"/>
            <a:r>
              <a:rPr lang="en-US" altLang="ja-JP" smtClean="0"/>
              <a:t>Job</a:t>
            </a:r>
            <a:r>
              <a:rPr lang="ja-JP" altLang="en-US" smtClean="0"/>
              <a:t>クラスを拡張した独自</a:t>
            </a:r>
            <a:r>
              <a:rPr lang="en-US" altLang="ja-JP" smtClean="0"/>
              <a:t>Job</a:t>
            </a:r>
            <a:r>
              <a:rPr lang="ja-JP" altLang="en-US" smtClean="0"/>
              <a:t>クラスの例</a:t>
            </a:r>
          </a:p>
        </p:txBody>
      </p:sp>
      <p:sp>
        <p:nvSpPr>
          <p:cNvPr id="4" name="正方形/長方形 3"/>
          <p:cNvSpPr/>
          <p:nvPr/>
        </p:nvSpPr>
        <p:spPr>
          <a:xfrm>
            <a:off x="684213" y="1557338"/>
            <a:ext cx="7848600" cy="5300662"/>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ja-JP" sz="1400" dirty="0">
                <a:solidFill>
                  <a:schemeClr val="tx1"/>
                </a:solidFill>
              </a:rPr>
              <a:t>public class </a:t>
            </a:r>
            <a:r>
              <a:rPr lang="en-US" altLang="ja-JP" sz="1400" dirty="0" err="1">
                <a:solidFill>
                  <a:schemeClr val="tx1"/>
                </a:solidFill>
              </a:rPr>
              <a:t>MyJob</a:t>
            </a:r>
            <a:r>
              <a:rPr lang="en-US" altLang="ja-JP" sz="1400" dirty="0">
                <a:solidFill>
                  <a:schemeClr val="tx1"/>
                </a:solidFill>
              </a:rPr>
              <a:t> extends Job{</a:t>
            </a:r>
          </a:p>
          <a:p>
            <a:pPr>
              <a:defRPr/>
            </a:pPr>
            <a:r>
              <a:rPr lang="en-US" altLang="ja-JP" sz="1400" dirty="0">
                <a:solidFill>
                  <a:schemeClr val="tx1"/>
                </a:solidFill>
              </a:rPr>
              <a:t>    public </a:t>
            </a:r>
            <a:r>
              <a:rPr lang="en-US" altLang="ja-JP" sz="1400" dirty="0" err="1">
                <a:solidFill>
                  <a:schemeClr val="tx1"/>
                </a:solidFill>
              </a:rPr>
              <a:t>MyJob</a:t>
            </a:r>
            <a:r>
              <a:rPr lang="en-US" altLang="ja-JP" sz="1400" dirty="0">
                <a:solidFill>
                  <a:schemeClr val="tx1"/>
                </a:solidFill>
              </a:rPr>
              <a:t>(String </a:t>
            </a:r>
            <a:r>
              <a:rPr lang="en-US" altLang="ja-JP" sz="1400" dirty="0" err="1">
                <a:solidFill>
                  <a:schemeClr val="tx1"/>
                </a:solidFill>
              </a:rPr>
              <a:t>jobName</a:t>
            </a:r>
            <a:r>
              <a:rPr lang="ja-JP" altLang="en-US" sz="1400" dirty="0">
                <a:solidFill>
                  <a:schemeClr val="tx1"/>
                </a:solidFill>
              </a:rPr>
              <a:t> </a:t>
            </a:r>
            <a:r>
              <a:rPr lang="en-US" altLang="ja-JP" sz="1400" dirty="0">
                <a:solidFill>
                  <a:schemeClr val="tx1"/>
                </a:solidFill>
              </a:rPr>
              <a:t>, String </a:t>
            </a:r>
            <a:r>
              <a:rPr lang="en-US" altLang="ja-JP" sz="1400" dirty="0" err="1">
                <a:solidFill>
                  <a:schemeClr val="tx1"/>
                </a:solidFill>
              </a:rPr>
              <a:t>inputPath</a:t>
            </a:r>
            <a:r>
              <a:rPr lang="en-US" altLang="ja-JP" sz="1400" dirty="0">
                <a:solidFill>
                  <a:schemeClr val="tx1"/>
                </a:solidFill>
              </a:rPr>
              <a:t> , String </a:t>
            </a:r>
            <a:r>
              <a:rPr lang="en-US" altLang="ja-JP" sz="1400" dirty="0" err="1">
                <a:solidFill>
                  <a:schemeClr val="tx1"/>
                </a:solidFill>
              </a:rPr>
              <a:t>outputPath</a:t>
            </a:r>
            <a:r>
              <a:rPr lang="en-US" altLang="ja-JP" sz="1400" dirty="0">
                <a:solidFill>
                  <a:schemeClr val="tx1"/>
                </a:solidFill>
              </a:rPr>
              <a:t>){</a:t>
            </a:r>
          </a:p>
          <a:p>
            <a:pPr>
              <a:defRPr/>
            </a:pPr>
            <a:r>
              <a:rPr lang="en-US" altLang="ja-JP" sz="1400" dirty="0">
                <a:solidFill>
                  <a:schemeClr val="tx1"/>
                </a:solidFill>
              </a:rPr>
              <a:t>        </a:t>
            </a:r>
            <a:r>
              <a:rPr lang="en-US" altLang="ja-JP" sz="1400" dirty="0" err="1">
                <a:solidFill>
                  <a:schemeClr val="tx1"/>
                </a:solidFill>
              </a:rPr>
              <a:t>setJobName</a:t>
            </a:r>
            <a:r>
              <a:rPr lang="en-US" altLang="ja-JP" sz="1400" dirty="0">
                <a:solidFill>
                  <a:schemeClr val="tx1"/>
                </a:solidFill>
              </a:rPr>
              <a:t>(</a:t>
            </a:r>
            <a:r>
              <a:rPr lang="en-US" altLang="ja-JP" sz="1400" dirty="0" err="1">
                <a:solidFill>
                  <a:schemeClr val="tx1"/>
                </a:solidFill>
              </a:rPr>
              <a:t>jobName</a:t>
            </a:r>
            <a:r>
              <a:rPr lang="en-US" altLang="ja-JP" sz="1400" dirty="0">
                <a:solidFill>
                  <a:schemeClr val="tx1"/>
                </a:solidFill>
              </a:rPr>
              <a:t>);</a:t>
            </a:r>
          </a:p>
          <a:p>
            <a:pPr>
              <a:defRPr/>
            </a:pPr>
            <a:r>
              <a:rPr lang="en-US" altLang="ja-JP" sz="1400" dirty="0">
                <a:solidFill>
                  <a:schemeClr val="tx1"/>
                </a:solidFill>
              </a:rPr>
              <a:t>       </a:t>
            </a:r>
          </a:p>
          <a:p>
            <a:pPr>
              <a:defRPr/>
            </a:pPr>
            <a:r>
              <a:rPr lang="ja-JP" altLang="en-US" sz="1400" dirty="0">
                <a:solidFill>
                  <a:schemeClr val="tx1"/>
                </a:solidFill>
              </a:rPr>
              <a:t>       </a:t>
            </a:r>
            <a:r>
              <a:rPr lang="en-US" altLang="ja-JP" sz="1400" dirty="0">
                <a:solidFill>
                  <a:schemeClr val="tx1"/>
                </a:solidFill>
              </a:rPr>
              <a:t> </a:t>
            </a:r>
            <a:r>
              <a:rPr lang="en-US" altLang="ja-JP" sz="1400" dirty="0" err="1">
                <a:solidFill>
                  <a:schemeClr val="tx1"/>
                </a:solidFill>
              </a:rPr>
              <a:t>setJarByClass</a:t>
            </a:r>
            <a:r>
              <a:rPr lang="en-US" altLang="ja-JP" sz="1400" dirty="0">
                <a:solidFill>
                  <a:schemeClr val="tx1"/>
                </a:solidFill>
              </a:rPr>
              <a:t>(</a:t>
            </a:r>
            <a:r>
              <a:rPr lang="en-US" altLang="ja-JP" sz="1400" dirty="0" err="1">
                <a:solidFill>
                  <a:schemeClr val="tx1"/>
                </a:solidFill>
              </a:rPr>
              <a:t>MyJob.class</a:t>
            </a:r>
            <a:r>
              <a:rPr lang="en-US" altLang="ja-JP" sz="1400" dirty="0">
                <a:solidFill>
                  <a:schemeClr val="tx1"/>
                </a:solidFill>
              </a:rPr>
              <a:t>);</a:t>
            </a:r>
          </a:p>
          <a:p>
            <a:pPr>
              <a:defRPr/>
            </a:pPr>
            <a:endParaRPr lang="en-US" altLang="ja-JP" sz="1400" dirty="0">
              <a:solidFill>
                <a:schemeClr val="tx1"/>
              </a:solidFill>
            </a:endParaRPr>
          </a:p>
          <a:p>
            <a:pPr>
              <a:defRPr/>
            </a:pPr>
            <a:r>
              <a:rPr lang="en-US" altLang="ja-JP" sz="1400" dirty="0">
                <a:solidFill>
                  <a:schemeClr val="tx1"/>
                </a:solidFill>
              </a:rPr>
              <a:t>        </a:t>
            </a:r>
            <a:r>
              <a:rPr lang="en-US" altLang="ja-JP" sz="1400" dirty="0" err="1">
                <a:solidFill>
                  <a:schemeClr val="tx1"/>
                </a:solidFill>
              </a:rPr>
              <a:t>setInputFormatClass</a:t>
            </a:r>
            <a:r>
              <a:rPr lang="en-US" altLang="ja-JP" sz="1400" dirty="0">
                <a:solidFill>
                  <a:schemeClr val="tx1"/>
                </a:solidFill>
              </a:rPr>
              <a:t>(</a:t>
            </a:r>
            <a:r>
              <a:rPr lang="en-US" altLang="ja-JP" sz="1400" dirty="0" err="1">
                <a:solidFill>
                  <a:schemeClr val="tx1"/>
                </a:solidFill>
              </a:rPr>
              <a:t>TextInputFormat.class</a:t>
            </a:r>
            <a:r>
              <a:rPr lang="en-US" altLang="ja-JP" sz="1400" dirty="0">
                <a:solidFill>
                  <a:schemeClr val="tx1"/>
                </a:solidFill>
              </a:rPr>
              <a:t>);</a:t>
            </a:r>
          </a:p>
          <a:p>
            <a:pPr>
              <a:defRPr/>
            </a:pPr>
            <a:r>
              <a:rPr lang="en-US" altLang="ja-JP" sz="1400" dirty="0">
                <a:solidFill>
                  <a:schemeClr val="tx1"/>
                </a:solidFill>
              </a:rPr>
              <a:t>        </a:t>
            </a:r>
            <a:r>
              <a:rPr lang="en-US" altLang="ja-JP" sz="1400" dirty="0" err="1">
                <a:solidFill>
                  <a:schemeClr val="tx1"/>
                </a:solidFill>
              </a:rPr>
              <a:t>setOutputFormatClass</a:t>
            </a:r>
            <a:r>
              <a:rPr lang="en-US" altLang="ja-JP" sz="1400" dirty="0">
                <a:solidFill>
                  <a:schemeClr val="tx1"/>
                </a:solidFill>
              </a:rPr>
              <a:t>(</a:t>
            </a:r>
            <a:r>
              <a:rPr lang="en-US" altLang="ja-JP" sz="1400" dirty="0" err="1">
                <a:solidFill>
                  <a:schemeClr val="tx1"/>
                </a:solidFill>
              </a:rPr>
              <a:t>TextOutputFormat.class</a:t>
            </a:r>
            <a:r>
              <a:rPr lang="en-US" altLang="ja-JP" sz="1400" dirty="0">
                <a:solidFill>
                  <a:schemeClr val="tx1"/>
                </a:solidFill>
              </a:rPr>
              <a:t>);</a:t>
            </a:r>
          </a:p>
          <a:p>
            <a:pPr>
              <a:defRPr/>
            </a:pPr>
            <a:endParaRPr lang="en-US" altLang="ja-JP" sz="1400" dirty="0">
              <a:solidFill>
                <a:schemeClr val="tx1"/>
              </a:solidFill>
            </a:endParaRPr>
          </a:p>
          <a:p>
            <a:pPr>
              <a:defRPr/>
            </a:pPr>
            <a:r>
              <a:rPr lang="en-US" altLang="ja-JP" sz="1400" dirty="0">
                <a:solidFill>
                  <a:schemeClr val="tx1"/>
                </a:solidFill>
              </a:rPr>
              <a:t>        </a:t>
            </a:r>
            <a:r>
              <a:rPr lang="en-US" altLang="ja-JP" sz="1400" dirty="0" err="1">
                <a:solidFill>
                  <a:schemeClr val="tx1"/>
                </a:solidFill>
              </a:rPr>
              <a:t>setMapperClass</a:t>
            </a:r>
            <a:r>
              <a:rPr lang="en-US" altLang="ja-JP" sz="1400" dirty="0">
                <a:solidFill>
                  <a:schemeClr val="tx1"/>
                </a:solidFill>
              </a:rPr>
              <a:t>(</a:t>
            </a:r>
            <a:r>
              <a:rPr lang="en-US" altLang="ja-JP" sz="1400" dirty="0" err="1">
                <a:solidFill>
                  <a:schemeClr val="tx1"/>
                </a:solidFill>
              </a:rPr>
              <a:t>MyMapper.class</a:t>
            </a:r>
            <a:r>
              <a:rPr lang="en-US" altLang="ja-JP" sz="1400" dirty="0">
                <a:solidFill>
                  <a:schemeClr val="tx1"/>
                </a:solidFill>
              </a:rPr>
              <a:t>);</a:t>
            </a:r>
          </a:p>
          <a:p>
            <a:pPr>
              <a:defRPr/>
            </a:pPr>
            <a:r>
              <a:rPr lang="en-US" altLang="ja-JP" sz="1400" dirty="0">
                <a:solidFill>
                  <a:schemeClr val="tx1"/>
                </a:solidFill>
              </a:rPr>
              <a:t>        </a:t>
            </a:r>
            <a:r>
              <a:rPr lang="en-US" altLang="ja-JP" sz="1400" dirty="0" err="1">
                <a:solidFill>
                  <a:schemeClr val="tx1"/>
                </a:solidFill>
              </a:rPr>
              <a:t>setReducerClass</a:t>
            </a:r>
            <a:r>
              <a:rPr lang="en-US" altLang="ja-JP" sz="1400" dirty="0">
                <a:solidFill>
                  <a:schemeClr val="tx1"/>
                </a:solidFill>
              </a:rPr>
              <a:t>(</a:t>
            </a:r>
            <a:r>
              <a:rPr lang="en-US" altLang="ja-JP" sz="1400" dirty="0" err="1">
                <a:solidFill>
                  <a:schemeClr val="tx1"/>
                </a:solidFill>
              </a:rPr>
              <a:t>MyReducer.class</a:t>
            </a:r>
            <a:r>
              <a:rPr lang="en-US" altLang="ja-JP" sz="1400" dirty="0">
                <a:solidFill>
                  <a:schemeClr val="tx1"/>
                </a:solidFill>
              </a:rPr>
              <a:t>);</a:t>
            </a:r>
          </a:p>
          <a:p>
            <a:pPr>
              <a:defRPr/>
            </a:pPr>
            <a:endParaRPr lang="en-US" altLang="ja-JP" sz="1400" dirty="0">
              <a:solidFill>
                <a:schemeClr val="tx1"/>
              </a:solidFill>
            </a:endParaRPr>
          </a:p>
          <a:p>
            <a:pPr>
              <a:defRPr/>
            </a:pPr>
            <a:r>
              <a:rPr lang="en-US" altLang="ja-JP" sz="1400" dirty="0">
                <a:solidFill>
                  <a:schemeClr val="tx1"/>
                </a:solidFill>
              </a:rPr>
              <a:t>        </a:t>
            </a:r>
            <a:r>
              <a:rPr lang="en-US" altLang="ja-JP" sz="1400" dirty="0" err="1">
                <a:solidFill>
                  <a:schemeClr val="tx1"/>
                </a:solidFill>
              </a:rPr>
              <a:t>setNumReduceTasks</a:t>
            </a:r>
            <a:r>
              <a:rPr lang="en-US" altLang="ja-JP" sz="1400" dirty="0">
                <a:solidFill>
                  <a:schemeClr val="tx1"/>
                </a:solidFill>
              </a:rPr>
              <a:t>(50);</a:t>
            </a:r>
          </a:p>
          <a:p>
            <a:pPr>
              <a:defRPr/>
            </a:pPr>
            <a:endParaRPr lang="en-US" altLang="ja-JP" sz="1400" dirty="0">
              <a:solidFill>
                <a:schemeClr val="tx1"/>
              </a:solidFill>
            </a:endParaRPr>
          </a:p>
          <a:p>
            <a:pPr>
              <a:defRPr/>
            </a:pPr>
            <a:r>
              <a:rPr lang="en-US" altLang="ja-JP" sz="1400" dirty="0">
                <a:solidFill>
                  <a:schemeClr val="tx1"/>
                </a:solidFill>
              </a:rPr>
              <a:t>        </a:t>
            </a:r>
            <a:r>
              <a:rPr lang="en-US" altLang="ja-JP" sz="1400" dirty="0" err="1">
                <a:solidFill>
                  <a:schemeClr val="tx1"/>
                </a:solidFill>
              </a:rPr>
              <a:t>setMapOutputKeyClass</a:t>
            </a:r>
            <a:r>
              <a:rPr lang="en-US" altLang="ja-JP" sz="1400" dirty="0">
                <a:solidFill>
                  <a:schemeClr val="tx1"/>
                </a:solidFill>
              </a:rPr>
              <a:t>(</a:t>
            </a:r>
            <a:r>
              <a:rPr lang="en-US" altLang="ja-JP" sz="1400" dirty="0" err="1">
                <a:solidFill>
                  <a:schemeClr val="tx1"/>
                </a:solidFill>
              </a:rPr>
              <a:t>Text.class</a:t>
            </a:r>
            <a:r>
              <a:rPr lang="en-US" altLang="ja-JP" sz="1400" dirty="0">
                <a:solidFill>
                  <a:schemeClr val="tx1"/>
                </a:solidFill>
              </a:rPr>
              <a:t>);</a:t>
            </a:r>
          </a:p>
          <a:p>
            <a:pPr>
              <a:defRPr/>
            </a:pPr>
            <a:r>
              <a:rPr lang="en-US" altLang="ja-JP" sz="1400" dirty="0">
                <a:solidFill>
                  <a:schemeClr val="tx1"/>
                </a:solidFill>
              </a:rPr>
              <a:t>        </a:t>
            </a:r>
            <a:r>
              <a:rPr lang="en-US" altLang="ja-JP" sz="1400" dirty="0" err="1">
                <a:solidFill>
                  <a:schemeClr val="tx1"/>
                </a:solidFill>
              </a:rPr>
              <a:t>setMapOutputValueClass</a:t>
            </a:r>
            <a:r>
              <a:rPr lang="en-US" altLang="ja-JP" sz="1400" dirty="0">
                <a:solidFill>
                  <a:schemeClr val="tx1"/>
                </a:solidFill>
              </a:rPr>
              <a:t>(</a:t>
            </a:r>
            <a:r>
              <a:rPr lang="en-US" altLang="ja-JP" sz="1400" dirty="0" err="1">
                <a:solidFill>
                  <a:schemeClr val="tx1"/>
                </a:solidFill>
              </a:rPr>
              <a:t>IntWritable.class</a:t>
            </a:r>
            <a:r>
              <a:rPr lang="en-US" altLang="ja-JP" sz="1400" dirty="0">
                <a:solidFill>
                  <a:schemeClr val="tx1"/>
                </a:solidFill>
              </a:rPr>
              <a:t>);</a:t>
            </a:r>
          </a:p>
          <a:p>
            <a:pPr>
              <a:defRPr/>
            </a:pPr>
            <a:endParaRPr lang="en-US" altLang="ja-JP" sz="1400" dirty="0">
              <a:solidFill>
                <a:schemeClr val="tx1"/>
              </a:solidFill>
            </a:endParaRPr>
          </a:p>
          <a:p>
            <a:pPr>
              <a:defRPr/>
            </a:pPr>
            <a:r>
              <a:rPr lang="en-US" altLang="ja-JP" sz="1400" dirty="0">
                <a:solidFill>
                  <a:schemeClr val="tx1"/>
                </a:solidFill>
              </a:rPr>
              <a:t>        </a:t>
            </a:r>
            <a:r>
              <a:rPr lang="en-US" altLang="ja-JP" sz="1400" dirty="0" err="1">
                <a:solidFill>
                  <a:schemeClr val="tx1"/>
                </a:solidFill>
              </a:rPr>
              <a:t>setOutputKeyClass</a:t>
            </a:r>
            <a:r>
              <a:rPr lang="en-US" altLang="ja-JP" sz="1400" dirty="0">
                <a:solidFill>
                  <a:schemeClr val="tx1"/>
                </a:solidFill>
              </a:rPr>
              <a:t>(</a:t>
            </a:r>
            <a:r>
              <a:rPr lang="en-US" altLang="ja-JP" sz="1400" dirty="0" err="1">
                <a:solidFill>
                  <a:schemeClr val="tx1"/>
                </a:solidFill>
              </a:rPr>
              <a:t>Text.class</a:t>
            </a:r>
            <a:r>
              <a:rPr lang="en-US" altLang="ja-JP" sz="1400" dirty="0">
                <a:solidFill>
                  <a:schemeClr val="tx1"/>
                </a:solidFill>
              </a:rPr>
              <a:t>);</a:t>
            </a:r>
          </a:p>
          <a:p>
            <a:pPr>
              <a:defRPr/>
            </a:pPr>
            <a:r>
              <a:rPr lang="en-US" altLang="ja-JP" sz="1400" dirty="0">
                <a:solidFill>
                  <a:schemeClr val="tx1"/>
                </a:solidFill>
              </a:rPr>
              <a:t>        </a:t>
            </a:r>
            <a:r>
              <a:rPr lang="en-US" altLang="ja-JP" sz="1400" dirty="0" err="1">
                <a:solidFill>
                  <a:schemeClr val="tx1"/>
                </a:solidFill>
              </a:rPr>
              <a:t>setOutputValueClass</a:t>
            </a:r>
            <a:r>
              <a:rPr lang="en-US" altLang="ja-JP" sz="1400" dirty="0">
                <a:solidFill>
                  <a:schemeClr val="tx1"/>
                </a:solidFill>
              </a:rPr>
              <a:t>(</a:t>
            </a:r>
            <a:r>
              <a:rPr lang="en-US" altLang="ja-JP" sz="1400" dirty="0" err="1">
                <a:solidFill>
                  <a:schemeClr val="tx1"/>
                </a:solidFill>
              </a:rPr>
              <a:t>IntWritable.class</a:t>
            </a:r>
            <a:r>
              <a:rPr lang="en-US" altLang="ja-JP" sz="1400" dirty="0">
                <a:solidFill>
                  <a:schemeClr val="tx1"/>
                </a:solidFill>
              </a:rPr>
              <a:t>);  </a:t>
            </a:r>
          </a:p>
          <a:p>
            <a:pPr>
              <a:defRPr/>
            </a:pPr>
            <a:endParaRPr lang="en-US" altLang="ja-JP" sz="1400" dirty="0">
              <a:solidFill>
                <a:schemeClr val="tx1"/>
              </a:solidFill>
            </a:endParaRPr>
          </a:p>
          <a:p>
            <a:pPr>
              <a:defRPr/>
            </a:pPr>
            <a:r>
              <a:rPr lang="en-US" altLang="ja-JP" sz="1400" dirty="0">
                <a:solidFill>
                  <a:schemeClr val="tx1"/>
                </a:solidFill>
              </a:rPr>
              <a:t>        </a:t>
            </a:r>
            <a:r>
              <a:rPr lang="en-US" altLang="ja-JP" sz="1400" dirty="0" err="1">
                <a:solidFill>
                  <a:schemeClr val="tx1"/>
                </a:solidFill>
              </a:rPr>
              <a:t>FileInputFormat.addInputPath</a:t>
            </a:r>
            <a:r>
              <a:rPr lang="en-US" altLang="ja-JP" sz="1400" dirty="0">
                <a:solidFill>
                  <a:schemeClr val="tx1"/>
                </a:solidFill>
              </a:rPr>
              <a:t>(this , new Path(</a:t>
            </a:r>
            <a:r>
              <a:rPr lang="en-US" altLang="ja-JP" sz="1400" dirty="0" err="1">
                <a:solidFill>
                  <a:schemeClr val="tx1"/>
                </a:solidFill>
              </a:rPr>
              <a:t>inputPath</a:t>
            </a:r>
            <a:r>
              <a:rPr lang="en-US" altLang="ja-JP" sz="1400" dirty="0">
                <a:solidFill>
                  <a:schemeClr val="tx1"/>
                </a:solidFill>
              </a:rPr>
              <a:t>));</a:t>
            </a:r>
          </a:p>
          <a:p>
            <a:pPr>
              <a:defRPr/>
            </a:pPr>
            <a:r>
              <a:rPr lang="en-US" altLang="ja-JP" sz="1400" dirty="0">
                <a:solidFill>
                  <a:schemeClr val="tx1"/>
                </a:solidFill>
              </a:rPr>
              <a:t>        </a:t>
            </a:r>
            <a:r>
              <a:rPr lang="en-US" altLang="ja-JP" sz="1400" dirty="0" err="1">
                <a:solidFill>
                  <a:schemeClr val="tx1"/>
                </a:solidFill>
              </a:rPr>
              <a:t>FileOutputFormat.setOutputPath</a:t>
            </a:r>
            <a:r>
              <a:rPr lang="en-US" altLang="ja-JP" sz="1400" dirty="0">
                <a:solidFill>
                  <a:schemeClr val="tx1"/>
                </a:solidFill>
              </a:rPr>
              <a:t>(this , new Path(</a:t>
            </a:r>
            <a:r>
              <a:rPr lang="en-US" altLang="ja-JP" sz="1400" dirty="0" err="1">
                <a:solidFill>
                  <a:schemeClr val="tx1"/>
                </a:solidFill>
              </a:rPr>
              <a:t>outputPath</a:t>
            </a:r>
            <a:r>
              <a:rPr lang="en-US" altLang="ja-JP" sz="1400" dirty="0">
                <a:solidFill>
                  <a:schemeClr val="tx1"/>
                </a:solidFill>
              </a:rPr>
              <a:t>));</a:t>
            </a:r>
          </a:p>
          <a:p>
            <a:pPr>
              <a:defRPr/>
            </a:pPr>
            <a:r>
              <a:rPr lang="en-US" altLang="ja-JP" sz="1400" dirty="0">
                <a:solidFill>
                  <a:schemeClr val="tx1"/>
                </a:solidFill>
              </a:rPr>
              <a:t>    }</a:t>
            </a:r>
          </a:p>
          <a:p>
            <a:pPr>
              <a:defRPr/>
            </a:pPr>
            <a:r>
              <a:rPr lang="en-US" altLang="ja-JP" sz="1400" dirty="0">
                <a:solidFill>
                  <a:schemeClr val="tx1"/>
                </a:solidFill>
              </a:rPr>
              <a:t>}         </a:t>
            </a:r>
            <a:endParaRPr lang="ja-JP" altLang="en-US" sz="1400" dirty="0">
              <a:solidFill>
                <a:schemeClr val="tx1"/>
              </a:solidFill>
            </a:endParaRPr>
          </a:p>
        </p:txBody>
      </p:sp>
      <p:sp>
        <p:nvSpPr>
          <p:cNvPr id="5" name="角丸四角形 4"/>
          <p:cNvSpPr/>
          <p:nvPr/>
        </p:nvSpPr>
        <p:spPr>
          <a:xfrm>
            <a:off x="6588125" y="2079625"/>
            <a:ext cx="1512888" cy="334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t>ジョブ名の設定</a:t>
            </a:r>
          </a:p>
        </p:txBody>
      </p:sp>
      <p:cxnSp>
        <p:nvCxnSpPr>
          <p:cNvPr id="7" name="直線コネクタ 6"/>
          <p:cNvCxnSpPr>
            <a:stCxn id="5" idx="1"/>
          </p:cNvCxnSpPr>
          <p:nvPr/>
        </p:nvCxnSpPr>
        <p:spPr>
          <a:xfrm flipH="1">
            <a:off x="3132138" y="2247900"/>
            <a:ext cx="34559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角丸四角形 7"/>
          <p:cNvSpPr/>
          <p:nvPr/>
        </p:nvSpPr>
        <p:spPr>
          <a:xfrm>
            <a:off x="4951413" y="2384425"/>
            <a:ext cx="1512887"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400" dirty="0"/>
              <a:t>Jar</a:t>
            </a:r>
            <a:r>
              <a:rPr lang="ja-JP" altLang="en-US" sz="1400" dirty="0"/>
              <a:t>ファイル配布の設定</a:t>
            </a:r>
          </a:p>
        </p:txBody>
      </p:sp>
      <p:cxnSp>
        <p:nvCxnSpPr>
          <p:cNvPr id="9" name="直線コネクタ 8"/>
          <p:cNvCxnSpPr>
            <a:stCxn id="8" idx="1"/>
          </p:cNvCxnSpPr>
          <p:nvPr/>
        </p:nvCxnSpPr>
        <p:spPr>
          <a:xfrm flipH="1">
            <a:off x="3563938" y="2600325"/>
            <a:ext cx="1387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角丸四角形 13"/>
          <p:cNvSpPr/>
          <p:nvPr/>
        </p:nvSpPr>
        <p:spPr>
          <a:xfrm>
            <a:off x="6084888" y="2878138"/>
            <a:ext cx="2303462" cy="528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400" dirty="0" err="1"/>
              <a:t>InputFormat</a:t>
            </a:r>
            <a:r>
              <a:rPr lang="en-US" altLang="ja-JP" sz="1400" dirty="0"/>
              <a:t>/</a:t>
            </a:r>
            <a:r>
              <a:rPr lang="en-US" altLang="ja-JP" sz="1400" dirty="0" err="1"/>
              <a:t>OutputFormat</a:t>
            </a:r>
            <a:endParaRPr lang="en-US" altLang="ja-JP" sz="1400" dirty="0"/>
          </a:p>
          <a:p>
            <a:pPr algn="ctr">
              <a:defRPr/>
            </a:pPr>
            <a:r>
              <a:rPr lang="ja-JP" altLang="en-US" sz="1400" dirty="0"/>
              <a:t>の設定</a:t>
            </a:r>
            <a:endParaRPr lang="en-US" altLang="ja-JP" sz="1400" dirty="0"/>
          </a:p>
        </p:txBody>
      </p:sp>
      <p:cxnSp>
        <p:nvCxnSpPr>
          <p:cNvPr id="15" name="直線コネクタ 14"/>
          <p:cNvCxnSpPr/>
          <p:nvPr/>
        </p:nvCxnSpPr>
        <p:spPr>
          <a:xfrm flipH="1">
            <a:off x="4067175" y="3746500"/>
            <a:ext cx="20177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a:off x="6084888" y="3481388"/>
            <a:ext cx="2303462" cy="528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400" dirty="0"/>
              <a:t>Mapper/Reducer</a:t>
            </a:r>
            <a:r>
              <a:rPr lang="ja-JP" altLang="en-US" sz="1400" dirty="0"/>
              <a:t>の設定</a:t>
            </a:r>
            <a:endParaRPr lang="en-US" altLang="ja-JP" sz="1400" dirty="0"/>
          </a:p>
        </p:txBody>
      </p:sp>
      <p:sp>
        <p:nvSpPr>
          <p:cNvPr id="19" name="角丸四角形 18"/>
          <p:cNvSpPr/>
          <p:nvPr/>
        </p:nvSpPr>
        <p:spPr>
          <a:xfrm>
            <a:off x="4427538" y="4095750"/>
            <a:ext cx="1512887"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400" dirty="0"/>
              <a:t>Reduce</a:t>
            </a:r>
            <a:r>
              <a:rPr lang="ja-JP" altLang="en-US" sz="1400" dirty="0"/>
              <a:t>タスク数の設定</a:t>
            </a:r>
          </a:p>
        </p:txBody>
      </p:sp>
      <p:cxnSp>
        <p:nvCxnSpPr>
          <p:cNvPr id="20" name="直線コネクタ 19"/>
          <p:cNvCxnSpPr/>
          <p:nvPr/>
        </p:nvCxnSpPr>
        <p:spPr>
          <a:xfrm flipH="1">
            <a:off x="3419475" y="4311650"/>
            <a:ext cx="10080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H="1">
            <a:off x="5184775" y="3141663"/>
            <a:ext cx="9001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H="1">
            <a:off x="4067175" y="4773613"/>
            <a:ext cx="20177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角丸四角形 24"/>
          <p:cNvSpPr/>
          <p:nvPr/>
        </p:nvSpPr>
        <p:spPr>
          <a:xfrm>
            <a:off x="6084888" y="4508500"/>
            <a:ext cx="2303462" cy="530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t>中間データの</a:t>
            </a:r>
            <a:r>
              <a:rPr lang="en-US" altLang="ja-JP" sz="1400" dirty="0"/>
              <a:t>Key-Value</a:t>
            </a:r>
            <a:r>
              <a:rPr lang="ja-JP" altLang="en-US" sz="1400" dirty="0"/>
              <a:t>の型の設定</a:t>
            </a:r>
            <a:endParaRPr lang="en-US" altLang="ja-JP" sz="1400" dirty="0"/>
          </a:p>
        </p:txBody>
      </p:sp>
      <p:cxnSp>
        <p:nvCxnSpPr>
          <p:cNvPr id="26" name="直線コネクタ 25"/>
          <p:cNvCxnSpPr/>
          <p:nvPr/>
        </p:nvCxnSpPr>
        <p:spPr>
          <a:xfrm flipH="1">
            <a:off x="4038600" y="5445125"/>
            <a:ext cx="2016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角丸四角形 26"/>
          <p:cNvSpPr/>
          <p:nvPr/>
        </p:nvSpPr>
        <p:spPr>
          <a:xfrm>
            <a:off x="6054725" y="5180013"/>
            <a:ext cx="2305050" cy="530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t>出力データの</a:t>
            </a:r>
            <a:r>
              <a:rPr lang="en-US" altLang="ja-JP" sz="1400" dirty="0"/>
              <a:t>Key-Value</a:t>
            </a:r>
            <a:r>
              <a:rPr lang="ja-JP" altLang="en-US" sz="1400" dirty="0"/>
              <a:t>の型の設定</a:t>
            </a:r>
            <a:endParaRPr lang="en-US" altLang="ja-JP" sz="1400" dirty="0"/>
          </a:p>
        </p:txBody>
      </p:sp>
      <p:sp>
        <p:nvSpPr>
          <p:cNvPr id="28" name="角丸四角形 27"/>
          <p:cNvSpPr/>
          <p:nvPr/>
        </p:nvSpPr>
        <p:spPr>
          <a:xfrm>
            <a:off x="6054725" y="5876925"/>
            <a:ext cx="2305050" cy="530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t>ファイルの入力</a:t>
            </a:r>
            <a:r>
              <a:rPr lang="en-US" altLang="ja-JP" sz="1400" dirty="0"/>
              <a:t>/</a:t>
            </a:r>
            <a:r>
              <a:rPr lang="ja-JP" altLang="en-US" sz="1400" dirty="0"/>
              <a:t>出力パスの設定</a:t>
            </a:r>
            <a:endParaRPr lang="en-US" altLang="ja-JP" sz="1400" dirty="0"/>
          </a:p>
        </p:txBody>
      </p:sp>
      <p:sp>
        <p:nvSpPr>
          <p:cNvPr id="6" name="スライド番号プレースホルダー 5"/>
          <p:cNvSpPr>
            <a:spLocks noGrp="1"/>
          </p:cNvSpPr>
          <p:nvPr>
            <p:ph type="sldNum" sz="quarter" idx="11"/>
          </p:nvPr>
        </p:nvSpPr>
        <p:spPr/>
        <p:txBody>
          <a:bodyPr/>
          <a:lstStyle/>
          <a:p>
            <a:pPr>
              <a:defRPr/>
            </a:pPr>
            <a:fld id="{624E1AB8-8ED9-4DF9-83C4-B2B986719599}" type="slidenum">
              <a:rPr lang="ja-JP" altLang="en-US" smtClean="0"/>
              <a:pPr>
                <a:defRPr/>
              </a:pPr>
              <a:t>44</a:t>
            </a:fld>
            <a:endParaRPr lang="ja-JP"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ja-JP" altLang="en-US" dirty="0" smtClean="0"/>
              <a:t>ドライバ</a:t>
            </a:r>
            <a:endParaRPr lang="ja-JP" altLang="en-US" dirty="0"/>
          </a:p>
        </p:txBody>
      </p:sp>
      <p:sp>
        <p:nvSpPr>
          <p:cNvPr id="4" name="角丸四角形 3"/>
          <p:cNvSpPr/>
          <p:nvPr/>
        </p:nvSpPr>
        <p:spPr>
          <a:xfrm>
            <a:off x="1979613" y="2012950"/>
            <a:ext cx="4965700" cy="4327525"/>
          </a:xfrm>
          <a:prstGeom prst="round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8" name="正方形/長方形 7"/>
          <p:cNvSpPr/>
          <p:nvPr/>
        </p:nvSpPr>
        <p:spPr>
          <a:xfrm>
            <a:off x="3067050" y="5980113"/>
            <a:ext cx="2995613" cy="720725"/>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OutputFormat</a:t>
            </a:r>
            <a:endParaRPr lang="ja-JP" altLang="en-US" u="sng" dirty="0">
              <a:solidFill>
                <a:schemeClr val="tx1"/>
              </a:solidFill>
            </a:endParaRPr>
          </a:p>
        </p:txBody>
      </p:sp>
      <p:sp>
        <p:nvSpPr>
          <p:cNvPr id="9" name="正方形/長方形 8"/>
          <p:cNvSpPr/>
          <p:nvPr/>
        </p:nvSpPr>
        <p:spPr>
          <a:xfrm>
            <a:off x="3808413" y="3141663"/>
            <a:ext cx="1512887" cy="509587"/>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Map</a:t>
            </a:r>
            <a:r>
              <a:rPr lang="ja-JP" altLang="en-US" u="sng" dirty="0">
                <a:solidFill>
                  <a:schemeClr val="tx1"/>
                </a:solidFill>
              </a:rPr>
              <a:t>タスク</a:t>
            </a:r>
          </a:p>
        </p:txBody>
      </p:sp>
      <p:sp>
        <p:nvSpPr>
          <p:cNvPr id="10" name="正方形/長方形 9"/>
          <p:cNvSpPr/>
          <p:nvPr/>
        </p:nvSpPr>
        <p:spPr>
          <a:xfrm>
            <a:off x="3808413" y="4703763"/>
            <a:ext cx="1512887" cy="5254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Reduce</a:t>
            </a:r>
            <a:r>
              <a:rPr lang="ja-JP" altLang="en-US" u="sng" dirty="0">
                <a:solidFill>
                  <a:schemeClr val="tx1"/>
                </a:solidFill>
              </a:rPr>
              <a:t>タスク</a:t>
            </a:r>
          </a:p>
        </p:txBody>
      </p:sp>
      <p:sp>
        <p:nvSpPr>
          <p:cNvPr id="6" name="フローチャート : 磁気ディスク 5"/>
          <p:cNvSpPr/>
          <p:nvPr/>
        </p:nvSpPr>
        <p:spPr>
          <a:xfrm>
            <a:off x="141288" y="3500438"/>
            <a:ext cx="1655762" cy="165735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HDFS</a:t>
            </a:r>
            <a:r>
              <a:rPr lang="ja-JP" altLang="en-US" dirty="0">
                <a:solidFill>
                  <a:schemeClr val="tx1"/>
                </a:solidFill>
              </a:rPr>
              <a:t>や</a:t>
            </a:r>
            <a:endParaRPr lang="en-US" altLang="ja-JP" dirty="0">
              <a:solidFill>
                <a:schemeClr val="tx1"/>
              </a:solidFill>
            </a:endParaRPr>
          </a:p>
          <a:p>
            <a:pPr algn="ctr" fontAlgn="auto">
              <a:spcBef>
                <a:spcPts val="0"/>
              </a:spcBef>
              <a:spcAft>
                <a:spcPts val="0"/>
              </a:spcAft>
              <a:defRPr/>
            </a:pPr>
            <a:r>
              <a:rPr lang="en-US" altLang="ja-JP" dirty="0">
                <a:solidFill>
                  <a:schemeClr val="tx1"/>
                </a:solidFill>
              </a:rPr>
              <a:t>RDBMS</a:t>
            </a:r>
            <a:r>
              <a:rPr lang="ja-JP" altLang="en-US" dirty="0">
                <a:solidFill>
                  <a:schemeClr val="tx1"/>
                </a:solidFill>
              </a:rPr>
              <a:t>など</a:t>
            </a:r>
            <a:endParaRPr lang="en-US" altLang="ja-JP" dirty="0">
              <a:solidFill>
                <a:schemeClr val="tx1"/>
              </a:solidFill>
            </a:endParaRPr>
          </a:p>
        </p:txBody>
      </p:sp>
      <p:sp>
        <p:nvSpPr>
          <p:cNvPr id="5" name="正方形/長方形 4"/>
          <p:cNvSpPr/>
          <p:nvPr/>
        </p:nvSpPr>
        <p:spPr>
          <a:xfrm>
            <a:off x="3406775" y="1773238"/>
            <a:ext cx="2359025" cy="576262"/>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err="1">
                <a:solidFill>
                  <a:schemeClr val="tx1"/>
                </a:solidFill>
              </a:rPr>
              <a:t>InputFormat</a:t>
            </a:r>
            <a:endParaRPr lang="ja-JP" altLang="en-US" u="sng" dirty="0">
              <a:solidFill>
                <a:schemeClr val="tx1"/>
              </a:solidFill>
            </a:endParaRPr>
          </a:p>
        </p:txBody>
      </p:sp>
      <p:cxnSp>
        <p:nvCxnSpPr>
          <p:cNvPr id="12" name="直線矢印コネクタ 11"/>
          <p:cNvCxnSpPr>
            <a:stCxn id="5" idx="2"/>
            <a:endCxn id="9" idx="0"/>
          </p:cNvCxnSpPr>
          <p:nvPr/>
        </p:nvCxnSpPr>
        <p:spPr>
          <a:xfrm flipH="1">
            <a:off x="4565650" y="2349500"/>
            <a:ext cx="20638" cy="7921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409" name="テキスト ボックス 12"/>
          <p:cNvSpPr txBox="1">
            <a:spLocks noChangeArrowheads="1"/>
          </p:cNvSpPr>
          <p:nvPr/>
        </p:nvSpPr>
        <p:spPr bwMode="auto">
          <a:xfrm>
            <a:off x="3160713" y="2560638"/>
            <a:ext cx="2808287" cy="368300"/>
          </a:xfrm>
          <a:prstGeom prst="rect">
            <a:avLst/>
          </a:prstGeom>
          <a:solidFill>
            <a:schemeClr val="bg1"/>
          </a:solidFill>
          <a:ln w="9525">
            <a:solidFill>
              <a:schemeClr val="tx1"/>
            </a:solid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Key-Value</a:t>
            </a:r>
            <a:r>
              <a:rPr lang="ja-JP" altLang="en-US">
                <a:latin typeface="HGP創英角ｺﾞｼｯｸUB" pitchFamily="50" charset="-128"/>
                <a:ea typeface="HGP創英角ｺﾞｼｯｸUB" pitchFamily="50" charset="-128"/>
              </a:rPr>
              <a:t>ペアのレコード</a:t>
            </a:r>
          </a:p>
        </p:txBody>
      </p:sp>
      <p:sp>
        <p:nvSpPr>
          <p:cNvPr id="14" name="正方形/長方形 13"/>
          <p:cNvSpPr/>
          <p:nvPr/>
        </p:nvSpPr>
        <p:spPr>
          <a:xfrm>
            <a:off x="7164388" y="4448175"/>
            <a:ext cx="1797050" cy="781050"/>
          </a:xfrm>
          <a:prstGeom prst="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u="sng" dirty="0">
                <a:solidFill>
                  <a:schemeClr val="tx1"/>
                </a:solidFill>
              </a:rPr>
              <a:t>Writable</a:t>
            </a:r>
            <a:r>
              <a:rPr lang="ja-JP" altLang="en-US" u="sng" dirty="0">
                <a:solidFill>
                  <a:schemeClr val="tx1"/>
                </a:solidFill>
              </a:rPr>
              <a:t>型</a:t>
            </a:r>
          </a:p>
        </p:txBody>
      </p:sp>
      <p:cxnSp>
        <p:nvCxnSpPr>
          <p:cNvPr id="15" name="直線矢印コネクタ 14"/>
          <p:cNvCxnSpPr>
            <a:stCxn id="9" idx="2"/>
            <a:endCxn id="10" idx="0"/>
          </p:cNvCxnSpPr>
          <p:nvPr/>
        </p:nvCxnSpPr>
        <p:spPr>
          <a:xfrm>
            <a:off x="4565650" y="3651250"/>
            <a:ext cx="0" cy="10525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412" name="テキスト ボックス 18"/>
          <p:cNvSpPr txBox="1">
            <a:spLocks noChangeArrowheads="1"/>
          </p:cNvSpPr>
          <p:nvPr/>
        </p:nvSpPr>
        <p:spPr bwMode="auto">
          <a:xfrm>
            <a:off x="3203575" y="392747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中間データ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34" name="直線矢印コネクタ 33"/>
          <p:cNvCxnSpPr>
            <a:stCxn id="10" idx="2"/>
            <a:endCxn id="8" idx="0"/>
          </p:cNvCxnSpPr>
          <p:nvPr/>
        </p:nvCxnSpPr>
        <p:spPr>
          <a:xfrm>
            <a:off x="4565650" y="5229225"/>
            <a:ext cx="0" cy="7508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414" name="テキスト ボックス 46"/>
          <p:cNvSpPr txBox="1">
            <a:spLocks noChangeArrowheads="1"/>
          </p:cNvSpPr>
          <p:nvPr/>
        </p:nvSpPr>
        <p:spPr bwMode="auto">
          <a:xfrm>
            <a:off x="3203575" y="5419725"/>
            <a:ext cx="2765425" cy="369888"/>
          </a:xfrm>
          <a:prstGeom prst="rect">
            <a:avLst/>
          </a:prstGeom>
          <a:solidFill>
            <a:schemeClr val="bg1"/>
          </a:solidFill>
          <a:ln w="9525">
            <a:solidFill>
              <a:schemeClr val="tx1"/>
            </a:solidFill>
            <a:miter lim="800000"/>
            <a:headEnd/>
            <a:tailEnd/>
          </a:ln>
        </p:spPr>
        <p:txBody>
          <a:bodyPr>
            <a:spAutoFit/>
          </a:bodyPr>
          <a:lstStyle/>
          <a:p>
            <a:pPr algn="ctr"/>
            <a:r>
              <a:rPr lang="ja-JP" altLang="en-US">
                <a:latin typeface="HGP創英角ｺﾞｼｯｸUB" pitchFamily="50" charset="-128"/>
                <a:ea typeface="HGP創英角ｺﾞｼｯｸUB" pitchFamily="50" charset="-128"/>
              </a:rPr>
              <a:t>出力データ</a:t>
            </a:r>
            <a:r>
              <a:rPr lang="en-US" altLang="ja-JP">
                <a:latin typeface="HGP創英角ｺﾞｼｯｸUB" pitchFamily="50" charset="-128"/>
                <a:ea typeface="HGP創英角ｺﾞｼｯｸUB" pitchFamily="50" charset="-128"/>
              </a:rPr>
              <a:t>(Key-Value)</a:t>
            </a:r>
            <a:endParaRPr lang="ja-JP" altLang="en-US">
              <a:latin typeface="HGP創英角ｺﾞｼｯｸUB" pitchFamily="50" charset="-128"/>
              <a:ea typeface="HGP創英角ｺﾞｼｯｸUB" pitchFamily="50" charset="-128"/>
            </a:endParaRPr>
          </a:p>
        </p:txBody>
      </p:sp>
      <p:cxnSp>
        <p:nvCxnSpPr>
          <p:cNvPr id="50" name="カギ線コネクタ 49"/>
          <p:cNvCxnSpPr>
            <a:endCxn id="6" idx="3"/>
          </p:cNvCxnSpPr>
          <p:nvPr/>
        </p:nvCxnSpPr>
        <p:spPr>
          <a:xfrm rot="10800000">
            <a:off x="969963" y="5157788"/>
            <a:ext cx="2097087" cy="13668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416" name="テキスト ボックス 55"/>
          <p:cNvSpPr txBox="1">
            <a:spLocks noChangeArrowheads="1"/>
          </p:cNvSpPr>
          <p:nvPr/>
        </p:nvSpPr>
        <p:spPr bwMode="auto">
          <a:xfrm>
            <a:off x="2020888" y="3030538"/>
            <a:ext cx="1368425" cy="646112"/>
          </a:xfrm>
          <a:prstGeom prst="rect">
            <a:avLst/>
          </a:prstGeom>
          <a:noFill/>
          <a:ln w="9525">
            <a:noFill/>
            <a:miter lim="800000"/>
            <a:headEnd/>
            <a:tailEnd/>
          </a:ln>
        </p:spPr>
        <p:txBody>
          <a:bodyPr>
            <a:spAutoFit/>
          </a:bodyPr>
          <a:lstStyle/>
          <a:p>
            <a:r>
              <a:rPr lang="en-US" altLang="ja-JP" u="sng">
                <a:latin typeface="HGP創英角ｺﾞｼｯｸUB" pitchFamily="50" charset="-128"/>
                <a:ea typeface="HGP創英角ｺﾞｼｯｸUB" pitchFamily="50" charset="-128"/>
              </a:rPr>
              <a:t>MapReduce</a:t>
            </a:r>
            <a:r>
              <a:rPr lang="ja-JP" altLang="en-US" u="sng">
                <a:latin typeface="HGP創英角ｺﾞｼｯｸUB" pitchFamily="50" charset="-128"/>
                <a:ea typeface="HGP創英角ｺﾞｼｯｸUB" pitchFamily="50" charset="-128"/>
              </a:rPr>
              <a:t>ジョブ</a:t>
            </a:r>
          </a:p>
        </p:txBody>
      </p:sp>
      <p:cxnSp>
        <p:nvCxnSpPr>
          <p:cNvPr id="59" name="直線コネクタ 58"/>
          <p:cNvCxnSpPr>
            <a:stCxn id="14" idx="1"/>
            <a:endCxn id="102412" idx="3"/>
          </p:cNvCxnSpPr>
          <p:nvPr/>
        </p:nvCxnSpPr>
        <p:spPr>
          <a:xfrm flipH="1" flipV="1">
            <a:off x="5969000" y="4113213"/>
            <a:ext cx="1195388" cy="7254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418" name="テキスト ボックス 65"/>
          <p:cNvSpPr txBox="1">
            <a:spLocks noChangeArrowheads="1"/>
          </p:cNvSpPr>
          <p:nvPr/>
        </p:nvSpPr>
        <p:spPr bwMode="auto">
          <a:xfrm>
            <a:off x="6259513" y="1366838"/>
            <a:ext cx="2587625" cy="646112"/>
          </a:xfrm>
          <a:prstGeom prst="rect">
            <a:avLst/>
          </a:prstGeom>
          <a:noFill/>
          <a:ln w="9525">
            <a:noFill/>
            <a:miter lim="800000"/>
            <a:headEnd/>
            <a:tailEnd/>
          </a:ln>
        </p:spPr>
        <p:txBody>
          <a:bodyPr>
            <a:spAutoFit/>
          </a:bodyPr>
          <a:lstStyle/>
          <a:p>
            <a:pPr algn="ctr"/>
            <a:r>
              <a:rPr lang="en-US" altLang="ja-JP">
                <a:latin typeface="HGP創英角ｺﾞｼｯｸUB" pitchFamily="50" charset="-128"/>
                <a:ea typeface="HGP創英角ｺﾞｼｯｸUB" pitchFamily="50" charset="-128"/>
              </a:rPr>
              <a:t>※</a:t>
            </a:r>
            <a:r>
              <a:rPr lang="ja-JP" altLang="en-US">
                <a:latin typeface="HGP創英角ｺﾞｼｯｸUB" pitchFamily="50" charset="-128"/>
                <a:ea typeface="HGP創英角ｺﾞｼｯｸUB" pitchFamily="50" charset="-128"/>
              </a:rPr>
              <a:t>アンダースコアは</a:t>
            </a:r>
            <a:endParaRPr lang="en-US" altLang="ja-JP">
              <a:latin typeface="HGP創英角ｺﾞｼｯｸUB" pitchFamily="50" charset="-128"/>
              <a:ea typeface="HGP創英角ｺﾞｼｯｸUB" pitchFamily="50" charset="-128"/>
            </a:endParaRPr>
          </a:p>
          <a:p>
            <a:pPr algn="ctr"/>
            <a:r>
              <a:rPr lang="ja-JP" altLang="en-US">
                <a:latin typeface="HGP創英角ｺﾞｼｯｸUB" pitchFamily="50" charset="-128"/>
                <a:ea typeface="HGP創英角ｺﾞｼｯｸUB" pitchFamily="50" charset="-128"/>
              </a:rPr>
              <a:t>制御可能な要素</a:t>
            </a:r>
          </a:p>
        </p:txBody>
      </p:sp>
      <p:sp>
        <p:nvSpPr>
          <p:cNvPr id="76" name="角丸四角形吹き出し 75"/>
          <p:cNvSpPr/>
          <p:nvPr/>
        </p:nvSpPr>
        <p:spPr>
          <a:xfrm>
            <a:off x="7019925" y="5516563"/>
            <a:ext cx="1941513" cy="1184275"/>
          </a:xfrm>
          <a:prstGeom prst="wedgeRoundRectCallout">
            <a:avLst>
              <a:gd name="adj1" fmla="val -5191"/>
              <a:gd name="adj2" fmla="val -75215"/>
              <a:gd name="adj3" fmla="val 16667"/>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dirty="0">
                <a:solidFill>
                  <a:schemeClr val="tx1"/>
                </a:solidFill>
              </a:rPr>
              <a:t>Key-Value</a:t>
            </a:r>
            <a:r>
              <a:rPr lang="ja-JP" altLang="en-US" dirty="0">
                <a:solidFill>
                  <a:schemeClr val="tx1"/>
                </a:solidFill>
              </a:rPr>
              <a:t>の型は</a:t>
            </a:r>
            <a:r>
              <a:rPr lang="en-US" altLang="ja-JP" dirty="0">
                <a:solidFill>
                  <a:schemeClr val="tx1"/>
                </a:solidFill>
              </a:rPr>
              <a:t>Writable</a:t>
            </a:r>
            <a:r>
              <a:rPr lang="ja-JP" altLang="en-US" dirty="0">
                <a:solidFill>
                  <a:schemeClr val="tx1"/>
                </a:solidFill>
              </a:rPr>
              <a:t>型で表される</a:t>
            </a:r>
          </a:p>
        </p:txBody>
      </p:sp>
      <p:cxnSp>
        <p:nvCxnSpPr>
          <p:cNvPr id="22" name="カギ線コネクタ 21"/>
          <p:cNvCxnSpPr/>
          <p:nvPr/>
        </p:nvCxnSpPr>
        <p:spPr>
          <a:xfrm rot="5400000" flipH="1" flipV="1">
            <a:off x="1540669" y="1634332"/>
            <a:ext cx="1295400" cy="2436812"/>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50825" y="1196975"/>
            <a:ext cx="2282825" cy="576263"/>
          </a:xfrm>
          <a:prstGeom prst="rect">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u="sng" dirty="0">
                <a:solidFill>
                  <a:schemeClr val="tx1"/>
                </a:solidFill>
              </a:rPr>
              <a:t>ドライバ</a:t>
            </a:r>
          </a:p>
        </p:txBody>
      </p:sp>
      <p:cxnSp>
        <p:nvCxnSpPr>
          <p:cNvPr id="24" name="直線矢印コネクタ 23"/>
          <p:cNvCxnSpPr>
            <a:stCxn id="23" idx="3"/>
          </p:cNvCxnSpPr>
          <p:nvPr/>
        </p:nvCxnSpPr>
        <p:spPr>
          <a:xfrm>
            <a:off x="2533650" y="1485900"/>
            <a:ext cx="454025" cy="5270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423" name="テキスト ボックス 24"/>
          <p:cNvSpPr txBox="1">
            <a:spLocks noChangeArrowheads="1"/>
          </p:cNvSpPr>
          <p:nvPr/>
        </p:nvSpPr>
        <p:spPr bwMode="auto">
          <a:xfrm>
            <a:off x="2620963" y="1358900"/>
            <a:ext cx="1079500" cy="368300"/>
          </a:xfrm>
          <a:prstGeom prst="rect">
            <a:avLst/>
          </a:prstGeom>
          <a:noFill/>
          <a:ln w="9525">
            <a:noFill/>
            <a:miter lim="800000"/>
            <a:headEnd/>
            <a:tailEnd/>
          </a:ln>
        </p:spPr>
        <p:txBody>
          <a:bodyPr>
            <a:spAutoFit/>
          </a:bodyPr>
          <a:lstStyle/>
          <a:p>
            <a:pPr algn="ctr"/>
            <a:r>
              <a:rPr lang="ja-JP" altLang="en-US"/>
              <a:t>実行</a:t>
            </a:r>
          </a:p>
        </p:txBody>
      </p:sp>
      <p:sp>
        <p:nvSpPr>
          <p:cNvPr id="3" name="スライド番号プレースホルダー 2"/>
          <p:cNvSpPr>
            <a:spLocks noGrp="1"/>
          </p:cNvSpPr>
          <p:nvPr>
            <p:ph type="sldNum" sz="quarter" idx="11"/>
          </p:nvPr>
        </p:nvSpPr>
        <p:spPr/>
        <p:txBody>
          <a:bodyPr/>
          <a:lstStyle/>
          <a:p>
            <a:pPr>
              <a:defRPr/>
            </a:pPr>
            <a:fld id="{6E86E85D-487A-469A-B267-80EBBC413389}" type="slidenum">
              <a:rPr lang="ja-JP" altLang="en-US" smtClean="0"/>
              <a:pPr>
                <a:defRPr/>
              </a:pPr>
              <a:t>45</a:t>
            </a:fld>
            <a:endParaRPr lang="ja-JP"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ja-JP" altLang="en-US" dirty="0" smtClean="0"/>
              <a:t>ドライバの役割</a:t>
            </a:r>
            <a:endParaRPr lang="ja-JP" altLang="en-US" dirty="0"/>
          </a:p>
        </p:txBody>
      </p:sp>
      <p:sp>
        <p:nvSpPr>
          <p:cNvPr id="104450" name="コンテンツ プレースホルダー 2"/>
          <p:cNvSpPr>
            <a:spLocks noGrp="1"/>
          </p:cNvSpPr>
          <p:nvPr>
            <p:ph idx="1"/>
          </p:nvPr>
        </p:nvSpPr>
        <p:spPr/>
        <p:txBody>
          <a:bodyPr/>
          <a:lstStyle/>
          <a:p>
            <a:pPr eaLnBrk="1" hangingPunct="1"/>
            <a:r>
              <a:rPr lang="ja-JP" altLang="en-US" smtClean="0"/>
              <a:t>コマンドラインから与えられた引数をジョブに渡す</a:t>
            </a:r>
            <a:endParaRPr lang="en-US" altLang="ja-JP" smtClean="0"/>
          </a:p>
          <a:p>
            <a:pPr eaLnBrk="1" hangingPunct="1"/>
            <a:r>
              <a:rPr lang="ja-JP" altLang="en-US" smtClean="0"/>
              <a:t>コマンドラインから与えられたオプションを解釈する</a:t>
            </a:r>
            <a:endParaRPr lang="en-US" altLang="ja-JP" smtClean="0"/>
          </a:p>
          <a:p>
            <a:pPr eaLnBrk="1" hangingPunct="1"/>
            <a:r>
              <a:rPr lang="ja-JP" altLang="en-US" smtClean="0"/>
              <a:t>ジョブを起動する</a:t>
            </a:r>
            <a:endParaRPr lang="en-US" altLang="ja-JP" smtClean="0"/>
          </a:p>
          <a:p>
            <a:pPr eaLnBrk="1" hangingPunct="1"/>
            <a:r>
              <a:rPr lang="ja-JP" altLang="en-US" smtClean="0"/>
              <a:t>ジョブの起動順序を制御する</a:t>
            </a:r>
            <a:endParaRPr lang="en-US" altLang="ja-JP" smtClean="0"/>
          </a:p>
          <a:p>
            <a:pPr eaLnBrk="1" hangingPunct="1"/>
            <a:endParaRPr lang="ja-JP" altLang="en-US" smtClean="0"/>
          </a:p>
        </p:txBody>
      </p:sp>
      <p:sp>
        <p:nvSpPr>
          <p:cNvPr id="4" name="スライド番号プレースホルダー 3"/>
          <p:cNvSpPr>
            <a:spLocks noGrp="1"/>
          </p:cNvSpPr>
          <p:nvPr>
            <p:ph type="sldNum" sz="quarter" idx="11"/>
          </p:nvPr>
        </p:nvSpPr>
        <p:spPr/>
        <p:txBody>
          <a:bodyPr/>
          <a:lstStyle/>
          <a:p>
            <a:pPr>
              <a:defRPr/>
            </a:pPr>
            <a:fld id="{2BD336D8-F4A7-4AB7-90AD-9AC3DBA41B82}" type="slidenum">
              <a:rPr lang="ja-JP" altLang="en-US" smtClean="0"/>
              <a:pPr>
                <a:defRPr/>
              </a:pPr>
              <a:t>46</a:t>
            </a:fld>
            <a:endParaRPr lang="ja-JP"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ja-JP" altLang="en-US" dirty="0" smtClean="0"/>
              <a:t>ドライバの実装</a:t>
            </a:r>
            <a:endParaRPr lang="ja-JP" altLang="en-US" dirty="0"/>
          </a:p>
        </p:txBody>
      </p:sp>
      <p:sp>
        <p:nvSpPr>
          <p:cNvPr id="106498" name="コンテンツ プレースホルダー 2"/>
          <p:cNvSpPr>
            <a:spLocks noGrp="1"/>
          </p:cNvSpPr>
          <p:nvPr>
            <p:ph idx="1"/>
          </p:nvPr>
        </p:nvSpPr>
        <p:spPr/>
        <p:txBody>
          <a:bodyPr/>
          <a:lstStyle/>
          <a:p>
            <a:pPr eaLnBrk="1" hangingPunct="1"/>
            <a:r>
              <a:rPr lang="en-US" altLang="ja-JP" smtClean="0">
                <a:solidFill>
                  <a:srgbClr val="FF0000"/>
                </a:solidFill>
              </a:rPr>
              <a:t>ToolRunner</a:t>
            </a:r>
            <a:r>
              <a:rPr lang="ja-JP" altLang="en-US" smtClean="0"/>
              <a:t>というクラスを利用して起動する</a:t>
            </a:r>
            <a:endParaRPr lang="en-US" altLang="ja-JP" smtClean="0"/>
          </a:p>
          <a:p>
            <a:pPr lvl="1" eaLnBrk="1" hangingPunct="1"/>
            <a:r>
              <a:rPr lang="en-US" altLang="ja-JP" smtClean="0">
                <a:solidFill>
                  <a:srgbClr val="FF0000"/>
                </a:solidFill>
              </a:rPr>
              <a:t>-D</a:t>
            </a:r>
            <a:r>
              <a:rPr lang="ja-JP" altLang="en-US" smtClean="0">
                <a:solidFill>
                  <a:srgbClr val="FF0000"/>
                </a:solidFill>
              </a:rPr>
              <a:t>プロパティを一時的に設定するためのオプション</a:t>
            </a:r>
            <a:r>
              <a:rPr lang="en-US" altLang="ja-JP" smtClean="0">
                <a:solidFill>
                  <a:srgbClr val="FF0000"/>
                </a:solidFill>
              </a:rPr>
              <a:t>)</a:t>
            </a:r>
            <a:r>
              <a:rPr lang="ja-JP" altLang="en-US" smtClean="0">
                <a:solidFill>
                  <a:srgbClr val="FF0000"/>
                </a:solidFill>
              </a:rPr>
              <a:t>や</a:t>
            </a:r>
            <a:r>
              <a:rPr lang="en-US" altLang="ja-JP" smtClean="0">
                <a:solidFill>
                  <a:srgbClr val="FF0000"/>
                </a:solidFill>
              </a:rPr>
              <a:t>-conf(</a:t>
            </a:r>
            <a:r>
              <a:rPr lang="ja-JP" altLang="en-US" smtClean="0">
                <a:solidFill>
                  <a:srgbClr val="FF0000"/>
                </a:solidFill>
              </a:rPr>
              <a:t>設定ファイルを一時的に変更する際のオプション</a:t>
            </a:r>
            <a:r>
              <a:rPr lang="en-US" altLang="ja-JP" smtClean="0">
                <a:solidFill>
                  <a:srgbClr val="FF0000"/>
                </a:solidFill>
              </a:rPr>
              <a:t>)</a:t>
            </a:r>
            <a:r>
              <a:rPr lang="ja-JP" altLang="en-US" smtClean="0">
                <a:solidFill>
                  <a:srgbClr val="FF0000"/>
                </a:solidFill>
              </a:rPr>
              <a:t> など、コマンドラインから与えられたオプションを解釈する</a:t>
            </a:r>
            <a:endParaRPr lang="en-US" altLang="ja-JP" smtClean="0">
              <a:solidFill>
                <a:srgbClr val="FF0000"/>
              </a:solidFill>
            </a:endParaRPr>
          </a:p>
          <a:p>
            <a:pPr eaLnBrk="1" hangingPunct="1"/>
            <a:r>
              <a:rPr lang="ja-JP" altLang="en-US" smtClean="0"/>
              <a:t>ドライバクラスは</a:t>
            </a:r>
            <a:r>
              <a:rPr lang="en-US" altLang="ja-JP" smtClean="0"/>
              <a:t>ToolRunner</a:t>
            </a:r>
            <a:r>
              <a:rPr lang="ja-JP" altLang="en-US" smtClean="0"/>
              <a:t>が内部的に必要とする</a:t>
            </a:r>
            <a:r>
              <a:rPr lang="en-US" altLang="ja-JP" smtClean="0">
                <a:solidFill>
                  <a:srgbClr val="FF0000"/>
                </a:solidFill>
              </a:rPr>
              <a:t>Tool</a:t>
            </a:r>
            <a:r>
              <a:rPr lang="ja-JP" altLang="en-US" smtClean="0">
                <a:solidFill>
                  <a:srgbClr val="FF0000"/>
                </a:solidFill>
              </a:rPr>
              <a:t>、</a:t>
            </a:r>
            <a:r>
              <a:rPr lang="en-US" altLang="ja-JP" smtClean="0">
                <a:solidFill>
                  <a:srgbClr val="FF0000"/>
                </a:solidFill>
              </a:rPr>
              <a:t>Configured</a:t>
            </a:r>
            <a:r>
              <a:rPr lang="ja-JP" altLang="en-US" smtClean="0">
                <a:solidFill>
                  <a:srgbClr val="FF0000"/>
                </a:solidFill>
              </a:rPr>
              <a:t>というインターフェイス、クラスを実装する</a:t>
            </a:r>
            <a:endParaRPr lang="en-US" altLang="ja-JP" smtClean="0">
              <a:solidFill>
                <a:srgbClr val="FF0000"/>
              </a:solidFill>
            </a:endParaRPr>
          </a:p>
          <a:p>
            <a:pPr eaLnBrk="1" hangingPunct="1"/>
            <a:r>
              <a:rPr lang="ja-JP" altLang="en-US" smtClean="0"/>
              <a:t>独自</a:t>
            </a:r>
            <a:r>
              <a:rPr lang="en-US" altLang="ja-JP" smtClean="0"/>
              <a:t>Job</a:t>
            </a:r>
            <a:r>
              <a:rPr lang="ja-JP" altLang="en-US" smtClean="0"/>
              <a:t>オブジェクトの</a:t>
            </a:r>
            <a:r>
              <a:rPr lang="en-US" altLang="ja-JP" smtClean="0"/>
              <a:t>waitForCompletion</a:t>
            </a:r>
            <a:r>
              <a:rPr lang="ja-JP" altLang="en-US" smtClean="0"/>
              <a:t>メソッドでジョブを起動する</a:t>
            </a:r>
            <a:endParaRPr lang="en-US" altLang="ja-JP" smtClean="0"/>
          </a:p>
          <a:p>
            <a:pPr eaLnBrk="1" hangingPunct="1"/>
            <a:r>
              <a:rPr lang="en-US" altLang="ja-JP" smtClean="0"/>
              <a:t>waitForCompletion</a:t>
            </a:r>
            <a:r>
              <a:rPr lang="ja-JP" altLang="en-US" smtClean="0"/>
              <a:t>からの戻り値などをもとに、後続ジョブの実行を制御する</a:t>
            </a:r>
            <a:endParaRPr lang="en-US" altLang="ja-JP" smtClean="0"/>
          </a:p>
          <a:p>
            <a:pPr eaLnBrk="1" hangingPunct="1"/>
            <a:endParaRPr lang="en-US" altLang="ja-JP" smtClean="0"/>
          </a:p>
          <a:p>
            <a:pPr eaLnBrk="1" hangingPunct="1"/>
            <a:endParaRPr lang="ja-JP" altLang="en-US" smtClean="0"/>
          </a:p>
        </p:txBody>
      </p:sp>
      <p:sp>
        <p:nvSpPr>
          <p:cNvPr id="4" name="正方形/長方形 3"/>
          <p:cNvSpPr/>
          <p:nvPr/>
        </p:nvSpPr>
        <p:spPr>
          <a:xfrm>
            <a:off x="969963" y="3617913"/>
            <a:ext cx="7272337" cy="32400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ja-JP" sz="1400" dirty="0">
                <a:solidFill>
                  <a:schemeClr val="tx1"/>
                </a:solidFill>
              </a:rPr>
              <a:t>public class </a:t>
            </a:r>
            <a:r>
              <a:rPr lang="en-US" altLang="ja-JP" sz="1400" dirty="0" err="1">
                <a:solidFill>
                  <a:schemeClr val="tx1"/>
                </a:solidFill>
              </a:rPr>
              <a:t>MyJobDriver</a:t>
            </a:r>
            <a:r>
              <a:rPr lang="en-US" altLang="ja-JP" sz="1400" dirty="0">
                <a:solidFill>
                  <a:schemeClr val="tx1"/>
                </a:solidFill>
              </a:rPr>
              <a:t> extends Configured implement Tool{</a:t>
            </a:r>
          </a:p>
          <a:p>
            <a:pPr>
              <a:defRPr/>
            </a:pPr>
            <a:endParaRPr lang="en-US" altLang="ja-JP" sz="1400" dirty="0">
              <a:solidFill>
                <a:schemeClr val="tx1"/>
              </a:solidFill>
            </a:endParaRPr>
          </a:p>
          <a:p>
            <a:pPr>
              <a:defRPr/>
            </a:pPr>
            <a:r>
              <a:rPr lang="en-US" altLang="ja-JP" sz="1400" dirty="0">
                <a:solidFill>
                  <a:schemeClr val="tx1"/>
                </a:solidFill>
              </a:rPr>
              <a:t>    @Override</a:t>
            </a:r>
          </a:p>
          <a:p>
            <a:pPr>
              <a:defRPr/>
            </a:pPr>
            <a:r>
              <a:rPr lang="en-US" altLang="ja-JP" sz="1400" dirty="0">
                <a:solidFill>
                  <a:schemeClr val="tx1"/>
                </a:solidFill>
              </a:rPr>
              <a:t>    public </a:t>
            </a:r>
            <a:r>
              <a:rPr lang="en-US" altLang="ja-JP" sz="1400" dirty="0" err="1">
                <a:solidFill>
                  <a:schemeClr val="tx1"/>
                </a:solidFill>
              </a:rPr>
              <a:t>int</a:t>
            </a:r>
            <a:r>
              <a:rPr lang="en-US" altLang="ja-JP" sz="1400" dirty="0">
                <a:solidFill>
                  <a:schemeClr val="tx1"/>
                </a:solidFill>
              </a:rPr>
              <a:t> run(String[] </a:t>
            </a:r>
            <a:r>
              <a:rPr lang="en-US" altLang="ja-JP" sz="1400" dirty="0" err="1">
                <a:solidFill>
                  <a:schemeClr val="tx1"/>
                </a:solidFill>
              </a:rPr>
              <a:t>args</a:t>
            </a:r>
            <a:r>
              <a:rPr lang="en-US" altLang="ja-JP" sz="1400" dirty="0">
                <a:solidFill>
                  <a:schemeClr val="tx1"/>
                </a:solidFill>
              </a:rPr>
              <a:t>)throws Exception{</a:t>
            </a:r>
          </a:p>
          <a:p>
            <a:pPr>
              <a:defRPr/>
            </a:pPr>
            <a:r>
              <a:rPr lang="en-US" altLang="ja-JP" sz="1400" dirty="0">
                <a:solidFill>
                  <a:schemeClr val="tx1"/>
                </a:solidFill>
              </a:rPr>
              <a:t>        Job </a:t>
            </a:r>
            <a:r>
              <a:rPr lang="en-US" altLang="ja-JP" sz="1400" dirty="0" err="1">
                <a:solidFill>
                  <a:schemeClr val="tx1"/>
                </a:solidFill>
              </a:rPr>
              <a:t>myJob</a:t>
            </a:r>
            <a:r>
              <a:rPr lang="en-US" altLang="ja-JP" sz="1400" dirty="0">
                <a:solidFill>
                  <a:schemeClr val="tx1"/>
                </a:solidFill>
              </a:rPr>
              <a:t> = new </a:t>
            </a:r>
            <a:r>
              <a:rPr lang="en-US" altLang="ja-JP" sz="1400" dirty="0" err="1">
                <a:solidFill>
                  <a:schemeClr val="tx1"/>
                </a:solidFill>
              </a:rPr>
              <a:t>MyJob</a:t>
            </a:r>
            <a:r>
              <a:rPr lang="en-US" altLang="ja-JP" sz="1400" dirty="0">
                <a:solidFill>
                  <a:schemeClr val="tx1"/>
                </a:solidFill>
              </a:rPr>
              <a:t>(“</a:t>
            </a:r>
            <a:r>
              <a:rPr lang="en-US" altLang="ja-JP" sz="1400" dirty="0" err="1">
                <a:solidFill>
                  <a:schemeClr val="tx1"/>
                </a:solidFill>
              </a:rPr>
              <a:t>MyJob</a:t>
            </a:r>
            <a:r>
              <a:rPr lang="en-US" altLang="ja-JP" sz="1400" dirty="0">
                <a:solidFill>
                  <a:schemeClr val="tx1"/>
                </a:solidFill>
              </a:rPr>
              <a:t>” , </a:t>
            </a:r>
            <a:r>
              <a:rPr lang="en-US" altLang="ja-JP" sz="1400" dirty="0" err="1">
                <a:solidFill>
                  <a:schemeClr val="tx1"/>
                </a:solidFill>
              </a:rPr>
              <a:t>args</a:t>
            </a:r>
            <a:r>
              <a:rPr lang="en-US" altLang="ja-JP" sz="1400" dirty="0">
                <a:solidFill>
                  <a:schemeClr val="tx1"/>
                </a:solidFill>
              </a:rPr>
              <a:t>[0] , </a:t>
            </a:r>
            <a:r>
              <a:rPr lang="en-US" altLang="ja-JP" sz="1400" dirty="0" err="1">
                <a:solidFill>
                  <a:schemeClr val="tx1"/>
                </a:solidFill>
              </a:rPr>
              <a:t>args</a:t>
            </a:r>
            <a:r>
              <a:rPr lang="en-US" altLang="ja-JP" sz="1400" dirty="0">
                <a:solidFill>
                  <a:schemeClr val="tx1"/>
                </a:solidFill>
              </a:rPr>
              <a:t>[1]);</a:t>
            </a:r>
          </a:p>
          <a:p>
            <a:pPr>
              <a:defRPr/>
            </a:pPr>
            <a:r>
              <a:rPr lang="en-US" altLang="ja-JP" sz="1400" dirty="0">
                <a:solidFill>
                  <a:schemeClr val="tx1"/>
                </a:solidFill>
              </a:rPr>
              <a:t>        return </a:t>
            </a:r>
            <a:r>
              <a:rPr lang="en-US" altLang="ja-JP" sz="1400" dirty="0" err="1">
                <a:solidFill>
                  <a:schemeClr val="tx1"/>
                </a:solidFill>
              </a:rPr>
              <a:t>myJob.waitForCompletion</a:t>
            </a:r>
            <a:r>
              <a:rPr lang="en-US" altLang="ja-JP" sz="1400" dirty="0">
                <a:solidFill>
                  <a:schemeClr val="tx1"/>
                </a:solidFill>
              </a:rPr>
              <a:t>(true)? 0 : 1;</a:t>
            </a:r>
          </a:p>
          <a:p>
            <a:pPr>
              <a:defRPr/>
            </a:pPr>
            <a:r>
              <a:rPr lang="en-US" altLang="ja-JP" sz="1400" dirty="0">
                <a:solidFill>
                  <a:schemeClr val="tx1"/>
                </a:solidFill>
              </a:rPr>
              <a:t>    }</a:t>
            </a:r>
          </a:p>
          <a:p>
            <a:pPr>
              <a:defRPr/>
            </a:pPr>
            <a:endParaRPr lang="en-US" altLang="ja-JP" sz="1400" dirty="0">
              <a:solidFill>
                <a:schemeClr val="tx1"/>
              </a:solidFill>
            </a:endParaRPr>
          </a:p>
          <a:p>
            <a:pPr>
              <a:defRPr/>
            </a:pPr>
            <a:r>
              <a:rPr lang="en-US" altLang="ja-JP" sz="1400" dirty="0">
                <a:solidFill>
                  <a:schemeClr val="tx1"/>
                </a:solidFill>
              </a:rPr>
              <a:t>    public static void main(String[] </a:t>
            </a:r>
            <a:r>
              <a:rPr lang="en-US" altLang="ja-JP" sz="1400" dirty="0" err="1">
                <a:solidFill>
                  <a:schemeClr val="tx1"/>
                </a:solidFill>
              </a:rPr>
              <a:t>args</a:t>
            </a:r>
            <a:r>
              <a:rPr lang="en-US" altLang="ja-JP" sz="1400" dirty="0">
                <a:solidFill>
                  <a:schemeClr val="tx1"/>
                </a:solidFill>
              </a:rPr>
              <a:t>)throws Exception{</a:t>
            </a:r>
          </a:p>
          <a:p>
            <a:pPr>
              <a:defRPr/>
            </a:pPr>
            <a:r>
              <a:rPr lang="en-US" altLang="ja-JP" sz="1400" dirty="0">
                <a:solidFill>
                  <a:schemeClr val="tx1"/>
                </a:solidFill>
              </a:rPr>
              <a:t>        </a:t>
            </a:r>
            <a:r>
              <a:rPr lang="en-US" altLang="ja-JP" sz="1400" dirty="0" err="1">
                <a:solidFill>
                  <a:schemeClr val="tx1"/>
                </a:solidFill>
              </a:rPr>
              <a:t>int</a:t>
            </a:r>
            <a:r>
              <a:rPr lang="en-US" altLang="ja-JP" sz="1400" dirty="0">
                <a:solidFill>
                  <a:schemeClr val="tx1"/>
                </a:solidFill>
              </a:rPr>
              <a:t> </a:t>
            </a:r>
            <a:r>
              <a:rPr lang="en-US" altLang="ja-JP" sz="1400" dirty="0" err="1">
                <a:solidFill>
                  <a:schemeClr val="tx1"/>
                </a:solidFill>
              </a:rPr>
              <a:t>returnCode</a:t>
            </a:r>
            <a:r>
              <a:rPr lang="en-US" altLang="ja-JP" sz="1400" dirty="0">
                <a:solidFill>
                  <a:schemeClr val="tx1"/>
                </a:solidFill>
              </a:rPr>
              <a:t> = </a:t>
            </a:r>
            <a:r>
              <a:rPr lang="en-US" altLang="ja-JP" sz="1400" dirty="0" err="1">
                <a:solidFill>
                  <a:schemeClr val="tx1"/>
                </a:solidFill>
              </a:rPr>
              <a:t>ToolRunner.run</a:t>
            </a:r>
            <a:r>
              <a:rPr lang="en-US" altLang="ja-JP" sz="1400" dirty="0">
                <a:solidFill>
                  <a:schemeClr val="tx1"/>
                </a:solidFill>
              </a:rPr>
              <a:t>(new </a:t>
            </a:r>
            <a:r>
              <a:rPr lang="en-US" altLang="ja-JP" sz="1400" dirty="0" err="1">
                <a:solidFill>
                  <a:schemeClr val="tx1"/>
                </a:solidFill>
              </a:rPr>
              <a:t>MyJobDriver</a:t>
            </a:r>
            <a:r>
              <a:rPr lang="en-US" altLang="ja-JP" sz="1400" dirty="0">
                <a:solidFill>
                  <a:schemeClr val="tx1"/>
                </a:solidFill>
              </a:rPr>
              <a:t> , </a:t>
            </a:r>
            <a:r>
              <a:rPr lang="en-US" altLang="ja-JP" sz="1400" dirty="0" err="1">
                <a:solidFill>
                  <a:schemeClr val="tx1"/>
                </a:solidFill>
              </a:rPr>
              <a:t>args</a:t>
            </a:r>
            <a:r>
              <a:rPr lang="en-US" altLang="ja-JP" sz="1400" dirty="0">
                <a:solidFill>
                  <a:schemeClr val="tx1"/>
                </a:solidFill>
              </a:rPr>
              <a:t>);</a:t>
            </a:r>
          </a:p>
          <a:p>
            <a:pPr>
              <a:defRPr/>
            </a:pPr>
            <a:r>
              <a:rPr lang="en-US" altLang="ja-JP" sz="1400" dirty="0">
                <a:solidFill>
                  <a:schemeClr val="tx1"/>
                </a:solidFill>
              </a:rPr>
              <a:t>        if(</a:t>
            </a:r>
            <a:r>
              <a:rPr lang="en-US" altLang="ja-JP" sz="1400" dirty="0" err="1">
                <a:solidFill>
                  <a:schemeClr val="tx1"/>
                </a:solidFill>
              </a:rPr>
              <a:t>returnCode</a:t>
            </a:r>
            <a:r>
              <a:rPr lang="en-US" altLang="ja-JP" sz="1400" dirty="0">
                <a:solidFill>
                  <a:schemeClr val="tx1"/>
                </a:solidFill>
              </a:rPr>
              <a:t> == 0){</a:t>
            </a:r>
          </a:p>
          <a:p>
            <a:pPr>
              <a:defRPr/>
            </a:pPr>
            <a:r>
              <a:rPr lang="en-US" altLang="ja-JP" sz="1400" dirty="0">
                <a:solidFill>
                  <a:schemeClr val="tx1"/>
                </a:solidFill>
              </a:rPr>
              <a:t>            </a:t>
            </a:r>
            <a:r>
              <a:rPr lang="ja-JP" altLang="en-US" sz="1400" dirty="0">
                <a:solidFill>
                  <a:schemeClr val="tx1"/>
                </a:solidFill>
              </a:rPr>
              <a:t>・・・</a:t>
            </a:r>
            <a:endParaRPr lang="en-US" altLang="ja-JP" sz="1400" dirty="0">
              <a:solidFill>
                <a:schemeClr val="tx1"/>
              </a:solidFill>
            </a:endParaRPr>
          </a:p>
          <a:p>
            <a:pPr>
              <a:defRPr/>
            </a:pPr>
            <a:r>
              <a:rPr lang="en-US" altLang="ja-JP" sz="1400" dirty="0">
                <a:solidFill>
                  <a:schemeClr val="tx1"/>
                </a:solidFill>
              </a:rPr>
              <a:t>        }</a:t>
            </a:r>
          </a:p>
          <a:p>
            <a:pPr>
              <a:defRPr/>
            </a:pPr>
            <a:r>
              <a:rPr lang="en-US" altLang="ja-JP" sz="1400" dirty="0">
                <a:solidFill>
                  <a:schemeClr val="tx1"/>
                </a:solidFill>
              </a:rPr>
              <a:t>    }</a:t>
            </a:r>
          </a:p>
          <a:p>
            <a:pPr>
              <a:defRPr/>
            </a:pPr>
            <a:r>
              <a:rPr lang="en-US" altLang="ja-JP" sz="1400" dirty="0">
                <a:solidFill>
                  <a:schemeClr val="tx1"/>
                </a:solidFill>
              </a:rPr>
              <a:t>}</a:t>
            </a:r>
          </a:p>
        </p:txBody>
      </p:sp>
      <p:sp>
        <p:nvSpPr>
          <p:cNvPr id="5" name="スライド番号プレースホルダー 4"/>
          <p:cNvSpPr>
            <a:spLocks noGrp="1"/>
          </p:cNvSpPr>
          <p:nvPr>
            <p:ph type="sldNum" sz="quarter" idx="11"/>
          </p:nvPr>
        </p:nvSpPr>
        <p:spPr/>
        <p:txBody>
          <a:bodyPr/>
          <a:lstStyle/>
          <a:p>
            <a:pPr>
              <a:defRPr/>
            </a:pPr>
            <a:fld id="{622387C6-5B5B-4C67-B9C8-7A49D49311A3}" type="slidenum">
              <a:rPr lang="ja-JP" altLang="en-US" smtClean="0"/>
              <a:pPr>
                <a:defRPr/>
              </a:pPr>
              <a:t>47</a:t>
            </a:fld>
            <a:endParaRPr lang="ja-JP"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ja-JP" altLang="en-US" dirty="0" smtClean="0"/>
              <a:t>まとめ</a:t>
            </a:r>
            <a:endParaRPr lang="ja-JP" altLang="en-US" dirty="0"/>
          </a:p>
        </p:txBody>
      </p:sp>
      <p:sp>
        <p:nvSpPr>
          <p:cNvPr id="108546" name="コンテンツ プレースホルダー 2"/>
          <p:cNvSpPr>
            <a:spLocks noGrp="1"/>
          </p:cNvSpPr>
          <p:nvPr>
            <p:ph idx="1"/>
          </p:nvPr>
        </p:nvSpPr>
        <p:spPr/>
        <p:txBody>
          <a:bodyPr/>
          <a:lstStyle/>
          <a:p>
            <a:pPr eaLnBrk="1" hangingPunct="1"/>
            <a:r>
              <a:rPr lang="ja-JP" altLang="en-US" smtClean="0"/>
              <a:t>本講義では以下を学んだ</a:t>
            </a:r>
            <a:endParaRPr lang="en-US" altLang="ja-JP" smtClean="0"/>
          </a:p>
          <a:p>
            <a:pPr lvl="1" eaLnBrk="1" hangingPunct="1"/>
            <a:r>
              <a:rPr lang="en-US" altLang="ja-JP" smtClean="0"/>
              <a:t>Hadoop Mapreduce</a:t>
            </a:r>
            <a:r>
              <a:rPr lang="ja-JP" altLang="en-US" smtClean="0"/>
              <a:t>の構成要素</a:t>
            </a:r>
            <a:endParaRPr lang="en-US" altLang="ja-JP" smtClean="0"/>
          </a:p>
          <a:p>
            <a:pPr lvl="1" eaLnBrk="1" hangingPunct="1"/>
            <a:r>
              <a:rPr lang="en-US" altLang="ja-JP" smtClean="0"/>
              <a:t>MapReduce</a:t>
            </a:r>
            <a:r>
              <a:rPr lang="ja-JP" altLang="en-US" smtClean="0"/>
              <a:t>ジョブの構成要素</a:t>
            </a:r>
            <a:endParaRPr lang="en-US" altLang="ja-JP" smtClean="0"/>
          </a:p>
          <a:p>
            <a:pPr lvl="1" eaLnBrk="1" hangingPunct="1"/>
            <a:r>
              <a:rPr lang="en-US" altLang="ja-JP" smtClean="0"/>
              <a:t>MapReduce</a:t>
            </a:r>
            <a:r>
              <a:rPr lang="ja-JP" altLang="en-US" smtClean="0"/>
              <a:t>ジョブの構成要素を制御する基本的な</a:t>
            </a:r>
            <a:r>
              <a:rPr lang="en-US" altLang="ja-JP" smtClean="0"/>
              <a:t>API</a:t>
            </a:r>
          </a:p>
          <a:p>
            <a:pPr marL="1200150" lvl="2" indent="-342900" eaLnBrk="1" hangingPunct="1">
              <a:buFont typeface="HGP創英角ｺﾞｼｯｸUB" pitchFamily="50" charset="-128"/>
              <a:buAutoNum type="circleNumDbPlain"/>
            </a:pPr>
            <a:r>
              <a:rPr lang="en-US" altLang="ja-JP" smtClean="0"/>
              <a:t>InputFormat</a:t>
            </a:r>
          </a:p>
          <a:p>
            <a:pPr marL="1200150" lvl="2" indent="-342900" eaLnBrk="1" hangingPunct="1">
              <a:buFont typeface="HGP創英角ｺﾞｼｯｸUB" pitchFamily="50" charset="-128"/>
              <a:buAutoNum type="circleNumDbPlain"/>
            </a:pPr>
            <a:r>
              <a:rPr lang="en-US" altLang="ja-JP" smtClean="0"/>
              <a:t>Mapper</a:t>
            </a:r>
          </a:p>
          <a:p>
            <a:pPr marL="1200150" lvl="2" indent="-342900" eaLnBrk="1" hangingPunct="1">
              <a:buFont typeface="HGP創英角ｺﾞｼｯｸUB" pitchFamily="50" charset="-128"/>
              <a:buAutoNum type="circleNumDbPlain"/>
            </a:pPr>
            <a:r>
              <a:rPr lang="en-US" altLang="ja-JP" smtClean="0"/>
              <a:t>Writable</a:t>
            </a:r>
          </a:p>
          <a:p>
            <a:pPr marL="1200150" lvl="2" indent="-342900" eaLnBrk="1" hangingPunct="1">
              <a:buFont typeface="HGP創英角ｺﾞｼｯｸUB" pitchFamily="50" charset="-128"/>
              <a:buAutoNum type="circleNumDbPlain"/>
            </a:pPr>
            <a:r>
              <a:rPr lang="en-US" altLang="ja-JP" smtClean="0"/>
              <a:t>Reducer</a:t>
            </a:r>
          </a:p>
          <a:p>
            <a:pPr marL="1200150" lvl="2" indent="-342900" eaLnBrk="1" hangingPunct="1">
              <a:buFont typeface="HGP創英角ｺﾞｼｯｸUB" pitchFamily="50" charset="-128"/>
              <a:buAutoNum type="circleNumDbPlain"/>
            </a:pPr>
            <a:r>
              <a:rPr lang="en-US" altLang="ja-JP" smtClean="0"/>
              <a:t>OutputFormat</a:t>
            </a:r>
          </a:p>
          <a:p>
            <a:pPr marL="1200150" lvl="2" indent="-342900" eaLnBrk="1" hangingPunct="1">
              <a:buFont typeface="HGP創英角ｺﾞｼｯｸUB" pitchFamily="50" charset="-128"/>
              <a:buAutoNum type="circleNumDbPlain"/>
            </a:pPr>
            <a:r>
              <a:rPr lang="en-US" altLang="ja-JP" smtClean="0"/>
              <a:t>Job</a:t>
            </a:r>
          </a:p>
          <a:p>
            <a:pPr marL="1200150" lvl="2" indent="-342900" eaLnBrk="1" hangingPunct="1">
              <a:buFont typeface="HGP創英角ｺﾞｼｯｸUB" pitchFamily="50" charset="-128"/>
              <a:buAutoNum type="circleNumDbPlain"/>
            </a:pPr>
            <a:r>
              <a:rPr lang="ja-JP" altLang="en-US" smtClean="0"/>
              <a:t>ドライバ</a:t>
            </a:r>
            <a:endParaRPr lang="en-US" altLang="ja-JP" smtClean="0"/>
          </a:p>
        </p:txBody>
      </p:sp>
      <p:sp>
        <p:nvSpPr>
          <p:cNvPr id="4" name="スライド番号プレースホルダー 3"/>
          <p:cNvSpPr>
            <a:spLocks noGrp="1"/>
          </p:cNvSpPr>
          <p:nvPr>
            <p:ph type="sldNum" sz="quarter" idx="11"/>
          </p:nvPr>
        </p:nvSpPr>
        <p:spPr/>
        <p:txBody>
          <a:bodyPr/>
          <a:lstStyle/>
          <a:p>
            <a:pPr>
              <a:defRPr/>
            </a:pPr>
            <a:fld id="{839B9E8E-84CE-488A-BE3F-30586652A419}" type="slidenum">
              <a:rPr lang="ja-JP" altLang="en-US" smtClean="0"/>
              <a:pPr>
                <a:defRPr/>
              </a:pPr>
              <a:t>48</a:t>
            </a:fld>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3853479" y="2936995"/>
            <a:ext cx="3547505" cy="9186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Map</a:t>
            </a:r>
            <a:endParaRPr kumimoji="1" lang="ja-JP" altLang="en-US" dirty="0">
              <a:solidFill>
                <a:schemeClr val="tx1"/>
              </a:solidFill>
            </a:endParaRPr>
          </a:p>
        </p:txBody>
      </p:sp>
      <p:sp>
        <p:nvSpPr>
          <p:cNvPr id="60" name="角丸四角形 59"/>
          <p:cNvSpPr/>
          <p:nvPr/>
        </p:nvSpPr>
        <p:spPr>
          <a:xfrm>
            <a:off x="97355" y="2916980"/>
            <a:ext cx="3547505" cy="9386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Map</a:t>
            </a:r>
            <a:endParaRPr kumimoji="1" lang="ja-JP" altLang="en-US" dirty="0">
              <a:solidFill>
                <a:schemeClr val="tx1"/>
              </a:solidFill>
            </a:endParaRPr>
          </a:p>
        </p:txBody>
      </p:sp>
      <p:sp>
        <p:nvSpPr>
          <p:cNvPr id="59" name="角丸四角形 58"/>
          <p:cNvSpPr/>
          <p:nvPr/>
        </p:nvSpPr>
        <p:spPr>
          <a:xfrm>
            <a:off x="117120" y="4282581"/>
            <a:ext cx="7283864" cy="93610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Shuffle</a:t>
            </a:r>
            <a:endParaRPr kumimoji="1" lang="ja-JP" altLang="en-US" dirty="0">
              <a:solidFill>
                <a:schemeClr val="tx1"/>
              </a:solidFill>
            </a:endParaRPr>
          </a:p>
        </p:txBody>
      </p:sp>
      <p:sp>
        <p:nvSpPr>
          <p:cNvPr id="58" name="角丸四角形 57"/>
          <p:cNvSpPr/>
          <p:nvPr/>
        </p:nvSpPr>
        <p:spPr>
          <a:xfrm>
            <a:off x="3853479" y="5650732"/>
            <a:ext cx="3547505" cy="92558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Reduce</a:t>
            </a:r>
            <a:endParaRPr kumimoji="1" lang="ja-JP" altLang="en-US" dirty="0">
              <a:solidFill>
                <a:schemeClr val="tx1"/>
              </a:solidFill>
            </a:endParaRPr>
          </a:p>
        </p:txBody>
      </p:sp>
      <p:sp>
        <p:nvSpPr>
          <p:cNvPr id="57" name="角丸四角形 56"/>
          <p:cNvSpPr/>
          <p:nvPr/>
        </p:nvSpPr>
        <p:spPr>
          <a:xfrm>
            <a:off x="117120" y="5650733"/>
            <a:ext cx="3547505" cy="9255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Reduce</a:t>
            </a:r>
            <a:endParaRPr kumimoji="1" lang="ja-JP" altLang="en-US" dirty="0">
              <a:solidFill>
                <a:schemeClr val="tx1"/>
              </a:solidFill>
            </a:endParaRPr>
          </a:p>
        </p:txBody>
      </p:sp>
      <p:sp>
        <p:nvSpPr>
          <p:cNvPr id="2" name="タイトル 1"/>
          <p:cNvSpPr>
            <a:spLocks noGrp="1"/>
          </p:cNvSpPr>
          <p:nvPr>
            <p:ph type="title"/>
          </p:nvPr>
        </p:nvSpPr>
        <p:spPr/>
        <p:txBody>
          <a:bodyPr/>
          <a:lstStyle/>
          <a:p>
            <a:r>
              <a:rPr kumimoji="1" lang="en-US" altLang="ja-JP" dirty="0" err="1" smtClean="0"/>
              <a:t>MapReduce</a:t>
            </a:r>
            <a:r>
              <a:rPr lang="ja-JP" altLang="en-US" dirty="0" smtClean="0"/>
              <a:t>の処理例</a:t>
            </a:r>
            <a:r>
              <a:rPr lang="en-US" altLang="ja-JP" dirty="0" smtClean="0"/>
              <a:t>(</a:t>
            </a:r>
            <a:r>
              <a:rPr lang="en-US" altLang="ja-JP" dirty="0" err="1" smtClean="0"/>
              <a:t>WordCount</a:t>
            </a:r>
            <a:r>
              <a:rPr lang="en-US" altLang="ja-JP" dirty="0" smtClean="0"/>
              <a:t>)</a:t>
            </a:r>
            <a:endParaRPr kumimoji="1" lang="ja-JP" altLang="en-US" dirty="0"/>
          </a:p>
        </p:txBody>
      </p:sp>
      <p:sp>
        <p:nvSpPr>
          <p:cNvPr id="3" name="コンテンツ プレースホルダー 2"/>
          <p:cNvSpPr>
            <a:spLocks noGrp="1"/>
          </p:cNvSpPr>
          <p:nvPr>
            <p:ph idx="1"/>
          </p:nvPr>
        </p:nvSpPr>
        <p:spPr>
          <a:xfrm>
            <a:off x="179512" y="1271553"/>
            <a:ext cx="8784976" cy="5118101"/>
          </a:xfrm>
        </p:spPr>
        <p:txBody>
          <a:bodyPr/>
          <a:lstStyle/>
          <a:p>
            <a:r>
              <a:rPr kumimoji="1" lang="en-US" altLang="ja-JP" dirty="0" err="1" smtClean="0"/>
              <a:t>WordCount</a:t>
            </a:r>
            <a:r>
              <a:rPr kumimoji="1" lang="ja-JP" altLang="en-US" dirty="0" smtClean="0"/>
              <a:t>：文章中の各単語の出現回数を数える</a:t>
            </a:r>
            <a:endParaRPr kumimoji="1" lang="en-US" altLang="ja-JP" dirty="0" smtClean="0"/>
          </a:p>
          <a:p>
            <a:r>
              <a:rPr kumimoji="1" lang="ja-JP" altLang="en-US" dirty="0" smtClean="0"/>
              <a:t>全体処理フロー</a:t>
            </a:r>
            <a:endParaRPr kumimoji="1" lang="ja-JP" altLang="en-US" dirty="0"/>
          </a:p>
        </p:txBody>
      </p:sp>
      <p:sp>
        <p:nvSpPr>
          <p:cNvPr id="4" name="スライド番号プレースホルダー 3"/>
          <p:cNvSpPr>
            <a:spLocks noGrp="1"/>
          </p:cNvSpPr>
          <p:nvPr>
            <p:ph type="sldNum" sz="quarter" idx="11"/>
          </p:nvPr>
        </p:nvSpPr>
        <p:spPr/>
        <p:txBody>
          <a:bodyPr/>
          <a:lstStyle/>
          <a:p>
            <a:fld id="{05BC3F6C-FA60-4B64-957B-698064427B42}" type="slidenum">
              <a:rPr kumimoji="1" lang="ja-JP" altLang="en-US" smtClean="0"/>
              <a:pPr/>
              <a:t>5</a:t>
            </a:fld>
            <a:endParaRPr kumimoji="1" lang="ja-JP" altLang="en-US"/>
          </a:p>
        </p:txBody>
      </p:sp>
      <p:sp>
        <p:nvSpPr>
          <p:cNvPr id="5" name="メモ 4"/>
          <p:cNvSpPr/>
          <p:nvPr/>
        </p:nvSpPr>
        <p:spPr>
          <a:xfrm>
            <a:off x="2164915" y="1928883"/>
            <a:ext cx="3127165" cy="648072"/>
          </a:xfrm>
          <a:prstGeom prst="foldedCorne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smtClean="0">
                <a:solidFill>
                  <a:schemeClr val="tx1"/>
                </a:solidFill>
              </a:rPr>
              <a:t>T</a:t>
            </a:r>
            <a:r>
              <a:rPr kumimoji="1" lang="en-US" altLang="ja-JP" sz="1600" dirty="0" smtClean="0">
                <a:solidFill>
                  <a:schemeClr val="tx1"/>
                </a:solidFill>
              </a:rPr>
              <a:t>o go, or not to go.</a:t>
            </a:r>
          </a:p>
          <a:p>
            <a:r>
              <a:rPr lang="en-US" altLang="ja-JP" sz="1600" dirty="0" smtClean="0">
                <a:solidFill>
                  <a:schemeClr val="tx1"/>
                </a:solidFill>
              </a:rPr>
              <a:t>Eat to live, not live to eat.</a:t>
            </a:r>
            <a:endParaRPr kumimoji="1" lang="ja-JP" altLang="en-US" sz="1600" dirty="0">
              <a:solidFill>
                <a:schemeClr val="tx1"/>
              </a:solidFill>
            </a:endParaRPr>
          </a:p>
        </p:txBody>
      </p:sp>
      <p:sp>
        <p:nvSpPr>
          <p:cNvPr id="39" name="メモ 38"/>
          <p:cNvSpPr/>
          <p:nvPr/>
        </p:nvSpPr>
        <p:spPr>
          <a:xfrm>
            <a:off x="3934225" y="6370813"/>
            <a:ext cx="3298758" cy="364313"/>
          </a:xfrm>
          <a:prstGeom prst="foldedCorne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smtClean="0">
                <a:solidFill>
                  <a:schemeClr val="tx1"/>
                </a:solidFill>
              </a:rPr>
              <a:t>(‘live’, </a:t>
            </a:r>
            <a:r>
              <a:rPr lang="en-US" altLang="ja-JP" sz="1600" dirty="0">
                <a:solidFill>
                  <a:schemeClr val="tx1"/>
                </a:solidFill>
              </a:rPr>
              <a:t>2</a:t>
            </a:r>
            <a:r>
              <a:rPr kumimoji="1" lang="en-US" altLang="ja-JP" sz="1600" dirty="0" smtClean="0">
                <a:solidFill>
                  <a:schemeClr val="tx1"/>
                </a:solidFill>
              </a:rPr>
              <a:t>), </a:t>
            </a:r>
            <a:r>
              <a:rPr lang="en-US" altLang="ja-JP" sz="1600" dirty="0" smtClean="0">
                <a:solidFill>
                  <a:schemeClr val="tx1"/>
                </a:solidFill>
              </a:rPr>
              <a:t>(‘</a:t>
            </a:r>
            <a:r>
              <a:rPr lang="en-US" altLang="ja-JP" sz="1600" dirty="0">
                <a:solidFill>
                  <a:schemeClr val="tx1"/>
                </a:solidFill>
              </a:rPr>
              <a:t>or’, 1</a:t>
            </a:r>
            <a:r>
              <a:rPr lang="en-US" altLang="ja-JP" sz="1600" dirty="0" smtClean="0">
                <a:solidFill>
                  <a:schemeClr val="tx1"/>
                </a:solidFill>
              </a:rPr>
              <a:t>), (‘</a:t>
            </a:r>
            <a:r>
              <a:rPr lang="en-US" altLang="ja-JP" sz="1600" dirty="0">
                <a:solidFill>
                  <a:schemeClr val="tx1"/>
                </a:solidFill>
              </a:rPr>
              <a:t>to’, 4</a:t>
            </a:r>
            <a:r>
              <a:rPr lang="en-US" altLang="ja-JP" sz="1600" dirty="0" smtClean="0">
                <a:solidFill>
                  <a:schemeClr val="tx1"/>
                </a:solidFill>
              </a:rPr>
              <a:t>)</a:t>
            </a:r>
            <a:endParaRPr lang="en-US" altLang="ja-JP" sz="1600" dirty="0">
              <a:solidFill>
                <a:schemeClr val="tx1"/>
              </a:solidFill>
            </a:endParaRPr>
          </a:p>
        </p:txBody>
      </p:sp>
      <p:sp>
        <p:nvSpPr>
          <p:cNvPr id="41" name="テキスト ボックス 40"/>
          <p:cNvSpPr txBox="1"/>
          <p:nvPr/>
        </p:nvSpPr>
        <p:spPr>
          <a:xfrm>
            <a:off x="7635691" y="3872019"/>
            <a:ext cx="1122423" cy="338554"/>
          </a:xfrm>
          <a:prstGeom prst="rect">
            <a:avLst/>
          </a:prstGeom>
          <a:noFill/>
        </p:spPr>
        <p:txBody>
          <a:bodyPr wrap="none" rtlCol="0">
            <a:spAutoFit/>
          </a:bodyPr>
          <a:lstStyle/>
          <a:p>
            <a:r>
              <a:rPr lang="ja-JP" altLang="en-US" sz="1600" dirty="0" smtClean="0"/>
              <a:t>中間データ</a:t>
            </a:r>
            <a:endParaRPr kumimoji="1" lang="ja-JP" altLang="en-US" sz="1600" dirty="0"/>
          </a:p>
        </p:txBody>
      </p:sp>
      <p:sp>
        <p:nvSpPr>
          <p:cNvPr id="42" name="テキスト ボックス 41"/>
          <p:cNvSpPr txBox="1"/>
          <p:nvPr/>
        </p:nvSpPr>
        <p:spPr>
          <a:xfrm>
            <a:off x="7245830" y="5312179"/>
            <a:ext cx="1859805" cy="338554"/>
          </a:xfrm>
          <a:prstGeom prst="rect">
            <a:avLst/>
          </a:prstGeom>
          <a:noFill/>
        </p:spPr>
        <p:txBody>
          <a:bodyPr wrap="none" rtlCol="0">
            <a:spAutoFit/>
          </a:bodyPr>
          <a:lstStyle/>
          <a:p>
            <a:r>
              <a:rPr kumimoji="1" lang="en-US" altLang="ja-JP" sz="1600" dirty="0" smtClean="0"/>
              <a:t>Reduce</a:t>
            </a:r>
            <a:r>
              <a:rPr kumimoji="1" lang="ja-JP" altLang="en-US" sz="1600" dirty="0" smtClean="0"/>
              <a:t>処理の入力</a:t>
            </a:r>
            <a:endParaRPr kumimoji="1" lang="ja-JP" altLang="en-US" sz="1600" dirty="0"/>
          </a:p>
        </p:txBody>
      </p:sp>
      <p:sp>
        <p:nvSpPr>
          <p:cNvPr id="43" name="テキスト ボックス 42"/>
          <p:cNvSpPr txBox="1"/>
          <p:nvPr/>
        </p:nvSpPr>
        <p:spPr>
          <a:xfrm>
            <a:off x="7452320" y="6374373"/>
            <a:ext cx="1532792" cy="338554"/>
          </a:xfrm>
          <a:prstGeom prst="rect">
            <a:avLst/>
          </a:prstGeom>
          <a:noFill/>
        </p:spPr>
        <p:txBody>
          <a:bodyPr wrap="none" rtlCol="0">
            <a:spAutoFit/>
          </a:bodyPr>
          <a:lstStyle/>
          <a:p>
            <a:r>
              <a:rPr kumimoji="1" lang="ja-JP" altLang="en-US" sz="1600" dirty="0" smtClean="0"/>
              <a:t>最終出力データ</a:t>
            </a:r>
            <a:endParaRPr kumimoji="1" lang="ja-JP" altLang="en-US" sz="1600" dirty="0"/>
          </a:p>
        </p:txBody>
      </p:sp>
      <p:sp>
        <p:nvSpPr>
          <p:cNvPr id="44" name="テキスト ボックス 43"/>
          <p:cNvSpPr txBox="1"/>
          <p:nvPr/>
        </p:nvSpPr>
        <p:spPr>
          <a:xfrm>
            <a:off x="7460971" y="2792979"/>
            <a:ext cx="1568057" cy="338554"/>
          </a:xfrm>
          <a:prstGeom prst="rect">
            <a:avLst/>
          </a:prstGeom>
          <a:noFill/>
        </p:spPr>
        <p:txBody>
          <a:bodyPr wrap="none" rtlCol="0">
            <a:spAutoFit/>
          </a:bodyPr>
          <a:lstStyle/>
          <a:p>
            <a:pPr algn="ctr"/>
            <a:r>
              <a:rPr kumimoji="1" lang="en-US" altLang="ja-JP" sz="1600" dirty="0" smtClean="0"/>
              <a:t>Map</a:t>
            </a:r>
            <a:r>
              <a:rPr kumimoji="1" lang="ja-JP" altLang="en-US" sz="1600" dirty="0" smtClean="0"/>
              <a:t>処理の入力</a:t>
            </a:r>
            <a:endParaRPr kumimoji="1" lang="en-US" altLang="ja-JP" sz="1600" dirty="0" smtClean="0"/>
          </a:p>
        </p:txBody>
      </p:sp>
      <p:sp>
        <p:nvSpPr>
          <p:cNvPr id="45" name="テキスト ボックス 44"/>
          <p:cNvSpPr txBox="1"/>
          <p:nvPr/>
        </p:nvSpPr>
        <p:spPr>
          <a:xfrm>
            <a:off x="5292080" y="1762352"/>
            <a:ext cx="1122422" cy="338554"/>
          </a:xfrm>
          <a:prstGeom prst="rect">
            <a:avLst/>
          </a:prstGeom>
          <a:noFill/>
        </p:spPr>
        <p:txBody>
          <a:bodyPr wrap="none" rtlCol="0">
            <a:spAutoFit/>
          </a:bodyPr>
          <a:lstStyle/>
          <a:p>
            <a:pPr algn="ctr"/>
            <a:r>
              <a:rPr kumimoji="1" lang="ja-JP" altLang="en-US" sz="1600" dirty="0" smtClean="0"/>
              <a:t>入力データ</a:t>
            </a:r>
            <a:endParaRPr kumimoji="1" lang="ja-JP" altLang="en-US" sz="1600" dirty="0"/>
          </a:p>
        </p:txBody>
      </p:sp>
      <p:sp>
        <p:nvSpPr>
          <p:cNvPr id="50" name="メモ 49"/>
          <p:cNvSpPr/>
          <p:nvPr/>
        </p:nvSpPr>
        <p:spPr>
          <a:xfrm>
            <a:off x="220454" y="6377055"/>
            <a:ext cx="3301309" cy="364313"/>
          </a:xfrm>
          <a:prstGeom prst="foldedCorne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smtClean="0">
                <a:solidFill>
                  <a:schemeClr val="tx1"/>
                </a:solidFill>
              </a:rPr>
              <a:t>(‘eat’, 2), </a:t>
            </a:r>
            <a:r>
              <a:rPr lang="en-US" altLang="ja-JP" sz="1600" dirty="0" smtClean="0">
                <a:solidFill>
                  <a:schemeClr val="tx1"/>
                </a:solidFill>
              </a:rPr>
              <a:t>(‘go’, </a:t>
            </a:r>
            <a:r>
              <a:rPr lang="en-US" altLang="ja-JP" sz="1600" dirty="0">
                <a:solidFill>
                  <a:schemeClr val="tx1"/>
                </a:solidFill>
              </a:rPr>
              <a:t>2</a:t>
            </a:r>
            <a:r>
              <a:rPr lang="en-US" altLang="ja-JP" sz="1600" dirty="0" smtClean="0">
                <a:solidFill>
                  <a:schemeClr val="tx1"/>
                </a:solidFill>
              </a:rPr>
              <a:t>), (‘not’, </a:t>
            </a:r>
            <a:r>
              <a:rPr lang="en-US" altLang="ja-JP" sz="1600" dirty="0">
                <a:solidFill>
                  <a:schemeClr val="tx1"/>
                </a:solidFill>
              </a:rPr>
              <a:t>2</a:t>
            </a:r>
            <a:r>
              <a:rPr lang="en-US" altLang="ja-JP" sz="1600" dirty="0" smtClean="0">
                <a:solidFill>
                  <a:schemeClr val="tx1"/>
                </a:solidFill>
              </a:rPr>
              <a:t>)</a:t>
            </a:r>
            <a:endParaRPr lang="en-US" altLang="ja-JP" sz="1600" dirty="0">
              <a:solidFill>
                <a:schemeClr val="tx1"/>
              </a:solidFill>
            </a:endParaRPr>
          </a:p>
        </p:txBody>
      </p:sp>
      <p:sp>
        <p:nvSpPr>
          <p:cNvPr id="51" name="正方形/長方形 50"/>
          <p:cNvSpPr/>
          <p:nvPr/>
        </p:nvSpPr>
        <p:spPr>
          <a:xfrm>
            <a:off x="220454" y="5050187"/>
            <a:ext cx="3301309" cy="8438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smtClean="0">
                <a:solidFill>
                  <a:schemeClr val="tx1"/>
                </a:solidFill>
              </a:rPr>
              <a:t>(‘eat’, </a:t>
            </a:r>
            <a:r>
              <a:rPr lang="en-US" altLang="ja-JP" sz="1600" dirty="0">
                <a:solidFill>
                  <a:schemeClr val="tx1"/>
                </a:solidFill>
              </a:rPr>
              <a:t>[1, 1]), </a:t>
            </a:r>
            <a:r>
              <a:rPr lang="en-US" altLang="ja-JP" sz="1600" dirty="0" smtClean="0">
                <a:solidFill>
                  <a:schemeClr val="tx1"/>
                </a:solidFill>
              </a:rPr>
              <a:t>(‘go’, </a:t>
            </a:r>
            <a:r>
              <a:rPr lang="en-US" altLang="ja-JP" sz="1600" dirty="0">
                <a:solidFill>
                  <a:schemeClr val="tx1"/>
                </a:solidFill>
              </a:rPr>
              <a:t>[1, 1]), </a:t>
            </a:r>
            <a:r>
              <a:rPr lang="en-US" altLang="ja-JP" sz="1600" dirty="0" smtClean="0">
                <a:solidFill>
                  <a:schemeClr val="tx1"/>
                </a:solidFill>
              </a:rPr>
              <a:t>(‘not’, </a:t>
            </a:r>
            <a:r>
              <a:rPr lang="en-US" altLang="ja-JP" sz="1600" dirty="0">
                <a:solidFill>
                  <a:schemeClr val="tx1"/>
                </a:solidFill>
              </a:rPr>
              <a:t>[1, 1</a:t>
            </a:r>
            <a:r>
              <a:rPr lang="en-US" altLang="ja-JP" sz="1600" dirty="0" smtClean="0">
                <a:solidFill>
                  <a:schemeClr val="tx1"/>
                </a:solidFill>
              </a:rPr>
              <a:t>])</a:t>
            </a:r>
            <a:endParaRPr lang="en-US" altLang="ja-JP" sz="1600" dirty="0">
              <a:solidFill>
                <a:schemeClr val="tx1"/>
              </a:solidFill>
            </a:endParaRPr>
          </a:p>
        </p:txBody>
      </p:sp>
      <p:sp>
        <p:nvSpPr>
          <p:cNvPr id="52" name="正方形/長方形 51"/>
          <p:cNvSpPr/>
          <p:nvPr/>
        </p:nvSpPr>
        <p:spPr>
          <a:xfrm>
            <a:off x="3934225" y="5050187"/>
            <a:ext cx="3301309" cy="8388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smtClean="0">
                <a:solidFill>
                  <a:schemeClr val="tx1"/>
                </a:solidFill>
              </a:rPr>
              <a:t>(‘live’, </a:t>
            </a:r>
            <a:r>
              <a:rPr lang="en-US" altLang="ja-JP" sz="1600" dirty="0">
                <a:solidFill>
                  <a:schemeClr val="tx1"/>
                </a:solidFill>
              </a:rPr>
              <a:t>[1, 1</a:t>
            </a:r>
            <a:r>
              <a:rPr lang="en-US" altLang="ja-JP" sz="1600" dirty="0" smtClean="0">
                <a:solidFill>
                  <a:schemeClr val="tx1"/>
                </a:solidFill>
              </a:rPr>
              <a:t>]), </a:t>
            </a:r>
            <a:r>
              <a:rPr lang="en-US" altLang="ja-JP" sz="1600" dirty="0">
                <a:solidFill>
                  <a:schemeClr val="tx1"/>
                </a:solidFill>
              </a:rPr>
              <a:t>(‘or’, [1</a:t>
            </a:r>
            <a:r>
              <a:rPr lang="en-US" altLang="ja-JP" sz="1600" dirty="0" smtClean="0">
                <a:solidFill>
                  <a:schemeClr val="tx1"/>
                </a:solidFill>
              </a:rPr>
              <a:t>]), </a:t>
            </a:r>
            <a:endParaRPr lang="en-US" altLang="ja-JP" sz="1600" dirty="0">
              <a:solidFill>
                <a:schemeClr val="tx1"/>
              </a:solidFill>
            </a:endParaRPr>
          </a:p>
          <a:p>
            <a:r>
              <a:rPr lang="en-US" altLang="ja-JP" sz="1600" dirty="0">
                <a:solidFill>
                  <a:schemeClr val="tx1"/>
                </a:solidFill>
              </a:rPr>
              <a:t>(‘to’, [1, 1, 1, 1</a:t>
            </a:r>
            <a:r>
              <a:rPr lang="en-US" altLang="ja-JP" sz="1600" dirty="0" smtClean="0">
                <a:solidFill>
                  <a:schemeClr val="tx1"/>
                </a:solidFill>
              </a:rPr>
              <a:t>])</a:t>
            </a:r>
            <a:endParaRPr lang="en-US" altLang="ja-JP" sz="1600" dirty="0">
              <a:solidFill>
                <a:schemeClr val="tx1"/>
              </a:solidFill>
            </a:endParaRPr>
          </a:p>
        </p:txBody>
      </p:sp>
      <p:sp>
        <p:nvSpPr>
          <p:cNvPr id="61" name="正方形/長方形 60"/>
          <p:cNvSpPr/>
          <p:nvPr/>
        </p:nvSpPr>
        <p:spPr>
          <a:xfrm>
            <a:off x="220454" y="3657075"/>
            <a:ext cx="3301309" cy="8438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(‘to’, 1), </a:t>
            </a:r>
            <a:r>
              <a:rPr lang="en-US" altLang="ja-JP" sz="1600" dirty="0" smtClean="0">
                <a:solidFill>
                  <a:schemeClr val="tx1"/>
                </a:solidFill>
              </a:rPr>
              <a:t>(‘go’, </a:t>
            </a:r>
            <a:r>
              <a:rPr lang="en-US" altLang="ja-JP" sz="1600" dirty="0">
                <a:solidFill>
                  <a:schemeClr val="tx1"/>
                </a:solidFill>
              </a:rPr>
              <a:t>1), (‘or’, 1), (‘not’, 1), (‘to’, 1), </a:t>
            </a:r>
            <a:r>
              <a:rPr lang="en-US" altLang="ja-JP" sz="1600" dirty="0" smtClean="0">
                <a:solidFill>
                  <a:schemeClr val="tx1"/>
                </a:solidFill>
              </a:rPr>
              <a:t>(‘go’, </a:t>
            </a:r>
            <a:r>
              <a:rPr lang="en-US" altLang="ja-JP" sz="1600" dirty="0">
                <a:solidFill>
                  <a:schemeClr val="tx1"/>
                </a:solidFill>
              </a:rPr>
              <a:t>1)</a:t>
            </a:r>
          </a:p>
        </p:txBody>
      </p:sp>
      <p:sp>
        <p:nvSpPr>
          <p:cNvPr id="62" name="正方形/長方形 61"/>
          <p:cNvSpPr/>
          <p:nvPr/>
        </p:nvSpPr>
        <p:spPr>
          <a:xfrm>
            <a:off x="3934225" y="3662083"/>
            <a:ext cx="3301309" cy="8388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(‘eat’, 1), (‘to’, 1), (‘live’, 1), (‘not’, 1), (‘live’, 1), (‘to’, 1), (‘eat’, 1)</a:t>
            </a:r>
          </a:p>
        </p:txBody>
      </p:sp>
      <p:cxnSp>
        <p:nvCxnSpPr>
          <p:cNvPr id="74" name="直線矢印コネクタ 73"/>
          <p:cNvCxnSpPr>
            <a:stCxn id="100" idx="2"/>
            <a:endCxn id="61" idx="0"/>
          </p:cNvCxnSpPr>
          <p:nvPr/>
        </p:nvCxnSpPr>
        <p:spPr>
          <a:xfrm>
            <a:off x="1871109" y="3161730"/>
            <a:ext cx="0" cy="495345"/>
          </a:xfrm>
          <a:prstGeom prst="straightConnector1">
            <a:avLst/>
          </a:prstGeom>
          <a:ln w="254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01" idx="2"/>
            <a:endCxn id="62" idx="0"/>
          </p:cNvCxnSpPr>
          <p:nvPr/>
        </p:nvCxnSpPr>
        <p:spPr>
          <a:xfrm>
            <a:off x="5584880" y="3161730"/>
            <a:ext cx="0" cy="500353"/>
          </a:xfrm>
          <a:prstGeom prst="straightConnector1">
            <a:avLst/>
          </a:prstGeom>
          <a:ln w="254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endCxn id="52" idx="0"/>
          </p:cNvCxnSpPr>
          <p:nvPr/>
        </p:nvCxnSpPr>
        <p:spPr>
          <a:xfrm flipH="1">
            <a:off x="5584880" y="4500963"/>
            <a:ext cx="2764" cy="549224"/>
          </a:xfrm>
          <a:prstGeom prst="straightConnector1">
            <a:avLst/>
          </a:prstGeom>
          <a:ln w="254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51" idx="0"/>
          </p:cNvCxnSpPr>
          <p:nvPr/>
        </p:nvCxnSpPr>
        <p:spPr>
          <a:xfrm flipH="1">
            <a:off x="1871109" y="4500963"/>
            <a:ext cx="3702200" cy="549224"/>
          </a:xfrm>
          <a:prstGeom prst="straightConnector1">
            <a:avLst/>
          </a:prstGeom>
          <a:ln w="254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61" idx="2"/>
            <a:endCxn id="51" idx="0"/>
          </p:cNvCxnSpPr>
          <p:nvPr/>
        </p:nvCxnSpPr>
        <p:spPr>
          <a:xfrm>
            <a:off x="1871109" y="4500963"/>
            <a:ext cx="0" cy="549224"/>
          </a:xfrm>
          <a:prstGeom prst="straightConnector1">
            <a:avLst/>
          </a:prstGeom>
          <a:ln w="254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61" idx="2"/>
            <a:endCxn id="52" idx="0"/>
          </p:cNvCxnSpPr>
          <p:nvPr/>
        </p:nvCxnSpPr>
        <p:spPr>
          <a:xfrm>
            <a:off x="1871109" y="4500963"/>
            <a:ext cx="3713771" cy="549224"/>
          </a:xfrm>
          <a:prstGeom prst="straightConnector1">
            <a:avLst/>
          </a:prstGeom>
          <a:ln w="254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51" idx="2"/>
            <a:endCxn id="50" idx="0"/>
          </p:cNvCxnSpPr>
          <p:nvPr/>
        </p:nvCxnSpPr>
        <p:spPr>
          <a:xfrm>
            <a:off x="1871109" y="5894075"/>
            <a:ext cx="0" cy="482980"/>
          </a:xfrm>
          <a:prstGeom prst="straightConnector1">
            <a:avLst/>
          </a:prstGeom>
          <a:ln w="254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52" idx="2"/>
            <a:endCxn id="39" idx="0"/>
          </p:cNvCxnSpPr>
          <p:nvPr/>
        </p:nvCxnSpPr>
        <p:spPr>
          <a:xfrm flipH="1">
            <a:off x="5583604" y="5889067"/>
            <a:ext cx="1276" cy="481746"/>
          </a:xfrm>
          <a:prstGeom prst="straightConnector1">
            <a:avLst/>
          </a:prstGeom>
          <a:ln w="254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00" name="正方形/長方形 99"/>
          <p:cNvSpPr/>
          <p:nvPr/>
        </p:nvSpPr>
        <p:spPr>
          <a:xfrm>
            <a:off x="220454" y="2792979"/>
            <a:ext cx="3301309" cy="3687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(0, ‘To </a:t>
            </a:r>
            <a:r>
              <a:rPr lang="en-US" altLang="ja-JP" sz="1600" dirty="0" smtClean="0">
                <a:solidFill>
                  <a:schemeClr val="tx1"/>
                </a:solidFill>
              </a:rPr>
              <a:t>go, </a:t>
            </a:r>
            <a:r>
              <a:rPr lang="en-US" altLang="ja-JP" sz="1600" dirty="0">
                <a:solidFill>
                  <a:schemeClr val="tx1"/>
                </a:solidFill>
              </a:rPr>
              <a:t>or not to </a:t>
            </a:r>
            <a:r>
              <a:rPr lang="en-US" altLang="ja-JP" sz="1600" dirty="0" smtClean="0">
                <a:solidFill>
                  <a:schemeClr val="tx1"/>
                </a:solidFill>
              </a:rPr>
              <a:t>go.’)</a:t>
            </a:r>
            <a:endParaRPr lang="en-US" altLang="ja-JP" sz="1600" dirty="0">
              <a:solidFill>
                <a:schemeClr val="tx1"/>
              </a:solidFill>
            </a:endParaRPr>
          </a:p>
        </p:txBody>
      </p:sp>
      <p:sp>
        <p:nvSpPr>
          <p:cNvPr id="101" name="正方形/長方形 100"/>
          <p:cNvSpPr/>
          <p:nvPr/>
        </p:nvSpPr>
        <p:spPr>
          <a:xfrm>
            <a:off x="3934225" y="2792979"/>
            <a:ext cx="3301309" cy="3687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(21, ‘Eat to live, not live to </a:t>
            </a:r>
            <a:r>
              <a:rPr lang="en-US" altLang="ja-JP" sz="1600" dirty="0" smtClean="0">
                <a:solidFill>
                  <a:schemeClr val="tx1"/>
                </a:solidFill>
              </a:rPr>
              <a:t>eat.’)</a:t>
            </a:r>
            <a:endParaRPr lang="en-US" altLang="ja-JP" sz="1600" dirty="0">
              <a:solidFill>
                <a:schemeClr val="tx1"/>
              </a:solidFill>
            </a:endParaRPr>
          </a:p>
        </p:txBody>
      </p:sp>
      <p:cxnSp>
        <p:nvCxnSpPr>
          <p:cNvPr id="65" name="直線矢印コネクタ 64"/>
          <p:cNvCxnSpPr>
            <a:stCxn id="5" idx="2"/>
            <a:endCxn id="100" idx="0"/>
          </p:cNvCxnSpPr>
          <p:nvPr/>
        </p:nvCxnSpPr>
        <p:spPr>
          <a:xfrm flipH="1">
            <a:off x="1871109" y="2576955"/>
            <a:ext cx="1857389" cy="216024"/>
          </a:xfrm>
          <a:prstGeom prst="straightConnector1">
            <a:avLst/>
          </a:prstGeom>
          <a:ln w="254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 idx="2"/>
            <a:endCxn id="101" idx="0"/>
          </p:cNvCxnSpPr>
          <p:nvPr/>
        </p:nvCxnSpPr>
        <p:spPr>
          <a:xfrm>
            <a:off x="3728498" y="2576955"/>
            <a:ext cx="1856382" cy="216024"/>
          </a:xfrm>
          <a:prstGeom prst="straightConnector1">
            <a:avLst/>
          </a:prstGeom>
          <a:ln w="254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09" name="テキスト ボックス 108"/>
          <p:cNvSpPr txBox="1"/>
          <p:nvPr/>
        </p:nvSpPr>
        <p:spPr>
          <a:xfrm>
            <a:off x="7052198" y="1602248"/>
            <a:ext cx="1794081" cy="338554"/>
          </a:xfrm>
          <a:prstGeom prst="rect">
            <a:avLst/>
          </a:prstGeom>
          <a:noFill/>
        </p:spPr>
        <p:txBody>
          <a:bodyPr wrap="none" rtlCol="0">
            <a:spAutoFit/>
          </a:bodyPr>
          <a:lstStyle/>
          <a:p>
            <a:r>
              <a:rPr kumimoji="1" lang="ja-JP" altLang="en-US" sz="1600" dirty="0" smtClean="0"/>
              <a:t>凡例</a:t>
            </a:r>
            <a:r>
              <a:rPr lang="en-US" altLang="ja-JP" sz="1600" dirty="0" smtClean="0">
                <a:sym typeface="Wingdings" pitchFamily="2" charset="2"/>
              </a:rPr>
              <a:t>:(Key, Value)</a:t>
            </a:r>
            <a:endParaRPr kumimoji="1" lang="ja-JP" altLang="en-US" sz="1600" dirty="0"/>
          </a:p>
        </p:txBody>
      </p:sp>
    </p:spTree>
    <p:extLst>
      <p:ext uri="{BB962C8B-B14F-4D97-AF65-F5344CB8AC3E}">
        <p14:creationId xmlns:p14="http://schemas.microsoft.com/office/powerpoint/2010/main" val="1813191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タイトル 3"/>
          <p:cNvSpPr>
            <a:spLocks noGrp="1"/>
          </p:cNvSpPr>
          <p:nvPr>
            <p:ph type="title"/>
          </p:nvPr>
        </p:nvSpPr>
        <p:spPr>
          <a:xfrm>
            <a:off x="722313" y="3057525"/>
            <a:ext cx="7772400" cy="1362075"/>
          </a:xfrm>
        </p:spPr>
        <p:txBody>
          <a:bodyPr/>
          <a:lstStyle/>
          <a:p>
            <a:pPr eaLnBrk="1" hangingPunct="1"/>
            <a:r>
              <a:rPr lang="en-US" altLang="ja-JP" smtClean="0"/>
              <a:t>1. </a:t>
            </a:r>
            <a:r>
              <a:rPr lang="ja-JP" altLang="en-US" smtClean="0"/>
              <a:t>導入</a:t>
            </a:r>
          </a:p>
        </p:txBody>
      </p:sp>
      <p:sp>
        <p:nvSpPr>
          <p:cNvPr id="22530" name="テキスト プレースホルダー 4"/>
          <p:cNvSpPr>
            <a:spLocks noGrp="1"/>
          </p:cNvSpPr>
          <p:nvPr>
            <p:ph type="body" idx="1"/>
          </p:nvPr>
        </p:nvSpPr>
        <p:spPr>
          <a:xfrm>
            <a:off x="722313" y="1557338"/>
            <a:ext cx="7772400" cy="1500187"/>
          </a:xfrm>
        </p:spPr>
        <p:txBody>
          <a:bodyPr/>
          <a:lstStyle/>
          <a:p>
            <a:pPr eaLnBrk="1" hangingPunct="1"/>
            <a:endParaRPr lang="ja-JP" altLang="en-US" smtClean="0"/>
          </a:p>
        </p:txBody>
      </p:sp>
      <p:sp>
        <p:nvSpPr>
          <p:cNvPr id="2" name="スライド番号プレースホルダー 1"/>
          <p:cNvSpPr>
            <a:spLocks noGrp="1"/>
          </p:cNvSpPr>
          <p:nvPr>
            <p:ph type="sldNum" sz="quarter" idx="11"/>
          </p:nvPr>
        </p:nvSpPr>
        <p:spPr/>
        <p:txBody>
          <a:bodyPr/>
          <a:lstStyle/>
          <a:p>
            <a:pPr>
              <a:defRPr/>
            </a:pPr>
            <a:fld id="{F97792A2-6DE9-481C-8B9D-4CE061A5285E}" type="slidenum">
              <a:rPr lang="ja-JP" altLang="en-US" smtClean="0"/>
              <a:pPr>
                <a:defRPr/>
              </a:pPr>
              <a:t>6</a:t>
            </a:fld>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dirty="0" err="1" smtClean="0"/>
              <a:t>Hadoop</a:t>
            </a:r>
            <a:r>
              <a:rPr lang="en-US" altLang="ja-JP" dirty="0" smtClean="0"/>
              <a:t> </a:t>
            </a:r>
            <a:r>
              <a:rPr lang="en-US" altLang="ja-JP" dirty="0" err="1" smtClean="0"/>
              <a:t>MapReduce</a:t>
            </a:r>
            <a:r>
              <a:rPr lang="ja-JP" altLang="en-US" dirty="0" smtClean="0"/>
              <a:t>とは</a:t>
            </a:r>
            <a:endParaRPr lang="ja-JP" altLang="en-US" dirty="0"/>
          </a:p>
        </p:txBody>
      </p:sp>
      <p:sp>
        <p:nvSpPr>
          <p:cNvPr id="24578" name="コンテンツ プレースホルダー 2"/>
          <p:cNvSpPr>
            <a:spLocks noGrp="1"/>
          </p:cNvSpPr>
          <p:nvPr>
            <p:ph idx="1"/>
          </p:nvPr>
        </p:nvSpPr>
        <p:spPr/>
        <p:txBody>
          <a:bodyPr/>
          <a:lstStyle/>
          <a:p>
            <a:pPr eaLnBrk="1" hangingPunct="1"/>
            <a:r>
              <a:rPr lang="ja-JP" altLang="en-US" smtClean="0">
                <a:solidFill>
                  <a:srgbClr val="FF0000"/>
                </a:solidFill>
              </a:rPr>
              <a:t>大規模データ</a:t>
            </a:r>
            <a:r>
              <a:rPr lang="ja-JP" altLang="en-US" smtClean="0"/>
              <a:t>を</a:t>
            </a:r>
            <a:r>
              <a:rPr lang="en-US" altLang="ja-JP" smtClean="0">
                <a:solidFill>
                  <a:srgbClr val="FF0000"/>
                </a:solidFill>
              </a:rPr>
              <a:t>MapReduce</a:t>
            </a:r>
            <a:r>
              <a:rPr lang="ja-JP" altLang="en-US" smtClean="0"/>
              <a:t>で分散処理するための</a:t>
            </a:r>
            <a:r>
              <a:rPr lang="ja-JP" altLang="en-US" smtClean="0">
                <a:solidFill>
                  <a:srgbClr val="FF0000"/>
                </a:solidFill>
              </a:rPr>
              <a:t>ソフトウェアフレームワーク</a:t>
            </a:r>
            <a:endParaRPr lang="en-US" altLang="ja-JP" smtClean="0"/>
          </a:p>
          <a:p>
            <a:pPr eaLnBrk="1" hangingPunct="1"/>
            <a:r>
              <a:rPr lang="en-US" altLang="ja-JP" smtClean="0"/>
              <a:t>MapReduce</a:t>
            </a:r>
            <a:r>
              <a:rPr lang="ja-JP" altLang="en-US" smtClean="0"/>
              <a:t>を実行するための基盤としての</a:t>
            </a:r>
            <a:r>
              <a:rPr lang="ja-JP" altLang="en-US" smtClean="0">
                <a:solidFill>
                  <a:srgbClr val="FF0000"/>
                </a:solidFill>
              </a:rPr>
              <a:t>ミドルウェア</a:t>
            </a:r>
            <a:r>
              <a:rPr lang="ja-JP" altLang="en-US" smtClean="0"/>
              <a:t>と、処理およびミドルウェアの制御を行う</a:t>
            </a:r>
            <a:r>
              <a:rPr lang="en-US" altLang="ja-JP" smtClean="0">
                <a:solidFill>
                  <a:srgbClr val="FF0000"/>
                </a:solidFill>
              </a:rPr>
              <a:t>API</a:t>
            </a:r>
            <a:r>
              <a:rPr lang="ja-JP" altLang="en-US" smtClean="0"/>
              <a:t>から構成される</a:t>
            </a:r>
            <a:endParaRPr lang="en-US" altLang="ja-JP" smtClean="0"/>
          </a:p>
          <a:p>
            <a:pPr eaLnBrk="1" hangingPunct="1"/>
            <a:r>
              <a:rPr lang="en-US" altLang="ja-JP" smtClean="0"/>
              <a:t>Hadoop MapReduce</a:t>
            </a:r>
            <a:r>
              <a:rPr lang="ja-JP" altLang="en-US" smtClean="0"/>
              <a:t>では処理を「</a:t>
            </a:r>
            <a:r>
              <a:rPr lang="ja-JP" altLang="en-US" smtClean="0">
                <a:solidFill>
                  <a:srgbClr val="FF0000"/>
                </a:solidFill>
              </a:rPr>
              <a:t>ジョブ</a:t>
            </a:r>
            <a:r>
              <a:rPr lang="ja-JP" altLang="en-US" smtClean="0"/>
              <a:t>」や「</a:t>
            </a:r>
            <a:r>
              <a:rPr lang="ja-JP" altLang="en-US" smtClean="0">
                <a:solidFill>
                  <a:srgbClr val="FF0000"/>
                </a:solidFill>
              </a:rPr>
              <a:t>タスク</a:t>
            </a:r>
            <a:r>
              <a:rPr lang="ja-JP" altLang="en-US" smtClean="0"/>
              <a:t>」という単位で管理する</a:t>
            </a:r>
            <a:endParaRPr lang="en-US" altLang="ja-JP" smtClean="0"/>
          </a:p>
          <a:p>
            <a:pPr eaLnBrk="1" hangingPunct="1"/>
            <a:r>
              <a:rPr lang="en-US" altLang="ja-JP" smtClean="0"/>
              <a:t>MapReduce</a:t>
            </a:r>
            <a:r>
              <a:rPr lang="ja-JP" altLang="en-US" smtClean="0"/>
              <a:t>ジョブはミドルウェアが動作する複数のサーバから構成される</a:t>
            </a:r>
            <a:r>
              <a:rPr lang="ja-JP" altLang="en-US" smtClean="0">
                <a:solidFill>
                  <a:srgbClr val="FF0000"/>
                </a:solidFill>
              </a:rPr>
              <a:t>クラスタ上で動作する</a:t>
            </a:r>
            <a:endParaRPr lang="en-US" altLang="ja-JP" smtClean="0">
              <a:solidFill>
                <a:srgbClr val="FF0000"/>
              </a:solidFill>
            </a:endParaRPr>
          </a:p>
          <a:p>
            <a:pPr eaLnBrk="1" hangingPunct="1"/>
            <a:endParaRPr lang="en-US" altLang="ja-JP" smtClean="0">
              <a:solidFill>
                <a:srgbClr val="FF0000"/>
              </a:solidFill>
            </a:endParaRPr>
          </a:p>
          <a:p>
            <a:pPr eaLnBrk="1" hangingPunct="1"/>
            <a:endParaRPr lang="en-US" altLang="ja-JP" smtClean="0">
              <a:solidFill>
                <a:srgbClr val="FF0000"/>
              </a:solidFill>
            </a:endParaRPr>
          </a:p>
          <a:p>
            <a:pPr eaLnBrk="1" hangingPunct="1">
              <a:buFont typeface="Wingdings" pitchFamily="2" charset="2"/>
              <a:buNone/>
            </a:pPr>
            <a:r>
              <a:rPr lang="en-US" altLang="ja-JP" smtClean="0"/>
              <a:t>※</a:t>
            </a:r>
            <a:r>
              <a:rPr lang="ja-JP" altLang="en-US" smtClean="0"/>
              <a:t>本講義内では混乱を避けるため、処理としての「</a:t>
            </a:r>
            <a:r>
              <a:rPr lang="en-US" altLang="ja-JP" smtClean="0">
                <a:solidFill>
                  <a:srgbClr val="FF0000"/>
                </a:solidFill>
              </a:rPr>
              <a:t>MapReduce</a:t>
            </a:r>
            <a:r>
              <a:rPr lang="ja-JP" altLang="en-US" smtClean="0"/>
              <a:t>」とフレームワークとしての「</a:t>
            </a:r>
            <a:r>
              <a:rPr lang="en-US" altLang="ja-JP" smtClean="0">
                <a:solidFill>
                  <a:srgbClr val="FF0000"/>
                </a:solidFill>
              </a:rPr>
              <a:t>Hadoop MapReduce</a:t>
            </a:r>
            <a:r>
              <a:rPr lang="ja-JP" altLang="en-US" smtClean="0"/>
              <a:t>」を区別する</a:t>
            </a:r>
            <a:endParaRPr lang="en-US" altLang="ja-JP" smtClean="0"/>
          </a:p>
          <a:p>
            <a:pPr eaLnBrk="1" hangingPunct="1"/>
            <a:endParaRPr lang="en-US" altLang="ja-JP" smtClean="0"/>
          </a:p>
        </p:txBody>
      </p:sp>
      <p:sp>
        <p:nvSpPr>
          <p:cNvPr id="3" name="スライド番号プレースホルダー 2"/>
          <p:cNvSpPr>
            <a:spLocks noGrp="1"/>
          </p:cNvSpPr>
          <p:nvPr>
            <p:ph type="sldNum" sz="quarter" idx="11"/>
          </p:nvPr>
        </p:nvSpPr>
        <p:spPr/>
        <p:txBody>
          <a:bodyPr/>
          <a:lstStyle/>
          <a:p>
            <a:pPr>
              <a:defRPr/>
            </a:pPr>
            <a:fld id="{95F750A0-ADE3-4199-8C16-8A481B2C3C21}" type="slidenum">
              <a:rPr lang="ja-JP" altLang="en-US" smtClean="0"/>
              <a:pPr>
                <a:defRPr/>
              </a:pPr>
              <a:t>7</a:t>
            </a:fld>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eaLnBrk="1" hangingPunct="1">
              <a:defRPr/>
            </a:pPr>
            <a:r>
              <a:rPr lang="en-US" altLang="ja-JP" smtClean="0"/>
              <a:t>Hadoop MapReduce</a:t>
            </a:r>
            <a:r>
              <a:rPr lang="ja-JP" altLang="en-US" smtClean="0"/>
              <a:t>の構成要素</a:t>
            </a:r>
          </a:p>
        </p:txBody>
      </p:sp>
      <p:sp>
        <p:nvSpPr>
          <p:cNvPr id="3" name="コンテンツ プレースホルダー 2"/>
          <p:cNvSpPr>
            <a:spLocks noGrp="1"/>
          </p:cNvSpPr>
          <p:nvPr>
            <p:ph idx="1"/>
          </p:nvPr>
        </p:nvSpPr>
        <p:spPr/>
        <p:txBody>
          <a:bodyPr/>
          <a:lstStyle/>
          <a:p>
            <a:pPr eaLnBrk="1" hangingPunct="1">
              <a:defRPr/>
            </a:pPr>
            <a:r>
              <a:rPr lang="ja-JP" altLang="en-US" dirty="0"/>
              <a:t>ミドルウェア</a:t>
            </a:r>
            <a:endParaRPr lang="en-US" altLang="ja-JP" dirty="0"/>
          </a:p>
          <a:p>
            <a:pPr lvl="1" eaLnBrk="1" hangingPunct="1">
              <a:defRPr/>
            </a:pPr>
            <a:r>
              <a:rPr lang="en-US" altLang="ja-JP" dirty="0" err="1"/>
              <a:t>JobTracker</a:t>
            </a:r>
            <a:endParaRPr lang="en-US" altLang="ja-JP" dirty="0"/>
          </a:p>
          <a:p>
            <a:pPr lvl="2" eaLnBrk="1" hangingPunct="1">
              <a:defRPr/>
            </a:pPr>
            <a:r>
              <a:rPr lang="ja-JP" altLang="en-US" dirty="0" smtClean="0"/>
              <a:t>ジョブ</a:t>
            </a:r>
            <a:r>
              <a:rPr lang="ja-JP" altLang="en-US" dirty="0"/>
              <a:t>やタスクの進捗と成否および</a:t>
            </a:r>
            <a:r>
              <a:rPr lang="en-US" altLang="ja-JP" dirty="0" err="1"/>
              <a:t>TaskTracker</a:t>
            </a:r>
            <a:r>
              <a:rPr lang="ja-JP" altLang="en-US" dirty="0"/>
              <a:t>の死活確認などを行う、クラスタの管理</a:t>
            </a:r>
            <a:r>
              <a:rPr lang="ja-JP" altLang="en-US" dirty="0" smtClean="0"/>
              <a:t>ノード</a:t>
            </a:r>
            <a:endParaRPr lang="en-US" altLang="ja-JP" dirty="0"/>
          </a:p>
          <a:p>
            <a:pPr lvl="1" eaLnBrk="1" hangingPunct="1">
              <a:defRPr/>
            </a:pPr>
            <a:r>
              <a:rPr lang="en-US" altLang="ja-JP" dirty="0" err="1"/>
              <a:t>TaskTracker</a:t>
            </a:r>
            <a:endParaRPr lang="en-US" altLang="ja-JP" dirty="0"/>
          </a:p>
          <a:p>
            <a:pPr lvl="2" eaLnBrk="1" hangingPunct="1">
              <a:defRPr/>
            </a:pPr>
            <a:r>
              <a:rPr lang="ja-JP" altLang="en-US" dirty="0" smtClean="0"/>
              <a:t>タスク</a:t>
            </a:r>
            <a:r>
              <a:rPr lang="en-US" altLang="ja-JP" dirty="0" smtClean="0"/>
              <a:t>(</a:t>
            </a:r>
            <a:r>
              <a:rPr lang="ja-JP" altLang="en-US" dirty="0" smtClean="0"/>
              <a:t>後述</a:t>
            </a:r>
            <a:r>
              <a:rPr lang="en-US" altLang="ja-JP" dirty="0" smtClean="0"/>
              <a:t>)</a:t>
            </a:r>
            <a:r>
              <a:rPr lang="ja-JP" altLang="en-US" dirty="0" smtClean="0"/>
              <a:t>の</a:t>
            </a:r>
            <a:r>
              <a:rPr lang="ja-JP" altLang="en-US" dirty="0"/>
              <a:t>処理や</a:t>
            </a:r>
            <a:r>
              <a:rPr lang="en-US" altLang="ja-JP" dirty="0" err="1"/>
              <a:t>JobTracker</a:t>
            </a:r>
            <a:r>
              <a:rPr lang="ja-JP" altLang="en-US" dirty="0" err="1"/>
              <a:t>への</a:t>
            </a:r>
            <a:r>
              <a:rPr lang="ja-JP" altLang="en-US" dirty="0"/>
              <a:t>進捗</a:t>
            </a:r>
            <a:r>
              <a:rPr lang="ja-JP" altLang="en-US" dirty="0" smtClean="0"/>
              <a:t>報告、死活確認のためのハートビートの送信を</a:t>
            </a:r>
            <a:r>
              <a:rPr lang="ja-JP" altLang="en-US" dirty="0"/>
              <a:t>行う、クラスタの計算</a:t>
            </a:r>
            <a:r>
              <a:rPr lang="ja-JP" altLang="en-US" dirty="0" smtClean="0"/>
              <a:t>ノード</a:t>
            </a:r>
            <a:endParaRPr lang="en-US" altLang="ja-JP" dirty="0" smtClean="0"/>
          </a:p>
          <a:p>
            <a:pPr lvl="2" eaLnBrk="1" hangingPunct="1">
              <a:defRPr/>
            </a:pPr>
            <a:endParaRPr lang="en-US" altLang="ja-JP" dirty="0"/>
          </a:p>
          <a:p>
            <a:pPr eaLnBrk="1" hangingPunct="1">
              <a:defRPr/>
            </a:pPr>
            <a:r>
              <a:rPr lang="en-US" altLang="ja-JP" dirty="0"/>
              <a:t>API</a:t>
            </a:r>
          </a:p>
          <a:p>
            <a:pPr lvl="1" eaLnBrk="1" hangingPunct="1">
              <a:defRPr/>
            </a:pPr>
            <a:r>
              <a:rPr lang="en-US" altLang="ja-JP" dirty="0" err="1" smtClean="0"/>
              <a:t>MapReduce</a:t>
            </a:r>
            <a:r>
              <a:rPr lang="ja-JP" altLang="en-US" dirty="0" smtClean="0"/>
              <a:t>ジョブを起動する</a:t>
            </a:r>
            <a:r>
              <a:rPr lang="en-US" altLang="ja-JP" dirty="0" smtClean="0"/>
              <a:t>API</a:t>
            </a:r>
          </a:p>
          <a:p>
            <a:pPr lvl="1" eaLnBrk="1" hangingPunct="1">
              <a:defRPr/>
            </a:pPr>
            <a:r>
              <a:rPr lang="en-US" altLang="ja-JP" dirty="0" err="1" smtClean="0"/>
              <a:t>MapReduce</a:t>
            </a:r>
            <a:r>
              <a:rPr lang="ja-JP" altLang="en-US" dirty="0"/>
              <a:t>アプリケーションの開発に関する</a:t>
            </a:r>
            <a:r>
              <a:rPr lang="en-US" altLang="ja-JP" dirty="0"/>
              <a:t>API</a:t>
            </a:r>
          </a:p>
          <a:p>
            <a:pPr lvl="1" eaLnBrk="1" hangingPunct="1">
              <a:defRPr/>
            </a:pPr>
            <a:r>
              <a:rPr lang="ja-JP" altLang="en-US" dirty="0"/>
              <a:t>ミドルウェアの制御を行う</a:t>
            </a:r>
            <a:r>
              <a:rPr lang="en-US" altLang="ja-JP" dirty="0"/>
              <a:t>API</a:t>
            </a:r>
          </a:p>
          <a:p>
            <a:pPr lvl="1" eaLnBrk="1" hangingPunct="1">
              <a:defRPr/>
            </a:pPr>
            <a:r>
              <a:rPr lang="en-US" altLang="ja-JP" dirty="0"/>
              <a:t>Etc...</a:t>
            </a:r>
          </a:p>
          <a:p>
            <a:pPr marL="514350" lvl="1" indent="0" eaLnBrk="1" hangingPunct="1">
              <a:buFont typeface="Wingdings" pitchFamily="2" charset="2"/>
              <a:buNone/>
              <a:defRPr/>
            </a:pPr>
            <a:r>
              <a:rPr lang="ja-JP" altLang="en-US" dirty="0"/>
              <a:t>アプリケーションを開発する際には、</a:t>
            </a:r>
            <a:r>
              <a:rPr lang="en-US" altLang="ja-JP" dirty="0" err="1"/>
              <a:t>Hadoop</a:t>
            </a:r>
            <a:r>
              <a:rPr lang="en-US" altLang="ja-JP" dirty="0"/>
              <a:t> </a:t>
            </a:r>
            <a:r>
              <a:rPr lang="en-US" altLang="ja-JP" dirty="0" err="1"/>
              <a:t>MapReduce</a:t>
            </a:r>
            <a:r>
              <a:rPr lang="en-US" altLang="ja-JP" dirty="0"/>
              <a:t> API</a:t>
            </a:r>
            <a:r>
              <a:rPr lang="ja-JP" altLang="en-US" dirty="0"/>
              <a:t>のほかに、</a:t>
            </a:r>
            <a:r>
              <a:rPr lang="en-US" altLang="ja-JP" dirty="0" err="1"/>
              <a:t>Hadoop</a:t>
            </a:r>
            <a:r>
              <a:rPr lang="en-US" altLang="ja-JP" dirty="0"/>
              <a:t> Commons API</a:t>
            </a:r>
            <a:r>
              <a:rPr lang="ja-JP" altLang="en-US" dirty="0"/>
              <a:t>や</a:t>
            </a:r>
            <a:r>
              <a:rPr lang="en-US" altLang="ja-JP" dirty="0" err="1"/>
              <a:t>Hadoop</a:t>
            </a:r>
            <a:r>
              <a:rPr lang="en-US" altLang="ja-JP" dirty="0"/>
              <a:t> HDFS API</a:t>
            </a:r>
            <a:r>
              <a:rPr lang="ja-JP" altLang="en-US" dirty="0"/>
              <a:t>を組み合わせて使う</a:t>
            </a:r>
            <a:endParaRPr lang="en-US" altLang="ja-JP" dirty="0"/>
          </a:p>
          <a:p>
            <a:pPr eaLnBrk="1" hangingPunct="1">
              <a:defRPr/>
            </a:pPr>
            <a:endParaRPr lang="ja-JP" altLang="en-US" dirty="0"/>
          </a:p>
        </p:txBody>
      </p:sp>
      <p:sp>
        <p:nvSpPr>
          <p:cNvPr id="4" name="スライド番号プレースホルダー 3"/>
          <p:cNvSpPr>
            <a:spLocks noGrp="1"/>
          </p:cNvSpPr>
          <p:nvPr>
            <p:ph type="sldNum" sz="quarter" idx="11"/>
          </p:nvPr>
        </p:nvSpPr>
        <p:spPr/>
        <p:txBody>
          <a:bodyPr/>
          <a:lstStyle/>
          <a:p>
            <a:pPr>
              <a:defRPr/>
            </a:pPr>
            <a:fld id="{2EB404E3-ACE7-4A40-B429-D2CA53993F82}" type="slidenum">
              <a:rPr lang="ja-JP" altLang="en-US" smtClean="0"/>
              <a:pPr>
                <a:defRPr/>
              </a:pPr>
              <a:t>8</a:t>
            </a:fld>
            <a:endParaRPr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hangingPunct="1">
              <a:defRPr/>
            </a:pPr>
            <a:r>
              <a:rPr lang="en-US" altLang="ja-JP" dirty="0" err="1" smtClean="0"/>
              <a:t>Hadoop</a:t>
            </a:r>
            <a:r>
              <a:rPr lang="en-US" altLang="ja-JP" dirty="0" smtClean="0"/>
              <a:t> </a:t>
            </a:r>
            <a:r>
              <a:rPr lang="en-US" altLang="ja-JP" dirty="0" err="1" smtClean="0"/>
              <a:t>MapReduce</a:t>
            </a:r>
            <a:r>
              <a:rPr lang="ja-JP" altLang="en-US" dirty="0" smtClean="0"/>
              <a:t>の処理単位</a:t>
            </a:r>
            <a:endParaRPr lang="ja-JP" altLang="en-US" dirty="0"/>
          </a:p>
        </p:txBody>
      </p:sp>
      <p:sp>
        <p:nvSpPr>
          <p:cNvPr id="28674" name="コンテンツ プレースホルダー 2"/>
          <p:cNvSpPr>
            <a:spLocks noGrp="1"/>
          </p:cNvSpPr>
          <p:nvPr>
            <p:ph idx="1"/>
          </p:nvPr>
        </p:nvSpPr>
        <p:spPr/>
        <p:txBody>
          <a:bodyPr/>
          <a:lstStyle/>
          <a:p>
            <a:pPr eaLnBrk="1" hangingPunct="1"/>
            <a:r>
              <a:rPr lang="ja-JP" altLang="en-US" smtClean="0"/>
              <a:t>ジョブ</a:t>
            </a:r>
            <a:endParaRPr lang="en-US" altLang="ja-JP" smtClean="0"/>
          </a:p>
          <a:p>
            <a:pPr lvl="1" eaLnBrk="1" hangingPunct="1"/>
            <a:r>
              <a:rPr lang="en-US" altLang="ja-JP" smtClean="0"/>
              <a:t>1</a:t>
            </a:r>
            <a:r>
              <a:rPr lang="ja-JP" altLang="en-US" smtClean="0"/>
              <a:t>回の</a:t>
            </a:r>
            <a:r>
              <a:rPr lang="en-US" altLang="ja-JP" smtClean="0"/>
              <a:t>MapReduce</a:t>
            </a:r>
            <a:r>
              <a:rPr lang="ja-JP" altLang="en-US" smtClean="0"/>
              <a:t>の処理。</a:t>
            </a:r>
            <a:r>
              <a:rPr lang="en-US" altLang="ja-JP" smtClean="0"/>
              <a:t>Map</a:t>
            </a:r>
            <a:r>
              <a:rPr lang="ja-JP" altLang="en-US" smtClean="0"/>
              <a:t>フェーズ</a:t>
            </a:r>
            <a:r>
              <a:rPr lang="en-US" altLang="ja-JP" smtClean="0"/>
              <a:t>/Shuffle</a:t>
            </a:r>
            <a:r>
              <a:rPr lang="ja-JP" altLang="en-US" smtClean="0"/>
              <a:t>フェーズ</a:t>
            </a:r>
            <a:r>
              <a:rPr lang="en-US" altLang="ja-JP" smtClean="0"/>
              <a:t>/Reduce</a:t>
            </a:r>
            <a:r>
              <a:rPr lang="ja-JP" altLang="en-US" smtClean="0"/>
              <a:t>フェーズの大きく</a:t>
            </a:r>
            <a:r>
              <a:rPr lang="en-US" altLang="ja-JP" smtClean="0"/>
              <a:t>3</a:t>
            </a:r>
            <a:r>
              <a:rPr lang="ja-JP" altLang="en-US" smtClean="0"/>
              <a:t>つのフェーズで構成される。ジョブはさらに、</a:t>
            </a:r>
            <a:r>
              <a:rPr lang="en-US" altLang="ja-JP" smtClean="0"/>
              <a:t>Map</a:t>
            </a:r>
            <a:r>
              <a:rPr lang="ja-JP" altLang="en-US" smtClean="0"/>
              <a:t>フェーズで実行される</a:t>
            </a:r>
            <a:r>
              <a:rPr lang="en-US" altLang="ja-JP" smtClean="0">
                <a:solidFill>
                  <a:srgbClr val="FF0000"/>
                </a:solidFill>
              </a:rPr>
              <a:t>Map</a:t>
            </a:r>
            <a:r>
              <a:rPr lang="ja-JP" altLang="en-US" smtClean="0">
                <a:solidFill>
                  <a:srgbClr val="FF0000"/>
                </a:solidFill>
              </a:rPr>
              <a:t>タスク</a:t>
            </a:r>
            <a:r>
              <a:rPr lang="ja-JP" altLang="en-US" smtClean="0"/>
              <a:t>と</a:t>
            </a:r>
            <a:r>
              <a:rPr lang="en-US" altLang="ja-JP" smtClean="0"/>
              <a:t>Reduce</a:t>
            </a:r>
            <a:r>
              <a:rPr lang="ja-JP" altLang="en-US" smtClean="0"/>
              <a:t>フェーズで実行される</a:t>
            </a:r>
            <a:r>
              <a:rPr lang="en-US" altLang="ja-JP" smtClean="0">
                <a:solidFill>
                  <a:srgbClr val="FF0000"/>
                </a:solidFill>
              </a:rPr>
              <a:t>Reduce</a:t>
            </a:r>
            <a:r>
              <a:rPr lang="ja-JP" altLang="en-US" smtClean="0">
                <a:solidFill>
                  <a:srgbClr val="FF0000"/>
                </a:solidFill>
              </a:rPr>
              <a:t>タスク</a:t>
            </a:r>
            <a:r>
              <a:rPr lang="ja-JP" altLang="en-US" smtClean="0"/>
              <a:t>に分割される</a:t>
            </a:r>
            <a:endParaRPr lang="en-US" altLang="ja-JP" smtClean="0"/>
          </a:p>
          <a:p>
            <a:pPr lvl="1" eaLnBrk="1" hangingPunct="1"/>
            <a:endParaRPr lang="en-US" altLang="ja-JP" smtClean="0"/>
          </a:p>
          <a:p>
            <a:pPr eaLnBrk="1" hangingPunct="1"/>
            <a:r>
              <a:rPr lang="ja-JP" altLang="en-US" smtClean="0"/>
              <a:t>タスク</a:t>
            </a:r>
            <a:endParaRPr lang="en-US" altLang="ja-JP" smtClean="0"/>
          </a:p>
          <a:p>
            <a:pPr lvl="1" eaLnBrk="1" hangingPunct="1"/>
            <a:r>
              <a:rPr lang="en-US" altLang="ja-JP" smtClean="0"/>
              <a:t>Map</a:t>
            </a:r>
            <a:r>
              <a:rPr lang="ja-JP" altLang="en-US" smtClean="0"/>
              <a:t>タスク</a:t>
            </a:r>
            <a:endParaRPr lang="en-US" altLang="ja-JP" smtClean="0"/>
          </a:p>
          <a:p>
            <a:pPr lvl="2" eaLnBrk="1" hangingPunct="1"/>
            <a:r>
              <a:rPr lang="en-US" altLang="ja-JP" smtClean="0"/>
              <a:t>MapReduce</a:t>
            </a:r>
            <a:r>
              <a:rPr lang="ja-JP" altLang="en-US" smtClean="0"/>
              <a:t>の</a:t>
            </a:r>
            <a:r>
              <a:rPr lang="en-US" altLang="ja-JP" smtClean="0"/>
              <a:t>map</a:t>
            </a:r>
            <a:r>
              <a:rPr lang="ja-JP" altLang="en-US" smtClean="0"/>
              <a:t>処理を行う。</a:t>
            </a:r>
            <a:r>
              <a:rPr lang="en-US" altLang="ja-JP" smtClean="0"/>
              <a:t>Hadoop MapReduce</a:t>
            </a:r>
            <a:r>
              <a:rPr lang="ja-JP" altLang="en-US" smtClean="0"/>
              <a:t>では、一度に複数の</a:t>
            </a:r>
            <a:r>
              <a:rPr lang="en-US" altLang="ja-JP" smtClean="0"/>
              <a:t>Map</a:t>
            </a:r>
            <a:r>
              <a:rPr lang="ja-JP" altLang="en-US" smtClean="0"/>
              <a:t>タスクが同時に実行される</a:t>
            </a:r>
            <a:endParaRPr lang="en-US" altLang="ja-JP" smtClean="0"/>
          </a:p>
          <a:p>
            <a:pPr lvl="2" eaLnBrk="1" hangingPunct="1"/>
            <a:r>
              <a:rPr lang="ja-JP" altLang="en-US" smtClean="0"/>
              <a:t>主としてフィルタリングや抽出、データの加工を行う</a:t>
            </a:r>
            <a:endParaRPr lang="en-US" altLang="ja-JP" smtClean="0"/>
          </a:p>
          <a:p>
            <a:pPr lvl="1" eaLnBrk="1" hangingPunct="1"/>
            <a:r>
              <a:rPr lang="en-US" altLang="ja-JP" smtClean="0"/>
              <a:t>Reduce</a:t>
            </a:r>
            <a:r>
              <a:rPr lang="ja-JP" altLang="en-US" smtClean="0"/>
              <a:t>タスク</a:t>
            </a:r>
            <a:endParaRPr lang="en-US" altLang="ja-JP" smtClean="0"/>
          </a:p>
          <a:p>
            <a:pPr lvl="2" eaLnBrk="1" hangingPunct="1"/>
            <a:r>
              <a:rPr lang="en-US" altLang="ja-JP" smtClean="0"/>
              <a:t>MapReduce</a:t>
            </a:r>
            <a:r>
              <a:rPr lang="ja-JP" altLang="en-US" smtClean="0"/>
              <a:t>の</a:t>
            </a:r>
            <a:r>
              <a:rPr lang="en-US" altLang="ja-JP" smtClean="0"/>
              <a:t>reduce</a:t>
            </a:r>
            <a:r>
              <a:rPr lang="ja-JP" altLang="en-US" smtClean="0"/>
              <a:t>処理を行う。</a:t>
            </a:r>
            <a:r>
              <a:rPr lang="en-US" altLang="ja-JP" smtClean="0"/>
              <a:t>Hadoop MapReduce</a:t>
            </a:r>
            <a:r>
              <a:rPr lang="ja-JP" altLang="en-US" smtClean="0"/>
              <a:t>では、すべての</a:t>
            </a:r>
            <a:r>
              <a:rPr lang="en-US" altLang="ja-JP" smtClean="0"/>
              <a:t>Map</a:t>
            </a:r>
            <a:r>
              <a:rPr lang="ja-JP" altLang="en-US" smtClean="0"/>
              <a:t>タスクが終了した後に</a:t>
            </a:r>
            <a:r>
              <a:rPr lang="en-US" altLang="ja-JP" smtClean="0"/>
              <a:t>Reduce</a:t>
            </a:r>
            <a:r>
              <a:rPr lang="ja-JP" altLang="en-US" smtClean="0"/>
              <a:t>フェーズが実行され、その中で一度に複数の</a:t>
            </a:r>
            <a:r>
              <a:rPr lang="en-US" altLang="ja-JP" smtClean="0"/>
              <a:t>Reduce</a:t>
            </a:r>
            <a:r>
              <a:rPr lang="ja-JP" altLang="en-US" smtClean="0"/>
              <a:t>タスクが実行される</a:t>
            </a:r>
            <a:endParaRPr lang="en-US" altLang="ja-JP" smtClean="0"/>
          </a:p>
          <a:p>
            <a:pPr lvl="2" eaLnBrk="1" hangingPunct="1"/>
            <a:r>
              <a:rPr lang="ja-JP" altLang="en-US" smtClean="0"/>
              <a:t>主として</a:t>
            </a:r>
            <a:r>
              <a:rPr lang="en-US" altLang="ja-JP" smtClean="0"/>
              <a:t>Map</a:t>
            </a:r>
            <a:r>
              <a:rPr lang="ja-JP" altLang="en-US" smtClean="0"/>
              <a:t>タスクで処理した結果のデータに対する集約処理</a:t>
            </a:r>
            <a:endParaRPr lang="en-US" altLang="ja-JP" smtClean="0"/>
          </a:p>
        </p:txBody>
      </p:sp>
      <p:sp>
        <p:nvSpPr>
          <p:cNvPr id="4" name="スライド番号プレースホルダー 3"/>
          <p:cNvSpPr>
            <a:spLocks noGrp="1"/>
          </p:cNvSpPr>
          <p:nvPr>
            <p:ph type="sldNum" sz="quarter" idx="11"/>
          </p:nvPr>
        </p:nvSpPr>
        <p:spPr/>
        <p:txBody>
          <a:bodyPr/>
          <a:lstStyle/>
          <a:p>
            <a:pPr>
              <a:defRPr/>
            </a:pPr>
            <a:fld id="{7B486E59-3C19-4EDB-8644-9B77A8CF5220}" type="slidenum">
              <a:rPr lang="ja-JP" altLang="en-US" smtClean="0"/>
              <a:pPr>
                <a:defRPr/>
              </a:pPr>
              <a:t>9</a:t>
            </a:fld>
            <a:endParaRPr lang="ja-JP" altLang="en-US"/>
          </a:p>
        </p:txBody>
      </p:sp>
    </p:spTree>
  </p:cSld>
  <p:clrMapOvr>
    <a:masterClrMapping/>
  </p:clrMapOvr>
</p:sld>
</file>

<file path=ppt/theme/theme1.xml><?xml version="1.0" encoding="utf-8"?>
<a:theme xmlns:a="http://schemas.openxmlformats.org/drawingml/2006/main" name="テーマ1">
  <a:themeElements>
    <a:clrScheme name="TopSE-design-v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ユーザー定義 1">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opSE-design-v1[1].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opSE-design-v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opSE-design-v1[1].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opSE-design-v1[1].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opSE-design-v1[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opSE-design-v1[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opSE-design-v1[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テンプレート20120110</Template>
  <TotalTime>11020</TotalTime>
  <Words>4471</Words>
  <Application>Microsoft Office PowerPoint</Application>
  <PresentationFormat>画面に合わせる (4:3)</PresentationFormat>
  <Paragraphs>791</Paragraphs>
  <Slides>48</Slides>
  <Notes>48</Notes>
  <HiddenSlides>0</HiddenSlides>
  <MMClips>0</MMClips>
  <ScaleCrop>false</ScaleCrop>
  <HeadingPairs>
    <vt:vector size="4" baseType="variant">
      <vt:variant>
        <vt:lpstr>テーマ</vt:lpstr>
      </vt:variant>
      <vt:variant>
        <vt:i4>1</vt:i4>
      </vt:variant>
      <vt:variant>
        <vt:lpstr>スライド タイトル</vt:lpstr>
      </vt:variant>
      <vt:variant>
        <vt:i4>48</vt:i4>
      </vt:variant>
    </vt:vector>
  </HeadingPairs>
  <TitlesOfParts>
    <vt:vector size="49" baseType="lpstr">
      <vt:lpstr>テーマ1</vt:lpstr>
      <vt:lpstr>分散処理アプリ演習　第3回 MapReduceプログラミング基礎</vt:lpstr>
      <vt:lpstr>講義内容</vt:lpstr>
      <vt:lpstr>0. Hadoopの概要</vt:lpstr>
      <vt:lpstr>Hadoopのコンポーネント</vt:lpstr>
      <vt:lpstr>MapReduceの処理例(WordCount)</vt:lpstr>
      <vt:lpstr>1. 導入</vt:lpstr>
      <vt:lpstr>Hadoop MapReduceとは</vt:lpstr>
      <vt:lpstr>Hadoop MapReduceの構成要素</vt:lpstr>
      <vt:lpstr>Hadoop MapReduceの処理単位</vt:lpstr>
      <vt:lpstr>Hadoopクラスタとジョブ/タスクの関係</vt:lpstr>
      <vt:lpstr>2. Hadoop MapReduceプログラミング</vt:lpstr>
      <vt:lpstr>MapReduceジョブの基本的な構成要素</vt:lpstr>
      <vt:lpstr>MapReduceジョブの基本的な構成要素(図解)</vt:lpstr>
      <vt:lpstr>ここからの内容</vt:lpstr>
      <vt:lpstr>InputFormat</vt:lpstr>
      <vt:lpstr>InputFormatとは</vt:lpstr>
      <vt:lpstr>InputFormatを表すAPI(InputFormatクラス)</vt:lpstr>
      <vt:lpstr>InputFormatを表すAPI(InputFormatクラス)</vt:lpstr>
      <vt:lpstr>HDFSとの連携</vt:lpstr>
      <vt:lpstr>Mapタスク</vt:lpstr>
      <vt:lpstr>Mapタスクでの処理</vt:lpstr>
      <vt:lpstr>Mapタスクを表すAPI(Mapperクラス)</vt:lpstr>
      <vt:lpstr>Mapタスクを表すAPI(Mapperクラス)</vt:lpstr>
      <vt:lpstr>mapメソッドの実装</vt:lpstr>
      <vt:lpstr>初期化/終了時処理の実装</vt:lpstr>
      <vt:lpstr>Writable型</vt:lpstr>
      <vt:lpstr>Writable型とは？</vt:lpstr>
      <vt:lpstr>Writable型を表すAPI(Writable/WritableComparableクラス)</vt:lpstr>
      <vt:lpstr>Reduceタスク</vt:lpstr>
      <vt:lpstr>Reduceタスクでの処理</vt:lpstr>
      <vt:lpstr>Reduceタスクを表すAPI(Reducerクラス)</vt:lpstr>
      <vt:lpstr>Reduceタスクを表すAPI(Reducerクラス)</vt:lpstr>
      <vt:lpstr>reduceメソッドの実装</vt:lpstr>
      <vt:lpstr>初期化/終了時処理の実装</vt:lpstr>
      <vt:lpstr>OutputFormat</vt:lpstr>
      <vt:lpstr>OutputFormatとは</vt:lpstr>
      <vt:lpstr>OutputFormatを表すAPI(OutputFormatクラス)</vt:lpstr>
      <vt:lpstr>OutputFormatを表すAPI(OutputFormatクラス)</vt:lpstr>
      <vt:lpstr>MapReduceジョブ</vt:lpstr>
      <vt:lpstr>MapReduceジョブを表すAPI(Jobクラス)</vt:lpstr>
      <vt:lpstr>Jobクラスの各種設定用メソッド</vt:lpstr>
      <vt:lpstr>使用するクラスに応じた個別の設定</vt:lpstr>
      <vt:lpstr>MapReduceジョブはどこで組み立てる？</vt:lpstr>
      <vt:lpstr>独自Jobクラスの実装</vt:lpstr>
      <vt:lpstr>ドライバ</vt:lpstr>
      <vt:lpstr>ドライバの役割</vt:lpstr>
      <vt:lpstr>ドライバの実装</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sarutak</dc:creator>
  <cp:lastModifiedBy>sarutak</cp:lastModifiedBy>
  <cp:revision>1339</cp:revision>
  <dcterms:created xsi:type="dcterms:W3CDTF">2012-01-18T08:15:44Z</dcterms:created>
  <dcterms:modified xsi:type="dcterms:W3CDTF">2012-03-12T06:42:08Z</dcterms:modified>
</cp:coreProperties>
</file>