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0635f9965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0635f9965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0635f9965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0635f9965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0635f996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0635f996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067a620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067a620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0635f996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0635f996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0635f9965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0635f9965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0635f9965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0635f9965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0635f9965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0635f9965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0635f9965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0635f9965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403.19687" TargetMode="External"/><Relationship Id="rId4" Type="http://schemas.openxmlformats.org/officeDocument/2006/relationships/hyperlink" Target="https://www.nature.com/articles/s41587-023-01663-6" TargetMode="External"/><Relationship Id="rId5" Type="http://schemas.openxmlformats.org/officeDocument/2006/relationships/hyperlink" Target="https://arxiv.org/abs/2009.141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 for Antimicrobial Resistance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DNABERT-2: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https://arxiv.org/abs/2403.19687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Nucleotide Transformer: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https://www.nature.com/articles/s41587-023-01663-6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Asymmetric</a:t>
            </a:r>
            <a:r>
              <a:rPr lang="en-GB"/>
              <a:t> Focal Loss: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https://arxiv.org/abs/2009.14119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Progress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91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Investigating </a:t>
            </a:r>
            <a:r>
              <a:rPr lang="en-GB"/>
              <a:t>fine tuning</a:t>
            </a:r>
            <a:r>
              <a:rPr lang="en-GB"/>
              <a:t> through metric learning (triplet loss) vs. direct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Compare encoder backbones: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LSTM (lightweight, custom-trained)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DNABERT-2 (pretrained transformer)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Nucleotide Transformer (large-scale pretrained model).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301" y="149175"/>
            <a:ext cx="39236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reference database: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NCBI Pathogen Reference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Preprocessing into </a:t>
            </a:r>
            <a:r>
              <a:rPr lang="en-GB"/>
              <a:t>Multi-label classification (binary per 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Augmentations for generalization: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mutation (Does not respect GC ratio)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Indels (Respecting GC ratio)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Reverse complement. (50% of samples, adjustable)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DNABERT-2	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512 Max sequence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Learned Positional </a:t>
            </a:r>
            <a:r>
              <a:rPr lang="en-GB"/>
              <a:t>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12 Transformer layers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 models used in the project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DNABERT-2 Pretrained on k-mer representations.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Strong generalization, but heavy GPU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Nucleotide Transformer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Pretrained on large-scale genomic data. State of the art in recent literature.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 priority: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LSTM (baseline, efficient) &gt; DNABERT-2 (mid-tier pretrained) &gt; Nucleotide Transformer (future work, heavy infra).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Triplet Learning (Metric Learning) (AMR Gene Family)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Anchor, positive, negative sampling.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Positive = label overlap ≥ threshold.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Negative = no label overlap.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TripletMetricModel → shared encoder.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Goal: Learn discriminative embeddings before classification.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(Multilabel) (Antibiotics)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Encoder backbone → pooled representation.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Linear classifier → logits for each label.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Loss: Asymmetric Focal Loss (class-weighted).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Handles severe class imbalance.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Training with AdamW + ReduceLROnPlateau.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With Metric Learning and without, results looks almost the same, so increase number of </a:t>
            </a:r>
            <a:r>
              <a:rPr lang="en-GB"/>
              <a:t>epochs</a:t>
            </a:r>
            <a:r>
              <a:rPr lang="en-GB"/>
              <a:t>, different metric to </a:t>
            </a:r>
            <a:r>
              <a:rPr lang="en-GB"/>
              <a:t>calculate pairwise distance is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Stronger Mining methods is needed as positive samples might be weakly related.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 latest codebase changes (shared encoder across tasks).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Benchmark DNABERT-2 and Nucleotide Transformer thoroughly.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hard negative mining for triplet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more data from RefSeq Pathogen.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Analysis of attention weights for interpretability.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