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EAFF14D-F77B-4DE2-93B6-E907D434E6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93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73942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35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7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1155000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16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07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91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43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1372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28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7EE500-72BF-452C-9B03-1C00E99C13F0}"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55830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7EE500-72BF-452C-9B03-1C00E99C13F0}"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FF14D-F77B-4DE2-93B6-E907D434E6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03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7EE500-72BF-452C-9B03-1C00E99C13F0}"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EE500-72BF-452C-9B03-1C00E99C13F0}"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219485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4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265113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7EE500-72BF-452C-9B03-1C00E99C13F0}" type="datetimeFigureOut">
              <a:rPr lang="en-US" smtClean="0"/>
              <a:t>10/9/2020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AFF14D-F77B-4DE2-93B6-E907D434E60B}" type="slidenum">
              <a:rPr lang="en-US" smtClean="0"/>
              <a:t>‹#›</a:t>
            </a:fld>
            <a:endParaRPr lang="en-US"/>
          </a:p>
        </p:txBody>
      </p:sp>
    </p:spTree>
    <p:extLst>
      <p:ext uri="{BB962C8B-B14F-4D97-AF65-F5344CB8AC3E}">
        <p14:creationId xmlns:p14="http://schemas.microsoft.com/office/powerpoint/2010/main" val="47312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4EF1-0876-43F9-A5DB-4EE8A7BDEBD4}"/>
              </a:ext>
            </a:extLst>
          </p:cNvPr>
          <p:cNvSpPr>
            <a:spLocks noGrp="1"/>
          </p:cNvSpPr>
          <p:nvPr>
            <p:ph type="ctrTitle"/>
          </p:nvPr>
        </p:nvSpPr>
        <p:spPr>
          <a:xfrm>
            <a:off x="2692398" y="1732086"/>
            <a:ext cx="6815669" cy="2656902"/>
          </a:xfrm>
        </p:spPr>
        <p:txBody>
          <a:bodyPr/>
          <a:lstStyle/>
          <a:p>
            <a:r>
              <a:rPr lang="id-ID" sz="2800" b="1" dirty="0">
                <a:solidFill>
                  <a:schemeClr val="tx1"/>
                </a:solidFill>
                <a:effectLst/>
                <a:latin typeface="Times New Roman" panose="02020603050405020304" pitchFamily="18" charset="0"/>
                <a:ea typeface="Calibri" panose="020F0502020204030204" pitchFamily="34" charset="0"/>
                <a:cs typeface="Times New Roman (Body CS)"/>
              </a:rPr>
              <a:t>COVID-19 TRACKER: MEMANTAU KESEHATAN PENGGUNA DARI PENYEBARAN COVID 19</a:t>
            </a:r>
            <a:br>
              <a:rPr lang="en-US" sz="8000" dirty="0">
                <a:solidFill>
                  <a:schemeClr val="tx1"/>
                </a:solidFill>
                <a:effectLst/>
                <a:latin typeface="Times New Roman" panose="02020603050405020304" pitchFamily="18" charset="0"/>
                <a:ea typeface="Calibri" panose="020F0502020204030204" pitchFamily="34" charset="0"/>
                <a:cs typeface="Times New Roman (Body CS)"/>
              </a:rPr>
            </a:br>
            <a:r>
              <a:rPr lang="id-ID" sz="4800" b="1" dirty="0">
                <a:solidFill>
                  <a:schemeClr val="tx1"/>
                </a:solidFill>
                <a:effectLst/>
                <a:latin typeface="Times New Roman" panose="02020603050405020304" pitchFamily="18" charset="0"/>
                <a:ea typeface="Calibri" panose="020F0502020204030204" pitchFamily="34" charset="0"/>
                <a:cs typeface="Times New Roman (Body CS)"/>
              </a:rPr>
              <a:t> </a:t>
            </a:r>
            <a:br>
              <a:rPr lang="en-US" sz="4800" dirty="0">
                <a:solidFill>
                  <a:schemeClr val="tx1"/>
                </a:solidFill>
                <a:effectLst/>
                <a:latin typeface="Times New Roman" panose="02020603050405020304" pitchFamily="18" charset="0"/>
                <a:ea typeface="Calibri" panose="020F0502020204030204" pitchFamily="34" charset="0"/>
                <a:cs typeface="Times New Roman (Body CS)"/>
              </a:rPr>
            </a:br>
            <a:endParaRPr lang="en-US" sz="4000" dirty="0"/>
          </a:p>
        </p:txBody>
      </p:sp>
      <p:sp>
        <p:nvSpPr>
          <p:cNvPr id="3" name="Subtitle 2">
            <a:extLst>
              <a:ext uri="{FF2B5EF4-FFF2-40B4-BE49-F238E27FC236}">
                <a16:creationId xmlns:a16="http://schemas.microsoft.com/office/drawing/2014/main" id="{F5FBFA81-A389-450C-857D-669DCAC40939}"/>
              </a:ext>
            </a:extLst>
          </p:cNvPr>
          <p:cNvSpPr>
            <a:spLocks noGrp="1"/>
          </p:cNvSpPr>
          <p:nvPr>
            <p:ph type="subTitle" idx="1"/>
          </p:nvPr>
        </p:nvSpPr>
        <p:spPr>
          <a:xfrm>
            <a:off x="2692398" y="3657597"/>
            <a:ext cx="6815669" cy="1626580"/>
          </a:xfrm>
        </p:spPr>
        <p:txBody>
          <a:bodyPr>
            <a:noAutofit/>
          </a:bodyPr>
          <a:lstStyle/>
          <a:p>
            <a:pPr algn="l"/>
            <a:r>
              <a:rPr lang="en-US" sz="1600" b="1" dirty="0" err="1">
                <a:solidFill>
                  <a:schemeClr val="tx1"/>
                </a:solidFill>
              </a:rPr>
              <a:t>Kelompok</a:t>
            </a:r>
            <a:r>
              <a:rPr lang="en-US" sz="1600" b="1" dirty="0">
                <a:solidFill>
                  <a:schemeClr val="tx1"/>
                </a:solidFill>
              </a:rPr>
              <a:t> 19 </a:t>
            </a:r>
          </a:p>
          <a:p>
            <a:pPr algn="l"/>
            <a:r>
              <a:rPr lang="en-US" sz="1600" dirty="0" err="1">
                <a:solidFill>
                  <a:schemeClr val="tx1"/>
                </a:solidFill>
              </a:rPr>
              <a:t>Deby</a:t>
            </a:r>
            <a:r>
              <a:rPr lang="en-US" sz="1600" dirty="0">
                <a:solidFill>
                  <a:schemeClr val="tx1"/>
                </a:solidFill>
              </a:rPr>
              <a:t> </a:t>
            </a:r>
            <a:r>
              <a:rPr lang="en-US" sz="1600" dirty="0" err="1">
                <a:solidFill>
                  <a:schemeClr val="tx1"/>
                </a:solidFill>
              </a:rPr>
              <a:t>Tirsah</a:t>
            </a:r>
            <a:r>
              <a:rPr lang="en-US" sz="1600" dirty="0">
                <a:solidFill>
                  <a:schemeClr val="tx1"/>
                </a:solidFill>
              </a:rPr>
              <a:t> </a:t>
            </a:r>
            <a:r>
              <a:rPr lang="en-US" sz="1600" dirty="0" err="1">
                <a:solidFill>
                  <a:schemeClr val="tx1"/>
                </a:solidFill>
              </a:rPr>
              <a:t>Febrianti</a:t>
            </a:r>
            <a:r>
              <a:rPr lang="en-US" sz="1600" dirty="0">
                <a:solidFill>
                  <a:schemeClr val="tx1"/>
                </a:solidFill>
              </a:rPr>
              <a:t> </a:t>
            </a:r>
            <a:r>
              <a:rPr lang="en-US" sz="1600" dirty="0" err="1">
                <a:solidFill>
                  <a:schemeClr val="tx1"/>
                </a:solidFill>
              </a:rPr>
              <a:t>Siburian</a:t>
            </a:r>
            <a:r>
              <a:rPr lang="en-US" sz="1600" dirty="0">
                <a:solidFill>
                  <a:schemeClr val="tx1"/>
                </a:solidFill>
              </a:rPr>
              <a:t>	(11S18019)</a:t>
            </a:r>
          </a:p>
          <a:p>
            <a:pPr algn="l"/>
            <a:r>
              <a:rPr lang="en-US" sz="1600" dirty="0" err="1">
                <a:solidFill>
                  <a:schemeClr val="tx1"/>
                </a:solidFill>
              </a:rPr>
              <a:t>Fitri</a:t>
            </a:r>
            <a:r>
              <a:rPr lang="en-US" sz="1600" dirty="0">
                <a:solidFill>
                  <a:schemeClr val="tx1"/>
                </a:solidFill>
              </a:rPr>
              <a:t> </a:t>
            </a:r>
            <a:r>
              <a:rPr lang="en-US" sz="1600" dirty="0" err="1">
                <a:solidFill>
                  <a:schemeClr val="tx1"/>
                </a:solidFill>
              </a:rPr>
              <a:t>Yunita</a:t>
            </a:r>
            <a:r>
              <a:rPr lang="en-US" sz="1600" dirty="0">
                <a:solidFill>
                  <a:schemeClr val="tx1"/>
                </a:solidFill>
              </a:rPr>
              <a:t> </a:t>
            </a:r>
            <a:r>
              <a:rPr lang="en-US" sz="1600" dirty="0" err="1">
                <a:solidFill>
                  <a:schemeClr val="tx1"/>
                </a:solidFill>
              </a:rPr>
              <a:t>Aritonang</a:t>
            </a:r>
            <a:r>
              <a:rPr lang="en-US" sz="1600" dirty="0">
                <a:solidFill>
                  <a:schemeClr val="tx1"/>
                </a:solidFill>
              </a:rPr>
              <a:t>			(11S18020)</a:t>
            </a:r>
          </a:p>
          <a:p>
            <a:pPr algn="l"/>
            <a:r>
              <a:rPr lang="en-US" sz="1600" dirty="0" err="1">
                <a:solidFill>
                  <a:schemeClr val="tx1"/>
                </a:solidFill>
              </a:rPr>
              <a:t>Ika</a:t>
            </a:r>
            <a:r>
              <a:rPr lang="en-US" sz="1600" dirty="0">
                <a:solidFill>
                  <a:schemeClr val="tx1"/>
                </a:solidFill>
              </a:rPr>
              <a:t> </a:t>
            </a:r>
            <a:r>
              <a:rPr lang="en-US" sz="1600" dirty="0" err="1">
                <a:solidFill>
                  <a:schemeClr val="tx1"/>
                </a:solidFill>
              </a:rPr>
              <a:t>Fransiska</a:t>
            </a:r>
            <a:r>
              <a:rPr lang="en-US" sz="1600" dirty="0">
                <a:solidFill>
                  <a:schemeClr val="tx1"/>
                </a:solidFill>
              </a:rPr>
              <a:t> </a:t>
            </a:r>
            <a:r>
              <a:rPr lang="en-US" sz="1600" dirty="0" err="1">
                <a:solidFill>
                  <a:schemeClr val="tx1"/>
                </a:solidFill>
              </a:rPr>
              <a:t>Perangin-angin</a:t>
            </a:r>
            <a:r>
              <a:rPr lang="en-US" sz="1600" dirty="0">
                <a:solidFill>
                  <a:schemeClr val="tx1"/>
                </a:solidFill>
              </a:rPr>
              <a:t>		(11S18053)</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132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FE20-F18E-47B8-8AC1-10A998999FDA}"/>
              </a:ext>
            </a:extLst>
          </p:cNvPr>
          <p:cNvSpPr>
            <a:spLocks noGrp="1"/>
          </p:cNvSpPr>
          <p:nvPr>
            <p:ph type="title"/>
          </p:nvPr>
        </p:nvSpPr>
        <p:spPr/>
        <p:txBody>
          <a:bodyPr/>
          <a:lstStyle/>
          <a:p>
            <a:r>
              <a:rPr lang="en-US" b="1" dirty="0" err="1"/>
              <a:t>Deskripsi</a:t>
            </a:r>
            <a:r>
              <a:rPr lang="en-US" b="1" dirty="0"/>
              <a:t> Current System</a:t>
            </a:r>
          </a:p>
        </p:txBody>
      </p:sp>
      <p:sp>
        <p:nvSpPr>
          <p:cNvPr id="3" name="Content Placeholder 2">
            <a:extLst>
              <a:ext uri="{FF2B5EF4-FFF2-40B4-BE49-F238E27FC236}">
                <a16:creationId xmlns:a16="http://schemas.microsoft.com/office/drawing/2014/main" id="{4E704E5B-9721-4DCC-8D96-980AC612701B}"/>
              </a:ext>
            </a:extLst>
          </p:cNvPr>
          <p:cNvSpPr>
            <a:spLocks noGrp="1"/>
          </p:cNvSpPr>
          <p:nvPr>
            <p:ph idx="1"/>
          </p:nvPr>
        </p:nvSpPr>
        <p:spPr/>
        <p:txBody>
          <a:bodyPr/>
          <a:lstStyle/>
          <a:p>
            <a:r>
              <a:rPr lang="id-ID" sz="1800" dirty="0">
                <a:effectLst/>
                <a:latin typeface="Times New Roman" panose="02020603050405020304" pitchFamily="18" charset="0"/>
                <a:ea typeface="Calibri" panose="020F0502020204030204" pitchFamily="34" charset="0"/>
                <a:cs typeface="Times New Roman (Body CS)"/>
              </a:rPr>
              <a:t>Current System bisa jadi dikeluarkan dalam bentuk full manual atau berbasis kertas dan bisa juga terkomputerisasi. Misalnya pada sistem ini current system yang sudah terjadi yaitu dalam berbasis kertas yaitu koran dan poster. Kita akan membangun kembali sebuah aplikasi dimana kita melihat  ada beberapa bagian current system yang masih perlu  diupgrade kembali  menjadi new system. Misalnya current system  Covid-19, masyarakat masih banyak yang belum paham dengan informasi penyakit  Covid-19  dan juga banyak masyarakat yang tidak mengetahui tempat daerah dimana zona merah berada disekitar mereka.  Pemerintah juga memantau masyarakat masih dengan cara manual  dengan survei secara langsung. Sehingga current system masih banyak kekurangannya karena membutuhkan waktu yang banyak dan juga  sangat ribet. Maka kita butuh requirement yang  dapat membantu masyarakat dan juga pemerintahan dalam mencegah Covid-19 dan mengubahnya menjadi sistem yang baru dan sangat bermanfaat.</a:t>
            </a:r>
            <a:endParaRPr lang="en-US" sz="1800" dirty="0">
              <a:effectLst/>
              <a:latin typeface="Times New Roman" panose="02020603050405020304" pitchFamily="18" charset="0"/>
              <a:ea typeface="Calibri" panose="020F0502020204030204" pitchFamily="34" charset="0"/>
              <a:cs typeface="Times New Roman (Body CS)"/>
            </a:endParaRPr>
          </a:p>
          <a:p>
            <a:endParaRPr lang="en-US" dirty="0"/>
          </a:p>
        </p:txBody>
      </p:sp>
    </p:spTree>
    <p:extLst>
      <p:ext uri="{BB962C8B-B14F-4D97-AF65-F5344CB8AC3E}">
        <p14:creationId xmlns:p14="http://schemas.microsoft.com/office/powerpoint/2010/main" val="35479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3-5A26-4B4C-84AE-227C8A1C4143}"/>
              </a:ext>
            </a:extLst>
          </p:cNvPr>
          <p:cNvSpPr>
            <a:spLocks noGrp="1"/>
          </p:cNvSpPr>
          <p:nvPr>
            <p:ph type="title"/>
          </p:nvPr>
        </p:nvSpPr>
        <p:spPr/>
        <p:txBody>
          <a:bodyPr/>
          <a:lstStyle/>
          <a:p>
            <a:r>
              <a:rPr lang="en-US" b="1" dirty="0" err="1"/>
              <a:t>Deskripsi</a:t>
            </a:r>
            <a:r>
              <a:rPr lang="en-US" b="1" dirty="0"/>
              <a:t> New System</a:t>
            </a:r>
          </a:p>
        </p:txBody>
      </p:sp>
      <p:sp>
        <p:nvSpPr>
          <p:cNvPr id="3" name="Content Placeholder 2">
            <a:extLst>
              <a:ext uri="{FF2B5EF4-FFF2-40B4-BE49-F238E27FC236}">
                <a16:creationId xmlns:a16="http://schemas.microsoft.com/office/drawing/2014/main" id="{B2E55882-3A05-4F2D-AEBB-9012F19AB4DA}"/>
              </a:ext>
            </a:extLst>
          </p:cNvPr>
          <p:cNvSpPr>
            <a:spLocks noGrp="1"/>
          </p:cNvSpPr>
          <p:nvPr>
            <p:ph idx="1"/>
          </p:nvPr>
        </p:nvSpPr>
        <p:spPr/>
        <p:txBody>
          <a:bodyPr>
            <a:normAutofit fontScale="85000" lnSpcReduction="20000"/>
          </a:bodyPr>
          <a:lstStyle/>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Body CS)"/>
              </a:rPr>
              <a:t>Pada current system masih banyak  hal yang perlu diperhatikan dan banyak juga permintaan dari  pengguna maka dibuat new system. Sistem yang baru ini akan dibuat kedalam aplikasi yang  sesuai dengan harapan untuk membantu masyarakat dan pemerintah dalam mencegah Covid-19. Pada aplikasi ini  pemerintah dapat memantau kesehatan masyarakat dan juga opini masyarakat dengan survei yang akan diisi masyarakat tetapi dengan tanggung jawab yang baik. Pada system ini kita akan login   dengan email, password dan juga NIK sehingga pemerintah dapat memantau masyarakat dengan lebih baik lagi.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Body CS)"/>
              </a:rPr>
              <a:t> Adapun fitur yang akan dimuat dalam aplikasi ini ialah sebagai berikut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 Menu Item Tips</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b. Item Survei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c. Item Lokasi berdampak</a:t>
            </a:r>
            <a:endParaRPr lang="en-US" sz="1800" dirty="0">
              <a:effectLst/>
              <a:latin typeface="Times New Roman" panose="02020603050405020304" pitchFamily="18" charset="0"/>
              <a:ea typeface="Calibri" panose="020F0502020204030204" pitchFamily="34" charset="0"/>
              <a:cs typeface="Times New Roman (Body CS)"/>
            </a:endParaRPr>
          </a:p>
          <a:p>
            <a:pPr marL="0" indent="0">
              <a:buNone/>
            </a:pPr>
            <a:r>
              <a:rPr lang="id-ID" sz="1800" dirty="0">
                <a:effectLst/>
                <a:latin typeface="Times New Roman" panose="02020603050405020304" pitchFamily="18" charset="0"/>
                <a:ea typeface="Calibri" panose="020F0502020204030204" pitchFamily="34" charset="0"/>
              </a:rPr>
              <a:t>	. </a:t>
            </a:r>
            <a:endParaRPr lang="en-US" dirty="0"/>
          </a:p>
        </p:txBody>
      </p:sp>
    </p:spTree>
    <p:extLst>
      <p:ext uri="{BB962C8B-B14F-4D97-AF65-F5344CB8AC3E}">
        <p14:creationId xmlns:p14="http://schemas.microsoft.com/office/powerpoint/2010/main" val="328582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9F29-1B31-4D85-945A-32DFD14E63AE}"/>
              </a:ext>
            </a:extLst>
          </p:cNvPr>
          <p:cNvSpPr>
            <a:spLocks noGrp="1"/>
          </p:cNvSpPr>
          <p:nvPr>
            <p:ph type="title"/>
          </p:nvPr>
        </p:nvSpPr>
        <p:spPr>
          <a:xfrm>
            <a:off x="1295402" y="982132"/>
            <a:ext cx="9601196" cy="4741660"/>
          </a:xfrm>
        </p:spPr>
        <p:txBody>
          <a:bodyPr/>
          <a:lstStyle/>
          <a:p>
            <a:r>
              <a:rPr lang="en-US" b="1" dirty="0"/>
              <a:t>Thankyou</a:t>
            </a:r>
          </a:p>
        </p:txBody>
      </p:sp>
      <p:sp>
        <p:nvSpPr>
          <p:cNvPr id="3" name="Content Placeholder 2">
            <a:extLst>
              <a:ext uri="{FF2B5EF4-FFF2-40B4-BE49-F238E27FC236}">
                <a16:creationId xmlns:a16="http://schemas.microsoft.com/office/drawing/2014/main" id="{88E13156-BBDD-4B1D-9960-9E57A61D9B0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575182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TotalTime>
  <Words>309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Times New Roman</vt:lpstr>
      <vt:lpstr>Organic</vt:lpstr>
      <vt:lpstr>COVID-19 TRACKER: MEMANTAU KESEHATAN PENGGUNA DARI PENYEBARAN COVID 19   </vt:lpstr>
      <vt:lpstr>Deskripsi Current System</vt:lpstr>
      <vt:lpstr>Deskripsi New System</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TRACKER: MEMANTAU KESEHATAN PENGGUNA DARI PENYEBARAN COVID 19   </dc:title>
  <dc:creator>Asus</dc:creator>
  <cp:lastModifiedBy>Asus</cp:lastModifiedBy>
  <cp:revision>1</cp:revision>
  <dcterms:created xsi:type="dcterms:W3CDTF">2020-10-09T01:53:48Z</dcterms:created>
  <dcterms:modified xsi:type="dcterms:W3CDTF">2020-10-09T02:01:34Z</dcterms:modified>
</cp:coreProperties>
</file>