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27E9-2442-ADE9-A446-FB062C2DD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8531-5597-0B2E-F4EF-809E11477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8011-82D5-E4B0-EE59-108DBCA4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2927-7020-F78E-ACEE-4AD2E86D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12CA-A1B8-D5E4-DB80-3F30CF4B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DBB9-BB17-2512-7E25-28CF0DF0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A1A84-34ED-395E-DC86-61309FF3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4D76-BF98-233A-1EC8-1770731F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6A28-8B47-4723-B2A6-AC9861C3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4DAE-158E-1F7D-6549-A54ABD9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828B6-397D-A3AE-4AE3-119BB73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C12DF-2789-7F33-C2DB-3838FD36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D4E4-8081-03FA-CDBD-CDFDD426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BE9-B0BD-9A88-3B88-9430967A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6E39-CC02-FEAB-25C7-4C5ACBD1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2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1C23-CF42-4305-47CA-F22E19BB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6163-45DC-7DE2-4BD2-08CBDBA7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20A7E-E894-54AC-BA64-64E813B3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FA5E-3483-55A1-4BF3-E8FB834C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C21B-65D8-9491-819F-7492F503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8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0729-386A-28BD-8A17-EA55A15B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A9D9-EA06-AAF5-87CE-6FF2FEE4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DA3A-814D-29AD-2C03-E100C8F5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A4AF-B9D4-E967-D8C2-C6501760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9442-7C54-C119-D9C1-B740702E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11F-CA2C-5393-07D7-46A1F346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542F-A785-A74F-77FB-C2FACAFF3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B1AC5-2F0E-8D00-6173-20C19146E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1EF0-B09D-C109-EE0D-C92CDD3F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D11B-8E83-6DD3-D549-4C76B032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4986-D773-D785-725F-D0EA6DE2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6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532C-FB28-9880-18D7-86EA33B3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ADC7B-07B0-780A-6502-9F9A075C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09399-780A-3FC7-C97B-F3C3184E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EF1B0-BB4E-D99D-AF09-7523868F1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A5F71-9E0F-8364-8DBF-111C38E3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11E68-E436-EC02-E9CE-072C3B7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DA7AD-C081-C091-9369-4D25516A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5ACE4-8218-C610-3437-9AB98A3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6592-9DA6-EF69-4913-E61A5D84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3FE3B-4ECC-940D-891D-DB3309A8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FAFC2-5956-52A3-571D-D2D0DFA2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4D07-F4A7-A47B-CCD0-EFB4A247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19D-2123-0E12-CA6C-DD6E217F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BF978-5F8A-2660-3FDB-C6F70923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7B044-E758-371B-2C05-A5134EB0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5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9560-EB86-1FB8-6180-CB3B986D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EE8F-CFFB-7BEB-D3E2-00D83E44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1D1A4-08C7-D83D-9E78-A1B02E568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0849-72A5-654A-E7D5-5E2A15C4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7DA80-80D7-B654-7E31-58CC4A6A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ECAE3-D871-DF0B-E453-10EC8C67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2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AA7F-3464-7497-4047-D7EE4D85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FB7F-F0EB-8189-CBEB-F1AE04312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96826-3B3A-F99E-E0DF-2ECD8B761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E6377-13F7-1525-44B9-CA9A2552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275B-07FB-2C8C-7B13-CC1AAB77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FB28-1E83-5141-A92C-0FE4E026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2F0A8-6012-0D25-EE7D-7C839E7E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5712B-46C3-4709-0D85-905DD8DB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3BBF-E11F-EE91-44CB-903276B5F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973C-852C-4AD1-89B4-BD71F6433B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4467-0CA7-F883-E84C-AC6961F2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C105-83FA-AB30-A431-9EF03771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1970-FCE2-479D-815D-9FEB782CB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4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5D0A-9117-D720-8FB3-447BE96C4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Jenkins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E9F52-BC97-E6F7-CE3C-2F3E8F014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1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9157-06B7-B8BB-303A-D1F12528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25B1-9546-F6D0-D226-E28C4795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neater way of creating a Jenkins job is to write a script to automate the build process.</a:t>
            </a:r>
          </a:p>
          <a:p>
            <a:pPr algn="l"/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We can either write the script directly in the Jenkins job or in a </a:t>
            </a:r>
            <a:r>
              <a:rPr lang="en-US" b="0" i="0" dirty="0" err="1">
                <a:solidFill>
                  <a:srgbClr val="303E49"/>
                </a:solidFill>
                <a:effectLst/>
                <a:latin typeface="SF Pro Text"/>
              </a:rPr>
              <a:t>Jenkinsfile</a:t>
            </a:r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is a text file where we define our pipeline script. 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exists within our project repository.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There are 2 types of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Declarative pipeline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Scripted Pipeline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We are going to use the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Declarative pipeline</a:t>
            </a:r>
            <a:r>
              <a:rPr lang="en-US" dirty="0">
                <a:solidFill>
                  <a:srgbClr val="404040"/>
                </a:solidFill>
                <a:latin typeface="Inte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9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CEDF-5E81-C784-B28E-D2953978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Jenkins pipeline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B018-7550-2919-1888-C6ED95820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849"/>
            <a:ext cx="5181600" cy="496202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An example of such a Declarative pipeline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with 3 stages is shown below: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Build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Test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Deploy</a:t>
            </a:r>
          </a:p>
          <a:p>
            <a:r>
              <a:rPr lang="en-US" dirty="0">
                <a:solidFill>
                  <a:srgbClr val="404040"/>
                </a:solidFill>
                <a:latin typeface="Inter"/>
              </a:rPr>
              <a:t>Sample </a:t>
            </a:r>
            <a:r>
              <a:rPr lang="en-US" dirty="0" err="1">
                <a:solidFill>
                  <a:srgbClr val="404040"/>
                </a:solidFill>
                <a:latin typeface="Inter"/>
              </a:rPr>
              <a:t>JenkinsFile</a:t>
            </a:r>
            <a:r>
              <a:rPr lang="en-US" dirty="0">
                <a:solidFill>
                  <a:srgbClr val="404040"/>
                </a:solidFill>
                <a:latin typeface="Inter"/>
              </a:rPr>
              <a:t> is given beside.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Keyword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pipeline 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– keyword, with which every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Jenkinsfile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must start with.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agent </a:t>
            </a:r>
          </a:p>
          <a:p>
            <a:pPr lvl="2"/>
            <a:r>
              <a:rPr lang="en-US" dirty="0">
                <a:solidFill>
                  <a:srgbClr val="404040"/>
                </a:solidFill>
                <a:latin typeface="Inter"/>
              </a:rPr>
              <a:t>w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hich Jenkins environment will the entire pipeline or a particular stage will run, examples of agents can be maven, docker, etc. </a:t>
            </a:r>
          </a:p>
          <a:p>
            <a:pPr lvl="2"/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 </a:t>
            </a:r>
            <a:r>
              <a:rPr lang="en-US" b="0" i="1" u="sng" dirty="0">
                <a:solidFill>
                  <a:srgbClr val="404040"/>
                </a:solidFill>
                <a:effectLst/>
                <a:latin typeface="Inter"/>
              </a:rPr>
              <a:t>agent any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means, run the pipeline on any available agent.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stages 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– consists of one more stage.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stage 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– a task of our workflow.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steps 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– It is where we define what to do as part of the task.</a:t>
            </a:r>
          </a:p>
          <a:p>
            <a:pPr lvl="1"/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EFC46-238A-D5D1-0A49-7E73DF2F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7560"/>
            <a:ext cx="5181600" cy="476940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pipeline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agent any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stages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stage('Build')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steps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    //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stage('Test')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steps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    //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stage('Deploy')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steps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    //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24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9894C-8CB3-D3E2-1412-C6C07AB6B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7A12F4-4406-656D-9634-100C63835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5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2F80-9528-B98A-30BC-1C4F130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8D5C-B4A2-B30B-4FF3-732662CD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automation is the process of automating the compilation, testing, and deployment of software applications. </a:t>
            </a:r>
          </a:p>
          <a:p>
            <a:r>
              <a:rPr lang="en-US" dirty="0"/>
              <a:t>It's a key part of modern software development that aims to improve efficiency and streamline the development lifecycle. </a:t>
            </a:r>
          </a:p>
          <a:p>
            <a:r>
              <a:rPr lang="en-US" dirty="0"/>
              <a:t>Build automation involves:</a:t>
            </a:r>
          </a:p>
          <a:p>
            <a:pPr lvl="1"/>
            <a:r>
              <a:rPr lang="en-US" dirty="0"/>
              <a:t>Retrieving code: Automatically retrieving software code from a repository</a:t>
            </a:r>
          </a:p>
          <a:p>
            <a:pPr lvl="1"/>
            <a:r>
              <a:rPr lang="en-US" dirty="0"/>
              <a:t>Compiling: Compiling the code into a binary artifact</a:t>
            </a:r>
          </a:p>
          <a:p>
            <a:pPr lvl="1"/>
            <a:r>
              <a:rPr lang="en-US" dirty="0"/>
              <a:t>Testing: Running automated functional tests</a:t>
            </a:r>
          </a:p>
          <a:p>
            <a:pPr lvl="1"/>
            <a:r>
              <a:rPr lang="en-US" dirty="0"/>
              <a:t>Publishing: Publishing the software into a shared repository </a:t>
            </a:r>
          </a:p>
        </p:txBody>
      </p:sp>
    </p:spTree>
    <p:extLst>
      <p:ext uri="{BB962C8B-B14F-4D97-AF65-F5344CB8AC3E}">
        <p14:creationId xmlns:p14="http://schemas.microsoft.com/office/powerpoint/2010/main" val="16474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8432-BACB-C2A0-8735-304F0DAA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2B2D-12A0-37DA-5EA7-6C2005E5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automation can be configured to run with minimal or no interaction from a software developer.</a:t>
            </a:r>
          </a:p>
          <a:p>
            <a:r>
              <a:rPr lang="en-US" dirty="0"/>
              <a:t>It can be performed at any time, and only requires information stored in the source code control repository. </a:t>
            </a:r>
          </a:p>
          <a:p>
            <a:r>
              <a:rPr lang="en-US" dirty="0"/>
              <a:t>Some tasks that build automation can perform include: </a:t>
            </a:r>
          </a:p>
          <a:p>
            <a:pPr lvl="1"/>
            <a:r>
              <a:rPr lang="en-US" dirty="0"/>
              <a:t>Compiling source code, </a:t>
            </a:r>
          </a:p>
          <a:p>
            <a:pPr lvl="1"/>
            <a:r>
              <a:rPr lang="en-US" dirty="0"/>
              <a:t>Compressing target files into archives, </a:t>
            </a:r>
          </a:p>
          <a:p>
            <a:pPr lvl="1"/>
            <a:r>
              <a:rPr lang="en-US" dirty="0"/>
              <a:t>Generating software installers, and </a:t>
            </a:r>
          </a:p>
          <a:p>
            <a:pPr lvl="1"/>
            <a:r>
              <a:rPr lang="en-US" dirty="0"/>
              <a:t>Automatically deploying software on a target environment.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1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9A87-49B5-E84E-3459-E9A0F1AE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9444-F6A8-7D19-6BB9-E5FC7954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ctr"/>
            <a:r>
              <a:rPr lang="en-US" dirty="0">
                <a:solidFill>
                  <a:srgbClr val="001D35"/>
                </a:solidFill>
                <a:latin typeface="Google Sans"/>
              </a:rPr>
              <a:t>What we do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Write code: Write the code and commit it to a central repository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Scan code: Use tools to scan the code, such as static analysis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Review code: Start a code review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Compile code: Compile the code and files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Run tests: Run automated testing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Notify contributors: Notify contributors to resolve issues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Generate a build report: Create a build report that details the success or failure of the build process </a:t>
            </a:r>
          </a:p>
          <a:p>
            <a:pPr marL="0" indent="0" algn="l" fontAlgn="ctr">
              <a:buNone/>
            </a:pPr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2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7F1F-8B60-AEFD-8355-590DFF90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F800-B4FB-4BD5-971F-94BA3C10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Continuous integration: Automates the build and testing of code every time a team member commits changes to version control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Continuous deployment: Automatically builds, tests, and deploys code on servers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CMake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A tool that generates the directory structures and files needed for any build system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CodeBuild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Automates the process of building code, including compilation, testing, and deployment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Build agent: A program that takes orders from the CI server and starts a build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E4BD-E625-6D7C-744B-D988B2ED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Jenkins?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1040-496E-D029-C946-20935CA9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C1A"/>
                </a:solidFill>
                <a:effectLst/>
                <a:latin typeface="system-ui"/>
              </a:rPr>
              <a:t>Jenkins is a self-contained, open source automation server which can be used to automate all sorts of tasks related to building, testing, and delivering or deploying software.</a:t>
            </a:r>
          </a:p>
          <a:p>
            <a:pPr algn="l"/>
            <a:r>
              <a:rPr lang="en-US" b="0" i="0" dirty="0">
                <a:solidFill>
                  <a:srgbClr val="000C1A"/>
                </a:solidFill>
                <a:effectLst/>
                <a:latin typeface="system-ui"/>
              </a:rPr>
              <a:t>Jenkins can be installed through native system packages, Docker, or even run standalone by any machine with a Java Runtime Environment (JRE) installed.</a:t>
            </a:r>
          </a:p>
        </p:txBody>
      </p:sp>
    </p:spTree>
    <p:extLst>
      <p:ext uri="{BB962C8B-B14F-4D97-AF65-F5344CB8AC3E}">
        <p14:creationId xmlns:p14="http://schemas.microsoft.com/office/powerpoint/2010/main" val="37440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1FC5-8A7C-E78E-DF67-BDFB7923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Jenkins?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3197-E02F-8576-42BC-72F644B6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Master CI/CD Pipelines: Automate building, testing, and deploying code efficiently.</a:t>
            </a:r>
          </a:p>
          <a:p>
            <a:r>
              <a:rPr lang="en-US" dirty="0"/>
              <a:t>In-Demand DevOps Skill: Jenkins knowledge is valuable for roles like DevOps Engineer and Build Engineer.</a:t>
            </a:r>
          </a:p>
          <a:p>
            <a:r>
              <a:rPr lang="en-US" dirty="0"/>
              <a:t>Automate Repetitive Tasks: Save time and reduce human error in software development.</a:t>
            </a:r>
          </a:p>
          <a:p>
            <a:r>
              <a:rPr lang="en-US" dirty="0"/>
              <a:t>Wide Tool Integration: Works with numerous tools like Git, Maven, Docker, and Kubernetes.</a:t>
            </a:r>
          </a:p>
          <a:p>
            <a:r>
              <a:rPr lang="en-US" dirty="0"/>
              <a:t>Boost Team Collaboration: Facilitates continuous integration and feedback, improving team workflows.</a:t>
            </a:r>
          </a:p>
          <a:p>
            <a:r>
              <a:rPr lang="en-US" dirty="0"/>
              <a:t>Scalability: Supports large-scale projects with distributed builds.</a:t>
            </a:r>
          </a:p>
          <a:p>
            <a:r>
              <a:rPr lang="en-US" dirty="0"/>
              <a:t>Career Growth: High demand for Jenkins expertise opens better job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60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B591-24CC-4005-121E-B103FF92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Continous</a:t>
            </a:r>
            <a:r>
              <a:rPr lang="en-IN" dirty="0"/>
              <a:t> Integration vs Delivery vs 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858B50-2098-8496-8206-10CFE2A8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573" y="2106202"/>
            <a:ext cx="6881652" cy="284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8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4DA1175-E097-0E40-FC63-594722A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097" cy="1325563"/>
          </a:xfrm>
        </p:spPr>
        <p:txBody>
          <a:bodyPr/>
          <a:lstStyle/>
          <a:p>
            <a:r>
              <a:rPr lang="en-IN" dirty="0" err="1"/>
              <a:t>Continous</a:t>
            </a:r>
            <a:r>
              <a:rPr lang="en-IN" dirty="0"/>
              <a:t> Integration vs Delivery vs Deployment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376EDF-6550-7EDF-AB33-EEF1C6E4D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78" y="1825625"/>
            <a:ext cx="8741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5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743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Inter</vt:lpstr>
      <vt:lpstr>SF Pro Text</vt:lpstr>
      <vt:lpstr>system-ui</vt:lpstr>
      <vt:lpstr>Office Theme</vt:lpstr>
      <vt:lpstr>Jenkins - Introduction</vt:lpstr>
      <vt:lpstr>Build Automation</vt:lpstr>
      <vt:lpstr>Build Automation</vt:lpstr>
      <vt:lpstr>Steps</vt:lpstr>
      <vt:lpstr>Concepts</vt:lpstr>
      <vt:lpstr>What is Jenkins?</vt:lpstr>
      <vt:lpstr>Why Jenkins?</vt:lpstr>
      <vt:lpstr>Continous Integration vs Delivery vs Deployment</vt:lpstr>
      <vt:lpstr>Continous Integration vs Delivery vs Deployment</vt:lpstr>
      <vt:lpstr>Creating Jenkins pipeline</vt:lpstr>
      <vt:lpstr>Creating Jenkins pipeline - contd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10</cp:revision>
  <dcterms:created xsi:type="dcterms:W3CDTF">2024-10-04T06:49:13Z</dcterms:created>
  <dcterms:modified xsi:type="dcterms:W3CDTF">2024-10-07T10:34:00Z</dcterms:modified>
</cp:coreProperties>
</file>