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B98E-2A14-D5BD-46F4-3E92C3E4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60A67-3336-45A1-052C-83F57886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ECFE-ECC6-55C0-D047-C447F651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C56D-B6EF-16E2-032B-D02EE443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11C7-5E9B-BFBC-275D-AB803227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0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D664-9BB9-BBC5-32EA-57D6915B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8E0A9-CF6D-9BCA-9633-CF29A4CEF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B503-1C5A-89D5-E3CD-D09BC23C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EBE2-C0AF-D615-0405-170B84C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E208-147F-BCEC-B078-60D44932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A64D6-4D3D-50EC-5E3E-801B0388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A5DAF-42C0-1502-D0C8-C6605518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7CC8-16A9-76EF-5429-48FFA487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A0DF-5F1A-8A8B-36C5-8F738844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9FDA9-1292-B355-9EC4-EFFF5180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CC7F-35DE-1A02-B9A2-621E0A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F7F6-B607-A211-DF32-B76B52E6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9FF4-C577-DC3F-7B7A-36D91881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4ACA-5C11-85A8-A912-D6E42742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A224-36B9-E822-29C2-A9942CA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4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8774-BE8F-422F-F769-ACCF96F8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6801-86EF-95C5-D31A-40E0C515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ABBC-6AE9-29CC-E9AC-76423614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DE60-7925-D898-E6C0-614E4CB3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E7EC-7E77-86EB-587D-A7B3794B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975-F721-3E2A-3C9A-ADC24918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5763-D166-98B0-9CF0-30A60480C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2BC1-3553-6DF8-522B-5F5099A94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50B48-ABC6-6D09-2310-F15CCE8D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84A7-2F47-F63F-7F33-48EACE82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A2496-FCDB-F8E5-C8DE-C6EAB9E2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4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D5F-F153-51FF-BBF1-07A864C7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6164A-383D-94B1-BFD2-6156E01E8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86E3C-A3D4-C888-666C-53E04563D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EB8AB-DF1A-2843-FA06-C71051D25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82F7F-AD05-80BA-7099-11E9A0D5B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2D423-8495-0582-C223-B0C153B1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946E5-FBDD-6773-565C-EE8F670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A3FE-04A6-B1A2-E3FA-0D3FE81E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4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B70-A347-C6F3-1E31-2ECCF2B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D55E-4D04-5650-8E27-3282AFF6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4F7F7-782C-A9DC-1576-F1E3AB9C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AB24F-E54B-5A60-18CA-4ABCFFD3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6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08CC7-CA1A-CA0A-F01E-F7BD38D8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60B38-4647-ABA6-A27F-311AC626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1741-C9EB-E3B7-53AC-E45BD9E6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2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C9EE-DB68-C392-5CAD-B5FFF1BD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1428-CE3D-D044-F482-223B5E9B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18315-2620-1E79-58B5-5A31BB2A2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D50CA-DC1F-B66C-F70E-ACFE6A19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1F97-E53B-2B45-9E65-BCC2A548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042A7-B97A-1AAF-481C-E0B732D9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3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D3E6-6544-8036-DA0A-A6F28D6E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8DF40-456F-5E84-647D-B28783377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5310-E94A-CE8B-F17C-B580E701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5E4EC-072C-D345-2E4A-638D84AF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33CE6-B07B-4A77-0015-447C5600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A02D6-DCE2-F843-97CE-1E8DACAD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9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93255-9EAD-CC08-DE38-44667159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B9998-C466-C33B-689D-98F4C64F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96EA-1B37-DFB8-C4A6-3704B9533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AEC52-3942-6A3F-7741-F81A608D4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6A4B-9E9A-3425-5E1E-BBCEC8AA6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D81-47DC-7510-DBE5-326D04A70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Kafka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9F4A6-A9FB-FC2F-5D6E-F2513B178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882-DDE1-C039-FBF6-B6DFFF43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event streaming?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9DB6-D3C7-0EC5-1EE0-95D63D4D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479"/>
            <a:ext cx="10515600" cy="513707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ractice of capturing data in real-time in the form of streams of events from event sources like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databases,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sensors,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mobile devices,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cloud services,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software applications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Then storing these event streams durably for later retrieval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manipulating, processing, and reacting to the event streams in real-time as well as retrospectively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nd routing the event streams to different destination technologies as needed.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streaming thus ensures a continuous flow and interpretation of data so that the right information is at the right place, at the right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84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46FF-D779-AA7C-ECD5-2106CD92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Architecture</a:t>
            </a:r>
          </a:p>
        </p:txBody>
      </p:sp>
      <p:pic>
        <p:nvPicPr>
          <p:cNvPr id="2050" name="Picture 2" descr="Apache Kafka Architecture - javatpoint">
            <a:extLst>
              <a:ext uri="{FF2B5EF4-FFF2-40B4-BE49-F238E27FC236}">
                <a16:creationId xmlns:a16="http://schemas.microsoft.com/office/drawing/2014/main" id="{93286BFE-6AD3-ED17-DE63-753C9483B1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9629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0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F752-875C-6891-83F2-2E8025E0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Architecture</a:t>
            </a:r>
          </a:p>
        </p:txBody>
      </p:sp>
      <p:pic>
        <p:nvPicPr>
          <p:cNvPr id="1028" name="Picture 4" descr="Apache Kafka — Overview. The terminology and the architecture. | by Vu  Trinh | Data Engineer Things">
            <a:extLst>
              <a:ext uri="{FF2B5EF4-FFF2-40B4-BE49-F238E27FC236}">
                <a16:creationId xmlns:a16="http://schemas.microsoft.com/office/drawing/2014/main" id="{3CE5D2C3-4823-FCD1-BA82-46E4747D4A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64" y="1825625"/>
            <a:ext cx="64746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4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882-EF85-D2E9-6F24-3C16E401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for event streaming.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CC4-BA38-4911-D00E-86A55E83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11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process payments and financial transactions in real-time, such as in stock exchanges, banks, and insurances.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track and monitor cars, trucks, fleets, and shipments in real-time, such as in logistics and the automotive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continuously capture and analyze sensor data from IoT devices or other equipment, such as in factories and wind parks.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collect and immediately react to customer interactions and orders, such as in retail, the hotel and travel industry, and mobile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monitor patients in hospital care and predict changes in condition to ensure timely treatment in emergencies.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connect, store, and make available data produced by different divisions of a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serve as the foundation for data platforms, event-driven architectures, and microservices.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3603-4417-F66C-B10C-2B5BA916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</a:t>
            </a:r>
            <a:r>
              <a:rPr lang="en-IN" dirty="0" err="1"/>
              <a:t>kafka</a:t>
            </a:r>
            <a:r>
              <a:rPr lang="en-IN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3A8B-26F3-A3B3-F706-48EBD5F7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 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records the fact that "something happened" in the world or in your business.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you read or write data to Kafka, you do this in the form of events.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Conceptually, an event has a key, value, timestamp, and optional metadata headers.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Here's an example event: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key: "Alice"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value: "Made a payment of $200 to Bob"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timestamp: "Jun. 25, 2020 at 2:06 p.m."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Producers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are those client applications that publish (write) events to Kafka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C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onsumers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are those that subscribe to (read and process) these events.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3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A5D-1D18-AE2B-E1AB-210675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Kafka work?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595D-FDD7-A81B-0328-4C21146D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Topics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Events are organized and durably stored in 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topics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Similar to a folder in a filesystem, and the events are the files in that folder. An example topic name could be "payments".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 always multi-producer and multi-subscriber.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 have zero, one, or many producers that write events to it.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Can have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zero, one, or many consumers that subscribe to these events.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Events in a topic can be read as often as needed—unlike traditional messaging systems, events are not deleted after consumption.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Instead, you define for how long Kafka should retain your events through a per-topic configuration setting, after which old events will be discarded.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9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34A4-D7B0-9B7C-4E6F-0C3D4D79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does Kafka work? - 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757C-901A-83CB-31B1-A91F1D91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Partition</a:t>
            </a:r>
            <a:endParaRPr lang="en-US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Topics are 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meaning a topic is spread over a number of "buckets" located on different Kafka brokers.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 client applications to both read and write the data from/to many brokers at the same time.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a new event is published to a topic, it is actually appended to one of the topic's partitions.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Events with the same event key (e.g., a customer or vehicle ID) are written to the same partition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Kafka guarantees that any consumer of a given topic-partition will always read that partition's events in exactly the same order as they were written.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6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462E0-6390-9608-05EE-02A383085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E77E31-2673-FD89-3FE7-119E320FD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629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Apache Kafka - Introduction</vt:lpstr>
      <vt:lpstr>What is event streaming?</vt:lpstr>
      <vt:lpstr>Kafka Architecture</vt:lpstr>
      <vt:lpstr>Kafka Architecture</vt:lpstr>
      <vt:lpstr>Use Cases for event streaming.</vt:lpstr>
      <vt:lpstr>How does kafka work?</vt:lpstr>
      <vt:lpstr>How does Kafka work? - contd</vt:lpstr>
      <vt:lpstr>How does Kafka work? - contd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3</cp:revision>
  <dcterms:created xsi:type="dcterms:W3CDTF">2024-09-26T17:41:29Z</dcterms:created>
  <dcterms:modified xsi:type="dcterms:W3CDTF">2024-09-27T14:12:33Z</dcterms:modified>
</cp:coreProperties>
</file>