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F61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Sheet1!$A$2:$A$201</c:f>
              <c:numCache>
                <c:formatCode>General</c:formatCode>
                <c:ptCount val="200"/>
                <c:pt idx="0">
                  <c:v>0.804089349221359</c:v>
                </c:pt>
                <c:pt idx="1">
                  <c:v>0.41918197154944298</c:v>
                </c:pt>
                <c:pt idx="2">
                  <c:v>0.61064038291881895</c:v>
                </c:pt>
                <c:pt idx="3">
                  <c:v>0.30195918304946001</c:v>
                </c:pt>
                <c:pt idx="4">
                  <c:v>0.82260155250613498</c:v>
                </c:pt>
                <c:pt idx="5">
                  <c:v>0.48701374533457997</c:v>
                </c:pt>
                <c:pt idx="6">
                  <c:v>0.61606729653902403</c:v>
                </c:pt>
                <c:pt idx="7">
                  <c:v>0.96319016711361405</c:v>
                </c:pt>
                <c:pt idx="8">
                  <c:v>0.789312690728042</c:v>
                </c:pt>
                <c:pt idx="9">
                  <c:v>0.55896816146633899</c:v>
                </c:pt>
                <c:pt idx="10">
                  <c:v>0.78042851105818001</c:v>
                </c:pt>
                <c:pt idx="11">
                  <c:v>2.7225609849154699E-2</c:v>
                </c:pt>
                <c:pt idx="12">
                  <c:v>0.81403141816436697</c:v>
                </c:pt>
                <c:pt idx="13">
                  <c:v>0.17950176399708301</c:v>
                </c:pt>
                <c:pt idx="14">
                  <c:v>0.490800466838962</c:v>
                </c:pt>
                <c:pt idx="15">
                  <c:v>0.83321934952580601</c:v>
                </c:pt>
                <c:pt idx="16">
                  <c:v>0.103317546117735</c:v>
                </c:pt>
                <c:pt idx="17">
                  <c:v>0.57067509946752704</c:v>
                </c:pt>
                <c:pt idx="18">
                  <c:v>0.71266641494058003</c:v>
                </c:pt>
                <c:pt idx="19">
                  <c:v>0.82521017816583397</c:v>
                </c:pt>
                <c:pt idx="20">
                  <c:v>0.55247074895908499</c:v>
                </c:pt>
                <c:pt idx="21">
                  <c:v>0.60782352539602003</c:v>
                </c:pt>
                <c:pt idx="22">
                  <c:v>0.64052930411825504</c:v>
                </c:pt>
                <c:pt idx="23">
                  <c:v>0.266592536082359</c:v>
                </c:pt>
                <c:pt idx="24">
                  <c:v>0.57293159593619203</c:v>
                </c:pt>
                <c:pt idx="25">
                  <c:v>3.1617124686362102E-2</c:v>
                </c:pt>
                <c:pt idx="26">
                  <c:v>0.35151524772191201</c:v>
                </c:pt>
                <c:pt idx="27">
                  <c:v>0.73980482211795995</c:v>
                </c:pt>
                <c:pt idx="28">
                  <c:v>0.75275163773857101</c:v>
                </c:pt>
                <c:pt idx="29">
                  <c:v>5.66661615783852E-2</c:v>
                </c:pt>
                <c:pt idx="30">
                  <c:v>0.18462412998425201</c:v>
                </c:pt>
                <c:pt idx="31">
                  <c:v>0.71639097475945301</c:v>
                </c:pt>
                <c:pt idx="32">
                  <c:v>0.19778853547681999</c:v>
                </c:pt>
                <c:pt idx="33">
                  <c:v>0.78682807145598399</c:v>
                </c:pt>
                <c:pt idx="34">
                  <c:v>0.81828331886716099</c:v>
                </c:pt>
                <c:pt idx="35">
                  <c:v>0.73259199630903604</c:v>
                </c:pt>
                <c:pt idx="36">
                  <c:v>0.65128238737256505</c:v>
                </c:pt>
                <c:pt idx="37">
                  <c:v>9.7372442488571395E-2</c:v>
                </c:pt>
                <c:pt idx="38">
                  <c:v>0.26886087359324001</c:v>
                </c:pt>
                <c:pt idx="39">
                  <c:v>0.95562339566265797</c:v>
                </c:pt>
                <c:pt idx="40">
                  <c:v>0.73946994862220705</c:v>
                </c:pt>
                <c:pt idx="41">
                  <c:v>0.89416016768514295</c:v>
                </c:pt>
                <c:pt idx="42">
                  <c:v>0.28279450460407701</c:v>
                </c:pt>
                <c:pt idx="43">
                  <c:v>0.17579506541359399</c:v>
                </c:pt>
                <c:pt idx="44">
                  <c:v>0.94089240054173295</c:v>
                </c:pt>
                <c:pt idx="45">
                  <c:v>0.90999286025850801</c:v>
                </c:pt>
                <c:pt idx="46">
                  <c:v>0.84499251760984095</c:v>
                </c:pt>
                <c:pt idx="47">
                  <c:v>0.50962954648036596</c:v>
                </c:pt>
                <c:pt idx="48">
                  <c:v>0.127053416609863</c:v>
                </c:pt>
                <c:pt idx="49">
                  <c:v>0.44828915046309797</c:v>
                </c:pt>
                <c:pt idx="50">
                  <c:v>0.77616288771312203</c:v>
                </c:pt>
                <c:pt idx="51">
                  <c:v>0.34913509911942398</c:v>
                </c:pt>
                <c:pt idx="52">
                  <c:v>0.77208347208942296</c:v>
                </c:pt>
                <c:pt idx="53">
                  <c:v>0.73424374073707699</c:v>
                </c:pt>
                <c:pt idx="54">
                  <c:v>0.641726956041904</c:v>
                </c:pt>
                <c:pt idx="55">
                  <c:v>0.34238995820482698</c:v>
                </c:pt>
                <c:pt idx="56">
                  <c:v>0.17906677976579199</c:v>
                </c:pt>
                <c:pt idx="57">
                  <c:v>0.78362563614651204</c:v>
                </c:pt>
                <c:pt idx="58">
                  <c:v>0.44497369370892698</c:v>
                </c:pt>
                <c:pt idx="59">
                  <c:v>0.44059369244644497</c:v>
                </c:pt>
                <c:pt idx="60">
                  <c:v>0.32068716356073201</c:v>
                </c:pt>
                <c:pt idx="61">
                  <c:v>0.94937188144771001</c:v>
                </c:pt>
                <c:pt idx="62">
                  <c:v>0.82711104788406997</c:v>
                </c:pt>
                <c:pt idx="63">
                  <c:v>0.29674214228646101</c:v>
                </c:pt>
                <c:pt idx="64">
                  <c:v>0.14184884277853901</c:v>
                </c:pt>
                <c:pt idx="65">
                  <c:v>0.55613278218124595</c:v>
                </c:pt>
                <c:pt idx="66">
                  <c:v>0.74687042655570601</c:v>
                </c:pt>
                <c:pt idx="67">
                  <c:v>0.55108226592762699</c:v>
                </c:pt>
                <c:pt idx="68">
                  <c:v>0.42192866971081699</c:v>
                </c:pt>
                <c:pt idx="69">
                  <c:v>0.28292526148875302</c:v>
                </c:pt>
                <c:pt idx="70">
                  <c:v>0.86232076971245597</c:v>
                </c:pt>
                <c:pt idx="71">
                  <c:v>0.78850279453835603</c:v>
                </c:pt>
                <c:pt idx="72">
                  <c:v>0.544316069028287</c:v>
                </c:pt>
                <c:pt idx="73">
                  <c:v>0.20405011399916001</c:v>
                </c:pt>
                <c:pt idx="74">
                  <c:v>8.7548241169530694E-2</c:v>
                </c:pt>
                <c:pt idx="75">
                  <c:v>0.20301740606770699</c:v>
                </c:pt>
                <c:pt idx="76">
                  <c:v>0.77089663309007495</c:v>
                </c:pt>
                <c:pt idx="77">
                  <c:v>0.64842996493762906</c:v>
                </c:pt>
                <c:pt idx="78">
                  <c:v>4.6857921715874599E-2</c:v>
                </c:pt>
                <c:pt idx="79">
                  <c:v>0.25449631126475902</c:v>
                </c:pt>
                <c:pt idx="80">
                  <c:v>0.869135897270368</c:v>
                </c:pt>
                <c:pt idx="81">
                  <c:v>0.28752365855098699</c:v>
                </c:pt>
                <c:pt idx="82">
                  <c:v>0.39915370916965598</c:v>
                </c:pt>
                <c:pt idx="83">
                  <c:v>0.852802626059321</c:v>
                </c:pt>
                <c:pt idx="84">
                  <c:v>0.18941948040088499</c:v>
                </c:pt>
                <c:pt idx="85">
                  <c:v>0.11197362323259299</c:v>
                </c:pt>
                <c:pt idx="86">
                  <c:v>0.2551527687654</c:v>
                </c:pt>
                <c:pt idx="87">
                  <c:v>0.85448978897690597</c:v>
                </c:pt>
                <c:pt idx="88">
                  <c:v>0.54030585365872796</c:v>
                </c:pt>
                <c:pt idx="89">
                  <c:v>0.20714240682698601</c:v>
                </c:pt>
                <c:pt idx="90">
                  <c:v>0.160090597899295</c:v>
                </c:pt>
                <c:pt idx="91">
                  <c:v>0.90721628598621695</c:v>
                </c:pt>
                <c:pt idx="92">
                  <c:v>0.45934784104166898</c:v>
                </c:pt>
                <c:pt idx="93">
                  <c:v>0.487694668726947</c:v>
                </c:pt>
                <c:pt idx="94">
                  <c:v>0.36457316041466697</c:v>
                </c:pt>
                <c:pt idx="95">
                  <c:v>0.92703391910032895</c:v>
                </c:pt>
                <c:pt idx="96">
                  <c:v>0.72713931592612502</c:v>
                </c:pt>
                <c:pt idx="97">
                  <c:v>0.801380770089272</c:v>
                </c:pt>
                <c:pt idx="98">
                  <c:v>0.356232132102411</c:v>
                </c:pt>
                <c:pt idx="99">
                  <c:v>0.74370578427226497</c:v>
                </c:pt>
                <c:pt idx="100">
                  <c:v>0.22224324900393699</c:v>
                </c:pt>
                <c:pt idx="101">
                  <c:v>6.2178300935932199E-2</c:v>
                </c:pt>
                <c:pt idx="102">
                  <c:v>0.87483976475244796</c:v>
                </c:pt>
                <c:pt idx="103">
                  <c:v>0.69921036626950805</c:v>
                </c:pt>
                <c:pt idx="104">
                  <c:v>0.464657266619386</c:v>
                </c:pt>
                <c:pt idx="105">
                  <c:v>0.32294769291749398</c:v>
                </c:pt>
                <c:pt idx="106">
                  <c:v>0.88353932847459404</c:v>
                </c:pt>
                <c:pt idx="107">
                  <c:v>0.23458793841987999</c:v>
                </c:pt>
                <c:pt idx="108">
                  <c:v>0.44547316537523102</c:v>
                </c:pt>
                <c:pt idx="109">
                  <c:v>0.94775835336305103</c:v>
                </c:pt>
                <c:pt idx="110">
                  <c:v>0.21884764707550899</c:v>
                </c:pt>
                <c:pt idx="111">
                  <c:v>0.75028536943954205</c:v>
                </c:pt>
                <c:pt idx="112">
                  <c:v>0.59038644517164096</c:v>
                </c:pt>
                <c:pt idx="113">
                  <c:v>0.29404149174526401</c:v>
                </c:pt>
                <c:pt idx="114">
                  <c:v>0.89208572346299697</c:v>
                </c:pt>
                <c:pt idx="115">
                  <c:v>0.27515580090700997</c:v>
                </c:pt>
                <c:pt idx="116">
                  <c:v>0.954712194788088</c:v>
                </c:pt>
                <c:pt idx="117">
                  <c:v>0.56472563460049596</c:v>
                </c:pt>
                <c:pt idx="118">
                  <c:v>0.26489400711723798</c:v>
                </c:pt>
                <c:pt idx="119">
                  <c:v>0.72926943915497899</c:v>
                </c:pt>
                <c:pt idx="120">
                  <c:v>0.99756363804124404</c:v>
                </c:pt>
                <c:pt idx="121">
                  <c:v>0.74051151412272098</c:v>
                </c:pt>
                <c:pt idx="122">
                  <c:v>0.57148820374267795</c:v>
                </c:pt>
                <c:pt idx="123">
                  <c:v>0.81569145575728097</c:v>
                </c:pt>
                <c:pt idx="124">
                  <c:v>0.53284947346328204</c:v>
                </c:pt>
                <c:pt idx="125">
                  <c:v>0.75244233392176496</c:v>
                </c:pt>
                <c:pt idx="126">
                  <c:v>0.51031221639305502</c:v>
                </c:pt>
                <c:pt idx="127">
                  <c:v>0.82638357565888199</c:v>
                </c:pt>
                <c:pt idx="128">
                  <c:v>0.70474632298418105</c:v>
                </c:pt>
                <c:pt idx="129">
                  <c:v>0.30492558307449003</c:v>
                </c:pt>
                <c:pt idx="130">
                  <c:v>0.87774422994199597</c:v>
                </c:pt>
                <c:pt idx="131">
                  <c:v>0.89738532477451305</c:v>
                </c:pt>
                <c:pt idx="132">
                  <c:v>8.5302519419997003E-2</c:v>
                </c:pt>
                <c:pt idx="133">
                  <c:v>9.3628862472318001E-3</c:v>
                </c:pt>
                <c:pt idx="134">
                  <c:v>0.46651219291553703</c:v>
                </c:pt>
                <c:pt idx="135">
                  <c:v>0.49843144904860698</c:v>
                </c:pt>
                <c:pt idx="136">
                  <c:v>0.24182951099780101</c:v>
                </c:pt>
                <c:pt idx="137">
                  <c:v>0.73854393435821997</c:v>
                </c:pt>
                <c:pt idx="138">
                  <c:v>0.70147522264906803</c:v>
                </c:pt>
                <c:pt idx="139">
                  <c:v>0.192161528956202</c:v>
                </c:pt>
                <c:pt idx="140">
                  <c:v>0.371737105268658</c:v>
                </c:pt>
                <c:pt idx="141">
                  <c:v>0.36196087179958503</c:v>
                </c:pt>
                <c:pt idx="142">
                  <c:v>0.73542677800310696</c:v>
                </c:pt>
                <c:pt idx="143">
                  <c:v>0.94807807046949499</c:v>
                </c:pt>
                <c:pt idx="144">
                  <c:v>0.85246879338643999</c:v>
                </c:pt>
                <c:pt idx="145">
                  <c:v>0.27219932624872401</c:v>
                </c:pt>
                <c:pt idx="146">
                  <c:v>0.97757619265565598</c:v>
                </c:pt>
                <c:pt idx="147">
                  <c:v>0.54640959565859304</c:v>
                </c:pt>
                <c:pt idx="148">
                  <c:v>0.80419348886256903</c:v>
                </c:pt>
                <c:pt idx="149">
                  <c:v>0.36256233042873498</c:v>
                </c:pt>
                <c:pt idx="150">
                  <c:v>0.27736461437118998</c:v>
                </c:pt>
                <c:pt idx="151">
                  <c:v>0.85703454456456596</c:v>
                </c:pt>
                <c:pt idx="152">
                  <c:v>1.2909750411125199E-2</c:v>
                </c:pt>
                <c:pt idx="153">
                  <c:v>0.36608346340875197</c:v>
                </c:pt>
                <c:pt idx="154">
                  <c:v>0.23627169739489301</c:v>
                </c:pt>
                <c:pt idx="155">
                  <c:v>2.8622489161626401E-2</c:v>
                </c:pt>
                <c:pt idx="156">
                  <c:v>0.81161894965427495</c:v>
                </c:pt>
                <c:pt idx="157">
                  <c:v>0.716085274539353</c:v>
                </c:pt>
                <c:pt idx="158">
                  <c:v>0.37026920513088901</c:v>
                </c:pt>
                <c:pt idx="159">
                  <c:v>0.87314908944470804</c:v>
                </c:pt>
                <c:pt idx="160">
                  <c:v>0.76722350545653495</c:v>
                </c:pt>
                <c:pt idx="161">
                  <c:v>0.33843954858188202</c:v>
                </c:pt>
                <c:pt idx="162">
                  <c:v>9.5577967110640302E-2</c:v>
                </c:pt>
                <c:pt idx="163">
                  <c:v>0.98094059955528401</c:v>
                </c:pt>
                <c:pt idx="164">
                  <c:v>0.27080644449214197</c:v>
                </c:pt>
                <c:pt idx="165">
                  <c:v>3.5685348466987503E-2</c:v>
                </c:pt>
                <c:pt idx="166">
                  <c:v>0.76038411644225301</c:v>
                </c:pt>
                <c:pt idx="167">
                  <c:v>0.35140451044389098</c:v>
                </c:pt>
                <c:pt idx="168">
                  <c:v>0.37894858117739599</c:v>
                </c:pt>
                <c:pt idx="169">
                  <c:v>0.37316125268017802</c:v>
                </c:pt>
                <c:pt idx="170">
                  <c:v>0.195171297616025</c:v>
                </c:pt>
                <c:pt idx="171">
                  <c:v>0.57460241265367296</c:v>
                </c:pt>
                <c:pt idx="172">
                  <c:v>0.50373956912167295</c:v>
                </c:pt>
                <c:pt idx="173">
                  <c:v>0.227307954677715</c:v>
                </c:pt>
                <c:pt idx="174">
                  <c:v>0.50432459949363295</c:v>
                </c:pt>
                <c:pt idx="175">
                  <c:v>0.84882156886586502</c:v>
                </c:pt>
                <c:pt idx="176">
                  <c:v>0.79913900547025796</c:v>
                </c:pt>
                <c:pt idx="177">
                  <c:v>0.40629770838584001</c:v>
                </c:pt>
                <c:pt idx="178">
                  <c:v>7.1662806498718007E-2</c:v>
                </c:pt>
                <c:pt idx="179">
                  <c:v>0.369301033922386</c:v>
                </c:pt>
                <c:pt idx="180">
                  <c:v>0.34134386264444899</c:v>
                </c:pt>
                <c:pt idx="181">
                  <c:v>3.1464072070748099E-3</c:v>
                </c:pt>
                <c:pt idx="182">
                  <c:v>2.5552369263597201E-3</c:v>
                </c:pt>
                <c:pt idx="183">
                  <c:v>0.87326895352747502</c:v>
                </c:pt>
                <c:pt idx="184">
                  <c:v>0.45081863001774197</c:v>
                </c:pt>
                <c:pt idx="185">
                  <c:v>0.39146504135689802</c:v>
                </c:pt>
                <c:pt idx="186">
                  <c:v>0.475279172793317</c:v>
                </c:pt>
                <c:pt idx="187">
                  <c:v>0.37644716991617899</c:v>
                </c:pt>
                <c:pt idx="188">
                  <c:v>0.75364417926323501</c:v>
                </c:pt>
                <c:pt idx="189">
                  <c:v>2.40064923178889E-2</c:v>
                </c:pt>
                <c:pt idx="190">
                  <c:v>0.72427420230058803</c:v>
                </c:pt>
                <c:pt idx="191">
                  <c:v>0.386179251601594</c:v>
                </c:pt>
                <c:pt idx="192">
                  <c:v>0.82984178806513398</c:v>
                </c:pt>
                <c:pt idx="193">
                  <c:v>0.44416391004574701</c:v>
                </c:pt>
                <c:pt idx="194">
                  <c:v>0.62794994871673804</c:v>
                </c:pt>
                <c:pt idx="195">
                  <c:v>0.12633836606127599</c:v>
                </c:pt>
                <c:pt idx="196">
                  <c:v>0.54632847749051305</c:v>
                </c:pt>
                <c:pt idx="197">
                  <c:v>0.170577175606662</c:v>
                </c:pt>
                <c:pt idx="198">
                  <c:v>0.123703245983248</c:v>
                </c:pt>
                <c:pt idx="199">
                  <c:v>0.55917126893694202</c:v>
                </c:pt>
              </c:numCache>
            </c:numRef>
          </c:xVal>
          <c:yVal>
            <c:numRef>
              <c:f>Sheet1!$B$2:$B$201</c:f>
              <c:numCache>
                <c:formatCode>General</c:formatCode>
                <c:ptCount val="200"/>
                <c:pt idx="0">
                  <c:v>0.83875809458318995</c:v>
                </c:pt>
                <c:pt idx="1">
                  <c:v>0.47231856230404501</c:v>
                </c:pt>
                <c:pt idx="2">
                  <c:v>0.97417130246056505</c:v>
                </c:pt>
                <c:pt idx="3">
                  <c:v>0.65946386546064395</c:v>
                </c:pt>
                <c:pt idx="4">
                  <c:v>0.82031420555606005</c:v>
                </c:pt>
                <c:pt idx="5">
                  <c:v>0.83655184278735795</c:v>
                </c:pt>
                <c:pt idx="6">
                  <c:v>0.449896331272364</c:v>
                </c:pt>
                <c:pt idx="7">
                  <c:v>0.12830666556099399</c:v>
                </c:pt>
                <c:pt idx="8">
                  <c:v>0.61523765857530399</c:v>
                </c:pt>
                <c:pt idx="9">
                  <c:v>0.44955317024181601</c:v>
                </c:pt>
                <c:pt idx="10">
                  <c:v>0.43340834731287597</c:v>
                </c:pt>
                <c:pt idx="11">
                  <c:v>8.5689388573130798E-2</c:v>
                </c:pt>
                <c:pt idx="12">
                  <c:v>5.6377563461002297E-2</c:v>
                </c:pt>
                <c:pt idx="13">
                  <c:v>0.19189932516793101</c:v>
                </c:pt>
                <c:pt idx="14">
                  <c:v>0.47317482103970598</c:v>
                </c:pt>
                <c:pt idx="15">
                  <c:v>0.82734742972130404</c:v>
                </c:pt>
                <c:pt idx="16">
                  <c:v>0.91235567604841095</c:v>
                </c:pt>
                <c:pt idx="17">
                  <c:v>0.35251034201224701</c:v>
                </c:pt>
                <c:pt idx="18">
                  <c:v>0.66560360795088302</c:v>
                </c:pt>
                <c:pt idx="19">
                  <c:v>0.76096549827726401</c:v>
                </c:pt>
                <c:pt idx="20">
                  <c:v>0.53708802312702397</c:v>
                </c:pt>
                <c:pt idx="21">
                  <c:v>0.79137013695514402</c:v>
                </c:pt>
                <c:pt idx="22">
                  <c:v>0.53823790976519703</c:v>
                </c:pt>
                <c:pt idx="23">
                  <c:v>0.471028472944512</c:v>
                </c:pt>
                <c:pt idx="24">
                  <c:v>0.89387970853465004</c:v>
                </c:pt>
                <c:pt idx="25">
                  <c:v>7.9358964755055397E-2</c:v>
                </c:pt>
                <c:pt idx="26">
                  <c:v>0.90322698939596602</c:v>
                </c:pt>
                <c:pt idx="27">
                  <c:v>0.38773708222347703</c:v>
                </c:pt>
                <c:pt idx="28">
                  <c:v>0.70799830365968397</c:v>
                </c:pt>
                <c:pt idx="29">
                  <c:v>0.431604058782602</c:v>
                </c:pt>
                <c:pt idx="30">
                  <c:v>0.55997918477286701</c:v>
                </c:pt>
                <c:pt idx="31">
                  <c:v>1.3949520182738801E-3</c:v>
                </c:pt>
                <c:pt idx="32">
                  <c:v>0.75163279395193705</c:v>
                </c:pt>
                <c:pt idx="33">
                  <c:v>0.50075454388254304</c:v>
                </c:pt>
                <c:pt idx="34">
                  <c:v>0.97590317424530504</c:v>
                </c:pt>
                <c:pt idx="35">
                  <c:v>0.81367288101760105</c:v>
                </c:pt>
                <c:pt idx="36">
                  <c:v>0.51514389447710296</c:v>
                </c:pt>
                <c:pt idx="37">
                  <c:v>0.34658673032787202</c:v>
                </c:pt>
                <c:pt idx="38">
                  <c:v>0.324143956665567</c:v>
                </c:pt>
                <c:pt idx="39">
                  <c:v>0.467156968066817</c:v>
                </c:pt>
                <c:pt idx="40">
                  <c:v>0.76851213242055405</c:v>
                </c:pt>
                <c:pt idx="41">
                  <c:v>0.148346511803329</c:v>
                </c:pt>
                <c:pt idx="42">
                  <c:v>0.50721961064395304</c:v>
                </c:pt>
                <c:pt idx="43">
                  <c:v>0.74458662342708604</c:v>
                </c:pt>
                <c:pt idx="44">
                  <c:v>0.76689000876442304</c:v>
                </c:pt>
                <c:pt idx="45">
                  <c:v>0.476234625505362</c:v>
                </c:pt>
                <c:pt idx="46">
                  <c:v>4.5465288623535799E-2</c:v>
                </c:pt>
                <c:pt idx="47">
                  <c:v>0.37918876776369898</c:v>
                </c:pt>
                <c:pt idx="48">
                  <c:v>0.10416427196522</c:v>
                </c:pt>
                <c:pt idx="49">
                  <c:v>0.188441355734764</c:v>
                </c:pt>
                <c:pt idx="50">
                  <c:v>0.95919053261848197</c:v>
                </c:pt>
                <c:pt idx="51">
                  <c:v>0.867514451925119</c:v>
                </c:pt>
                <c:pt idx="52">
                  <c:v>0.46843480212046601</c:v>
                </c:pt>
                <c:pt idx="53">
                  <c:v>0.27013668493820497</c:v>
                </c:pt>
                <c:pt idx="54">
                  <c:v>2.3456240603746702E-2</c:v>
                </c:pt>
                <c:pt idx="55">
                  <c:v>0.72618425350891502</c:v>
                </c:pt>
                <c:pt idx="56">
                  <c:v>0.80331628001260003</c:v>
                </c:pt>
                <c:pt idx="57">
                  <c:v>0.18082236181615199</c:v>
                </c:pt>
                <c:pt idx="58">
                  <c:v>2.4377422554096501E-2</c:v>
                </c:pt>
                <c:pt idx="59">
                  <c:v>0.883948511912794</c:v>
                </c:pt>
                <c:pt idx="60">
                  <c:v>0.62896871483556804</c:v>
                </c:pt>
                <c:pt idx="61">
                  <c:v>0.52645197240979502</c:v>
                </c:pt>
                <c:pt idx="62">
                  <c:v>0.89585830608829498</c:v>
                </c:pt>
                <c:pt idx="63">
                  <c:v>0.150468824922113</c:v>
                </c:pt>
                <c:pt idx="64">
                  <c:v>0.52676337007080398</c:v>
                </c:pt>
                <c:pt idx="65">
                  <c:v>0.122725327322279</c:v>
                </c:pt>
                <c:pt idx="66">
                  <c:v>0.86566552093447802</c:v>
                </c:pt>
                <c:pt idx="67">
                  <c:v>0.95322690578498603</c:v>
                </c:pt>
                <c:pt idx="68">
                  <c:v>4.14901389662444E-2</c:v>
                </c:pt>
                <c:pt idx="69">
                  <c:v>0.76596352665833201</c:v>
                </c:pt>
                <c:pt idx="70">
                  <c:v>0.98974621274517405</c:v>
                </c:pt>
                <c:pt idx="71">
                  <c:v>0.78396727598042804</c:v>
                </c:pt>
                <c:pt idx="72">
                  <c:v>0.50501267811710304</c:v>
                </c:pt>
                <c:pt idx="73">
                  <c:v>0.27797069546264502</c:v>
                </c:pt>
                <c:pt idx="74">
                  <c:v>0.70369673352163198</c:v>
                </c:pt>
                <c:pt idx="75">
                  <c:v>4.6079780871948098E-2</c:v>
                </c:pt>
                <c:pt idx="76">
                  <c:v>0.53527747726193198</c:v>
                </c:pt>
                <c:pt idx="77">
                  <c:v>0.641288773592814</c:v>
                </c:pt>
                <c:pt idx="78">
                  <c:v>0.27028881132996402</c:v>
                </c:pt>
                <c:pt idx="79">
                  <c:v>0.24432823208867499</c:v>
                </c:pt>
                <c:pt idx="80">
                  <c:v>0.21458333025486101</c:v>
                </c:pt>
                <c:pt idx="81">
                  <c:v>0.29125186689726401</c:v>
                </c:pt>
                <c:pt idx="82">
                  <c:v>0.25195874971122201</c:v>
                </c:pt>
                <c:pt idx="83">
                  <c:v>0.70833175242229895</c:v>
                </c:pt>
                <c:pt idx="84">
                  <c:v>0.201017169260713</c:v>
                </c:pt>
                <c:pt idx="85">
                  <c:v>0.88124577622417999</c:v>
                </c:pt>
                <c:pt idx="86">
                  <c:v>0.387166477511526</c:v>
                </c:pt>
                <c:pt idx="87">
                  <c:v>0.291204508683715</c:v>
                </c:pt>
                <c:pt idx="88">
                  <c:v>0.27696268988100098</c:v>
                </c:pt>
                <c:pt idx="89">
                  <c:v>8.7579769925391904E-2</c:v>
                </c:pt>
                <c:pt idx="90">
                  <c:v>0.49953039441513802</c:v>
                </c:pt>
                <c:pt idx="91">
                  <c:v>0.73476056476985596</c:v>
                </c:pt>
                <c:pt idx="92">
                  <c:v>8.8588124138255897E-2</c:v>
                </c:pt>
                <c:pt idx="93">
                  <c:v>0.27037604501789397</c:v>
                </c:pt>
                <c:pt idx="94">
                  <c:v>0.31864439332234401</c:v>
                </c:pt>
                <c:pt idx="95">
                  <c:v>0.64268992036420403</c:v>
                </c:pt>
                <c:pt idx="96">
                  <c:v>8.0218985529664499E-2</c:v>
                </c:pt>
                <c:pt idx="97">
                  <c:v>5.6883771303590902E-2</c:v>
                </c:pt>
                <c:pt idx="98">
                  <c:v>0.341483220921875</c:v>
                </c:pt>
                <c:pt idx="99">
                  <c:v>0.253111908727923</c:v>
                </c:pt>
                <c:pt idx="100">
                  <c:v>0.87750252305709298</c:v>
                </c:pt>
                <c:pt idx="101">
                  <c:v>0.163623498886067</c:v>
                </c:pt>
                <c:pt idx="102">
                  <c:v>0.113302460742171</c:v>
                </c:pt>
                <c:pt idx="103">
                  <c:v>0.45191236918239203</c:v>
                </c:pt>
                <c:pt idx="104">
                  <c:v>0.62326998411594203</c:v>
                </c:pt>
                <c:pt idx="105">
                  <c:v>2.3768622219317501E-2</c:v>
                </c:pt>
                <c:pt idx="106">
                  <c:v>0.55693942669111496</c:v>
                </c:pt>
                <c:pt idx="107">
                  <c:v>0.71827067088252705</c:v>
                </c:pt>
                <c:pt idx="108">
                  <c:v>2.0002625937781401E-2</c:v>
                </c:pt>
                <c:pt idx="109">
                  <c:v>3.6169643874313998E-2</c:v>
                </c:pt>
                <c:pt idx="110">
                  <c:v>0.22942116941212501</c:v>
                </c:pt>
                <c:pt idx="111">
                  <c:v>0.94378304073459296</c:v>
                </c:pt>
                <c:pt idx="112">
                  <c:v>8.2808223669741804E-2</c:v>
                </c:pt>
                <c:pt idx="113">
                  <c:v>0.50242790880660804</c:v>
                </c:pt>
                <c:pt idx="114">
                  <c:v>0.63478589091682902</c:v>
                </c:pt>
                <c:pt idx="115">
                  <c:v>0.316588234804971</c:v>
                </c:pt>
                <c:pt idx="116">
                  <c:v>0.85681396263153597</c:v>
                </c:pt>
                <c:pt idx="117">
                  <c:v>0.56842497699394601</c:v>
                </c:pt>
                <c:pt idx="118">
                  <c:v>0.972023917668148</c:v>
                </c:pt>
                <c:pt idx="119">
                  <c:v>0.71190193901835397</c:v>
                </c:pt>
                <c:pt idx="120">
                  <c:v>0.602882142458111</c:v>
                </c:pt>
                <c:pt idx="121">
                  <c:v>0.73671356761961104</c:v>
                </c:pt>
                <c:pt idx="122">
                  <c:v>0.94704460953038305</c:v>
                </c:pt>
                <c:pt idx="123">
                  <c:v>0.28036613965753798</c:v>
                </c:pt>
                <c:pt idx="124">
                  <c:v>0.20555479673566199</c:v>
                </c:pt>
                <c:pt idx="125">
                  <c:v>0.76617681636516999</c:v>
                </c:pt>
                <c:pt idx="126">
                  <c:v>0.52757539201305503</c:v>
                </c:pt>
                <c:pt idx="127">
                  <c:v>0.175619648297582</c:v>
                </c:pt>
                <c:pt idx="128">
                  <c:v>0.80713369309189298</c:v>
                </c:pt>
                <c:pt idx="129">
                  <c:v>2.5361711933128101E-2</c:v>
                </c:pt>
                <c:pt idx="130">
                  <c:v>0.76989920726868699</c:v>
                </c:pt>
                <c:pt idx="131">
                  <c:v>0.61249605893941195</c:v>
                </c:pt>
                <c:pt idx="132">
                  <c:v>0.92180175029304701</c:v>
                </c:pt>
                <c:pt idx="133">
                  <c:v>0.61589313298819104</c:v>
                </c:pt>
                <c:pt idx="134">
                  <c:v>9.6336459512585099E-2</c:v>
                </c:pt>
                <c:pt idx="135">
                  <c:v>0.69725538903087803</c:v>
                </c:pt>
                <c:pt idx="136">
                  <c:v>0.53369219574754401</c:v>
                </c:pt>
                <c:pt idx="137">
                  <c:v>0.83237474651841403</c:v>
                </c:pt>
                <c:pt idx="138">
                  <c:v>0.65237795149047295</c:v>
                </c:pt>
                <c:pt idx="139">
                  <c:v>0.72125580880019402</c:v>
                </c:pt>
                <c:pt idx="140">
                  <c:v>0.93281177564024098</c:v>
                </c:pt>
                <c:pt idx="141">
                  <c:v>0.77518283862765003</c:v>
                </c:pt>
                <c:pt idx="142">
                  <c:v>0.62237498451958895</c:v>
                </c:pt>
                <c:pt idx="143">
                  <c:v>0.85947125610436503</c:v>
                </c:pt>
                <c:pt idx="144">
                  <c:v>0.292724259140766</c:v>
                </c:pt>
                <c:pt idx="145">
                  <c:v>0.18255965913553601</c:v>
                </c:pt>
                <c:pt idx="146">
                  <c:v>0.632692708947166</c:v>
                </c:pt>
                <c:pt idx="147">
                  <c:v>0.46526182550526402</c:v>
                </c:pt>
                <c:pt idx="148">
                  <c:v>0.24390030304077101</c:v>
                </c:pt>
                <c:pt idx="149">
                  <c:v>0.79841217963309397</c:v>
                </c:pt>
                <c:pt idx="150">
                  <c:v>0.62123318812454598</c:v>
                </c:pt>
                <c:pt idx="151">
                  <c:v>0.40280266172074097</c:v>
                </c:pt>
                <c:pt idx="152">
                  <c:v>0.94664020883621203</c:v>
                </c:pt>
                <c:pt idx="153">
                  <c:v>0.84222268990796301</c:v>
                </c:pt>
                <c:pt idx="154">
                  <c:v>0.80223435959840295</c:v>
                </c:pt>
                <c:pt idx="155">
                  <c:v>0.108577821480333</c:v>
                </c:pt>
                <c:pt idx="156">
                  <c:v>0.41747564606007298</c:v>
                </c:pt>
                <c:pt idx="157">
                  <c:v>0.39747749746581501</c:v>
                </c:pt>
                <c:pt idx="158">
                  <c:v>0.60525108094583002</c:v>
                </c:pt>
                <c:pt idx="159">
                  <c:v>0.32334530331953099</c:v>
                </c:pt>
                <c:pt idx="160">
                  <c:v>0.112956583309001</c:v>
                </c:pt>
                <c:pt idx="161">
                  <c:v>0.78501999859977101</c:v>
                </c:pt>
                <c:pt idx="162">
                  <c:v>0.71722449610884698</c:v>
                </c:pt>
                <c:pt idx="163">
                  <c:v>0.68597959758346405</c:v>
                </c:pt>
                <c:pt idx="164">
                  <c:v>2.4729731737268001E-2</c:v>
                </c:pt>
                <c:pt idx="165">
                  <c:v>0.237734139865202</c:v>
                </c:pt>
                <c:pt idx="166">
                  <c:v>0.60654620022771699</c:v>
                </c:pt>
                <c:pt idx="167">
                  <c:v>0.63059793382222296</c:v>
                </c:pt>
                <c:pt idx="168">
                  <c:v>0.78981486912139898</c:v>
                </c:pt>
                <c:pt idx="169">
                  <c:v>0.442964918391346</c:v>
                </c:pt>
                <c:pt idx="170">
                  <c:v>0.15802314825597899</c:v>
                </c:pt>
                <c:pt idx="171">
                  <c:v>0.27837627237486701</c:v>
                </c:pt>
                <c:pt idx="172">
                  <c:v>0.56998496928926701</c:v>
                </c:pt>
                <c:pt idx="173">
                  <c:v>0.76908172382029705</c:v>
                </c:pt>
                <c:pt idx="174">
                  <c:v>0.29764964379557002</c:v>
                </c:pt>
                <c:pt idx="175">
                  <c:v>0.26546180592021201</c:v>
                </c:pt>
                <c:pt idx="176">
                  <c:v>0.70415669128151204</c:v>
                </c:pt>
                <c:pt idx="177">
                  <c:v>0.24259117775537101</c:v>
                </c:pt>
                <c:pt idx="178">
                  <c:v>0.73609294203079501</c:v>
                </c:pt>
                <c:pt idx="179">
                  <c:v>0.69838762291066903</c:v>
                </c:pt>
                <c:pt idx="180">
                  <c:v>0.38769741380940398</c:v>
                </c:pt>
                <c:pt idx="181">
                  <c:v>0.59220548957623198</c:v>
                </c:pt>
                <c:pt idx="182">
                  <c:v>0.20979821460366499</c:v>
                </c:pt>
                <c:pt idx="183">
                  <c:v>0.67839618690852199</c:v>
                </c:pt>
                <c:pt idx="184">
                  <c:v>0.88255497449623799</c:v>
                </c:pt>
                <c:pt idx="185">
                  <c:v>0.92627251511622299</c:v>
                </c:pt>
                <c:pt idx="186">
                  <c:v>0.84861953696921899</c:v>
                </c:pt>
                <c:pt idx="187">
                  <c:v>8.6077738226334993E-2</c:v>
                </c:pt>
                <c:pt idx="188">
                  <c:v>1.2116306916964701E-2</c:v>
                </c:pt>
                <c:pt idx="189">
                  <c:v>0.85997409585282503</c:v>
                </c:pt>
                <c:pt idx="190">
                  <c:v>0.54888299625064496</c:v>
                </c:pt>
                <c:pt idx="191">
                  <c:v>0.567729951515896</c:v>
                </c:pt>
                <c:pt idx="192">
                  <c:v>0.94470157450738501</c:v>
                </c:pt>
                <c:pt idx="193">
                  <c:v>0.158698485127068</c:v>
                </c:pt>
                <c:pt idx="194">
                  <c:v>0.48078814054856001</c:v>
                </c:pt>
                <c:pt idx="195">
                  <c:v>0.91484491845451299</c:v>
                </c:pt>
                <c:pt idx="196">
                  <c:v>0.51959958457570199</c:v>
                </c:pt>
                <c:pt idx="197">
                  <c:v>0.213993550801541</c:v>
                </c:pt>
                <c:pt idx="198">
                  <c:v>0.10905405398878</c:v>
                </c:pt>
                <c:pt idx="199">
                  <c:v>0.27812985622826902</c:v>
                </c:pt>
              </c:numCache>
            </c:numRef>
          </c:y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Means at 
t=0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Sheet1!$D$2:$D$6</c:f>
              <c:numCache>
                <c:formatCode>General</c:formatCode>
                <c:ptCount val="5"/>
                <c:pt idx="0">
                  <c:v>0.42216003065900098</c:v>
                </c:pt>
                <c:pt idx="1">
                  <c:v>0.36500337450547399</c:v>
                </c:pt>
                <c:pt idx="2">
                  <c:v>0.92280088467302901</c:v>
                </c:pt>
                <c:pt idx="3">
                  <c:v>0.239234403924769</c:v>
                </c:pt>
                <c:pt idx="4">
                  <c:v>0.62371776605014795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0.61955105913599495</c:v>
                </c:pt>
                <c:pt idx="1">
                  <c:v>0.91850661302687797</c:v>
                </c:pt>
                <c:pt idx="2">
                  <c:v>0.355716375320484</c:v>
                </c:pt>
                <c:pt idx="3">
                  <c:v>0.90746782702789297</c:v>
                </c:pt>
                <c:pt idx="4">
                  <c:v>0.34358588107254701</c:v>
                </c:pt>
              </c:numCache>
            </c:numRef>
          </c:y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Means at 
t=1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Sheet1!$F$2:$F$6</c:f>
              <c:numCache>
                <c:formatCode>General</c:formatCode>
                <c:ptCount val="5"/>
                <c:pt idx="0">
                  <c:v>0.43800973188026898</c:v>
                </c:pt>
                <c:pt idx="1">
                  <c:v>0.54344044109240996</c:v>
                </c:pt>
                <c:pt idx="2">
                  <c:v>0.87111171748027905</c:v>
                </c:pt>
                <c:pt idx="3">
                  <c:v>0.140199458262316</c:v>
                </c:pt>
                <c:pt idx="4">
                  <c:v>0.45451952643667998</c:v>
                </c:pt>
              </c:numCache>
            </c:numRef>
          </c:xVal>
          <c:yVal>
            <c:numRef>
              <c:f>Sheet1!$G$2:$G$6</c:f>
              <c:numCache>
                <c:formatCode>General</c:formatCode>
                <c:ptCount val="5"/>
                <c:pt idx="0">
                  <c:v>0.56969511009650597</c:v>
                </c:pt>
                <c:pt idx="1">
                  <c:v>0.89230516926322201</c:v>
                </c:pt>
                <c:pt idx="2">
                  <c:v>0.45010155101773203</c:v>
                </c:pt>
                <c:pt idx="3">
                  <c:v>0.79656397370530996</c:v>
                </c:pt>
                <c:pt idx="4">
                  <c:v>0.22712504973040501</c:v>
                </c:pt>
              </c:numCache>
            </c:numRef>
          </c:yVal>
        </c:ser>
        <c:ser>
          <c:idx val="3"/>
          <c:order val="3"/>
          <c:tx>
            <c:strRef>
              <c:f>Sheet1!$H$1</c:f>
              <c:strCache>
                <c:ptCount val="1"/>
                <c:pt idx="0">
                  <c:v>Means at 
t=2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Sheet1!$H$2:$H$6</c:f>
              <c:numCache>
                <c:formatCode>General</c:formatCode>
                <c:ptCount val="5"/>
                <c:pt idx="0">
                  <c:v>0.44266662395976097</c:v>
                </c:pt>
                <c:pt idx="1">
                  <c:v>0.64560756870406999</c:v>
                </c:pt>
                <c:pt idx="2">
                  <c:v>0.84009557589439199</c:v>
                </c:pt>
                <c:pt idx="3">
                  <c:v>0.14663069225726799</c:v>
                </c:pt>
                <c:pt idx="4">
                  <c:v>0.35381444295051601</c:v>
                </c:pt>
              </c:numCache>
            </c:numRef>
          </c:xVal>
          <c:yVal>
            <c:numRef>
              <c:f>Sheet1!$I$2:$I$6</c:f>
              <c:numCache>
                <c:formatCode>General</c:formatCode>
                <c:ptCount val="5"/>
                <c:pt idx="0">
                  <c:v>0.55253401735752194</c:v>
                </c:pt>
                <c:pt idx="1">
                  <c:v>0.854199897518927</c:v>
                </c:pt>
                <c:pt idx="2">
                  <c:v>0.44221441536260597</c:v>
                </c:pt>
                <c:pt idx="3">
                  <c:v>0.76124840240150204</c:v>
                </c:pt>
                <c:pt idx="4">
                  <c:v>0.178402174264013</c:v>
                </c:pt>
              </c:numCache>
            </c:numRef>
          </c:yVal>
        </c:ser>
        <c:ser>
          <c:idx val="4"/>
          <c:order val="4"/>
          <c:tx>
            <c:strRef>
              <c:f>Sheet1!$J$1</c:f>
              <c:strCache>
                <c:ptCount val="1"/>
                <c:pt idx="0">
                  <c:v>Means at 
t=3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Sheet1!$J$2:$J$6</c:f>
              <c:numCache>
                <c:formatCode>General</c:formatCode>
                <c:ptCount val="5"/>
                <c:pt idx="0">
                  <c:v>0.44473736476435399</c:v>
                </c:pt>
                <c:pt idx="1">
                  <c:v>0.72692796577652696</c:v>
                </c:pt>
                <c:pt idx="2">
                  <c:v>0.83288172080413603</c:v>
                </c:pt>
                <c:pt idx="3">
                  <c:v>0.197358545925302</c:v>
                </c:pt>
                <c:pt idx="4">
                  <c:v>0.32254963035519901</c:v>
                </c:pt>
              </c:numCache>
            </c:numRef>
          </c:xVal>
          <c:yVal>
            <c:numRef>
              <c:f>Sheet1!$K$2:$K$6</c:f>
              <c:numCache>
                <c:formatCode>General</c:formatCode>
                <c:ptCount val="5"/>
                <c:pt idx="0">
                  <c:v>0.52886012485581901</c:v>
                </c:pt>
                <c:pt idx="1">
                  <c:v>0.82619796916319099</c:v>
                </c:pt>
                <c:pt idx="2">
                  <c:v>0.37754389751280698</c:v>
                </c:pt>
                <c:pt idx="3">
                  <c:v>0.76959148535920696</c:v>
                </c:pt>
                <c:pt idx="4">
                  <c:v>0.172538589594532</c:v>
                </c:pt>
              </c:numCache>
            </c:numRef>
          </c:yVal>
        </c:ser>
        <c:ser>
          <c:idx val="5"/>
          <c:order val="5"/>
          <c:tx>
            <c:strRef>
              <c:f>Sheet1!$L$1</c:f>
              <c:strCache>
                <c:ptCount val="1"/>
                <c:pt idx="0">
                  <c:v>Means at 
t=end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Sheet1!$L$2:$L$6</c:f>
              <c:numCache>
                <c:formatCode>General</c:formatCode>
                <c:ptCount val="5"/>
                <c:pt idx="0">
                  <c:v>0.496522669371601</c:v>
                </c:pt>
                <c:pt idx="1">
                  <c:v>0.79555672804343902</c:v>
                </c:pt>
                <c:pt idx="2">
                  <c:v>0.80125993839095999</c:v>
                </c:pt>
                <c:pt idx="3">
                  <c:v>0.24457365223128</c:v>
                </c:pt>
                <c:pt idx="4">
                  <c:v>0.242330889081011</c:v>
                </c:pt>
              </c:numCache>
            </c:numRef>
          </c:xVal>
          <c:yVal>
            <c:numRef>
              <c:f>Sheet1!$M$2:$M$6</c:f>
              <c:numCache>
                <c:formatCode>General</c:formatCode>
                <c:ptCount val="5"/>
                <c:pt idx="0">
                  <c:v>0.45481966707236399</c:v>
                </c:pt>
                <c:pt idx="1">
                  <c:v>0.753447183023643</c:v>
                </c:pt>
                <c:pt idx="2">
                  <c:v>0.22007673966701499</c:v>
                </c:pt>
                <c:pt idx="3">
                  <c:v>0.77010903058212399</c:v>
                </c:pt>
                <c:pt idx="4">
                  <c:v>0.17600096381544</c:v>
                </c:pt>
              </c:numCache>
            </c:numRef>
          </c:yVal>
        </c:ser>
        <c:axId val="75002240"/>
        <c:axId val="75003776"/>
      </c:scatterChart>
      <c:valAx>
        <c:axId val="75002240"/>
        <c:scaling>
          <c:orientation val="minMax"/>
        </c:scaling>
        <c:axPos val="b"/>
        <c:numFmt formatCode="General" sourceLinked="1"/>
        <c:tickLblPos val="nextTo"/>
        <c:crossAx val="75003776"/>
        <c:crosses val="autoZero"/>
        <c:crossBetween val="midCat"/>
      </c:valAx>
      <c:valAx>
        <c:axId val="75003776"/>
        <c:scaling>
          <c:orientation val="minMax"/>
        </c:scaling>
        <c:axPos val="l"/>
        <c:majorGridlines/>
        <c:numFmt formatCode="General" sourceLinked="1"/>
        <c:tickLblPos val="nextTo"/>
        <c:crossAx val="75002240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0.14858</cdr:x>
      <cdr:y>0.24552</cdr:y>
    </cdr:from>
    <cdr:to>
      <cdr:x>0.21791</cdr:x>
      <cdr:y>0.32737</cdr:y>
    </cdr:to>
    <cdr:sp macro="" textlink="">
      <cdr:nvSpPr>
        <cdr:cNvPr id="3" name="Straight Arrow Connector 2"/>
        <cdr:cNvSpPr/>
      </cdr:nvSpPr>
      <cdr:spPr bwMode="auto">
        <a:xfrm xmlns:a="http://schemas.openxmlformats.org/drawingml/2006/main" rot="10800000" flipV="1">
          <a:off x="1142999" y="914400"/>
          <a:ext cx="533401" cy="304801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0.29715</cdr:x>
      <cdr:y>0.24552</cdr:y>
    </cdr:from>
    <cdr:to>
      <cdr:x>0.41601</cdr:x>
      <cdr:y>0.26598</cdr:y>
    </cdr:to>
    <cdr:sp macro="" textlink="">
      <cdr:nvSpPr>
        <cdr:cNvPr id="5" name="Straight Arrow Connector 4"/>
        <cdr:cNvSpPr/>
      </cdr:nvSpPr>
      <cdr:spPr bwMode="auto">
        <a:xfrm xmlns:a="http://schemas.openxmlformats.org/drawingml/2006/main">
          <a:off x="2286000" y="914400"/>
          <a:ext cx="914400" cy="7620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0.41601</cdr:x>
      <cdr:y>0.26598</cdr:y>
    </cdr:from>
    <cdr:to>
      <cdr:x>0.48535</cdr:x>
      <cdr:y>0.28645</cdr:y>
    </cdr:to>
    <cdr:sp macro="" textlink="">
      <cdr:nvSpPr>
        <cdr:cNvPr id="7" name="Straight Arrow Connector 6"/>
        <cdr:cNvSpPr/>
      </cdr:nvSpPr>
      <cdr:spPr bwMode="auto">
        <a:xfrm xmlns:a="http://schemas.openxmlformats.org/drawingml/2006/main">
          <a:off x="3200400" y="990600"/>
          <a:ext cx="533400" cy="7620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0.48535</cdr:x>
      <cdr:y>0.28645</cdr:y>
    </cdr:from>
    <cdr:to>
      <cdr:x>0.54478</cdr:x>
      <cdr:y>0.30691</cdr:y>
    </cdr:to>
    <cdr:sp macro="" textlink="">
      <cdr:nvSpPr>
        <cdr:cNvPr id="9" name="Straight Arrow Connector 8"/>
        <cdr:cNvSpPr/>
      </cdr:nvSpPr>
      <cdr:spPr bwMode="auto">
        <a:xfrm xmlns:a="http://schemas.openxmlformats.org/drawingml/2006/main">
          <a:off x="3733800" y="1066800"/>
          <a:ext cx="457200" cy="7620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0.54478</cdr:x>
      <cdr:y>0.30691</cdr:y>
    </cdr:from>
    <cdr:to>
      <cdr:x>0.5943</cdr:x>
      <cdr:y>0.36829</cdr:y>
    </cdr:to>
    <cdr:sp macro="" textlink="">
      <cdr:nvSpPr>
        <cdr:cNvPr id="11" name="Straight Arrow Connector 10"/>
        <cdr:cNvSpPr/>
      </cdr:nvSpPr>
      <cdr:spPr bwMode="auto">
        <a:xfrm xmlns:a="http://schemas.openxmlformats.org/drawingml/2006/main">
          <a:off x="4191000" y="1143000"/>
          <a:ext cx="381000" cy="22860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0.33677</cdr:x>
      <cdr:y>0.45013</cdr:y>
    </cdr:from>
    <cdr:to>
      <cdr:x>0.35658</cdr:x>
      <cdr:y>0.51151</cdr:y>
    </cdr:to>
    <cdr:sp macro="" textlink="">
      <cdr:nvSpPr>
        <cdr:cNvPr id="13" name="Straight Arrow Connector 12"/>
        <cdr:cNvSpPr/>
      </cdr:nvSpPr>
      <cdr:spPr bwMode="auto">
        <a:xfrm xmlns:a="http://schemas.openxmlformats.org/drawingml/2006/main" rot="16200000" flipH="1">
          <a:off x="2590800" y="1676400"/>
          <a:ext cx="152400" cy="22860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0.35658</cdr:x>
      <cdr:y>0.51151</cdr:y>
    </cdr:from>
    <cdr:to>
      <cdr:x>0.3863</cdr:x>
      <cdr:y>0.55243</cdr:y>
    </cdr:to>
    <cdr:sp macro="" textlink="">
      <cdr:nvSpPr>
        <cdr:cNvPr id="15" name="Straight Arrow Connector 14"/>
        <cdr:cNvSpPr/>
      </cdr:nvSpPr>
      <cdr:spPr bwMode="auto">
        <a:xfrm xmlns:a="http://schemas.openxmlformats.org/drawingml/2006/main">
          <a:off x="2743200" y="1905000"/>
          <a:ext cx="228600" cy="15240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9EC45-15FE-4E08-9644-F68CD6D1719F}" type="datetimeFigureOut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B22F9-D15B-4888-887E-32B8C1A382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819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8195" name="AutoShape 3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05" name="AutoShape 13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07890C-F14D-4393-8278-271F20F77E37}" type="datetime1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Copyright GA Tagliarini, PhD</a:t>
            </a:r>
            <a:endParaRPr lang="en-US" dirty="0"/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559BD196-BFE2-4B40-9A33-8A25E24503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211" name="AutoShap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562254-D2D0-4D20-B081-07BC646BA822}" type="datetime1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GA Tagliarini, PhD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D196-BFE2-4B40-9A33-8A25E24503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ACD-77DB-40DA-8C0C-A37F3C7ACB2E}" type="datetime1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GA Tagliarini, PhD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D196-BFE2-4B40-9A33-8A25E24503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8A14B-0874-4E24-969E-E72AC6FA0779}" type="datetime1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GA Tagliarini, PhD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D196-BFE2-4B40-9A33-8A25E24503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85B3C6-8767-47B7-92C2-F494AAA5915B}" type="datetime1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GA Tagliarini, PhD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D196-BFE2-4B40-9A33-8A25E24503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5416A6-E7EC-45EF-87B1-A9E9C1F023CB}" type="datetime1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GA Tagliarini, PhD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D196-BFE2-4B40-9A33-8A25E24503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F2FD06-EE78-4087-8B5E-FDCC102193A5}" type="datetime1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GA Tagliarini, PhD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D196-BFE2-4B40-9A33-8A25E24503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C51A84-6362-4A9F-B841-AB640D5FE454}" type="datetime1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GA Tagliarini, PhD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D196-BFE2-4B40-9A33-8A25E24503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A7D8F5-C801-4F38-992B-431C7DD6441F}" type="datetime1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GA Tagliarini, PhD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D196-BFE2-4B40-9A33-8A25E24503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0B8282-20AE-4020-BFFC-DD800EB1BE1F}" type="datetime1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GA Tagliarini, PhD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D196-BFE2-4B40-9A33-8A25E24503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E97AEB-EDC3-4D2E-A4DD-3B01BD23B43A}" type="datetime1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GA Tagliarini, PhD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D196-BFE2-4B40-9A33-8A25E24503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26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27" name="Rectangle 3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48" name="Freeform 24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6" name="AutoShape 12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44" name="AutoShape 20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1031" name="AutoShap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FB04603-C84B-4EA4-A062-57DE6C390F19}" type="datetime1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en-US" dirty="0" smtClean="0"/>
              <a:t>Copyright GA Tagliarini, PhD</a:t>
            </a:r>
            <a:endParaRPr lang="en-US" dirty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559BD196-BFE2-4B40-9A33-8A25E24503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Who is my neighbor?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1A84-6362-4A9F-B841-AB640D5FE454}" type="datetime1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GA Tagliarini, PhD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96-BFE2-4B40-9A33-8A25E24503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2438400"/>
            <a:ext cx="64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Initialize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Acquire data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Select number of clusters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Create cluster center starting locations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Make initial cluster assignments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Until (time runs out </a:t>
            </a:r>
          </a:p>
          <a:p>
            <a:r>
              <a:rPr lang="en-US" sz="2400" dirty="0" smtClean="0"/>
              <a:t>	or assignments stop changing </a:t>
            </a:r>
          </a:p>
          <a:p>
            <a:r>
              <a:rPr lang="en-US" sz="2400" dirty="0" smtClean="0"/>
              <a:t>	or means become fixed)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Update cluster center locations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Update cluster assignments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295C-AC7C-4A41-8587-C61AED018931}" type="datetime1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GA Tagliarini, PhD</a:t>
            </a:r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96-BFE2-4B40-9A33-8A25E24503A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5943599" cy="403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with initial cluster centers</a:t>
            </a:r>
            <a:endParaRPr 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A5F-1D68-45A7-A125-892EC0B3819E}" type="datetime1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GA Tagliarini, PhD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96-BFE2-4B40-9A33-8A25E24503A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362199"/>
            <a:ext cx="6073630" cy="365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the Final Cluster Centers</a:t>
            </a:r>
            <a:endParaRPr lang="en-US" dirty="0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0530-28CB-4A31-97BF-522B0F4DB233}" type="datetime1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GA Tagliarini, PhD</a:t>
            </a:r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96-BFE2-4B40-9A33-8A25E24503A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62200"/>
            <a:ext cx="657976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7" name="Straight Arrow Connector 46"/>
          <p:cNvCxnSpPr/>
          <p:nvPr/>
        </p:nvCxnSpPr>
        <p:spPr bwMode="auto">
          <a:xfrm>
            <a:off x="2286000" y="5029200"/>
            <a:ext cx="16002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5400000" flipH="1" flipV="1">
            <a:off x="4305300" y="4229100"/>
            <a:ext cx="6096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2438400" y="3733800"/>
            <a:ext cx="609600" cy="76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Merits of k-Means Clustering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Minuses</a:t>
            </a:r>
          </a:p>
          <a:p>
            <a:pPr lvl="1"/>
            <a:r>
              <a:rPr lang="en-US" sz="1800" dirty="0" smtClean="0"/>
              <a:t>The number of clusters must be selected first</a:t>
            </a:r>
          </a:p>
          <a:p>
            <a:pPr lvl="1"/>
            <a:r>
              <a:rPr lang="en-US" sz="1800" dirty="0" smtClean="0"/>
              <a:t>Oscillations are possible</a:t>
            </a:r>
          </a:p>
          <a:p>
            <a:r>
              <a:rPr lang="en-US" sz="2200" dirty="0" smtClean="0"/>
              <a:t>Plusses</a:t>
            </a:r>
          </a:p>
          <a:p>
            <a:pPr lvl="1"/>
            <a:r>
              <a:rPr lang="en-US" sz="1800" dirty="0" smtClean="0"/>
              <a:t>Adaptive</a:t>
            </a:r>
          </a:p>
          <a:p>
            <a:pPr lvl="1"/>
            <a:r>
              <a:rPr lang="en-US" sz="1800" dirty="0" smtClean="0"/>
              <a:t>Converges relatively quickly in practice</a:t>
            </a:r>
          </a:p>
          <a:p>
            <a:pPr lvl="1"/>
            <a:r>
              <a:rPr lang="en-US" sz="1800" dirty="0" smtClean="0"/>
              <a:t>Simple to implement</a:t>
            </a:r>
          </a:p>
          <a:p>
            <a:pPr lvl="1"/>
            <a:endParaRPr lang="en-US" sz="1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1A84-6362-4A9F-B841-AB640D5FE454}" type="datetime1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GA Tagliarini, PhD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96-BFE2-4B40-9A33-8A25E24503A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A14B-0874-4E24-969E-E72AC6FA0779}" type="datetime1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GA Tagliarini, PhD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96-BFE2-4B40-9A33-8A25E24503AC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2362200"/>
          <a:ext cx="7693025" cy="372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rot="16200000" flipH="1">
            <a:off x="1981200" y="3581400"/>
            <a:ext cx="762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057400" y="3657600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286000" y="3657600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V="1">
            <a:off x="5791200" y="4495800"/>
            <a:ext cx="228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>
            <a:off x="5638800" y="4495800"/>
            <a:ext cx="152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>
            <a:off x="5448300" y="4533900"/>
            <a:ext cx="3048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5295900" y="4838700"/>
            <a:ext cx="3810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0800000" flipV="1">
            <a:off x="3581400" y="4800600"/>
            <a:ext cx="9144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0800000" flipV="1">
            <a:off x="3124200" y="5105400"/>
            <a:ext cx="4572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>
            <a:off x="2895600" y="5181600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2514600" y="51816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apsules design template">
  <a:themeElements>
    <a:clrScheme name="Office Theme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CapsulesTemplate</Template>
  <TotalTime>1148</TotalTime>
  <Words>117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Capsules design template</vt:lpstr>
      <vt:lpstr>K-Means Clustering</vt:lpstr>
      <vt:lpstr>K-Means Algorithm</vt:lpstr>
      <vt:lpstr>Data</vt:lpstr>
      <vt:lpstr>Data with initial cluster centers</vt:lpstr>
      <vt:lpstr>Add the Final Cluster Centers</vt:lpstr>
      <vt:lpstr>Relative Merits of k-Means Clustering</vt:lpstr>
      <vt:lpstr>Testing Code</vt:lpstr>
    </vt:vector>
  </TitlesOfParts>
  <Company>UNCW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K-NN Classification</dc:title>
  <dc:creator>tagliarinig</dc:creator>
  <cp:lastModifiedBy>tagliarinig</cp:lastModifiedBy>
  <cp:revision>93</cp:revision>
  <dcterms:created xsi:type="dcterms:W3CDTF">2010-08-26T15:44:16Z</dcterms:created>
  <dcterms:modified xsi:type="dcterms:W3CDTF">2011-11-21T18:47:31Z</dcterms:modified>
</cp:coreProperties>
</file>