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png" ContentType="image/png"/>
  <Override PartName="/ppt/media/image6.png" ContentType="image/png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  <p:sldMasterId id="2147483656" r:id="rId5"/>
    <p:sldMasterId id="2147483659" r:id="rId6"/>
    <p:sldMasterId id="2147483661" r:id="rId7"/>
    <p:sldMasterId id="2147483663" r:id="rId8"/>
    <p:sldMasterId id="2147483665" r:id="rId9"/>
    <p:sldMasterId id="2147483668" r:id="rId10"/>
    <p:sldMasterId id="2147483671" r:id="rId11"/>
    <p:sldMasterId id="2147483674" r:id="rId12"/>
    <p:sldMasterId id="2147483677" r:id="rId13"/>
    <p:sldMasterId id="2147483679" r:id="rId14"/>
    <p:sldMasterId id="2147483681" r:id="rId15"/>
    <p:sldMasterId id="2147483683" r:id="rId16"/>
    <p:sldMasterId id="2147483685" r:id="rId17"/>
    <p:sldMasterId id="2147483687" r:id="rId18"/>
    <p:sldMasterId id="2147483689" r:id="rId19"/>
    <p:sldMasterId id="2147483691" r:id="rId20"/>
    <p:sldMasterId id="2147483693" r:id="rId2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slide" Target="slides/slide3.xml"/><Relationship Id="rId25" Type="http://schemas.openxmlformats.org/officeDocument/2006/relationships/slide" Target="slides/slide4.xml"/><Relationship Id="rId26" Type="http://schemas.openxmlformats.org/officeDocument/2006/relationships/slide" Target="slides/slide5.xml"/><Relationship Id="rId27" Type="http://schemas.openxmlformats.org/officeDocument/2006/relationships/slide" Target="slides/slide6.xml"/><Relationship Id="rId28" Type="http://schemas.openxmlformats.org/officeDocument/2006/relationships/slide" Target="slides/slide7.xml"/><Relationship Id="rId29" Type="http://schemas.openxmlformats.org/officeDocument/2006/relationships/slide" Target="slides/slide8.xml"/><Relationship Id="rId30" Type="http://schemas.openxmlformats.org/officeDocument/2006/relationships/slide" Target="slides/slide9.xml"/><Relationship Id="rId31" Type="http://schemas.openxmlformats.org/officeDocument/2006/relationships/slide" Target="slides/slide10.xml"/><Relationship Id="rId32" Type="http://schemas.openxmlformats.org/officeDocument/2006/relationships/slide" Target="slides/slide11.xml"/><Relationship Id="rId33" Type="http://schemas.openxmlformats.org/officeDocument/2006/relationships/slide" Target="slides/slide12.xml"/><Relationship Id="rId34" Type="http://schemas.openxmlformats.org/officeDocument/2006/relationships/slide" Target="slides/slide13.xml"/><Relationship Id="rId35" Type="http://schemas.openxmlformats.org/officeDocument/2006/relationships/slide" Target="slides/slide14.xml"/><Relationship Id="rId36" Type="http://schemas.openxmlformats.org/officeDocument/2006/relationships/slide" Target="slides/slide15.xml"/><Relationship Id="rId37" Type="http://schemas.openxmlformats.org/officeDocument/2006/relationships/slide" Target="slides/slide16.xml"/><Relationship Id="rId38" Type="http://schemas.openxmlformats.org/officeDocument/2006/relationships/slide" Target="slides/slide17.xml"/><Relationship Id="rId39" Type="http://schemas.openxmlformats.org/officeDocument/2006/relationships/slide" Target="slides/slide18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76120" y="1089720"/>
            <a:ext cx="6791400" cy="146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USTOM_9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76120" y="1089720"/>
            <a:ext cx="6791400" cy="146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76120" y="1089720"/>
            <a:ext cx="6791400" cy="146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76120" y="1089720"/>
            <a:ext cx="6791400" cy="146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176120" y="1089720"/>
            <a:ext cx="6791400" cy="146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176120" y="1089720"/>
            <a:ext cx="6791400" cy="146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76120" y="1089720"/>
            <a:ext cx="6791400" cy="146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176120" y="1089720"/>
            <a:ext cx="6791400" cy="146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176120" y="1089720"/>
            <a:ext cx="6791400" cy="146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176120" y="1089720"/>
            <a:ext cx="6791400" cy="146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76120" y="1089720"/>
            <a:ext cx="6791400" cy="146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176120" y="1089720"/>
            <a:ext cx="6791400" cy="146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176120" y="1089720"/>
            <a:ext cx="6791400" cy="146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176120" y="1089720"/>
            <a:ext cx="6791400" cy="146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76120" y="1089720"/>
            <a:ext cx="6791400" cy="146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USTOM_6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76120" y="1089720"/>
            <a:ext cx="6791400" cy="146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176120" y="1089720"/>
            <a:ext cx="6791400" cy="146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76120" y="1089720"/>
            <a:ext cx="6791400" cy="146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176120" y="1089720"/>
            <a:ext cx="6791400" cy="146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9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20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21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22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23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2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25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2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27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8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1716"/>
            </a:gs>
            <a:gs pos="100000">
              <a:srgbClr val="1a524e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4250160" y="1652040"/>
            <a:ext cx="5727600" cy="3490920"/>
          </a:xfrm>
          <a:custGeom>
            <a:avLst/>
            <a:gdLst>
              <a:gd name="textAreaLeft" fmla="*/ 0 w 5727600"/>
              <a:gd name="textAreaRight" fmla="*/ 5727960 w 5727600"/>
              <a:gd name="textAreaTop" fmla="*/ 0 h 3490920"/>
              <a:gd name="textAreaBottom" fmla="*/ 3491280 h 3490920"/>
            </a:gdLst>
            <a:ahLst/>
            <a:rect l="textAreaLeft" t="textAreaTop" r="textAreaRight" b="textAreaBottom"/>
            <a:pathLst>
              <a:path w="31849" h="19413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135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" name="Google Shape;10;p2"/>
          <p:cNvSpPr/>
          <p:nvPr/>
        </p:nvSpPr>
        <p:spPr>
          <a:xfrm>
            <a:off x="5130000" y="3268080"/>
            <a:ext cx="4013640" cy="1874880"/>
          </a:xfrm>
          <a:custGeom>
            <a:avLst/>
            <a:gdLst>
              <a:gd name="textAreaLeft" fmla="*/ 0 w 4013640"/>
              <a:gd name="textAreaRight" fmla="*/ 4014000 w 4013640"/>
              <a:gd name="textAreaTop" fmla="*/ 0 h 1874880"/>
              <a:gd name="textAreaBottom" fmla="*/ 1875240 h 1874880"/>
            </a:gdLst>
            <a:ahLst/>
            <a:rect l="textAreaLeft" t="textAreaTop" r="textAreaRight" b="textAreaBottom"/>
            <a:pathLst>
              <a:path w="22438" h="10483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135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2" name="Google Shape;11;p2"/>
          <p:cNvSpPr/>
          <p:nvPr/>
        </p:nvSpPr>
        <p:spPr>
          <a:xfrm rot="1650000">
            <a:off x="-1796400" y="-2202840"/>
            <a:ext cx="3816720" cy="3984840"/>
          </a:xfrm>
          <a:custGeom>
            <a:avLst/>
            <a:gdLst>
              <a:gd name="textAreaLeft" fmla="*/ 0 w 3816720"/>
              <a:gd name="textAreaRight" fmla="*/ 3817080 w 3816720"/>
              <a:gd name="textAreaTop" fmla="*/ 0 h 3984840"/>
              <a:gd name="textAreaBottom" fmla="*/ 3985200 h 3984840"/>
            </a:gdLst>
            <a:ahLst/>
            <a:rect l="textAreaLeft" t="textAreaTop" r="textAreaRight" b="textAreaBottom"/>
            <a:pathLst>
              <a:path w="28620" h="29882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1515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07280" y="819360"/>
            <a:ext cx="303264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1716"/>
            </a:gs>
            <a:gs pos="100000">
              <a:srgbClr val="1a524e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41;p5"/>
          <p:cNvSpPr/>
          <p:nvPr/>
        </p:nvSpPr>
        <p:spPr>
          <a:xfrm>
            <a:off x="5052600" y="3570120"/>
            <a:ext cx="5370840" cy="2067840"/>
          </a:xfrm>
          <a:custGeom>
            <a:avLst/>
            <a:gdLst>
              <a:gd name="textAreaLeft" fmla="*/ 0 w 5370840"/>
              <a:gd name="textAreaRight" fmla="*/ 5371200 w 5370840"/>
              <a:gd name="textAreaTop" fmla="*/ 0 h 2067840"/>
              <a:gd name="textAreaBottom" fmla="*/ 2068200 h 2067840"/>
            </a:gdLst>
            <a:ahLst/>
            <a:rect l="textAreaLeft" t="textAreaTop" r="textAreaRight" b="textAreaBottom"/>
            <a:pathLst>
              <a:path w="22438" h="10483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135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16" name="Google Shape;42;p5"/>
          <p:cNvSpPr/>
          <p:nvPr/>
        </p:nvSpPr>
        <p:spPr>
          <a:xfrm rot="10644600">
            <a:off x="-1048320" y="-1302840"/>
            <a:ext cx="4633560" cy="2824200"/>
          </a:xfrm>
          <a:custGeom>
            <a:avLst/>
            <a:gdLst>
              <a:gd name="textAreaLeft" fmla="*/ 0 w 4633560"/>
              <a:gd name="textAreaRight" fmla="*/ 4633920 w 4633560"/>
              <a:gd name="textAreaTop" fmla="*/ 0 h 2824200"/>
              <a:gd name="textAreaBottom" fmla="*/ 2824560 h 2824200"/>
            </a:gdLst>
            <a:ahLst/>
            <a:rect l="textAreaLeft" t="textAreaTop" r="textAreaRight" b="textAreaBottom"/>
            <a:pathLst>
              <a:path w="31849" h="19413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254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117" name="Google Shape;43;p5"/>
          <p:cNvGrpSpPr/>
          <p:nvPr/>
        </p:nvGrpSpPr>
        <p:grpSpPr>
          <a:xfrm>
            <a:off x="-62280" y="0"/>
            <a:ext cx="1648080" cy="1491120"/>
            <a:chOff x="-62280" y="0"/>
            <a:chExt cx="1648080" cy="1491120"/>
          </a:xfrm>
        </p:grpSpPr>
        <p:sp>
          <p:nvSpPr>
            <p:cNvPr id="118" name="Google Shape;44;p5"/>
            <p:cNvSpPr/>
            <p:nvPr/>
          </p:nvSpPr>
          <p:spPr>
            <a:xfrm>
              <a:off x="187560" y="83592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19" name="Google Shape;45;p5"/>
            <p:cNvSpPr/>
            <p:nvPr/>
          </p:nvSpPr>
          <p:spPr>
            <a:xfrm>
              <a:off x="52920" y="1253160"/>
              <a:ext cx="237960" cy="237960"/>
            </a:xfrm>
            <a:custGeom>
              <a:avLst/>
              <a:gdLst>
                <a:gd name="textAreaLeft" fmla="*/ 0 w 237960"/>
                <a:gd name="textAreaRight" fmla="*/ 238320 w 237960"/>
                <a:gd name="textAreaTop" fmla="*/ 0 h 237960"/>
                <a:gd name="textAreaBottom" fmla="*/ 238320 h 2379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20" name="Google Shape;46;p5"/>
            <p:cNvSpPr/>
            <p:nvPr/>
          </p:nvSpPr>
          <p:spPr>
            <a:xfrm>
              <a:off x="1259280" y="6696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21" name="Google Shape;47;p5"/>
            <p:cNvSpPr/>
            <p:nvPr/>
          </p:nvSpPr>
          <p:spPr>
            <a:xfrm>
              <a:off x="-62280" y="0"/>
              <a:ext cx="659520" cy="65988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59880"/>
                <a:gd name="textAreaBottom" fmla="*/ 660240 h 65988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122" name="Google Shape;48;p5"/>
          <p:cNvGrpSpPr/>
          <p:nvPr/>
        </p:nvGrpSpPr>
        <p:grpSpPr>
          <a:xfrm>
            <a:off x="6635160" y="3519000"/>
            <a:ext cx="2455200" cy="1623960"/>
            <a:chOff x="6635160" y="3519000"/>
            <a:chExt cx="2455200" cy="1623960"/>
          </a:xfrm>
        </p:grpSpPr>
        <p:sp>
          <p:nvSpPr>
            <p:cNvPr id="123" name="Google Shape;49;p5"/>
            <p:cNvSpPr/>
            <p:nvPr/>
          </p:nvSpPr>
          <p:spPr>
            <a:xfrm>
              <a:off x="8430840" y="3944160"/>
              <a:ext cx="659520" cy="65988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59880"/>
                <a:gd name="textAreaBottom" fmla="*/ 660240 h 65988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24" name="Google Shape;50;p5"/>
            <p:cNvSpPr/>
            <p:nvPr/>
          </p:nvSpPr>
          <p:spPr>
            <a:xfrm>
              <a:off x="8622000" y="3519000"/>
              <a:ext cx="468360" cy="468360"/>
            </a:xfrm>
            <a:custGeom>
              <a:avLst/>
              <a:gdLst>
                <a:gd name="textAreaLeft" fmla="*/ 0 w 468360"/>
                <a:gd name="textAreaRight" fmla="*/ 468720 w 468360"/>
                <a:gd name="textAreaTop" fmla="*/ 0 h 468360"/>
                <a:gd name="textAreaBottom" fmla="*/ 468720 h 4683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25" name="Google Shape;51;p5"/>
            <p:cNvSpPr/>
            <p:nvPr/>
          </p:nvSpPr>
          <p:spPr>
            <a:xfrm>
              <a:off x="6635160" y="4674600"/>
              <a:ext cx="468360" cy="468360"/>
            </a:xfrm>
            <a:custGeom>
              <a:avLst/>
              <a:gdLst>
                <a:gd name="textAreaLeft" fmla="*/ 0 w 468360"/>
                <a:gd name="textAreaRight" fmla="*/ 468720 w 468360"/>
                <a:gd name="textAreaTop" fmla="*/ 0 h 468360"/>
                <a:gd name="textAreaBottom" fmla="*/ 468720 h 4683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26" name="Google Shape;52;p5"/>
            <p:cNvSpPr/>
            <p:nvPr/>
          </p:nvSpPr>
          <p:spPr>
            <a:xfrm>
              <a:off x="8185680" y="4789800"/>
              <a:ext cx="237960" cy="237960"/>
            </a:xfrm>
            <a:custGeom>
              <a:avLst/>
              <a:gdLst>
                <a:gd name="textAreaLeft" fmla="*/ 0 w 237960"/>
                <a:gd name="textAreaRight" fmla="*/ 238320 w 237960"/>
                <a:gd name="textAreaTop" fmla="*/ 0 h 237960"/>
                <a:gd name="textAreaBottom" fmla="*/ 238320 h 2379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20000" y="53928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  <p:sldLayoutId id="2147483673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1716"/>
            </a:gs>
            <a:gs pos="100000">
              <a:srgbClr val="1a524e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59;p6"/>
          <p:cNvSpPr/>
          <p:nvPr/>
        </p:nvSpPr>
        <p:spPr>
          <a:xfrm rot="15474600">
            <a:off x="6780960" y="-506880"/>
            <a:ext cx="4633560" cy="2824200"/>
          </a:xfrm>
          <a:custGeom>
            <a:avLst/>
            <a:gdLst>
              <a:gd name="textAreaLeft" fmla="*/ 0 w 4633560"/>
              <a:gd name="textAreaRight" fmla="*/ 4633920 w 4633560"/>
              <a:gd name="textAreaTop" fmla="*/ 0 h 2824200"/>
              <a:gd name="textAreaBottom" fmla="*/ 2824560 h 2824200"/>
            </a:gdLst>
            <a:ahLst/>
            <a:rect l="textAreaLeft" t="textAreaTop" r="textAreaRight" b="textAreaBottom"/>
            <a:pathLst>
              <a:path w="31849" h="19413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737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35" name="Google Shape;60;p6"/>
          <p:cNvSpPr/>
          <p:nvPr/>
        </p:nvSpPr>
        <p:spPr>
          <a:xfrm flipH="1">
            <a:off x="-1195200" y="3570120"/>
            <a:ext cx="5029560" cy="2067840"/>
          </a:xfrm>
          <a:custGeom>
            <a:avLst/>
            <a:gdLst>
              <a:gd name="textAreaLeft" fmla="*/ -360 w 5029560"/>
              <a:gd name="textAreaRight" fmla="*/ 5029560 w 5029560"/>
              <a:gd name="textAreaTop" fmla="*/ 0 h 2067840"/>
              <a:gd name="textAreaBottom" fmla="*/ 2068200 h 2067840"/>
            </a:gdLst>
            <a:ahLst/>
            <a:rect l="textAreaLeft" t="textAreaTop" r="textAreaRight" b="textAreaBottom"/>
            <a:pathLst>
              <a:path w="22438" h="10483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b7fbf6">
                  <a:alpha val="70000"/>
                </a:srgbClr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136" name="Google Shape;61;p6"/>
          <p:cNvGrpSpPr/>
          <p:nvPr/>
        </p:nvGrpSpPr>
        <p:grpSpPr>
          <a:xfrm>
            <a:off x="52920" y="3519000"/>
            <a:ext cx="666720" cy="1553400"/>
            <a:chOff x="52920" y="3519000"/>
            <a:chExt cx="666720" cy="1553400"/>
          </a:xfrm>
        </p:grpSpPr>
        <p:sp>
          <p:nvSpPr>
            <p:cNvPr id="137" name="Google Shape;62;p6"/>
            <p:cNvSpPr/>
            <p:nvPr/>
          </p:nvSpPr>
          <p:spPr>
            <a:xfrm>
              <a:off x="52920" y="3519000"/>
              <a:ext cx="659520" cy="65988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59880"/>
                <a:gd name="textAreaBottom" fmla="*/ 660240 h 65988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38" name="Google Shape;63;p6"/>
            <p:cNvSpPr/>
            <p:nvPr/>
          </p:nvSpPr>
          <p:spPr>
            <a:xfrm>
              <a:off x="251280" y="4604040"/>
              <a:ext cx="468360" cy="468360"/>
            </a:xfrm>
            <a:custGeom>
              <a:avLst/>
              <a:gdLst>
                <a:gd name="textAreaLeft" fmla="*/ 0 w 468360"/>
                <a:gd name="textAreaRight" fmla="*/ 468720 w 468360"/>
                <a:gd name="textAreaTop" fmla="*/ 0 h 468360"/>
                <a:gd name="textAreaBottom" fmla="*/ 468720 h 4683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39" name="Google Shape;64;p6"/>
            <p:cNvSpPr/>
            <p:nvPr/>
          </p:nvSpPr>
          <p:spPr>
            <a:xfrm>
              <a:off x="148680" y="4326480"/>
              <a:ext cx="237960" cy="237960"/>
            </a:xfrm>
            <a:custGeom>
              <a:avLst/>
              <a:gdLst>
                <a:gd name="textAreaLeft" fmla="*/ 0 w 237960"/>
                <a:gd name="textAreaRight" fmla="*/ 238320 w 237960"/>
                <a:gd name="textAreaTop" fmla="*/ 0 h 237960"/>
                <a:gd name="textAreaBottom" fmla="*/ 238320 h 2379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ffffff">
                    <a:alpha val="50000"/>
                  </a:srgbClr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140" name="Google Shape;65;p6"/>
          <p:cNvGrpSpPr/>
          <p:nvPr/>
        </p:nvGrpSpPr>
        <p:grpSpPr>
          <a:xfrm>
            <a:off x="7618680" y="111240"/>
            <a:ext cx="1575720" cy="1123200"/>
            <a:chOff x="7618680" y="111240"/>
            <a:chExt cx="1575720" cy="1123200"/>
          </a:xfrm>
        </p:grpSpPr>
        <p:sp>
          <p:nvSpPr>
            <p:cNvPr id="141" name="Google Shape;66;p6"/>
            <p:cNvSpPr/>
            <p:nvPr/>
          </p:nvSpPr>
          <p:spPr>
            <a:xfrm>
              <a:off x="8267400" y="11124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42" name="Google Shape;67;p6"/>
            <p:cNvSpPr/>
            <p:nvPr/>
          </p:nvSpPr>
          <p:spPr>
            <a:xfrm>
              <a:off x="8534880" y="574560"/>
              <a:ext cx="659520" cy="65988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59880"/>
                <a:gd name="textAreaBottom" fmla="*/ 660240 h 65988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43" name="Google Shape;68;p6"/>
            <p:cNvSpPr/>
            <p:nvPr/>
          </p:nvSpPr>
          <p:spPr>
            <a:xfrm>
              <a:off x="7618680" y="111240"/>
              <a:ext cx="237960" cy="237960"/>
            </a:xfrm>
            <a:custGeom>
              <a:avLst/>
              <a:gdLst>
                <a:gd name="textAreaLeft" fmla="*/ 0 w 237960"/>
                <a:gd name="textAreaRight" fmla="*/ 238320 w 237960"/>
                <a:gd name="textAreaTop" fmla="*/ 0 h 237960"/>
                <a:gd name="textAreaBottom" fmla="*/ 238320 h 2379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ffffff">
                    <a:alpha val="50000"/>
                  </a:srgbClr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20000" y="53928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  <p:sldLayoutId id="2147483676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1716"/>
            </a:gs>
            <a:gs pos="100000">
              <a:srgbClr val="1a524e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82;p8"/>
          <p:cNvSpPr/>
          <p:nvPr/>
        </p:nvSpPr>
        <p:spPr>
          <a:xfrm rot="15181200">
            <a:off x="4830480" y="-401400"/>
            <a:ext cx="7138080" cy="3490920"/>
          </a:xfrm>
          <a:custGeom>
            <a:avLst/>
            <a:gdLst>
              <a:gd name="textAreaLeft" fmla="*/ 0 w 7138080"/>
              <a:gd name="textAreaRight" fmla="*/ 7138440 w 7138080"/>
              <a:gd name="textAreaTop" fmla="*/ 0 h 3490920"/>
              <a:gd name="textAreaBottom" fmla="*/ 3491280 h 3490920"/>
            </a:gdLst>
            <a:ahLst/>
            <a:rect l="textAreaLeft" t="textAreaTop" r="textAreaRight" b="textAreaBottom"/>
            <a:pathLst>
              <a:path w="31849" h="19413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708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50" name="Google Shape;83;p8"/>
          <p:cNvSpPr/>
          <p:nvPr/>
        </p:nvSpPr>
        <p:spPr>
          <a:xfrm rot="5869200">
            <a:off x="-2972160" y="1025280"/>
            <a:ext cx="7138080" cy="3490920"/>
          </a:xfrm>
          <a:custGeom>
            <a:avLst/>
            <a:gdLst>
              <a:gd name="textAreaLeft" fmla="*/ 0 w 7138080"/>
              <a:gd name="textAreaRight" fmla="*/ 7138440 w 7138080"/>
              <a:gd name="textAreaTop" fmla="*/ 0 h 3490920"/>
              <a:gd name="textAreaBottom" fmla="*/ 3491280 h 3490920"/>
            </a:gdLst>
            <a:ahLst/>
            <a:rect l="textAreaLeft" t="textAreaTop" r="textAreaRight" b="textAreaBottom"/>
            <a:pathLst>
              <a:path w="31849" h="19413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19368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151" name="Google Shape;84;p8"/>
          <p:cNvGrpSpPr/>
          <p:nvPr/>
        </p:nvGrpSpPr>
        <p:grpSpPr>
          <a:xfrm>
            <a:off x="8030880" y="254520"/>
            <a:ext cx="1324080" cy="1655640"/>
            <a:chOff x="8030880" y="254520"/>
            <a:chExt cx="1324080" cy="1655640"/>
          </a:xfrm>
        </p:grpSpPr>
        <p:sp>
          <p:nvSpPr>
            <p:cNvPr id="152" name="Google Shape;85;p8"/>
            <p:cNvSpPr/>
            <p:nvPr/>
          </p:nvSpPr>
          <p:spPr>
            <a:xfrm>
              <a:off x="8409600" y="254520"/>
              <a:ext cx="945360" cy="945360"/>
            </a:xfrm>
            <a:custGeom>
              <a:avLst/>
              <a:gdLst>
                <a:gd name="textAreaLeft" fmla="*/ 0 w 945360"/>
                <a:gd name="textAreaRight" fmla="*/ 945720 w 945360"/>
                <a:gd name="textAreaTop" fmla="*/ 0 h 945360"/>
                <a:gd name="textAreaBottom" fmla="*/ 945720 h 9453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53" name="Google Shape;86;p8"/>
            <p:cNvSpPr/>
            <p:nvPr/>
          </p:nvSpPr>
          <p:spPr>
            <a:xfrm>
              <a:off x="8107200" y="1250280"/>
              <a:ext cx="659520" cy="65988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59880"/>
                <a:gd name="textAreaBottom" fmla="*/ 660240 h 65988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54" name="Google Shape;87;p8"/>
            <p:cNvSpPr/>
            <p:nvPr/>
          </p:nvSpPr>
          <p:spPr>
            <a:xfrm>
              <a:off x="8030880" y="25452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155" name="Google Shape;88;p8"/>
          <p:cNvGrpSpPr/>
          <p:nvPr/>
        </p:nvGrpSpPr>
        <p:grpSpPr>
          <a:xfrm>
            <a:off x="-137160" y="2581920"/>
            <a:ext cx="1509840" cy="2479320"/>
            <a:chOff x="-137160" y="2581920"/>
            <a:chExt cx="1509840" cy="2479320"/>
          </a:xfrm>
        </p:grpSpPr>
        <p:sp>
          <p:nvSpPr>
            <p:cNvPr id="156" name="Google Shape;89;p8"/>
            <p:cNvSpPr/>
            <p:nvPr/>
          </p:nvSpPr>
          <p:spPr>
            <a:xfrm>
              <a:off x="266760" y="2581920"/>
              <a:ext cx="659520" cy="65988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59880"/>
                <a:gd name="textAreaBottom" fmla="*/ 660240 h 65988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57" name="Google Shape;90;p8"/>
            <p:cNvSpPr/>
            <p:nvPr/>
          </p:nvSpPr>
          <p:spPr>
            <a:xfrm>
              <a:off x="713160" y="3958200"/>
              <a:ext cx="659520" cy="65988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59880"/>
                <a:gd name="textAreaBottom" fmla="*/ 660240 h 65988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58" name="Google Shape;91;p8"/>
            <p:cNvSpPr/>
            <p:nvPr/>
          </p:nvSpPr>
          <p:spPr>
            <a:xfrm>
              <a:off x="262800" y="351540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59" name="Google Shape;92;p8"/>
            <p:cNvSpPr/>
            <p:nvPr/>
          </p:nvSpPr>
          <p:spPr>
            <a:xfrm>
              <a:off x="-137160" y="4115880"/>
              <a:ext cx="945360" cy="945360"/>
            </a:xfrm>
            <a:custGeom>
              <a:avLst/>
              <a:gdLst>
                <a:gd name="textAreaLeft" fmla="*/ 0 w 945360"/>
                <a:gd name="textAreaRight" fmla="*/ 945720 w 945360"/>
                <a:gd name="textAreaTop" fmla="*/ 0 h 945360"/>
                <a:gd name="textAreaBottom" fmla="*/ 945720 h 9453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1716"/>
            </a:gs>
            <a:gs pos="100000">
              <a:srgbClr val="1a524e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241360" y="1520280"/>
            <a:ext cx="46609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Google Shape;97;p9"/>
          <p:cNvSpPr/>
          <p:nvPr/>
        </p:nvSpPr>
        <p:spPr>
          <a:xfrm>
            <a:off x="4182480" y="2075760"/>
            <a:ext cx="5727600" cy="3490920"/>
          </a:xfrm>
          <a:custGeom>
            <a:avLst/>
            <a:gdLst>
              <a:gd name="textAreaLeft" fmla="*/ 0 w 5727600"/>
              <a:gd name="textAreaRight" fmla="*/ 5727960 w 5727600"/>
              <a:gd name="textAreaTop" fmla="*/ 0 h 3490920"/>
              <a:gd name="textAreaBottom" fmla="*/ 3491280 h 3490920"/>
            </a:gdLst>
            <a:ahLst/>
            <a:rect l="textAreaLeft" t="textAreaTop" r="textAreaRight" b="textAreaBottom"/>
            <a:pathLst>
              <a:path w="31849" h="19413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135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65" name="Google Shape;98;p9"/>
          <p:cNvSpPr/>
          <p:nvPr/>
        </p:nvSpPr>
        <p:spPr>
          <a:xfrm>
            <a:off x="5816880" y="3347280"/>
            <a:ext cx="4013640" cy="1874880"/>
          </a:xfrm>
          <a:custGeom>
            <a:avLst/>
            <a:gdLst>
              <a:gd name="textAreaLeft" fmla="*/ 0 w 4013640"/>
              <a:gd name="textAreaRight" fmla="*/ 4014000 w 4013640"/>
              <a:gd name="textAreaTop" fmla="*/ 0 h 1874880"/>
              <a:gd name="textAreaBottom" fmla="*/ 1875240 h 1874880"/>
            </a:gdLst>
            <a:ahLst/>
            <a:rect l="textAreaLeft" t="textAreaTop" r="textAreaRight" b="textAreaBottom"/>
            <a:pathLst>
              <a:path w="22438" h="10483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135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66" name="Google Shape;99;p9"/>
          <p:cNvSpPr/>
          <p:nvPr/>
        </p:nvSpPr>
        <p:spPr>
          <a:xfrm rot="11879400">
            <a:off x="-716400" y="-1675080"/>
            <a:ext cx="5727600" cy="3490920"/>
          </a:xfrm>
          <a:custGeom>
            <a:avLst/>
            <a:gdLst>
              <a:gd name="textAreaLeft" fmla="*/ 0 w 5727600"/>
              <a:gd name="textAreaRight" fmla="*/ 5727960 w 5727600"/>
              <a:gd name="textAreaTop" fmla="*/ 0 h 3490920"/>
              <a:gd name="textAreaBottom" fmla="*/ 3491280 h 3490920"/>
            </a:gdLst>
            <a:ahLst/>
            <a:rect l="textAreaLeft" t="textAreaTop" r="textAreaRight" b="textAreaBottom"/>
            <a:pathLst>
              <a:path w="31849" h="19413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377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167" name="Google Shape;100;p9"/>
          <p:cNvGrpSpPr/>
          <p:nvPr/>
        </p:nvGrpSpPr>
        <p:grpSpPr>
          <a:xfrm>
            <a:off x="532080" y="54360"/>
            <a:ext cx="2524320" cy="659880"/>
            <a:chOff x="532080" y="54360"/>
            <a:chExt cx="2524320" cy="659880"/>
          </a:xfrm>
        </p:grpSpPr>
        <p:sp>
          <p:nvSpPr>
            <p:cNvPr id="168" name="Google Shape;101;p9"/>
            <p:cNvSpPr/>
            <p:nvPr/>
          </p:nvSpPr>
          <p:spPr>
            <a:xfrm>
              <a:off x="532080" y="54360"/>
              <a:ext cx="659520" cy="65988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59880"/>
                <a:gd name="textAreaBottom" fmla="*/ 660240 h 65988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69" name="Google Shape;102;p9"/>
            <p:cNvSpPr/>
            <p:nvPr/>
          </p:nvSpPr>
          <p:spPr>
            <a:xfrm>
              <a:off x="2311200" y="245520"/>
              <a:ext cx="468360" cy="468360"/>
            </a:xfrm>
            <a:custGeom>
              <a:avLst/>
              <a:gdLst>
                <a:gd name="textAreaLeft" fmla="*/ 0 w 468360"/>
                <a:gd name="textAreaRight" fmla="*/ 468720 w 468360"/>
                <a:gd name="textAreaTop" fmla="*/ 0 h 468360"/>
                <a:gd name="textAreaBottom" fmla="*/ 468720 h 4683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70" name="Google Shape;103;p9"/>
            <p:cNvSpPr/>
            <p:nvPr/>
          </p:nvSpPr>
          <p:spPr>
            <a:xfrm>
              <a:off x="1841760" y="164160"/>
              <a:ext cx="237960" cy="237960"/>
            </a:xfrm>
            <a:custGeom>
              <a:avLst/>
              <a:gdLst>
                <a:gd name="textAreaLeft" fmla="*/ 0 w 237960"/>
                <a:gd name="textAreaRight" fmla="*/ 238320 w 237960"/>
                <a:gd name="textAreaTop" fmla="*/ 0 h 237960"/>
                <a:gd name="textAreaBottom" fmla="*/ 238320 h 2379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ffffff">
                    <a:alpha val="50000"/>
                  </a:srgbClr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71" name="Google Shape;104;p9"/>
            <p:cNvSpPr/>
            <p:nvPr/>
          </p:nvSpPr>
          <p:spPr>
            <a:xfrm>
              <a:off x="2729880" y="5436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1716"/>
            </a:gs>
            <a:gs pos="100000">
              <a:srgbClr val="1a524e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title"/>
          </p:nvPr>
        </p:nvSpPr>
        <p:spPr>
          <a:xfrm>
            <a:off x="720000" y="386208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9;p2"/>
          <p:cNvGrpSpPr/>
          <p:nvPr/>
        </p:nvGrpSpPr>
        <p:grpSpPr>
          <a:xfrm>
            <a:off x="4157280" y="0"/>
            <a:ext cx="4986360" cy="3918600"/>
            <a:chOff x="4157280" y="0"/>
            <a:chExt cx="4986360" cy="3918600"/>
          </a:xfrm>
        </p:grpSpPr>
        <p:pic>
          <p:nvPicPr>
            <p:cNvPr id="181" name="Google Shape;10;p2" descr=""/>
            <p:cNvPicPr/>
            <p:nvPr/>
          </p:nvPicPr>
          <p:blipFill>
            <a:blip r:embed="rId2"/>
            <a:srcRect l="1389" t="26408" r="75083" b="13674"/>
            <a:stretch/>
          </p:blipFill>
          <p:spPr>
            <a:xfrm>
              <a:off x="6204600" y="0"/>
              <a:ext cx="2939040" cy="3918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2" name="Google Shape;11;p2" descr=""/>
            <p:cNvPicPr/>
            <p:nvPr/>
          </p:nvPicPr>
          <p:blipFill>
            <a:blip r:embed="rId3"/>
            <a:srcRect l="21159" t="55236" r="32617" b="4309"/>
            <a:stretch/>
          </p:blipFill>
          <p:spPr>
            <a:xfrm>
              <a:off x="4157280" y="0"/>
              <a:ext cx="4986360" cy="2283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3" name="Google Shape;12;p2"/>
          <p:cNvGrpSpPr/>
          <p:nvPr/>
        </p:nvGrpSpPr>
        <p:grpSpPr>
          <a:xfrm>
            <a:off x="0" y="1018080"/>
            <a:ext cx="4437720" cy="4165920"/>
            <a:chOff x="0" y="1018080"/>
            <a:chExt cx="4437720" cy="4165920"/>
          </a:xfrm>
        </p:grpSpPr>
        <p:pic>
          <p:nvPicPr>
            <p:cNvPr id="184" name="Google Shape;13;p2" descr=""/>
            <p:cNvPicPr/>
            <p:nvPr/>
          </p:nvPicPr>
          <p:blipFill>
            <a:blip r:embed="rId4"/>
            <a:srcRect l="35370" t="5164" r="21351" b="51348"/>
            <a:stretch/>
          </p:blipFill>
          <p:spPr>
            <a:xfrm>
              <a:off x="0" y="2809440"/>
              <a:ext cx="4437720" cy="233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5" name="Google Shape;14;p2" descr=""/>
            <p:cNvPicPr/>
            <p:nvPr/>
          </p:nvPicPr>
          <p:blipFill>
            <a:blip r:embed="rId5"/>
            <a:srcRect l="0" t="21588" r="76117" b="13746"/>
            <a:stretch/>
          </p:blipFill>
          <p:spPr>
            <a:xfrm rot="10800000">
              <a:off x="360" y="1018080"/>
              <a:ext cx="2939040" cy="4165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28720" y="1017720"/>
            <a:ext cx="7486200" cy="201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87" name="Google Shape;17;p2"/>
          <p:cNvGrpSpPr/>
          <p:nvPr/>
        </p:nvGrpSpPr>
        <p:grpSpPr>
          <a:xfrm>
            <a:off x="340200" y="-478800"/>
            <a:ext cx="7725600" cy="5975280"/>
            <a:chOff x="340200" y="-478800"/>
            <a:chExt cx="7725600" cy="5975280"/>
          </a:xfrm>
        </p:grpSpPr>
        <p:sp>
          <p:nvSpPr>
            <p:cNvPr id="188" name="Google Shape;18;p2"/>
            <p:cNvSpPr/>
            <p:nvPr/>
          </p:nvSpPr>
          <p:spPr>
            <a:xfrm>
              <a:off x="340200" y="4190760"/>
              <a:ext cx="745920" cy="130572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305720"/>
                <a:gd name="textAreaBottom" fmla="*/ 130608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89" name="Google Shape;19;p2"/>
            <p:cNvSpPr/>
            <p:nvPr/>
          </p:nvSpPr>
          <p:spPr>
            <a:xfrm>
              <a:off x="7044480" y="-478800"/>
              <a:ext cx="1021320" cy="1018080"/>
            </a:xfrm>
            <a:custGeom>
              <a:avLst/>
              <a:gdLst>
                <a:gd name="textAreaLeft" fmla="*/ 0 w 1021320"/>
                <a:gd name="textAreaRight" fmla="*/ 1021680 w 1021320"/>
                <a:gd name="textAreaTop" fmla="*/ 0 h 1018080"/>
                <a:gd name="textAreaBottom" fmla="*/ 1018440 h 1018080"/>
              </a:gdLst>
              <a:ahLst/>
              <a:rect l="textAreaLeft" t="textAreaTop" r="textAreaRight" b="textAreaBottom"/>
              <a:pathLst>
                <a:path w="52484" h="52327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6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33;p13"/>
          <p:cNvGrpSpPr/>
          <p:nvPr/>
        </p:nvGrpSpPr>
        <p:grpSpPr>
          <a:xfrm>
            <a:off x="2311200" y="2939400"/>
            <a:ext cx="6505920" cy="2203920"/>
            <a:chOff x="2311200" y="2939400"/>
            <a:chExt cx="6505920" cy="2203920"/>
          </a:xfrm>
        </p:grpSpPr>
        <p:pic>
          <p:nvPicPr>
            <p:cNvPr id="194" name="Google Shape;134;p13" descr=""/>
            <p:cNvPicPr/>
            <p:nvPr/>
          </p:nvPicPr>
          <p:blipFill>
            <a:blip r:embed="rId2"/>
            <a:srcRect l="11666" t="2624" r="57865" b="63668"/>
            <a:stretch/>
          </p:blipFill>
          <p:spPr>
            <a:xfrm>
              <a:off x="5010480" y="2939400"/>
              <a:ext cx="3806640" cy="2203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5" name="Google Shape;135;p13" descr=""/>
            <p:cNvPicPr/>
            <p:nvPr/>
          </p:nvPicPr>
          <p:blipFill>
            <a:blip r:embed="rId3"/>
            <a:srcRect l="26888" t="6006" r="26885" b="64348"/>
            <a:stretch/>
          </p:blipFill>
          <p:spPr>
            <a:xfrm>
              <a:off x="2311200" y="3470040"/>
              <a:ext cx="4986360" cy="1673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6" name="Google Shape;136;p13"/>
          <p:cNvGrpSpPr/>
          <p:nvPr/>
        </p:nvGrpSpPr>
        <p:grpSpPr>
          <a:xfrm>
            <a:off x="0" y="-12960"/>
            <a:ext cx="4251240" cy="2399400"/>
            <a:chOff x="0" y="-12960"/>
            <a:chExt cx="4251240" cy="2399400"/>
          </a:xfrm>
        </p:grpSpPr>
        <p:pic>
          <p:nvPicPr>
            <p:cNvPr id="197" name="Google Shape;137;p13" descr=""/>
            <p:cNvPicPr/>
            <p:nvPr/>
          </p:nvPicPr>
          <p:blipFill>
            <a:blip r:embed="rId4"/>
            <a:srcRect l="48611" t="43133" r="25720" b="12392"/>
            <a:stretch/>
          </p:blipFill>
          <p:spPr>
            <a:xfrm>
              <a:off x="0" y="0"/>
              <a:ext cx="2631600" cy="2386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8" name="Google Shape;138;p13" descr=""/>
            <p:cNvPicPr/>
            <p:nvPr/>
          </p:nvPicPr>
          <p:blipFill>
            <a:blip r:embed="rId5"/>
            <a:srcRect l="5591" t="19463" r="59874" b="55392"/>
            <a:stretch/>
          </p:blipFill>
          <p:spPr>
            <a:xfrm rot="10800000">
              <a:off x="360" y="-12960"/>
              <a:ext cx="4250880" cy="1618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title"/>
          </p:nvPr>
        </p:nvSpPr>
        <p:spPr>
          <a:xfrm>
            <a:off x="1434240" y="1702080"/>
            <a:ext cx="876960" cy="84888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0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xx%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title"/>
          </p:nvPr>
        </p:nvSpPr>
        <p:spPr>
          <a:xfrm>
            <a:off x="4133520" y="1702080"/>
            <a:ext cx="876960" cy="84888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0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xx%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title"/>
          </p:nvPr>
        </p:nvSpPr>
        <p:spPr>
          <a:xfrm>
            <a:off x="6832800" y="1702080"/>
            <a:ext cx="876960" cy="84888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0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xx%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03" name="Google Shape;149;p13"/>
          <p:cNvGrpSpPr/>
          <p:nvPr/>
        </p:nvGrpSpPr>
        <p:grpSpPr>
          <a:xfrm>
            <a:off x="-518760" y="297720"/>
            <a:ext cx="9494280" cy="5457600"/>
            <a:chOff x="-518760" y="297720"/>
            <a:chExt cx="9494280" cy="5457600"/>
          </a:xfrm>
        </p:grpSpPr>
        <p:sp>
          <p:nvSpPr>
            <p:cNvPr id="204" name="Google Shape;150;p13"/>
            <p:cNvSpPr/>
            <p:nvPr/>
          </p:nvSpPr>
          <p:spPr>
            <a:xfrm>
              <a:off x="220320" y="4650480"/>
              <a:ext cx="1545120" cy="350280"/>
            </a:xfrm>
            <a:custGeom>
              <a:avLst/>
              <a:gdLst>
                <a:gd name="textAreaLeft" fmla="*/ 0 w 1545120"/>
                <a:gd name="textAreaRight" fmla="*/ 1545480 w 1545120"/>
                <a:gd name="textAreaTop" fmla="*/ 0 h 350280"/>
                <a:gd name="textAreaBottom" fmla="*/ 350640 h 350280"/>
              </a:gdLst>
              <a:ahLst/>
              <a:rect l="textAreaLeft" t="textAreaTop" r="textAreaRight" b="textAreaBottom"/>
              <a:pathLst>
                <a:path w="61812" h="14026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8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05" name="Google Shape;151;p13"/>
            <p:cNvSpPr/>
            <p:nvPr/>
          </p:nvSpPr>
          <p:spPr>
            <a:xfrm>
              <a:off x="8229600" y="4449600"/>
              <a:ext cx="745920" cy="130572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305720"/>
                <a:gd name="textAreaBottom" fmla="*/ 130608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06" name="Google Shape;152;p13"/>
            <p:cNvSpPr/>
            <p:nvPr/>
          </p:nvSpPr>
          <p:spPr>
            <a:xfrm>
              <a:off x="-518760" y="297720"/>
              <a:ext cx="1021320" cy="1018080"/>
            </a:xfrm>
            <a:custGeom>
              <a:avLst/>
              <a:gdLst>
                <a:gd name="textAreaLeft" fmla="*/ 0 w 1021320"/>
                <a:gd name="textAreaRight" fmla="*/ 1021680 w 1021320"/>
                <a:gd name="textAreaTop" fmla="*/ 0 h 1018080"/>
                <a:gd name="textAreaBottom" fmla="*/ 1018440 h 1018080"/>
              </a:gdLst>
              <a:ahLst/>
              <a:rect l="textAreaLeft" t="textAreaTop" r="textAreaRight" b="textAreaBottom"/>
              <a:pathLst>
                <a:path w="52484" h="52327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6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61;p22"/>
          <p:cNvGrpSpPr/>
          <p:nvPr/>
        </p:nvGrpSpPr>
        <p:grpSpPr>
          <a:xfrm>
            <a:off x="360" y="2809440"/>
            <a:ext cx="6655680" cy="2374560"/>
            <a:chOff x="360" y="2809440"/>
            <a:chExt cx="6655680" cy="2374560"/>
          </a:xfrm>
        </p:grpSpPr>
        <p:pic>
          <p:nvPicPr>
            <p:cNvPr id="209" name="Google Shape;262;p22" descr=""/>
            <p:cNvPicPr/>
            <p:nvPr/>
          </p:nvPicPr>
          <p:blipFill>
            <a:blip r:embed="rId2"/>
            <a:srcRect l="32450" t="-4417" r="24271" b="60929"/>
            <a:stretch/>
          </p:blipFill>
          <p:spPr>
            <a:xfrm>
              <a:off x="2218320" y="2809440"/>
              <a:ext cx="4437720" cy="233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0" name="Google Shape;263;p22" descr=""/>
            <p:cNvPicPr/>
            <p:nvPr/>
          </p:nvPicPr>
          <p:blipFill>
            <a:blip r:embed="rId3"/>
            <a:srcRect l="4227" t="58239" r="61880" b="13981"/>
            <a:stretch/>
          </p:blipFill>
          <p:spPr>
            <a:xfrm rot="10800000">
              <a:off x="360" y="3395160"/>
              <a:ext cx="4171320" cy="1788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11" name="Google Shape;264;p22"/>
          <p:cNvGrpSpPr/>
          <p:nvPr/>
        </p:nvGrpSpPr>
        <p:grpSpPr>
          <a:xfrm>
            <a:off x="4985280" y="0"/>
            <a:ext cx="4171320" cy="3489840"/>
            <a:chOff x="4985280" y="0"/>
            <a:chExt cx="4171320" cy="3489840"/>
          </a:xfrm>
        </p:grpSpPr>
        <p:pic>
          <p:nvPicPr>
            <p:cNvPr id="212" name="Google Shape;265;p22" descr=""/>
            <p:cNvPicPr/>
            <p:nvPr/>
          </p:nvPicPr>
          <p:blipFill>
            <a:blip r:embed="rId4"/>
            <a:srcRect l="20951" t="31283" r="59272" b="6909"/>
            <a:stretch/>
          </p:blipFill>
          <p:spPr>
            <a:xfrm>
              <a:off x="7011360" y="0"/>
              <a:ext cx="2132280" cy="3489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3" name="Google Shape;266;p22" descr=""/>
            <p:cNvPicPr/>
            <p:nvPr/>
          </p:nvPicPr>
          <p:blipFill>
            <a:blip r:embed="rId5"/>
            <a:srcRect l="4227" t="58239" r="61880" b="13981"/>
            <a:stretch/>
          </p:blipFill>
          <p:spPr>
            <a:xfrm>
              <a:off x="4985280" y="0"/>
              <a:ext cx="4171320" cy="1788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15" name="Google Shape;270;p22"/>
          <p:cNvGrpSpPr/>
          <p:nvPr/>
        </p:nvGrpSpPr>
        <p:grpSpPr>
          <a:xfrm>
            <a:off x="171360" y="-716400"/>
            <a:ext cx="10778760" cy="5726880"/>
            <a:chOff x="171360" y="-716400"/>
            <a:chExt cx="10778760" cy="5726880"/>
          </a:xfrm>
        </p:grpSpPr>
        <p:sp>
          <p:nvSpPr>
            <p:cNvPr id="216" name="Google Shape;271;p22"/>
            <p:cNvSpPr/>
            <p:nvPr/>
          </p:nvSpPr>
          <p:spPr>
            <a:xfrm>
              <a:off x="8520840" y="-78120"/>
              <a:ext cx="2429280" cy="2428920"/>
            </a:xfrm>
            <a:custGeom>
              <a:avLst/>
              <a:gdLst>
                <a:gd name="textAreaLeft" fmla="*/ 0 w 2429280"/>
                <a:gd name="textAreaRight" fmla="*/ 2429640 w 2429280"/>
                <a:gd name="textAreaTop" fmla="*/ 0 h 2428920"/>
                <a:gd name="textAreaBottom" fmla="*/ 2429280 h 2428920"/>
              </a:gdLst>
              <a:ahLst/>
              <a:rect l="textAreaLeft" t="textAreaTop" r="textAreaRight" b="textAreaBottom"/>
              <a:pathLst>
                <a:path w="97192" h="97166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17" name="Google Shape;272;p22"/>
            <p:cNvSpPr/>
            <p:nvPr/>
          </p:nvSpPr>
          <p:spPr>
            <a:xfrm>
              <a:off x="3799440" y="4660200"/>
              <a:ext cx="1545120" cy="350280"/>
            </a:xfrm>
            <a:custGeom>
              <a:avLst/>
              <a:gdLst>
                <a:gd name="textAreaLeft" fmla="*/ 0 w 1545120"/>
                <a:gd name="textAreaRight" fmla="*/ 1545480 w 1545120"/>
                <a:gd name="textAreaTop" fmla="*/ 0 h 350280"/>
                <a:gd name="textAreaBottom" fmla="*/ 350640 h 350280"/>
              </a:gdLst>
              <a:ahLst/>
              <a:rect l="textAreaLeft" t="textAreaTop" r="textAreaRight" b="textAreaBottom"/>
              <a:pathLst>
                <a:path w="61812" h="14026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8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18" name="Google Shape;273;p22"/>
            <p:cNvSpPr/>
            <p:nvPr/>
          </p:nvSpPr>
          <p:spPr>
            <a:xfrm>
              <a:off x="171360" y="-716400"/>
              <a:ext cx="745920" cy="130572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305720"/>
                <a:gd name="textAreaBottom" fmla="*/ 130608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6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79;p7"/>
          <p:cNvGrpSpPr/>
          <p:nvPr/>
        </p:nvGrpSpPr>
        <p:grpSpPr>
          <a:xfrm>
            <a:off x="0" y="0"/>
            <a:ext cx="9144000" cy="5143680"/>
            <a:chOff x="0" y="0"/>
            <a:chExt cx="9144000" cy="5143680"/>
          </a:xfrm>
        </p:grpSpPr>
        <p:grpSp>
          <p:nvGrpSpPr>
            <p:cNvPr id="221" name="Google Shape;80;p7"/>
            <p:cNvGrpSpPr/>
            <p:nvPr/>
          </p:nvGrpSpPr>
          <p:grpSpPr>
            <a:xfrm>
              <a:off x="5048640" y="0"/>
              <a:ext cx="4095360" cy="5142960"/>
              <a:chOff x="5048640" y="0"/>
              <a:chExt cx="4095360" cy="5142960"/>
            </a:xfrm>
          </p:grpSpPr>
          <p:pic>
            <p:nvPicPr>
              <p:cNvPr id="222" name="Google Shape;81;p7" descr=""/>
              <p:cNvPicPr/>
              <p:nvPr/>
            </p:nvPicPr>
            <p:blipFill>
              <a:blip r:embed="rId2"/>
              <a:srcRect l="5247" t="15708" r="79654" b="36603"/>
              <a:stretch/>
            </p:blipFill>
            <p:spPr>
              <a:xfrm>
                <a:off x="7258680" y="2024280"/>
                <a:ext cx="1885320" cy="3118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3" name="Google Shape;82;p7" descr=""/>
              <p:cNvPicPr/>
              <p:nvPr/>
            </p:nvPicPr>
            <p:blipFill>
              <a:blip r:embed="rId3"/>
              <a:srcRect l="20769" t="56241" r="41266" b="11609"/>
              <a:stretch/>
            </p:blipFill>
            <p:spPr>
              <a:xfrm>
                <a:off x="5048640" y="0"/>
                <a:ext cx="4095000" cy="1814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24" name="Google Shape;83;p7"/>
            <p:cNvGrpSpPr/>
            <p:nvPr/>
          </p:nvGrpSpPr>
          <p:grpSpPr>
            <a:xfrm>
              <a:off x="0" y="767160"/>
              <a:ext cx="2939400" cy="4376520"/>
              <a:chOff x="0" y="767160"/>
              <a:chExt cx="2939400" cy="4376520"/>
            </a:xfrm>
          </p:grpSpPr>
          <p:pic>
            <p:nvPicPr>
              <p:cNvPr id="225" name="Google Shape;84;p7" descr=""/>
              <p:cNvPicPr/>
              <p:nvPr/>
            </p:nvPicPr>
            <p:blipFill>
              <a:blip r:embed="rId4"/>
              <a:srcRect l="54312" t="9226" r="30044" b="9238"/>
              <a:stretch/>
            </p:blipFill>
            <p:spPr>
              <a:xfrm>
                <a:off x="0" y="767160"/>
                <a:ext cx="1603080" cy="4376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6" name="Google Shape;85;p7" descr=""/>
              <p:cNvPicPr/>
              <p:nvPr/>
            </p:nvPicPr>
            <p:blipFill>
              <a:blip r:embed="rId5"/>
              <a:srcRect l="5068" t="61122" r="71049" b="-9575"/>
              <a:stretch/>
            </p:blipFill>
            <p:spPr>
              <a:xfrm rot="10800000">
                <a:off x="360" y="2022480"/>
                <a:ext cx="2939040" cy="31212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28" name="Google Shape;88;p7"/>
          <p:cNvGrpSpPr/>
          <p:nvPr/>
        </p:nvGrpSpPr>
        <p:grpSpPr>
          <a:xfrm>
            <a:off x="169200" y="-573480"/>
            <a:ext cx="8841960" cy="6137640"/>
            <a:chOff x="169200" y="-573480"/>
            <a:chExt cx="8841960" cy="6137640"/>
          </a:xfrm>
        </p:grpSpPr>
        <p:sp>
          <p:nvSpPr>
            <p:cNvPr id="229" name="Google Shape;89;p7"/>
            <p:cNvSpPr/>
            <p:nvPr/>
          </p:nvSpPr>
          <p:spPr>
            <a:xfrm>
              <a:off x="8057520" y="4258440"/>
              <a:ext cx="745920" cy="130572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305720"/>
                <a:gd name="textAreaBottom" fmla="*/ 130608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30" name="Google Shape;90;p7"/>
            <p:cNvSpPr/>
            <p:nvPr/>
          </p:nvSpPr>
          <p:spPr>
            <a:xfrm>
              <a:off x="7989840" y="-573480"/>
              <a:ext cx="1021320" cy="1018080"/>
            </a:xfrm>
            <a:custGeom>
              <a:avLst/>
              <a:gdLst>
                <a:gd name="textAreaLeft" fmla="*/ 0 w 1021320"/>
                <a:gd name="textAreaRight" fmla="*/ 1021680 w 1021320"/>
                <a:gd name="textAreaTop" fmla="*/ 0 h 1018080"/>
                <a:gd name="textAreaBottom" fmla="*/ 1018440 h 1018080"/>
              </a:gdLst>
              <a:ahLst/>
              <a:rect l="textAreaLeft" t="textAreaTop" r="textAreaRight" b="textAreaBottom"/>
              <a:pathLst>
                <a:path w="52484" h="52327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31" name="Google Shape;91;p7"/>
            <p:cNvSpPr/>
            <p:nvPr/>
          </p:nvSpPr>
          <p:spPr>
            <a:xfrm>
              <a:off x="169200" y="132480"/>
              <a:ext cx="550440" cy="564480"/>
            </a:xfrm>
            <a:custGeom>
              <a:avLst/>
              <a:gdLst>
                <a:gd name="textAreaLeft" fmla="*/ 0 w 550440"/>
                <a:gd name="textAreaRight" fmla="*/ 550800 w 550440"/>
                <a:gd name="textAreaTop" fmla="*/ 0 h 564480"/>
                <a:gd name="textAreaBottom" fmla="*/ 564840 h 564480"/>
              </a:gdLst>
              <a:ahLst/>
              <a:rect l="textAreaLeft" t="textAreaTop" r="textAreaRight" b="textAreaBottom"/>
              <a:pathLst>
                <a:path w="43135" h="442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8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1716"/>
            </a:gs>
            <a:gs pos="100000">
              <a:srgbClr val="1a524e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4;p13"/>
          <p:cNvSpPr/>
          <p:nvPr/>
        </p:nvSpPr>
        <p:spPr>
          <a:xfrm>
            <a:off x="4176000" y="2967120"/>
            <a:ext cx="5727600" cy="3490920"/>
          </a:xfrm>
          <a:custGeom>
            <a:avLst/>
            <a:gdLst>
              <a:gd name="textAreaLeft" fmla="*/ 0 w 5727600"/>
              <a:gd name="textAreaRight" fmla="*/ 5727960 w 5727600"/>
              <a:gd name="textAreaTop" fmla="*/ 0 h 3490920"/>
              <a:gd name="textAreaBottom" fmla="*/ 3491280 h 3490920"/>
            </a:gdLst>
            <a:ahLst/>
            <a:rect l="textAreaLeft" t="textAreaTop" r="textAreaRight" b="textAreaBottom"/>
            <a:pathLst>
              <a:path w="31849" h="19413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135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8" name="Google Shape;125;p13"/>
          <p:cNvSpPr/>
          <p:nvPr/>
        </p:nvSpPr>
        <p:spPr>
          <a:xfrm rot="11107200">
            <a:off x="-1477440" y="3333600"/>
            <a:ext cx="3816720" cy="3984840"/>
          </a:xfrm>
          <a:custGeom>
            <a:avLst/>
            <a:gdLst>
              <a:gd name="textAreaLeft" fmla="*/ 0 w 3816720"/>
              <a:gd name="textAreaRight" fmla="*/ 3817080 w 3816720"/>
              <a:gd name="textAreaTop" fmla="*/ 0 h 3984840"/>
              <a:gd name="textAreaBottom" fmla="*/ 3985200 h 3984840"/>
            </a:gdLst>
            <a:ahLst/>
            <a:rect l="textAreaLeft" t="textAreaTop" r="textAreaRight" b="textAreaBottom"/>
            <a:pathLst>
              <a:path w="28620" h="29882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3006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9" name="Google Shape;126;p13"/>
          <p:cNvGrpSpPr/>
          <p:nvPr/>
        </p:nvGrpSpPr>
        <p:grpSpPr>
          <a:xfrm>
            <a:off x="-54360" y="2967120"/>
            <a:ext cx="774000" cy="1912320"/>
            <a:chOff x="-54360" y="2967120"/>
            <a:chExt cx="774000" cy="1912320"/>
          </a:xfrm>
        </p:grpSpPr>
        <p:sp>
          <p:nvSpPr>
            <p:cNvPr id="10" name="Google Shape;127;p13"/>
            <p:cNvSpPr/>
            <p:nvPr/>
          </p:nvSpPr>
          <p:spPr>
            <a:xfrm>
              <a:off x="60120" y="4219560"/>
              <a:ext cx="659520" cy="65988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59880"/>
                <a:gd name="textAreaBottom" fmla="*/ 660240 h 65988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1" name="Google Shape;128;p13"/>
            <p:cNvSpPr/>
            <p:nvPr/>
          </p:nvSpPr>
          <p:spPr>
            <a:xfrm>
              <a:off x="-54360" y="3474360"/>
              <a:ext cx="468360" cy="468360"/>
            </a:xfrm>
            <a:custGeom>
              <a:avLst/>
              <a:gdLst>
                <a:gd name="textAreaLeft" fmla="*/ 0 w 468360"/>
                <a:gd name="textAreaRight" fmla="*/ 468720 w 468360"/>
                <a:gd name="textAreaTop" fmla="*/ 0 h 468360"/>
                <a:gd name="textAreaBottom" fmla="*/ 468720 h 4683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2" name="Google Shape;129;p13"/>
            <p:cNvSpPr/>
            <p:nvPr/>
          </p:nvSpPr>
          <p:spPr>
            <a:xfrm>
              <a:off x="338400" y="296712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3" name="Google Shape;130;p13"/>
            <p:cNvSpPr/>
            <p:nvPr/>
          </p:nvSpPr>
          <p:spPr>
            <a:xfrm>
              <a:off x="338400" y="383076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14" name="Google Shape;131;p13"/>
          <p:cNvGrpSpPr/>
          <p:nvPr/>
        </p:nvGrpSpPr>
        <p:grpSpPr>
          <a:xfrm>
            <a:off x="7524720" y="2640240"/>
            <a:ext cx="1522800" cy="2293560"/>
            <a:chOff x="7524720" y="2640240"/>
            <a:chExt cx="1522800" cy="2293560"/>
          </a:xfrm>
        </p:grpSpPr>
        <p:sp>
          <p:nvSpPr>
            <p:cNvPr id="15" name="Google Shape;132;p13"/>
            <p:cNvSpPr/>
            <p:nvPr/>
          </p:nvSpPr>
          <p:spPr>
            <a:xfrm>
              <a:off x="7524720" y="4273920"/>
              <a:ext cx="659520" cy="65988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59880"/>
                <a:gd name="textAreaBottom" fmla="*/ 660240 h 65988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6" name="Google Shape;133;p13"/>
            <p:cNvSpPr/>
            <p:nvPr/>
          </p:nvSpPr>
          <p:spPr>
            <a:xfrm>
              <a:off x="8430840" y="4253400"/>
              <a:ext cx="468360" cy="468360"/>
            </a:xfrm>
            <a:custGeom>
              <a:avLst/>
              <a:gdLst>
                <a:gd name="textAreaLeft" fmla="*/ 0 w 468360"/>
                <a:gd name="textAreaRight" fmla="*/ 468720 w 468360"/>
                <a:gd name="textAreaTop" fmla="*/ 0 h 468360"/>
                <a:gd name="textAreaBottom" fmla="*/ 468720 h 4683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7" name="Google Shape;134;p13"/>
            <p:cNvSpPr/>
            <p:nvPr/>
          </p:nvSpPr>
          <p:spPr>
            <a:xfrm>
              <a:off x="8478000" y="264024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8" name="Google Shape;135;p13"/>
            <p:cNvSpPr/>
            <p:nvPr/>
          </p:nvSpPr>
          <p:spPr>
            <a:xfrm>
              <a:off x="8151120" y="377640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9" name="Google Shape;136;p13"/>
            <p:cNvSpPr/>
            <p:nvPr/>
          </p:nvSpPr>
          <p:spPr>
            <a:xfrm>
              <a:off x="8579160" y="3307680"/>
              <a:ext cx="468360" cy="468360"/>
            </a:xfrm>
            <a:custGeom>
              <a:avLst/>
              <a:gdLst>
                <a:gd name="textAreaLeft" fmla="*/ 0 w 468360"/>
                <a:gd name="textAreaRight" fmla="*/ 468720 w 468360"/>
                <a:gd name="textAreaTop" fmla="*/ 0 h 468360"/>
                <a:gd name="textAreaBottom" fmla="*/ 468720 h 4683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53928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title"/>
          </p:nvPr>
        </p:nvSpPr>
        <p:spPr>
          <a:xfrm>
            <a:off x="1255680" y="1753920"/>
            <a:ext cx="1044720" cy="65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trike="noStrike" u="none">
                <a:solidFill>
                  <a:schemeClr val="dk2"/>
                </a:solidFill>
                <a:uFillTx/>
                <a:latin typeface="Trispace"/>
                <a:ea typeface="Trispace"/>
              </a:rPr>
              <a:t>xx%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title"/>
          </p:nvPr>
        </p:nvSpPr>
        <p:spPr>
          <a:xfrm>
            <a:off x="1255680" y="3258720"/>
            <a:ext cx="1044720" cy="65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trike="noStrike" u="none">
                <a:solidFill>
                  <a:schemeClr val="dk2"/>
                </a:solidFill>
                <a:uFillTx/>
                <a:latin typeface="Trispace"/>
                <a:ea typeface="Trispace"/>
              </a:rPr>
              <a:t>xx%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title"/>
          </p:nvPr>
        </p:nvSpPr>
        <p:spPr>
          <a:xfrm>
            <a:off x="4684680" y="1753920"/>
            <a:ext cx="1044720" cy="65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trike="noStrike" u="none">
                <a:solidFill>
                  <a:schemeClr val="dk2"/>
                </a:solidFill>
                <a:uFillTx/>
                <a:latin typeface="Trispace"/>
                <a:ea typeface="Trispace"/>
              </a:rPr>
              <a:t>xx%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title"/>
          </p:nvPr>
        </p:nvSpPr>
        <p:spPr>
          <a:xfrm>
            <a:off x="4684680" y="3258720"/>
            <a:ext cx="1044720" cy="65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trike="noStrike" u="none">
                <a:solidFill>
                  <a:schemeClr val="dk2"/>
                </a:solidFill>
                <a:uFillTx/>
                <a:latin typeface="Trispace"/>
                <a:ea typeface="Trispace"/>
              </a:rPr>
              <a:t>xx%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176120" y="1089720"/>
            <a:ext cx="6791400" cy="146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34" name="Google Shape;107;p9"/>
          <p:cNvGrpSpPr/>
          <p:nvPr/>
        </p:nvGrpSpPr>
        <p:grpSpPr>
          <a:xfrm>
            <a:off x="4911120" y="18720"/>
            <a:ext cx="4232520" cy="5143320"/>
            <a:chOff x="4911120" y="18720"/>
            <a:chExt cx="4232520" cy="5143320"/>
          </a:xfrm>
        </p:grpSpPr>
        <p:pic>
          <p:nvPicPr>
            <p:cNvPr id="235" name="Google Shape;108;p9" descr=""/>
            <p:cNvPicPr/>
            <p:nvPr/>
          </p:nvPicPr>
          <p:blipFill>
            <a:blip r:embed="rId2"/>
            <a:srcRect l="4409" t="12981" r="74479" b="16466"/>
            <a:stretch/>
          </p:blipFill>
          <p:spPr>
            <a:xfrm flipH="1" rot="10800000">
              <a:off x="6204600" y="18720"/>
              <a:ext cx="2939040" cy="5143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6" name="Google Shape;109;p9" descr=""/>
            <p:cNvPicPr/>
            <p:nvPr/>
          </p:nvPicPr>
          <p:blipFill>
            <a:blip r:embed="rId3"/>
            <a:srcRect l="25294" t="54959" r="42208" b="4803"/>
            <a:stretch/>
          </p:blipFill>
          <p:spPr>
            <a:xfrm flipH="1" rot="10800000">
              <a:off x="4911120" y="2418840"/>
              <a:ext cx="4232520" cy="2742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37" name="Google Shape;110;p9"/>
          <p:cNvGrpSpPr/>
          <p:nvPr/>
        </p:nvGrpSpPr>
        <p:grpSpPr>
          <a:xfrm>
            <a:off x="0" y="0"/>
            <a:ext cx="4437720" cy="4143960"/>
            <a:chOff x="0" y="0"/>
            <a:chExt cx="4437720" cy="4143960"/>
          </a:xfrm>
        </p:grpSpPr>
        <p:pic>
          <p:nvPicPr>
            <p:cNvPr id="238" name="Google Shape;111;p9" descr=""/>
            <p:cNvPicPr/>
            <p:nvPr/>
          </p:nvPicPr>
          <p:blipFill>
            <a:blip r:embed="rId4"/>
            <a:srcRect l="27569" t="-5675" r="29153" b="62187"/>
            <a:stretch/>
          </p:blipFill>
          <p:spPr>
            <a:xfrm flipH="1" rot="10800000">
              <a:off x="0" y="18720"/>
              <a:ext cx="4437720" cy="233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9" name="Google Shape;112;p9" descr=""/>
            <p:cNvPicPr/>
            <p:nvPr/>
          </p:nvPicPr>
          <p:blipFill>
            <a:blip r:embed="rId5"/>
            <a:srcRect l="-2630" t="23405" r="78746" b="12271"/>
            <a:stretch/>
          </p:blipFill>
          <p:spPr>
            <a:xfrm flipH="1">
              <a:off x="360" y="0"/>
              <a:ext cx="2939040" cy="41439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40" name="Google Shape;113;p9"/>
          <p:cNvGrpSpPr/>
          <p:nvPr/>
        </p:nvGrpSpPr>
        <p:grpSpPr>
          <a:xfrm>
            <a:off x="-1623600" y="-288360"/>
            <a:ext cx="10293840" cy="5254200"/>
            <a:chOff x="-1623600" y="-288360"/>
            <a:chExt cx="10293840" cy="5254200"/>
          </a:xfrm>
        </p:grpSpPr>
        <p:sp>
          <p:nvSpPr>
            <p:cNvPr id="241" name="Google Shape;114;p9"/>
            <p:cNvSpPr/>
            <p:nvPr/>
          </p:nvSpPr>
          <p:spPr>
            <a:xfrm>
              <a:off x="-1623600" y="2536920"/>
              <a:ext cx="2429280" cy="2428920"/>
            </a:xfrm>
            <a:custGeom>
              <a:avLst/>
              <a:gdLst>
                <a:gd name="textAreaLeft" fmla="*/ 0 w 2429280"/>
                <a:gd name="textAreaRight" fmla="*/ 2429640 w 2429280"/>
                <a:gd name="textAreaTop" fmla="*/ 0 h 2428920"/>
                <a:gd name="textAreaBottom" fmla="*/ 2429280 h 2428920"/>
              </a:gdLst>
              <a:ahLst/>
              <a:rect l="textAreaLeft" t="textAreaTop" r="textAreaRight" b="textAreaBottom"/>
              <a:pathLst>
                <a:path w="97192" h="97166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42" name="Google Shape;115;p9"/>
            <p:cNvSpPr/>
            <p:nvPr/>
          </p:nvSpPr>
          <p:spPr>
            <a:xfrm>
              <a:off x="7924320" y="-288360"/>
              <a:ext cx="745920" cy="130572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305720"/>
                <a:gd name="textAreaBottom" fmla="*/ 130608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1716"/>
            </a:gs>
            <a:gs pos="100000">
              <a:srgbClr val="1a524e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60;p15"/>
          <p:cNvSpPr/>
          <p:nvPr/>
        </p:nvSpPr>
        <p:spPr>
          <a:xfrm flipH="1">
            <a:off x="-3429000" y="2598120"/>
            <a:ext cx="6095520" cy="3490920"/>
          </a:xfrm>
          <a:custGeom>
            <a:avLst/>
            <a:gdLst>
              <a:gd name="textAreaLeft" fmla="*/ -360 w 6095520"/>
              <a:gd name="textAreaRight" fmla="*/ 6095520 w 6095520"/>
              <a:gd name="textAreaTop" fmla="*/ 0 h 3490920"/>
              <a:gd name="textAreaBottom" fmla="*/ 3491280 h 3490920"/>
            </a:gdLst>
            <a:ahLst/>
            <a:rect l="textAreaLeft" t="textAreaTop" r="textAreaRight" b="textAreaBottom"/>
            <a:pathLst>
              <a:path w="31849" h="19413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29" name="Google Shape;161;p15"/>
          <p:cNvSpPr/>
          <p:nvPr/>
        </p:nvSpPr>
        <p:spPr>
          <a:xfrm rot="21058200">
            <a:off x="6823080" y="-353160"/>
            <a:ext cx="2625120" cy="1785240"/>
          </a:xfrm>
          <a:custGeom>
            <a:avLst/>
            <a:gdLst>
              <a:gd name="textAreaLeft" fmla="*/ 0 w 2625120"/>
              <a:gd name="textAreaRight" fmla="*/ 2625480 w 2625120"/>
              <a:gd name="textAreaTop" fmla="*/ 0 h 1785240"/>
              <a:gd name="textAreaBottom" fmla="*/ 1785600 h 1785240"/>
            </a:gdLst>
            <a:ahLst/>
            <a:rect l="textAreaLeft" t="textAreaTop" r="textAreaRight" b="textAreaBottom"/>
            <a:pathLst>
              <a:path w="20635" h="14034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 rotWithShape="0">
            <a:gsLst>
              <a:gs pos="0">
                <a:srgbClr val="63e6db">
                  <a:alpha val="70000"/>
                </a:srgbClr>
              </a:gs>
              <a:gs pos="100000">
                <a:srgbClr val="1a524e"/>
              </a:gs>
            </a:gsLst>
            <a:lin ang="1295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30" name="Google Shape;162;p15"/>
          <p:cNvGrpSpPr/>
          <p:nvPr/>
        </p:nvGrpSpPr>
        <p:grpSpPr>
          <a:xfrm>
            <a:off x="7560000" y="54720"/>
            <a:ext cx="1503720" cy="1243800"/>
            <a:chOff x="7560000" y="54720"/>
            <a:chExt cx="1503720" cy="1243800"/>
          </a:xfrm>
        </p:grpSpPr>
        <p:sp>
          <p:nvSpPr>
            <p:cNvPr id="31" name="Google Shape;163;p15"/>
            <p:cNvSpPr/>
            <p:nvPr/>
          </p:nvSpPr>
          <p:spPr>
            <a:xfrm>
              <a:off x="7560000" y="54720"/>
              <a:ext cx="659520" cy="65988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59880"/>
                <a:gd name="textAreaBottom" fmla="*/ 660240 h 65988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2" name="Google Shape;164;p15"/>
            <p:cNvSpPr/>
            <p:nvPr/>
          </p:nvSpPr>
          <p:spPr>
            <a:xfrm>
              <a:off x="8737200" y="97200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3" name="Google Shape;165;p15"/>
            <p:cNvSpPr/>
            <p:nvPr/>
          </p:nvSpPr>
          <p:spPr>
            <a:xfrm>
              <a:off x="8552880" y="66240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4" name="Google Shape;166;p15"/>
            <p:cNvSpPr/>
            <p:nvPr/>
          </p:nvSpPr>
          <p:spPr>
            <a:xfrm>
              <a:off x="8552880" y="150480"/>
              <a:ext cx="468360" cy="468360"/>
            </a:xfrm>
            <a:custGeom>
              <a:avLst/>
              <a:gdLst>
                <a:gd name="textAreaLeft" fmla="*/ 0 w 468360"/>
                <a:gd name="textAreaRight" fmla="*/ 468720 w 468360"/>
                <a:gd name="textAreaTop" fmla="*/ 0 h 468360"/>
                <a:gd name="textAreaBottom" fmla="*/ 468720 h 4683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35" name="Google Shape;167;p15"/>
          <p:cNvGrpSpPr/>
          <p:nvPr/>
        </p:nvGrpSpPr>
        <p:grpSpPr>
          <a:xfrm>
            <a:off x="-33480" y="3476160"/>
            <a:ext cx="682200" cy="1546560"/>
            <a:chOff x="-33480" y="3476160"/>
            <a:chExt cx="682200" cy="1546560"/>
          </a:xfrm>
        </p:grpSpPr>
        <p:sp>
          <p:nvSpPr>
            <p:cNvPr id="36" name="Google Shape;168;p15"/>
            <p:cNvSpPr/>
            <p:nvPr/>
          </p:nvSpPr>
          <p:spPr>
            <a:xfrm>
              <a:off x="180360" y="4256640"/>
              <a:ext cx="468360" cy="468360"/>
            </a:xfrm>
            <a:custGeom>
              <a:avLst/>
              <a:gdLst>
                <a:gd name="textAreaLeft" fmla="*/ 0 w 468360"/>
                <a:gd name="textAreaRight" fmla="*/ 468720 w 468360"/>
                <a:gd name="textAreaTop" fmla="*/ 0 h 468360"/>
                <a:gd name="textAreaBottom" fmla="*/ 468720 h 4683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7" name="Google Shape;169;p15"/>
            <p:cNvSpPr/>
            <p:nvPr/>
          </p:nvSpPr>
          <p:spPr>
            <a:xfrm>
              <a:off x="-33480" y="3476160"/>
              <a:ext cx="659520" cy="65988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59880"/>
                <a:gd name="textAreaBottom" fmla="*/ 660240 h 65988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8" name="Google Shape;170;p15"/>
            <p:cNvSpPr/>
            <p:nvPr/>
          </p:nvSpPr>
          <p:spPr>
            <a:xfrm>
              <a:off x="133200" y="469620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20000" y="53928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  <p:sldLayoutId id="2147483655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1716"/>
            </a:gs>
            <a:gs pos="100000">
              <a:srgbClr val="1a524e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69;p21"/>
          <p:cNvSpPr/>
          <p:nvPr/>
        </p:nvSpPr>
        <p:spPr>
          <a:xfrm>
            <a:off x="2718720" y="2188440"/>
            <a:ext cx="7138080" cy="3490920"/>
          </a:xfrm>
          <a:custGeom>
            <a:avLst/>
            <a:gdLst>
              <a:gd name="textAreaLeft" fmla="*/ 0 w 7138080"/>
              <a:gd name="textAreaRight" fmla="*/ 7138440 w 7138080"/>
              <a:gd name="textAreaTop" fmla="*/ 0 h 3490920"/>
              <a:gd name="textAreaBottom" fmla="*/ 3491280 h 3490920"/>
            </a:gdLst>
            <a:ahLst/>
            <a:rect l="textAreaLeft" t="textAreaTop" r="textAreaRight" b="textAreaBottom"/>
            <a:pathLst>
              <a:path w="31849" h="19413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135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4" name="Google Shape;270;p21"/>
          <p:cNvSpPr/>
          <p:nvPr/>
        </p:nvSpPr>
        <p:spPr>
          <a:xfrm>
            <a:off x="5510880" y="2530440"/>
            <a:ext cx="7138080" cy="3490920"/>
          </a:xfrm>
          <a:custGeom>
            <a:avLst/>
            <a:gdLst>
              <a:gd name="textAreaLeft" fmla="*/ 0 w 7138080"/>
              <a:gd name="textAreaRight" fmla="*/ 7138440 w 7138080"/>
              <a:gd name="textAreaTop" fmla="*/ 0 h 3490920"/>
              <a:gd name="textAreaBottom" fmla="*/ 3491280 h 3490920"/>
            </a:gdLst>
            <a:ahLst/>
            <a:rect l="textAreaLeft" t="textAreaTop" r="textAreaRight" b="textAreaBottom"/>
            <a:pathLst>
              <a:path w="31849" h="19413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135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13160" y="650160"/>
            <a:ext cx="3728520" cy="87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  <p:sldLayoutId id="2147483658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1716"/>
            </a:gs>
            <a:gs pos="100000">
              <a:srgbClr val="1a524e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275;p22"/>
          <p:cNvSpPr/>
          <p:nvPr/>
        </p:nvSpPr>
        <p:spPr>
          <a:xfrm rot="15474600">
            <a:off x="6780960" y="-506880"/>
            <a:ext cx="4633560" cy="2824200"/>
          </a:xfrm>
          <a:custGeom>
            <a:avLst/>
            <a:gdLst>
              <a:gd name="textAreaLeft" fmla="*/ 0 w 4633560"/>
              <a:gd name="textAreaRight" fmla="*/ 4633920 w 4633560"/>
              <a:gd name="textAreaTop" fmla="*/ 0 h 2824200"/>
              <a:gd name="textAreaBottom" fmla="*/ 2824560 h 2824200"/>
            </a:gdLst>
            <a:ahLst/>
            <a:rect l="textAreaLeft" t="textAreaTop" r="textAreaRight" b="textAreaBottom"/>
            <a:pathLst>
              <a:path w="31849" h="19413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737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50" name="Google Shape;276;p22"/>
          <p:cNvSpPr/>
          <p:nvPr/>
        </p:nvSpPr>
        <p:spPr>
          <a:xfrm flipH="1">
            <a:off x="-1195200" y="3570120"/>
            <a:ext cx="5029560" cy="2067840"/>
          </a:xfrm>
          <a:custGeom>
            <a:avLst/>
            <a:gdLst>
              <a:gd name="textAreaLeft" fmla="*/ -360 w 5029560"/>
              <a:gd name="textAreaRight" fmla="*/ 5029560 w 5029560"/>
              <a:gd name="textAreaTop" fmla="*/ 0 h 2067840"/>
              <a:gd name="textAreaBottom" fmla="*/ 2068200 h 2067840"/>
            </a:gdLst>
            <a:ahLst/>
            <a:rect l="textAreaLeft" t="textAreaTop" r="textAreaRight" b="textAreaBottom"/>
            <a:pathLst>
              <a:path w="22438" h="10483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51" name="Google Shape;277;p22"/>
          <p:cNvGrpSpPr/>
          <p:nvPr/>
        </p:nvGrpSpPr>
        <p:grpSpPr>
          <a:xfrm>
            <a:off x="52920" y="3519000"/>
            <a:ext cx="666720" cy="1553400"/>
            <a:chOff x="52920" y="3519000"/>
            <a:chExt cx="666720" cy="1553400"/>
          </a:xfrm>
        </p:grpSpPr>
        <p:sp>
          <p:nvSpPr>
            <p:cNvPr id="52" name="Google Shape;278;p22"/>
            <p:cNvSpPr/>
            <p:nvPr/>
          </p:nvSpPr>
          <p:spPr>
            <a:xfrm>
              <a:off x="52920" y="3519000"/>
              <a:ext cx="659520" cy="65988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59880"/>
                <a:gd name="textAreaBottom" fmla="*/ 660240 h 65988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3" name="Google Shape;279;p22"/>
            <p:cNvSpPr/>
            <p:nvPr/>
          </p:nvSpPr>
          <p:spPr>
            <a:xfrm>
              <a:off x="251280" y="4604040"/>
              <a:ext cx="468360" cy="468360"/>
            </a:xfrm>
            <a:custGeom>
              <a:avLst/>
              <a:gdLst>
                <a:gd name="textAreaLeft" fmla="*/ 0 w 468360"/>
                <a:gd name="textAreaRight" fmla="*/ 468720 w 468360"/>
                <a:gd name="textAreaTop" fmla="*/ 0 h 468360"/>
                <a:gd name="textAreaBottom" fmla="*/ 468720 h 4683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4" name="Google Shape;280;p22"/>
            <p:cNvSpPr/>
            <p:nvPr/>
          </p:nvSpPr>
          <p:spPr>
            <a:xfrm>
              <a:off x="148680" y="4326480"/>
              <a:ext cx="237960" cy="237960"/>
            </a:xfrm>
            <a:custGeom>
              <a:avLst/>
              <a:gdLst>
                <a:gd name="textAreaLeft" fmla="*/ 0 w 237960"/>
                <a:gd name="textAreaRight" fmla="*/ 238320 w 237960"/>
                <a:gd name="textAreaTop" fmla="*/ 0 h 237960"/>
                <a:gd name="textAreaBottom" fmla="*/ 238320 h 2379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ffffff">
                    <a:alpha val="50000"/>
                  </a:srgbClr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55" name="Google Shape;281;p22"/>
          <p:cNvGrpSpPr/>
          <p:nvPr/>
        </p:nvGrpSpPr>
        <p:grpSpPr>
          <a:xfrm>
            <a:off x="7618680" y="111240"/>
            <a:ext cx="1575720" cy="1123200"/>
            <a:chOff x="7618680" y="111240"/>
            <a:chExt cx="1575720" cy="1123200"/>
          </a:xfrm>
        </p:grpSpPr>
        <p:sp>
          <p:nvSpPr>
            <p:cNvPr id="56" name="Google Shape;282;p22"/>
            <p:cNvSpPr/>
            <p:nvPr/>
          </p:nvSpPr>
          <p:spPr>
            <a:xfrm>
              <a:off x="8267400" y="11124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7" name="Google Shape;283;p22"/>
            <p:cNvSpPr/>
            <p:nvPr/>
          </p:nvSpPr>
          <p:spPr>
            <a:xfrm>
              <a:off x="8534880" y="574560"/>
              <a:ext cx="659520" cy="65988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59880"/>
                <a:gd name="textAreaBottom" fmla="*/ 660240 h 65988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8" name="Google Shape;284;p22"/>
            <p:cNvSpPr/>
            <p:nvPr/>
          </p:nvSpPr>
          <p:spPr>
            <a:xfrm>
              <a:off x="7618680" y="111240"/>
              <a:ext cx="237960" cy="237960"/>
            </a:xfrm>
            <a:custGeom>
              <a:avLst/>
              <a:gdLst>
                <a:gd name="textAreaLeft" fmla="*/ 0 w 237960"/>
                <a:gd name="textAreaRight" fmla="*/ 238320 w 237960"/>
                <a:gd name="textAreaTop" fmla="*/ 0 h 237960"/>
                <a:gd name="textAreaBottom" fmla="*/ 238320 h 2379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ffffff">
                    <a:alpha val="50000"/>
                  </a:srgbClr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1716"/>
            </a:gs>
            <a:gs pos="100000">
              <a:srgbClr val="1a524e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286;p23"/>
          <p:cNvSpPr/>
          <p:nvPr/>
        </p:nvSpPr>
        <p:spPr>
          <a:xfrm>
            <a:off x="4182480" y="2075760"/>
            <a:ext cx="5727600" cy="3490920"/>
          </a:xfrm>
          <a:custGeom>
            <a:avLst/>
            <a:gdLst>
              <a:gd name="textAreaLeft" fmla="*/ 0 w 5727600"/>
              <a:gd name="textAreaRight" fmla="*/ 5727960 w 5727600"/>
              <a:gd name="textAreaTop" fmla="*/ 0 h 3490920"/>
              <a:gd name="textAreaBottom" fmla="*/ 3491280 h 3490920"/>
            </a:gdLst>
            <a:ahLst/>
            <a:rect l="textAreaLeft" t="textAreaTop" r="textAreaRight" b="textAreaBottom"/>
            <a:pathLst>
              <a:path w="31849" h="19413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135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2" name="Google Shape;287;p23"/>
          <p:cNvSpPr/>
          <p:nvPr/>
        </p:nvSpPr>
        <p:spPr>
          <a:xfrm>
            <a:off x="5816880" y="3347280"/>
            <a:ext cx="4013640" cy="1874880"/>
          </a:xfrm>
          <a:custGeom>
            <a:avLst/>
            <a:gdLst>
              <a:gd name="textAreaLeft" fmla="*/ 0 w 4013640"/>
              <a:gd name="textAreaRight" fmla="*/ 4014000 w 4013640"/>
              <a:gd name="textAreaTop" fmla="*/ 0 h 1874880"/>
              <a:gd name="textAreaBottom" fmla="*/ 1875240 h 1874880"/>
            </a:gdLst>
            <a:ahLst/>
            <a:rect l="textAreaLeft" t="textAreaTop" r="textAreaRight" b="textAreaBottom"/>
            <a:pathLst>
              <a:path w="22438" h="10483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135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3" name="Google Shape;288;p23"/>
          <p:cNvSpPr/>
          <p:nvPr/>
        </p:nvSpPr>
        <p:spPr>
          <a:xfrm rot="11879400">
            <a:off x="-716400" y="-1675080"/>
            <a:ext cx="5727600" cy="3490920"/>
          </a:xfrm>
          <a:custGeom>
            <a:avLst/>
            <a:gdLst>
              <a:gd name="textAreaLeft" fmla="*/ 0 w 5727600"/>
              <a:gd name="textAreaRight" fmla="*/ 5727960 w 5727600"/>
              <a:gd name="textAreaTop" fmla="*/ 0 h 3490920"/>
              <a:gd name="textAreaBottom" fmla="*/ 3491280 h 3490920"/>
            </a:gdLst>
            <a:ahLst/>
            <a:rect l="textAreaLeft" t="textAreaTop" r="textAreaRight" b="textAreaBottom"/>
            <a:pathLst>
              <a:path w="31849" h="19413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377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64" name="Google Shape;289;p23"/>
          <p:cNvGrpSpPr/>
          <p:nvPr/>
        </p:nvGrpSpPr>
        <p:grpSpPr>
          <a:xfrm>
            <a:off x="532080" y="54360"/>
            <a:ext cx="2524320" cy="659880"/>
            <a:chOff x="532080" y="54360"/>
            <a:chExt cx="2524320" cy="659880"/>
          </a:xfrm>
        </p:grpSpPr>
        <p:sp>
          <p:nvSpPr>
            <p:cNvPr id="65" name="Google Shape;290;p23"/>
            <p:cNvSpPr/>
            <p:nvPr/>
          </p:nvSpPr>
          <p:spPr>
            <a:xfrm>
              <a:off x="532080" y="54360"/>
              <a:ext cx="659520" cy="65988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59880"/>
                <a:gd name="textAreaBottom" fmla="*/ 660240 h 65988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6" name="Google Shape;291;p23"/>
            <p:cNvSpPr/>
            <p:nvPr/>
          </p:nvSpPr>
          <p:spPr>
            <a:xfrm>
              <a:off x="2311200" y="245520"/>
              <a:ext cx="468360" cy="468360"/>
            </a:xfrm>
            <a:custGeom>
              <a:avLst/>
              <a:gdLst>
                <a:gd name="textAreaLeft" fmla="*/ 0 w 468360"/>
                <a:gd name="textAreaRight" fmla="*/ 468720 w 468360"/>
                <a:gd name="textAreaTop" fmla="*/ 0 h 468360"/>
                <a:gd name="textAreaBottom" fmla="*/ 468720 h 4683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7" name="Google Shape;292;p23"/>
            <p:cNvSpPr/>
            <p:nvPr/>
          </p:nvSpPr>
          <p:spPr>
            <a:xfrm>
              <a:off x="1841760" y="164160"/>
              <a:ext cx="237960" cy="237960"/>
            </a:xfrm>
            <a:custGeom>
              <a:avLst/>
              <a:gdLst>
                <a:gd name="textAreaLeft" fmla="*/ 0 w 237960"/>
                <a:gd name="textAreaRight" fmla="*/ 238320 w 237960"/>
                <a:gd name="textAreaTop" fmla="*/ 0 h 237960"/>
                <a:gd name="textAreaBottom" fmla="*/ 238320 h 2379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ffffff">
                    <a:alpha val="50000"/>
                  </a:srgbClr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8" name="Google Shape;293;p23"/>
            <p:cNvSpPr/>
            <p:nvPr/>
          </p:nvSpPr>
          <p:spPr>
            <a:xfrm>
              <a:off x="2729880" y="5436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1716"/>
            </a:gs>
            <a:gs pos="100000">
              <a:srgbClr val="1a524e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295;p24"/>
          <p:cNvSpPr/>
          <p:nvPr/>
        </p:nvSpPr>
        <p:spPr>
          <a:xfrm flipH="1" rot="1292400">
            <a:off x="-2421720" y="2200320"/>
            <a:ext cx="6095520" cy="3490200"/>
          </a:xfrm>
          <a:custGeom>
            <a:avLst/>
            <a:gdLst>
              <a:gd name="textAreaLeft" fmla="*/ 360 w 6095520"/>
              <a:gd name="textAreaRight" fmla="*/ 6096240 w 6095520"/>
              <a:gd name="textAreaTop" fmla="*/ 0 h 3490200"/>
              <a:gd name="textAreaBottom" fmla="*/ 3490560 h 3490200"/>
            </a:gdLst>
            <a:ahLst/>
            <a:rect l="textAreaLeft" t="textAreaTop" r="textAreaRight" b="textAreaBottom"/>
            <a:pathLst>
              <a:path w="31849" h="19413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20196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72" name="Google Shape;296;p24"/>
          <p:cNvSpPr/>
          <p:nvPr/>
        </p:nvSpPr>
        <p:spPr>
          <a:xfrm rot="5400000">
            <a:off x="6537600" y="2747520"/>
            <a:ext cx="3523680" cy="2396520"/>
          </a:xfrm>
          <a:custGeom>
            <a:avLst/>
            <a:gdLst>
              <a:gd name="textAreaLeft" fmla="*/ 0 w 3523680"/>
              <a:gd name="textAreaRight" fmla="*/ 3524040 w 3523680"/>
              <a:gd name="textAreaTop" fmla="*/ 0 h 2396520"/>
              <a:gd name="textAreaBottom" fmla="*/ 2396880 h 2396520"/>
            </a:gdLst>
            <a:ahLst/>
            <a:rect l="textAreaLeft" t="textAreaTop" r="textAreaRight" b="textAreaBottom"/>
            <a:pathLst>
              <a:path w="20635" h="14034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 rotWithShape="0">
            <a:gsLst>
              <a:gs pos="0">
                <a:srgbClr val="63e6db">
                  <a:alpha val="70000"/>
                </a:srgbClr>
              </a:gs>
              <a:gs pos="100000">
                <a:srgbClr val="1a524e"/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73" name="Google Shape;297;p24"/>
          <p:cNvGrpSpPr/>
          <p:nvPr/>
        </p:nvGrpSpPr>
        <p:grpSpPr>
          <a:xfrm>
            <a:off x="8209080" y="2860920"/>
            <a:ext cx="934560" cy="2169720"/>
            <a:chOff x="8209080" y="2860920"/>
            <a:chExt cx="934560" cy="2169720"/>
          </a:xfrm>
        </p:grpSpPr>
        <p:sp>
          <p:nvSpPr>
            <p:cNvPr id="74" name="Google Shape;298;p24"/>
            <p:cNvSpPr/>
            <p:nvPr/>
          </p:nvSpPr>
          <p:spPr>
            <a:xfrm>
              <a:off x="8484120" y="4314240"/>
              <a:ext cx="659520" cy="65988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59880"/>
                <a:gd name="textAreaBottom" fmla="*/ 660240 h 65988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75" name="Google Shape;299;p24"/>
            <p:cNvSpPr/>
            <p:nvPr/>
          </p:nvSpPr>
          <p:spPr>
            <a:xfrm>
              <a:off x="8726040" y="368244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76" name="Google Shape;300;p24"/>
            <p:cNvSpPr/>
            <p:nvPr/>
          </p:nvSpPr>
          <p:spPr>
            <a:xfrm>
              <a:off x="8209080" y="470412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77" name="Google Shape;301;p24"/>
            <p:cNvSpPr/>
            <p:nvPr/>
          </p:nvSpPr>
          <p:spPr>
            <a:xfrm>
              <a:off x="8541720" y="2860920"/>
              <a:ext cx="468360" cy="468360"/>
            </a:xfrm>
            <a:custGeom>
              <a:avLst/>
              <a:gdLst>
                <a:gd name="textAreaLeft" fmla="*/ 0 w 468360"/>
                <a:gd name="textAreaRight" fmla="*/ 468720 w 468360"/>
                <a:gd name="textAreaTop" fmla="*/ 0 h 468360"/>
                <a:gd name="textAreaBottom" fmla="*/ 468720 h 4683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78" name="Google Shape;302;p24"/>
          <p:cNvGrpSpPr/>
          <p:nvPr/>
        </p:nvGrpSpPr>
        <p:grpSpPr>
          <a:xfrm>
            <a:off x="-20520" y="3877560"/>
            <a:ext cx="1569600" cy="1246320"/>
            <a:chOff x="-20520" y="3877560"/>
            <a:chExt cx="1569600" cy="1246320"/>
          </a:xfrm>
        </p:grpSpPr>
        <p:sp>
          <p:nvSpPr>
            <p:cNvPr id="79" name="Google Shape;303;p24"/>
            <p:cNvSpPr/>
            <p:nvPr/>
          </p:nvSpPr>
          <p:spPr>
            <a:xfrm rot="7347600">
              <a:off x="218160" y="4166640"/>
              <a:ext cx="468360" cy="468360"/>
            </a:xfrm>
            <a:custGeom>
              <a:avLst/>
              <a:gdLst>
                <a:gd name="textAreaLeft" fmla="*/ 0 w 468360"/>
                <a:gd name="textAreaRight" fmla="*/ 468720 w 468360"/>
                <a:gd name="textAreaTop" fmla="*/ 0 h 468360"/>
                <a:gd name="textAreaBottom" fmla="*/ 468720 h 4683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80" name="Google Shape;304;p24"/>
            <p:cNvSpPr/>
            <p:nvPr/>
          </p:nvSpPr>
          <p:spPr>
            <a:xfrm rot="7347600">
              <a:off x="763920" y="4338360"/>
              <a:ext cx="659520" cy="65988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59880"/>
                <a:gd name="textAreaBottom" fmla="*/ 660240 h 65988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81" name="Google Shape;305;p24"/>
            <p:cNvSpPr/>
            <p:nvPr/>
          </p:nvSpPr>
          <p:spPr>
            <a:xfrm rot="7347600">
              <a:off x="41400" y="393948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1716"/>
            </a:gs>
            <a:gs pos="100000">
              <a:srgbClr val="1a524e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15;p3"/>
          <p:cNvSpPr/>
          <p:nvPr/>
        </p:nvSpPr>
        <p:spPr>
          <a:xfrm flipH="1">
            <a:off x="-850320" y="2075760"/>
            <a:ext cx="5842440" cy="3490920"/>
          </a:xfrm>
          <a:custGeom>
            <a:avLst/>
            <a:gdLst>
              <a:gd name="textAreaLeft" fmla="*/ -360 w 5842440"/>
              <a:gd name="textAreaRight" fmla="*/ 5842440 w 5842440"/>
              <a:gd name="textAreaTop" fmla="*/ 0 h 3490920"/>
              <a:gd name="textAreaBottom" fmla="*/ 3491280 h 3490920"/>
            </a:gdLst>
            <a:ahLst/>
            <a:rect l="textAreaLeft" t="textAreaTop" r="textAreaRight" b="textAreaBottom"/>
            <a:pathLst>
              <a:path w="31849" h="19413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85" name="Google Shape;16;p3"/>
          <p:cNvSpPr/>
          <p:nvPr/>
        </p:nvSpPr>
        <p:spPr>
          <a:xfrm>
            <a:off x="6638760" y="-221040"/>
            <a:ext cx="2625120" cy="1785240"/>
          </a:xfrm>
          <a:custGeom>
            <a:avLst/>
            <a:gdLst>
              <a:gd name="textAreaLeft" fmla="*/ 0 w 2625120"/>
              <a:gd name="textAreaRight" fmla="*/ 2625480 w 2625120"/>
              <a:gd name="textAreaTop" fmla="*/ 0 h 1785240"/>
              <a:gd name="textAreaBottom" fmla="*/ 1785600 h 1785240"/>
            </a:gdLst>
            <a:ahLst/>
            <a:rect l="textAreaLeft" t="textAreaTop" r="textAreaRight" b="textAreaBottom"/>
            <a:pathLst>
              <a:path w="20635" h="14034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 rotWithShape="0">
            <a:gsLst>
              <a:gs pos="0">
                <a:srgbClr val="63e6db">
                  <a:alpha val="70000"/>
                </a:srgbClr>
              </a:gs>
              <a:gs pos="100000">
                <a:srgbClr val="1a524e"/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86" name="Google Shape;17;p3"/>
          <p:cNvGrpSpPr/>
          <p:nvPr/>
        </p:nvGrpSpPr>
        <p:grpSpPr>
          <a:xfrm>
            <a:off x="7542720" y="81000"/>
            <a:ext cx="1521000" cy="1069560"/>
            <a:chOff x="7542720" y="81000"/>
            <a:chExt cx="1521000" cy="1069560"/>
          </a:xfrm>
        </p:grpSpPr>
        <p:sp>
          <p:nvSpPr>
            <p:cNvPr id="87" name="Google Shape;18;p3"/>
            <p:cNvSpPr/>
            <p:nvPr/>
          </p:nvSpPr>
          <p:spPr>
            <a:xfrm>
              <a:off x="8132400" y="81000"/>
              <a:ext cx="659520" cy="65988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59880"/>
                <a:gd name="textAreaBottom" fmla="*/ 660240 h 65988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88" name="Google Shape;19;p3"/>
            <p:cNvSpPr/>
            <p:nvPr/>
          </p:nvSpPr>
          <p:spPr>
            <a:xfrm>
              <a:off x="8737200" y="75312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89" name="Google Shape;20;p3"/>
            <p:cNvSpPr/>
            <p:nvPr/>
          </p:nvSpPr>
          <p:spPr>
            <a:xfrm>
              <a:off x="7542720" y="13932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90" name="Google Shape;21;p3"/>
            <p:cNvSpPr/>
            <p:nvPr/>
          </p:nvSpPr>
          <p:spPr>
            <a:xfrm>
              <a:off x="8048520" y="682200"/>
              <a:ext cx="468360" cy="468360"/>
            </a:xfrm>
            <a:custGeom>
              <a:avLst/>
              <a:gdLst>
                <a:gd name="textAreaLeft" fmla="*/ 0 w 468360"/>
                <a:gd name="textAreaRight" fmla="*/ 468720 w 468360"/>
                <a:gd name="textAreaTop" fmla="*/ 0 h 468360"/>
                <a:gd name="textAreaBottom" fmla="*/ 468720 h 4683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525840" y="3189600"/>
            <a:ext cx="490464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5083920" y="1609920"/>
            <a:ext cx="1788840" cy="108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8000" strike="noStrike" u="none">
                <a:solidFill>
                  <a:schemeClr val="dk2"/>
                </a:solidFill>
                <a:uFillTx/>
                <a:latin typeface="Trispace"/>
                <a:ea typeface="Trispace"/>
              </a:rPr>
              <a:t>xx%</a:t>
            </a:r>
            <a:endParaRPr b="0" lang="en-US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  <p:sldLayoutId id="2147483667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1716"/>
            </a:gs>
            <a:gs pos="100000">
              <a:srgbClr val="1a524e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0000" y="53928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Google Shape;27;p4"/>
          <p:cNvSpPr/>
          <p:nvPr/>
        </p:nvSpPr>
        <p:spPr>
          <a:xfrm>
            <a:off x="4523760" y="3162600"/>
            <a:ext cx="5727600" cy="3490920"/>
          </a:xfrm>
          <a:custGeom>
            <a:avLst/>
            <a:gdLst>
              <a:gd name="textAreaLeft" fmla="*/ 0 w 5727600"/>
              <a:gd name="textAreaRight" fmla="*/ 5727960 w 5727600"/>
              <a:gd name="textAreaTop" fmla="*/ 0 h 3490920"/>
              <a:gd name="textAreaBottom" fmla="*/ 3491280 h 3490920"/>
            </a:gdLst>
            <a:ahLst/>
            <a:rect l="textAreaLeft" t="textAreaTop" r="textAreaRight" b="textAreaBottom"/>
            <a:pathLst>
              <a:path w="31849" h="19413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135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99" name="Google Shape;28;p4"/>
          <p:cNvSpPr/>
          <p:nvPr/>
        </p:nvSpPr>
        <p:spPr>
          <a:xfrm rot="11107200">
            <a:off x="-1866600" y="3325320"/>
            <a:ext cx="3816720" cy="3984840"/>
          </a:xfrm>
          <a:custGeom>
            <a:avLst/>
            <a:gdLst>
              <a:gd name="textAreaLeft" fmla="*/ 0 w 3816720"/>
              <a:gd name="textAreaRight" fmla="*/ 3817080 w 3816720"/>
              <a:gd name="textAreaTop" fmla="*/ 0 h 3984840"/>
              <a:gd name="textAreaBottom" fmla="*/ 3985200 h 3984840"/>
            </a:gdLst>
            <a:ahLst/>
            <a:rect l="textAreaLeft" t="textAreaTop" r="textAreaRight" b="textAreaBottom"/>
            <a:pathLst>
              <a:path w="28620" h="29882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 rotWithShape="0">
            <a:gsLst>
              <a:gs pos="0">
                <a:srgbClr val="051716"/>
              </a:gs>
              <a:gs pos="100000">
                <a:srgbClr val="63e6db">
                  <a:alpha val="70000"/>
                </a:srgbClr>
              </a:gs>
            </a:gsLst>
            <a:lin ang="3006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100" name="Google Shape;29;p4"/>
          <p:cNvGrpSpPr/>
          <p:nvPr/>
        </p:nvGrpSpPr>
        <p:grpSpPr>
          <a:xfrm>
            <a:off x="-54360" y="2967120"/>
            <a:ext cx="774000" cy="1912320"/>
            <a:chOff x="-54360" y="2967120"/>
            <a:chExt cx="774000" cy="1912320"/>
          </a:xfrm>
        </p:grpSpPr>
        <p:sp>
          <p:nvSpPr>
            <p:cNvPr id="101" name="Google Shape;30;p4"/>
            <p:cNvSpPr/>
            <p:nvPr/>
          </p:nvSpPr>
          <p:spPr>
            <a:xfrm>
              <a:off x="60120" y="4219560"/>
              <a:ext cx="659520" cy="65988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59880"/>
                <a:gd name="textAreaBottom" fmla="*/ 660240 h 65988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02" name="Google Shape;31;p4"/>
            <p:cNvSpPr/>
            <p:nvPr/>
          </p:nvSpPr>
          <p:spPr>
            <a:xfrm>
              <a:off x="-54360" y="3474360"/>
              <a:ext cx="468360" cy="468360"/>
            </a:xfrm>
            <a:custGeom>
              <a:avLst/>
              <a:gdLst>
                <a:gd name="textAreaLeft" fmla="*/ 0 w 468360"/>
                <a:gd name="textAreaRight" fmla="*/ 468720 w 468360"/>
                <a:gd name="textAreaTop" fmla="*/ 0 h 468360"/>
                <a:gd name="textAreaBottom" fmla="*/ 468720 h 4683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03" name="Google Shape;32;p4"/>
            <p:cNvSpPr/>
            <p:nvPr/>
          </p:nvSpPr>
          <p:spPr>
            <a:xfrm>
              <a:off x="338400" y="296712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04" name="Google Shape;33;p4"/>
            <p:cNvSpPr/>
            <p:nvPr/>
          </p:nvSpPr>
          <p:spPr>
            <a:xfrm>
              <a:off x="338400" y="383076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105" name="Google Shape;34;p4"/>
          <p:cNvGrpSpPr/>
          <p:nvPr/>
        </p:nvGrpSpPr>
        <p:grpSpPr>
          <a:xfrm>
            <a:off x="7450200" y="2640240"/>
            <a:ext cx="1597320" cy="2450880"/>
            <a:chOff x="7450200" y="2640240"/>
            <a:chExt cx="1597320" cy="2450880"/>
          </a:xfrm>
        </p:grpSpPr>
        <p:sp>
          <p:nvSpPr>
            <p:cNvPr id="106" name="Google Shape;35;p4"/>
            <p:cNvSpPr/>
            <p:nvPr/>
          </p:nvSpPr>
          <p:spPr>
            <a:xfrm>
              <a:off x="7450200" y="4431240"/>
              <a:ext cx="659520" cy="65988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59880"/>
                <a:gd name="textAreaBottom" fmla="*/ 660240 h 65988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07" name="Google Shape;36;p4"/>
            <p:cNvSpPr/>
            <p:nvPr/>
          </p:nvSpPr>
          <p:spPr>
            <a:xfrm>
              <a:off x="8430840" y="4253400"/>
              <a:ext cx="468360" cy="468360"/>
            </a:xfrm>
            <a:custGeom>
              <a:avLst/>
              <a:gdLst>
                <a:gd name="textAreaLeft" fmla="*/ 0 w 468360"/>
                <a:gd name="textAreaRight" fmla="*/ 468720 w 468360"/>
                <a:gd name="textAreaTop" fmla="*/ 0 h 468360"/>
                <a:gd name="textAreaBottom" fmla="*/ 468720 h 4683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08" name="Google Shape;37;p4"/>
            <p:cNvSpPr/>
            <p:nvPr/>
          </p:nvSpPr>
          <p:spPr>
            <a:xfrm>
              <a:off x="8478000" y="264024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09" name="Google Shape;38;p4"/>
            <p:cNvSpPr/>
            <p:nvPr/>
          </p:nvSpPr>
          <p:spPr>
            <a:xfrm>
              <a:off x="8478000" y="375984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10" name="Google Shape;39;p4"/>
            <p:cNvSpPr/>
            <p:nvPr/>
          </p:nvSpPr>
          <p:spPr>
            <a:xfrm>
              <a:off x="8579160" y="3307680"/>
              <a:ext cx="468360" cy="468360"/>
            </a:xfrm>
            <a:custGeom>
              <a:avLst/>
              <a:gdLst>
                <a:gd name="textAreaLeft" fmla="*/ 0 w 468360"/>
                <a:gd name="textAreaRight" fmla="*/ 468720 w 468360"/>
                <a:gd name="textAreaTop" fmla="*/ 0 h 468360"/>
                <a:gd name="textAreaBottom" fmla="*/ 468720 h 4683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  <p:sldLayoutId id="214748367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321;p29"/>
          <p:cNvGrpSpPr/>
          <p:nvPr/>
        </p:nvGrpSpPr>
        <p:grpSpPr>
          <a:xfrm>
            <a:off x="5873400" y="-160920"/>
            <a:ext cx="4645800" cy="5753880"/>
            <a:chOff x="5873400" y="-160920"/>
            <a:chExt cx="4645800" cy="5753880"/>
          </a:xfrm>
        </p:grpSpPr>
        <p:grpSp>
          <p:nvGrpSpPr>
            <p:cNvPr id="245" name="Google Shape;322;p29"/>
            <p:cNvGrpSpPr/>
            <p:nvPr/>
          </p:nvGrpSpPr>
          <p:grpSpPr>
            <a:xfrm>
              <a:off x="5873400" y="-160920"/>
              <a:ext cx="4645800" cy="5753880"/>
              <a:chOff x="5873400" y="-160920"/>
              <a:chExt cx="4645800" cy="5753880"/>
            </a:xfrm>
          </p:grpSpPr>
          <p:grpSp>
            <p:nvGrpSpPr>
              <p:cNvPr id="246" name="Google Shape;323;p29"/>
              <p:cNvGrpSpPr/>
              <p:nvPr/>
            </p:nvGrpSpPr>
            <p:grpSpPr>
              <a:xfrm>
                <a:off x="5873400" y="731520"/>
                <a:ext cx="3712320" cy="4861440"/>
                <a:chOff x="5873400" y="731520"/>
                <a:chExt cx="3712320" cy="4861440"/>
              </a:xfrm>
            </p:grpSpPr>
            <p:grpSp>
              <p:nvGrpSpPr>
                <p:cNvPr id="247" name="Google Shape;324;p29"/>
                <p:cNvGrpSpPr/>
                <p:nvPr/>
              </p:nvGrpSpPr>
              <p:grpSpPr>
                <a:xfrm>
                  <a:off x="6649560" y="1387440"/>
                  <a:ext cx="2853000" cy="4205520"/>
                  <a:chOff x="6649560" y="1387440"/>
                  <a:chExt cx="2853000" cy="4205520"/>
                </a:xfrm>
              </p:grpSpPr>
              <p:sp>
                <p:nvSpPr>
                  <p:cNvPr id="248" name="Google Shape;325;p29"/>
                  <p:cNvSpPr/>
                  <p:nvPr/>
                </p:nvSpPr>
                <p:spPr>
                  <a:xfrm>
                    <a:off x="6649560" y="4064400"/>
                    <a:ext cx="1973520" cy="28800"/>
                  </a:xfrm>
                  <a:custGeom>
                    <a:avLst/>
                    <a:gdLst>
                      <a:gd name="textAreaLeft" fmla="*/ 0 w 1973520"/>
                      <a:gd name="textAreaRight" fmla="*/ 1973880 w 1973520"/>
                      <a:gd name="textAreaTop" fmla="*/ 0 h 28800"/>
                      <a:gd name="textAreaBottom" fmla="*/ 29160 h 28800"/>
                    </a:gdLst>
                    <a:ahLst/>
                    <a:rect l="textAreaLeft" t="textAreaTop" r="textAreaRight" b="textAreaBottom"/>
                    <a:pathLst>
                      <a:path w="14078" h="207">
                        <a:moveTo>
                          <a:pt x="98" y="1"/>
                        </a:moveTo>
                        <a:cubicBezTo>
                          <a:pt x="45" y="1"/>
                          <a:pt x="0" y="46"/>
                          <a:pt x="0" y="108"/>
                        </a:cubicBezTo>
                        <a:cubicBezTo>
                          <a:pt x="0" y="161"/>
                          <a:pt x="45" y="206"/>
                          <a:pt x="98" y="206"/>
                        </a:cubicBezTo>
                        <a:lnTo>
                          <a:pt x="13970" y="206"/>
                        </a:lnTo>
                        <a:cubicBezTo>
                          <a:pt x="14024" y="206"/>
                          <a:pt x="14077" y="161"/>
                          <a:pt x="14077" y="108"/>
                        </a:cubicBezTo>
                        <a:cubicBezTo>
                          <a:pt x="14077" y="46"/>
                          <a:pt x="14024" y="1"/>
                          <a:pt x="1397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4400" bIns="14400" anchor="ctr">
                    <a:noAutofit/>
                  </a:bodyPr>
                  <a:p>
                    <a:endParaRPr b="0" lang="en-US" sz="1400" strike="noStrike" u="none">
                      <a:solidFill>
                        <a:srgbClr val="000000"/>
                      </a:solidFill>
                      <a:uFillTx/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249" name="Google Shape;326;p29"/>
                  <p:cNvSpPr/>
                  <p:nvPr/>
                </p:nvSpPr>
                <p:spPr>
                  <a:xfrm>
                    <a:off x="6684480" y="4023360"/>
                    <a:ext cx="2818080" cy="1569600"/>
                  </a:xfrm>
                  <a:custGeom>
                    <a:avLst/>
                    <a:gdLst>
                      <a:gd name="textAreaLeft" fmla="*/ 0 w 2818080"/>
                      <a:gd name="textAreaRight" fmla="*/ 2818440 w 2818080"/>
                      <a:gd name="textAreaTop" fmla="*/ 0 h 1569600"/>
                      <a:gd name="textAreaBottom" fmla="*/ 1569960 h 1569600"/>
                    </a:gdLst>
                    <a:ahLst/>
                    <a:rect l="textAreaLeft" t="textAreaTop" r="textAreaRight" b="textAreaBottom"/>
                    <a:pathLst>
                      <a:path w="20100" h="11197">
                        <a:moveTo>
                          <a:pt x="5791" y="63"/>
                        </a:moveTo>
                        <a:cubicBezTo>
                          <a:pt x="5398" y="170"/>
                          <a:pt x="5023" y="438"/>
                          <a:pt x="4907" y="830"/>
                        </a:cubicBezTo>
                        <a:lnTo>
                          <a:pt x="4907" y="830"/>
                        </a:lnTo>
                        <a:cubicBezTo>
                          <a:pt x="4319" y="687"/>
                          <a:pt x="3730" y="625"/>
                          <a:pt x="3132" y="580"/>
                        </a:cubicBezTo>
                        <a:lnTo>
                          <a:pt x="3132" y="580"/>
                        </a:lnTo>
                        <a:cubicBezTo>
                          <a:pt x="2971" y="563"/>
                          <a:pt x="2811" y="554"/>
                          <a:pt x="2650" y="563"/>
                        </a:cubicBezTo>
                        <a:lnTo>
                          <a:pt x="2650" y="563"/>
                        </a:lnTo>
                        <a:cubicBezTo>
                          <a:pt x="2490" y="563"/>
                          <a:pt x="2329" y="580"/>
                          <a:pt x="2169" y="580"/>
                        </a:cubicBezTo>
                        <a:lnTo>
                          <a:pt x="2169" y="580"/>
                        </a:lnTo>
                        <a:cubicBezTo>
                          <a:pt x="1901" y="589"/>
                          <a:pt x="1633" y="563"/>
                          <a:pt x="1366" y="536"/>
                        </a:cubicBezTo>
                        <a:lnTo>
                          <a:pt x="1366" y="536"/>
                        </a:lnTo>
                        <a:cubicBezTo>
                          <a:pt x="1053" y="500"/>
                          <a:pt x="697" y="563"/>
                          <a:pt x="411" y="687"/>
                        </a:cubicBezTo>
                        <a:lnTo>
                          <a:pt x="411" y="687"/>
                        </a:lnTo>
                        <a:cubicBezTo>
                          <a:pt x="286" y="741"/>
                          <a:pt x="161" y="830"/>
                          <a:pt x="90" y="946"/>
                        </a:cubicBezTo>
                        <a:lnTo>
                          <a:pt x="90" y="946"/>
                        </a:lnTo>
                        <a:cubicBezTo>
                          <a:pt x="19" y="1062"/>
                          <a:pt x="1" y="1214"/>
                          <a:pt x="63" y="1339"/>
                        </a:cubicBezTo>
                        <a:lnTo>
                          <a:pt x="63" y="1339"/>
                        </a:lnTo>
                        <a:cubicBezTo>
                          <a:pt x="108" y="1428"/>
                          <a:pt x="197" y="1499"/>
                          <a:pt x="295" y="1535"/>
                        </a:cubicBezTo>
                        <a:lnTo>
                          <a:pt x="295" y="1535"/>
                        </a:lnTo>
                        <a:cubicBezTo>
                          <a:pt x="474" y="1606"/>
                          <a:pt x="652" y="1588"/>
                          <a:pt x="830" y="1562"/>
                        </a:cubicBezTo>
                        <a:lnTo>
                          <a:pt x="830" y="1562"/>
                        </a:lnTo>
                        <a:cubicBezTo>
                          <a:pt x="964" y="1553"/>
                          <a:pt x="1098" y="1535"/>
                          <a:pt x="1241" y="1562"/>
                        </a:cubicBezTo>
                        <a:lnTo>
                          <a:pt x="1241" y="1562"/>
                        </a:lnTo>
                        <a:cubicBezTo>
                          <a:pt x="1366" y="1580"/>
                          <a:pt x="1482" y="1633"/>
                          <a:pt x="1607" y="1651"/>
                        </a:cubicBezTo>
                        <a:lnTo>
                          <a:pt x="1607" y="1651"/>
                        </a:lnTo>
                        <a:cubicBezTo>
                          <a:pt x="1687" y="1660"/>
                          <a:pt x="1767" y="1651"/>
                          <a:pt x="1856" y="1642"/>
                        </a:cubicBezTo>
                        <a:lnTo>
                          <a:pt x="1856" y="1642"/>
                        </a:lnTo>
                        <a:cubicBezTo>
                          <a:pt x="1937" y="1633"/>
                          <a:pt x="2026" y="1624"/>
                          <a:pt x="2106" y="1633"/>
                        </a:cubicBezTo>
                        <a:lnTo>
                          <a:pt x="2106" y="1633"/>
                        </a:lnTo>
                        <a:cubicBezTo>
                          <a:pt x="2222" y="1642"/>
                          <a:pt x="2320" y="1687"/>
                          <a:pt x="2427" y="1731"/>
                        </a:cubicBezTo>
                        <a:lnTo>
                          <a:pt x="2427" y="1731"/>
                        </a:lnTo>
                        <a:cubicBezTo>
                          <a:pt x="2713" y="1847"/>
                          <a:pt x="3016" y="1927"/>
                          <a:pt x="3319" y="1972"/>
                        </a:cubicBezTo>
                        <a:lnTo>
                          <a:pt x="3319" y="1972"/>
                        </a:lnTo>
                        <a:cubicBezTo>
                          <a:pt x="4087" y="2097"/>
                          <a:pt x="4800" y="2418"/>
                          <a:pt x="5469" y="2802"/>
                        </a:cubicBezTo>
                        <a:lnTo>
                          <a:pt x="5469" y="2802"/>
                        </a:lnTo>
                        <a:cubicBezTo>
                          <a:pt x="5782" y="2980"/>
                          <a:pt x="6076" y="3194"/>
                          <a:pt x="6379" y="3382"/>
                        </a:cubicBezTo>
                        <a:lnTo>
                          <a:pt x="6379" y="3382"/>
                        </a:lnTo>
                        <a:cubicBezTo>
                          <a:pt x="6692" y="3578"/>
                          <a:pt x="7048" y="3685"/>
                          <a:pt x="7387" y="3783"/>
                        </a:cubicBezTo>
                        <a:lnTo>
                          <a:pt x="7387" y="3783"/>
                        </a:lnTo>
                        <a:cubicBezTo>
                          <a:pt x="7753" y="3890"/>
                          <a:pt x="8119" y="3988"/>
                          <a:pt x="8494" y="4042"/>
                        </a:cubicBezTo>
                        <a:lnTo>
                          <a:pt x="8494" y="4042"/>
                        </a:lnTo>
                        <a:cubicBezTo>
                          <a:pt x="8868" y="4104"/>
                          <a:pt x="9243" y="4095"/>
                          <a:pt x="9618" y="4140"/>
                        </a:cubicBezTo>
                        <a:lnTo>
                          <a:pt x="9618" y="4140"/>
                        </a:lnTo>
                        <a:cubicBezTo>
                          <a:pt x="10394" y="4238"/>
                          <a:pt x="11161" y="4399"/>
                          <a:pt x="11901" y="4622"/>
                        </a:cubicBezTo>
                        <a:lnTo>
                          <a:pt x="11901" y="4622"/>
                        </a:lnTo>
                        <a:cubicBezTo>
                          <a:pt x="12223" y="4720"/>
                          <a:pt x="12535" y="4854"/>
                          <a:pt x="12767" y="5094"/>
                        </a:cubicBezTo>
                        <a:lnTo>
                          <a:pt x="12767" y="5094"/>
                        </a:lnTo>
                        <a:cubicBezTo>
                          <a:pt x="13097" y="5451"/>
                          <a:pt x="13320" y="5915"/>
                          <a:pt x="13570" y="6334"/>
                        </a:cubicBezTo>
                        <a:lnTo>
                          <a:pt x="13570" y="6334"/>
                        </a:lnTo>
                        <a:cubicBezTo>
                          <a:pt x="13855" y="6807"/>
                          <a:pt x="14141" y="7289"/>
                          <a:pt x="14417" y="7771"/>
                        </a:cubicBezTo>
                        <a:lnTo>
                          <a:pt x="14417" y="7771"/>
                        </a:lnTo>
                        <a:cubicBezTo>
                          <a:pt x="15051" y="8904"/>
                          <a:pt x="15648" y="10046"/>
                          <a:pt x="16246" y="11196"/>
                        </a:cubicBezTo>
                        <a:lnTo>
                          <a:pt x="16246" y="11196"/>
                        </a:lnTo>
                        <a:lnTo>
                          <a:pt x="20037" y="11196"/>
                        </a:lnTo>
                        <a:lnTo>
                          <a:pt x="20100" y="9368"/>
                        </a:lnTo>
                        <a:cubicBezTo>
                          <a:pt x="19404" y="8636"/>
                          <a:pt x="18717" y="7887"/>
                          <a:pt x="18048" y="7128"/>
                        </a:cubicBezTo>
                        <a:lnTo>
                          <a:pt x="18048" y="7128"/>
                        </a:lnTo>
                        <a:cubicBezTo>
                          <a:pt x="17914" y="6968"/>
                          <a:pt x="17780" y="6816"/>
                          <a:pt x="17647" y="6665"/>
                        </a:cubicBezTo>
                        <a:lnTo>
                          <a:pt x="17647" y="6665"/>
                        </a:lnTo>
                        <a:cubicBezTo>
                          <a:pt x="17459" y="6450"/>
                          <a:pt x="17272" y="6236"/>
                          <a:pt x="17085" y="6022"/>
                        </a:cubicBezTo>
                        <a:lnTo>
                          <a:pt x="17085" y="6022"/>
                        </a:lnTo>
                        <a:cubicBezTo>
                          <a:pt x="16870" y="5772"/>
                          <a:pt x="16647" y="5523"/>
                          <a:pt x="16442" y="5264"/>
                        </a:cubicBezTo>
                        <a:lnTo>
                          <a:pt x="16442" y="5264"/>
                        </a:lnTo>
                        <a:cubicBezTo>
                          <a:pt x="15818" y="4443"/>
                          <a:pt x="15336" y="3524"/>
                          <a:pt x="14908" y="2588"/>
                        </a:cubicBezTo>
                        <a:lnTo>
                          <a:pt x="14908" y="2588"/>
                        </a:lnTo>
                        <a:cubicBezTo>
                          <a:pt x="14489" y="1651"/>
                          <a:pt x="13659" y="902"/>
                          <a:pt x="12695" y="563"/>
                        </a:cubicBezTo>
                        <a:lnTo>
                          <a:pt x="12695" y="563"/>
                        </a:lnTo>
                        <a:cubicBezTo>
                          <a:pt x="12196" y="393"/>
                          <a:pt x="11661" y="331"/>
                          <a:pt x="11143" y="393"/>
                        </a:cubicBezTo>
                        <a:lnTo>
                          <a:pt x="11143" y="393"/>
                        </a:lnTo>
                        <a:cubicBezTo>
                          <a:pt x="10501" y="482"/>
                          <a:pt x="9975" y="670"/>
                          <a:pt x="9314" y="527"/>
                        </a:cubicBezTo>
                        <a:lnTo>
                          <a:pt x="9314" y="527"/>
                        </a:lnTo>
                        <a:cubicBezTo>
                          <a:pt x="8538" y="366"/>
                          <a:pt x="7780" y="170"/>
                          <a:pt x="6995" y="63"/>
                        </a:cubicBezTo>
                        <a:lnTo>
                          <a:pt x="6995" y="63"/>
                        </a:lnTo>
                        <a:cubicBezTo>
                          <a:pt x="6772" y="27"/>
                          <a:pt x="6549" y="1"/>
                          <a:pt x="6326" y="1"/>
                        </a:cubicBezTo>
                        <a:lnTo>
                          <a:pt x="6326" y="1"/>
                        </a:lnTo>
                        <a:cubicBezTo>
                          <a:pt x="6138" y="1"/>
                          <a:pt x="5960" y="18"/>
                          <a:pt x="5791" y="63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rgbClr val="1a524e"/>
                      </a:gs>
                      <a:gs pos="100000">
                        <a:srgbClr val="b7fbf6"/>
                      </a:gs>
                    </a:gsLst>
                    <a:lin ang="162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91440" bIns="91440" anchor="ctr">
                    <a:noAutofit/>
                  </a:bodyPr>
                  <a:p>
                    <a:endParaRPr b="0" lang="en-US" sz="1400" strike="noStrike" u="none">
                      <a:solidFill>
                        <a:srgbClr val="000000"/>
                      </a:solidFill>
                      <a:uFillTx/>
                      <a:latin typeface="Arial"/>
                      <a:ea typeface="Arial"/>
                    </a:endParaRPr>
                  </a:p>
                </p:txBody>
              </p:sp>
              <p:grpSp>
                <p:nvGrpSpPr>
                  <p:cNvPr id="250" name="Google Shape;327;p29"/>
                  <p:cNvGrpSpPr/>
                  <p:nvPr/>
                </p:nvGrpSpPr>
                <p:grpSpPr>
                  <a:xfrm>
                    <a:off x="6668640" y="1387440"/>
                    <a:ext cx="1935000" cy="1964520"/>
                    <a:chOff x="6668640" y="1387440"/>
                    <a:chExt cx="1935000" cy="1964520"/>
                  </a:xfrm>
                </p:grpSpPr>
                <p:sp>
                  <p:nvSpPr>
                    <p:cNvPr id="251" name="Google Shape;328;p29"/>
                    <p:cNvSpPr/>
                    <p:nvPr/>
                  </p:nvSpPr>
                  <p:spPr>
                    <a:xfrm>
                      <a:off x="7392960" y="2130480"/>
                      <a:ext cx="486720" cy="475920"/>
                    </a:xfrm>
                    <a:custGeom>
                      <a:avLst/>
                      <a:gdLst>
                        <a:gd name="textAreaLeft" fmla="*/ 0 w 486720"/>
                        <a:gd name="textAreaRight" fmla="*/ 487080 w 486720"/>
                        <a:gd name="textAreaTop" fmla="*/ 0 h 475920"/>
                        <a:gd name="textAreaBottom" fmla="*/ 476280 h 475920"/>
                      </a:gdLst>
                      <a:ahLst/>
                      <a:rect l="textAreaLeft" t="textAreaTop" r="textAreaRight" b="textAreaBottom"/>
                      <a:pathLst>
                        <a:path w="2785" h="2722">
                          <a:moveTo>
                            <a:pt x="786" y="0"/>
                          </a:moveTo>
                          <a:cubicBezTo>
                            <a:pt x="349" y="0"/>
                            <a:pt x="1" y="357"/>
                            <a:pt x="1" y="794"/>
                          </a:cubicBezTo>
                          <a:lnTo>
                            <a:pt x="1" y="1927"/>
                          </a:lnTo>
                          <a:cubicBezTo>
                            <a:pt x="1" y="2364"/>
                            <a:pt x="349" y="2721"/>
                            <a:pt x="786" y="2721"/>
                          </a:cubicBezTo>
                          <a:lnTo>
                            <a:pt x="1999" y="2721"/>
                          </a:lnTo>
                          <a:cubicBezTo>
                            <a:pt x="2436" y="2721"/>
                            <a:pt x="2784" y="2364"/>
                            <a:pt x="2784" y="1927"/>
                          </a:cubicBezTo>
                          <a:lnTo>
                            <a:pt x="2784" y="794"/>
                          </a:lnTo>
                          <a:cubicBezTo>
                            <a:pt x="2784" y="357"/>
                            <a:pt x="2436" y="0"/>
                            <a:pt x="1999" y="0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63dd95">
                            <a:alpha val="70000"/>
                          </a:srgbClr>
                        </a:gs>
                        <a:gs pos="100000">
                          <a:srgbClr val="63e6db">
                            <a:alpha val="70000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  <a:effectLst>
                      <a:outerShdw dist="9360" dir="0" blurRad="57240" rotWithShape="0">
                        <a:srgbClr val="b7fbf6">
                          <a:alpha val="73000"/>
                        </a:srgbClr>
                      </a:outerShdw>
                    </a:effectLst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  <a:ea typeface="Arial"/>
                      </a:endParaRPr>
                    </a:p>
                  </p:txBody>
                </p:sp>
                <p:sp>
                  <p:nvSpPr>
                    <p:cNvPr id="252" name="Google Shape;329;p29"/>
                    <p:cNvSpPr/>
                    <p:nvPr/>
                  </p:nvSpPr>
                  <p:spPr>
                    <a:xfrm>
                      <a:off x="7463160" y="2198880"/>
                      <a:ext cx="346320" cy="338400"/>
                    </a:xfrm>
                    <a:custGeom>
                      <a:avLst/>
                      <a:gdLst>
                        <a:gd name="textAreaLeft" fmla="*/ 0 w 346320"/>
                        <a:gd name="textAreaRight" fmla="*/ 346680 w 346320"/>
                        <a:gd name="textAreaTop" fmla="*/ 0 h 338400"/>
                        <a:gd name="textAreaBottom" fmla="*/ 338760 h 338400"/>
                      </a:gdLst>
                      <a:ahLst/>
                      <a:rect l="textAreaLeft" t="textAreaTop" r="textAreaRight" b="textAreaBottom"/>
                      <a:pathLst>
                        <a:path w="1981" h="1937">
                          <a:moveTo>
                            <a:pt x="562" y="1"/>
                          </a:moveTo>
                          <a:cubicBezTo>
                            <a:pt x="250" y="1"/>
                            <a:pt x="0" y="259"/>
                            <a:pt x="0" y="563"/>
                          </a:cubicBezTo>
                          <a:lnTo>
                            <a:pt x="0" y="1375"/>
                          </a:lnTo>
                          <a:cubicBezTo>
                            <a:pt x="0" y="1687"/>
                            <a:pt x="250" y="1937"/>
                            <a:pt x="562" y="1937"/>
                          </a:cubicBezTo>
                          <a:lnTo>
                            <a:pt x="1419" y="1937"/>
                          </a:lnTo>
                          <a:cubicBezTo>
                            <a:pt x="1731" y="1937"/>
                            <a:pt x="1981" y="1687"/>
                            <a:pt x="1981" y="1375"/>
                          </a:cubicBezTo>
                          <a:lnTo>
                            <a:pt x="1981" y="563"/>
                          </a:lnTo>
                          <a:cubicBezTo>
                            <a:pt x="1981" y="259"/>
                            <a:pt x="1731" y="1"/>
                            <a:pt x="1419" y="1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63dd95">
                            <a:alpha val="70000"/>
                          </a:srgbClr>
                        </a:gs>
                        <a:gs pos="100000">
                          <a:srgbClr val="63e6db">
                            <a:alpha val="70000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  <a:effectLst>
                      <a:outerShdw dist="9360" dir="0" blurRad="57240" rotWithShape="0">
                        <a:srgbClr val="b7fbf6">
                          <a:alpha val="73000"/>
                        </a:srgbClr>
                      </a:outerShdw>
                    </a:effectLst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  <a:ea typeface="Arial"/>
                      </a:endParaRPr>
                    </a:p>
                  </p:txBody>
                </p:sp>
                <p:sp>
                  <p:nvSpPr>
                    <p:cNvPr id="253" name="Google Shape;330;p29"/>
                    <p:cNvSpPr/>
                    <p:nvPr/>
                  </p:nvSpPr>
                  <p:spPr>
                    <a:xfrm>
                      <a:off x="7880040" y="2482920"/>
                      <a:ext cx="427320" cy="358920"/>
                    </a:xfrm>
                    <a:custGeom>
                      <a:avLst/>
                      <a:gdLst>
                        <a:gd name="textAreaLeft" fmla="*/ 0 w 427320"/>
                        <a:gd name="textAreaRight" fmla="*/ 427680 w 427320"/>
                        <a:gd name="textAreaTop" fmla="*/ 0 h 358920"/>
                        <a:gd name="textAreaBottom" fmla="*/ 359280 h 358920"/>
                      </a:gdLst>
                      <a:ahLst/>
                      <a:rect l="textAreaLeft" t="textAreaTop" r="textAreaRight" b="textAreaBottom"/>
                      <a:pathLst>
                        <a:path w="2445" h="2053">
                          <a:moveTo>
                            <a:pt x="0" y="0"/>
                          </a:moveTo>
                          <a:lnTo>
                            <a:pt x="0" y="18"/>
                          </a:lnTo>
                          <a:lnTo>
                            <a:pt x="928" y="18"/>
                          </a:lnTo>
                          <a:lnTo>
                            <a:pt x="2427" y="1499"/>
                          </a:lnTo>
                          <a:lnTo>
                            <a:pt x="2427" y="2052"/>
                          </a:lnTo>
                          <a:lnTo>
                            <a:pt x="2445" y="2052"/>
                          </a:lnTo>
                          <a:lnTo>
                            <a:pt x="2445" y="1490"/>
                          </a:lnTo>
                          <a:lnTo>
                            <a:pt x="937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63dd95">
                            <a:alpha val="70000"/>
                          </a:srgbClr>
                        </a:gs>
                        <a:gs pos="100000">
                          <a:srgbClr val="63e6db">
                            <a:alpha val="70000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  <a:effectLst>
                      <a:outerShdw dist="9360" dir="0" blurRad="57240" rotWithShape="0">
                        <a:srgbClr val="b7fbf6">
                          <a:alpha val="73000"/>
                        </a:srgbClr>
                      </a:outerShdw>
                    </a:effectLst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  <a:ea typeface="Arial"/>
                      </a:endParaRPr>
                    </a:p>
                  </p:txBody>
                </p:sp>
                <p:sp>
                  <p:nvSpPr>
                    <p:cNvPr id="254" name="Google Shape;331;p29"/>
                    <p:cNvSpPr/>
                    <p:nvPr/>
                  </p:nvSpPr>
                  <p:spPr>
                    <a:xfrm>
                      <a:off x="7817400" y="2647800"/>
                      <a:ext cx="146520" cy="300600"/>
                    </a:xfrm>
                    <a:custGeom>
                      <a:avLst/>
                      <a:gdLst>
                        <a:gd name="textAreaLeft" fmla="*/ 0 w 146520"/>
                        <a:gd name="textAreaRight" fmla="*/ 146880 w 146520"/>
                        <a:gd name="textAreaTop" fmla="*/ 0 h 300600"/>
                        <a:gd name="textAreaBottom" fmla="*/ 300960 h 300600"/>
                      </a:gdLst>
                      <a:ahLst/>
                      <a:rect l="textAreaLeft" t="textAreaTop" r="textAreaRight" b="textAreaBottom"/>
                      <a:pathLst>
                        <a:path w="839" h="1721">
                          <a:moveTo>
                            <a:pt x="61" y="1"/>
                          </a:moveTo>
                          <a:cubicBezTo>
                            <a:pt x="41" y="1"/>
                            <a:pt x="23" y="11"/>
                            <a:pt x="9" y="31"/>
                          </a:cubicBezTo>
                          <a:cubicBezTo>
                            <a:pt x="0" y="58"/>
                            <a:pt x="9" y="84"/>
                            <a:pt x="36" y="102"/>
                          </a:cubicBezTo>
                          <a:lnTo>
                            <a:pt x="54" y="102"/>
                          </a:lnTo>
                          <a:lnTo>
                            <a:pt x="54" y="218"/>
                          </a:lnTo>
                          <a:lnTo>
                            <a:pt x="768" y="932"/>
                          </a:lnTo>
                          <a:lnTo>
                            <a:pt x="768" y="1610"/>
                          </a:lnTo>
                          <a:cubicBezTo>
                            <a:pt x="750" y="1619"/>
                            <a:pt x="741" y="1628"/>
                            <a:pt x="732" y="1637"/>
                          </a:cubicBezTo>
                          <a:cubicBezTo>
                            <a:pt x="714" y="1663"/>
                            <a:pt x="732" y="1699"/>
                            <a:pt x="759" y="1717"/>
                          </a:cubicBezTo>
                          <a:cubicBezTo>
                            <a:pt x="765" y="1719"/>
                            <a:pt x="772" y="1720"/>
                            <a:pt x="779" y="1720"/>
                          </a:cubicBezTo>
                          <a:cubicBezTo>
                            <a:pt x="798" y="1720"/>
                            <a:pt x="817" y="1710"/>
                            <a:pt x="830" y="1690"/>
                          </a:cubicBezTo>
                          <a:cubicBezTo>
                            <a:pt x="839" y="1663"/>
                            <a:pt x="830" y="1628"/>
                            <a:pt x="803" y="1619"/>
                          </a:cubicBezTo>
                          <a:cubicBezTo>
                            <a:pt x="794" y="1619"/>
                            <a:pt x="794" y="1610"/>
                            <a:pt x="785" y="1610"/>
                          </a:cubicBezTo>
                          <a:lnTo>
                            <a:pt x="785" y="923"/>
                          </a:lnTo>
                          <a:lnTo>
                            <a:pt x="72" y="209"/>
                          </a:lnTo>
                          <a:lnTo>
                            <a:pt x="72" y="102"/>
                          </a:lnTo>
                          <a:cubicBezTo>
                            <a:pt x="81" y="102"/>
                            <a:pt x="99" y="93"/>
                            <a:pt x="107" y="75"/>
                          </a:cubicBezTo>
                          <a:cubicBezTo>
                            <a:pt x="125" y="49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1"/>
                            <a:pt x="61" y="1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63dd95">
                            <a:alpha val="70000"/>
                          </a:srgbClr>
                        </a:gs>
                        <a:gs pos="100000">
                          <a:srgbClr val="63e6db">
                            <a:alpha val="70000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  <a:effectLst>
                      <a:outerShdw dist="9360" dir="0" blurRad="57240" rotWithShape="0">
                        <a:srgbClr val="b7fbf6">
                          <a:alpha val="73000"/>
                        </a:srgbClr>
                      </a:outerShdw>
                    </a:effectLst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  <a:ea typeface="Arial"/>
                      </a:endParaRPr>
                    </a:p>
                  </p:txBody>
                </p:sp>
                <p:sp>
                  <p:nvSpPr>
                    <p:cNvPr id="255" name="Google Shape;332;p29"/>
                    <p:cNvSpPr/>
                    <p:nvPr/>
                  </p:nvSpPr>
                  <p:spPr>
                    <a:xfrm>
                      <a:off x="8009280" y="1779120"/>
                      <a:ext cx="238680" cy="219960"/>
                    </a:xfrm>
                    <a:custGeom>
                      <a:avLst/>
                      <a:gdLst>
                        <a:gd name="textAreaLeft" fmla="*/ 0 w 238680"/>
                        <a:gd name="textAreaRight" fmla="*/ 239040 w 238680"/>
                        <a:gd name="textAreaTop" fmla="*/ 0 h 219960"/>
                        <a:gd name="textAreaBottom" fmla="*/ 220320 h 219960"/>
                      </a:gdLst>
                      <a:ahLst/>
                      <a:rect l="textAreaLeft" t="textAreaTop" r="textAreaRight" b="textAreaBottom"/>
                      <a:pathLst>
                        <a:path w="1366" h="1259">
                          <a:moveTo>
                            <a:pt x="90" y="1"/>
                          </a:moveTo>
                          <a:cubicBezTo>
                            <a:pt x="45" y="1"/>
                            <a:pt x="1" y="37"/>
                            <a:pt x="1" y="90"/>
                          </a:cubicBezTo>
                          <a:cubicBezTo>
                            <a:pt x="1" y="135"/>
                            <a:pt x="36" y="170"/>
                            <a:pt x="81" y="170"/>
                          </a:cubicBezTo>
                          <a:lnTo>
                            <a:pt x="81" y="536"/>
                          </a:lnTo>
                          <a:lnTo>
                            <a:pt x="768" y="1214"/>
                          </a:lnTo>
                          <a:lnTo>
                            <a:pt x="1259" y="1214"/>
                          </a:lnTo>
                          <a:cubicBezTo>
                            <a:pt x="1259" y="1241"/>
                            <a:pt x="1285" y="1259"/>
                            <a:pt x="1312" y="1259"/>
                          </a:cubicBezTo>
                          <a:cubicBezTo>
                            <a:pt x="1339" y="1259"/>
                            <a:pt x="1366" y="1241"/>
                            <a:pt x="1366" y="1205"/>
                          </a:cubicBezTo>
                          <a:cubicBezTo>
                            <a:pt x="1366" y="1179"/>
                            <a:pt x="1339" y="1152"/>
                            <a:pt x="1312" y="1152"/>
                          </a:cubicBezTo>
                          <a:cubicBezTo>
                            <a:pt x="1285" y="1152"/>
                            <a:pt x="1259" y="1179"/>
                            <a:pt x="1259" y="1196"/>
                          </a:cubicBezTo>
                          <a:lnTo>
                            <a:pt x="777" y="1196"/>
                          </a:lnTo>
                          <a:lnTo>
                            <a:pt x="99" y="527"/>
                          </a:lnTo>
                          <a:lnTo>
                            <a:pt x="99" y="170"/>
                          </a:lnTo>
                          <a:cubicBezTo>
                            <a:pt x="143" y="170"/>
                            <a:pt x="179" y="135"/>
                            <a:pt x="179" y="90"/>
                          </a:cubicBezTo>
                          <a:cubicBezTo>
                            <a:pt x="179" y="37"/>
                            <a:pt x="134" y="1"/>
                            <a:pt x="90" y="1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63dd95">
                            <a:alpha val="70000"/>
                          </a:srgbClr>
                        </a:gs>
                        <a:gs pos="100000">
                          <a:srgbClr val="63e6db">
                            <a:alpha val="70000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  <a:effectLst>
                      <a:outerShdw dist="9360" dir="0" blurRad="57240" rotWithShape="0">
                        <a:srgbClr val="b7fbf6">
                          <a:alpha val="73000"/>
                        </a:srgbClr>
                      </a:outerShdw>
                    </a:effectLst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  <a:ea typeface="Arial"/>
                      </a:endParaRPr>
                    </a:p>
                  </p:txBody>
                </p:sp>
                <p:sp>
                  <p:nvSpPr>
                    <p:cNvPr id="256" name="Google Shape;333;p29"/>
                    <p:cNvSpPr/>
                    <p:nvPr/>
                  </p:nvSpPr>
                  <p:spPr>
                    <a:xfrm>
                      <a:off x="8082720" y="1839960"/>
                      <a:ext cx="157320" cy="105840"/>
                    </a:xfrm>
                    <a:custGeom>
                      <a:avLst/>
                      <a:gdLst>
                        <a:gd name="textAreaLeft" fmla="*/ 0 w 157320"/>
                        <a:gd name="textAreaRight" fmla="*/ 157680 w 157320"/>
                        <a:gd name="textAreaTop" fmla="*/ 0 h 105840"/>
                        <a:gd name="textAreaBottom" fmla="*/ 106200 h 105840"/>
                      </a:gdLst>
                      <a:ahLst/>
                      <a:rect l="textAreaLeft" t="textAreaTop" r="textAreaRight" b="textAreaBottom"/>
                      <a:pathLst>
                        <a:path w="902" h="608">
                          <a:moveTo>
                            <a:pt x="54" y="1"/>
                          </a:moveTo>
                          <a:cubicBezTo>
                            <a:pt x="28" y="1"/>
                            <a:pt x="1" y="19"/>
                            <a:pt x="1" y="54"/>
                          </a:cubicBezTo>
                          <a:cubicBezTo>
                            <a:pt x="1" y="81"/>
                            <a:pt x="28" y="108"/>
                            <a:pt x="54" y="108"/>
                          </a:cubicBezTo>
                          <a:cubicBezTo>
                            <a:pt x="72" y="108"/>
                            <a:pt x="81" y="99"/>
                            <a:pt x="90" y="90"/>
                          </a:cubicBezTo>
                          <a:lnTo>
                            <a:pt x="554" y="563"/>
                          </a:lnTo>
                          <a:lnTo>
                            <a:pt x="804" y="563"/>
                          </a:lnTo>
                          <a:cubicBezTo>
                            <a:pt x="804" y="590"/>
                            <a:pt x="822" y="608"/>
                            <a:pt x="848" y="608"/>
                          </a:cubicBezTo>
                          <a:cubicBezTo>
                            <a:pt x="884" y="608"/>
                            <a:pt x="902" y="590"/>
                            <a:pt x="902" y="554"/>
                          </a:cubicBezTo>
                          <a:cubicBezTo>
                            <a:pt x="902" y="527"/>
                            <a:pt x="884" y="500"/>
                            <a:pt x="848" y="500"/>
                          </a:cubicBezTo>
                          <a:cubicBezTo>
                            <a:pt x="822" y="500"/>
                            <a:pt x="804" y="527"/>
                            <a:pt x="804" y="545"/>
                          </a:cubicBezTo>
                          <a:lnTo>
                            <a:pt x="563" y="545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19"/>
                            <a:pt x="90" y="1"/>
                            <a:pt x="54" y="1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63dd95">
                            <a:alpha val="70000"/>
                          </a:srgbClr>
                        </a:gs>
                        <a:gs pos="100000">
                          <a:srgbClr val="63e6db">
                            <a:alpha val="70000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  <a:effectLst>
                      <a:outerShdw dist="9360" dir="0" blurRad="57240" rotWithShape="0">
                        <a:srgbClr val="b7fbf6">
                          <a:alpha val="73000"/>
                        </a:srgbClr>
                      </a:outerShdw>
                    </a:effectLst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52920" bIns="52920" anchor="ctr">
                      <a:noAutofit/>
                    </a:bodyPr>
                    <a:p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  <a:ea typeface="Arial"/>
                      </a:endParaRPr>
                    </a:p>
                  </p:txBody>
                </p:sp>
                <p:sp>
                  <p:nvSpPr>
                    <p:cNvPr id="257" name="Google Shape;334;p29"/>
                    <p:cNvSpPr/>
                    <p:nvPr/>
                  </p:nvSpPr>
                  <p:spPr>
                    <a:xfrm>
                      <a:off x="7839360" y="1883880"/>
                      <a:ext cx="147960" cy="333720"/>
                    </a:xfrm>
                    <a:custGeom>
                      <a:avLst/>
                      <a:gdLst>
                        <a:gd name="textAreaLeft" fmla="*/ 0 w 147960"/>
                        <a:gd name="textAreaRight" fmla="*/ 148320 w 147960"/>
                        <a:gd name="textAreaTop" fmla="*/ 0 h 333720"/>
                        <a:gd name="textAreaBottom" fmla="*/ 334080 h 333720"/>
                      </a:gdLst>
                      <a:ahLst/>
                      <a:rect l="textAreaLeft" t="textAreaTop" r="textAreaRight" b="textAreaBottom"/>
                      <a:pathLst>
                        <a:path w="848" h="1910">
                          <a:moveTo>
                            <a:pt x="54" y="1"/>
                          </a:moveTo>
                          <a:cubicBezTo>
                            <a:pt x="27" y="1"/>
                            <a:pt x="0" y="27"/>
                            <a:pt x="0" y="54"/>
                          </a:cubicBezTo>
                          <a:cubicBezTo>
                            <a:pt x="0" y="81"/>
                            <a:pt x="27" y="108"/>
                            <a:pt x="54" y="108"/>
                          </a:cubicBezTo>
                          <a:cubicBezTo>
                            <a:pt x="63" y="108"/>
                            <a:pt x="72" y="108"/>
                            <a:pt x="81" y="99"/>
                          </a:cubicBezTo>
                          <a:lnTo>
                            <a:pt x="830" y="857"/>
                          </a:lnTo>
                          <a:lnTo>
                            <a:pt x="830" y="1526"/>
                          </a:lnTo>
                          <a:lnTo>
                            <a:pt x="536" y="1812"/>
                          </a:lnTo>
                          <a:cubicBezTo>
                            <a:pt x="527" y="1803"/>
                            <a:pt x="518" y="1803"/>
                            <a:pt x="509" y="1803"/>
                          </a:cubicBezTo>
                          <a:cubicBezTo>
                            <a:pt x="473" y="1803"/>
                            <a:pt x="455" y="1821"/>
                            <a:pt x="455" y="1856"/>
                          </a:cubicBezTo>
                          <a:cubicBezTo>
                            <a:pt x="455" y="1883"/>
                            <a:pt x="473" y="1910"/>
                            <a:pt x="509" y="1910"/>
                          </a:cubicBezTo>
                          <a:cubicBezTo>
                            <a:pt x="536" y="1910"/>
                            <a:pt x="562" y="1883"/>
                            <a:pt x="562" y="1856"/>
                          </a:cubicBezTo>
                          <a:cubicBezTo>
                            <a:pt x="562" y="1838"/>
                            <a:pt x="553" y="1830"/>
                            <a:pt x="553" y="1821"/>
                          </a:cubicBezTo>
                          <a:lnTo>
                            <a:pt x="848" y="1535"/>
                          </a:lnTo>
                          <a:lnTo>
                            <a:pt x="848" y="848"/>
                          </a:lnTo>
                          <a:lnTo>
                            <a:pt x="839" y="839"/>
                          </a:lnTo>
                          <a:lnTo>
                            <a:pt x="98" y="90"/>
                          </a:lnTo>
                          <a:cubicBezTo>
                            <a:pt x="107" y="81"/>
                            <a:pt x="107" y="63"/>
                            <a:pt x="107" y="54"/>
                          </a:cubicBezTo>
                          <a:cubicBezTo>
                            <a:pt x="107" y="27"/>
                            <a:pt x="81" y="1"/>
                            <a:pt x="54" y="1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63dd95">
                            <a:alpha val="70000"/>
                          </a:srgbClr>
                        </a:gs>
                        <a:gs pos="100000">
                          <a:srgbClr val="63e6db">
                            <a:alpha val="70000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  <a:effectLst>
                      <a:outerShdw dist="9360" dir="0" blurRad="57240" rotWithShape="0">
                        <a:srgbClr val="b7fbf6">
                          <a:alpha val="73000"/>
                        </a:srgbClr>
                      </a:outerShdw>
                    </a:effectLst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  <a:ea typeface="Arial"/>
                      </a:endParaRPr>
                    </a:p>
                  </p:txBody>
                </p:sp>
                <p:sp>
                  <p:nvSpPr>
                    <p:cNvPr id="258" name="Google Shape;335;p29"/>
                    <p:cNvSpPr/>
                    <p:nvPr/>
                  </p:nvSpPr>
                  <p:spPr>
                    <a:xfrm>
                      <a:off x="8011080" y="2501640"/>
                      <a:ext cx="258840" cy="313560"/>
                    </a:xfrm>
                    <a:custGeom>
                      <a:avLst/>
                      <a:gdLst>
                        <a:gd name="textAreaLeft" fmla="*/ 0 w 258840"/>
                        <a:gd name="textAreaRight" fmla="*/ 259200 w 258840"/>
                        <a:gd name="textAreaTop" fmla="*/ 0 h 313560"/>
                        <a:gd name="textAreaBottom" fmla="*/ 313920 h 313560"/>
                      </a:gdLst>
                      <a:ahLst/>
                      <a:rect l="textAreaLeft" t="textAreaTop" r="textAreaRight" b="textAreaBottom"/>
                      <a:pathLst>
                        <a:path w="1482" h="1794">
                          <a:moveTo>
                            <a:pt x="54" y="0"/>
                          </a:moveTo>
                          <a:cubicBezTo>
                            <a:pt x="27" y="0"/>
                            <a:pt x="1" y="27"/>
                            <a:pt x="1" y="54"/>
                          </a:cubicBezTo>
                          <a:cubicBezTo>
                            <a:pt x="1" y="81"/>
                            <a:pt x="27" y="107"/>
                            <a:pt x="54" y="107"/>
                          </a:cubicBezTo>
                          <a:cubicBezTo>
                            <a:pt x="63" y="107"/>
                            <a:pt x="81" y="99"/>
                            <a:pt x="90" y="90"/>
                          </a:cubicBezTo>
                          <a:lnTo>
                            <a:pt x="1410" y="1410"/>
                          </a:lnTo>
                          <a:lnTo>
                            <a:pt x="1410" y="1686"/>
                          </a:lnTo>
                          <a:cubicBezTo>
                            <a:pt x="1392" y="1695"/>
                            <a:pt x="1383" y="1704"/>
                            <a:pt x="1374" y="1713"/>
                          </a:cubicBezTo>
                          <a:cubicBezTo>
                            <a:pt x="1357" y="1740"/>
                            <a:pt x="1366" y="1776"/>
                            <a:pt x="1392" y="1785"/>
                          </a:cubicBezTo>
                          <a:cubicBezTo>
                            <a:pt x="1402" y="1791"/>
                            <a:pt x="1412" y="1794"/>
                            <a:pt x="1422" y="1794"/>
                          </a:cubicBezTo>
                          <a:cubicBezTo>
                            <a:pt x="1441" y="1794"/>
                            <a:pt x="1458" y="1784"/>
                            <a:pt x="1464" y="1767"/>
                          </a:cubicBezTo>
                          <a:cubicBezTo>
                            <a:pt x="1481" y="1740"/>
                            <a:pt x="1473" y="1704"/>
                            <a:pt x="1446" y="1695"/>
                          </a:cubicBezTo>
                          <a:cubicBezTo>
                            <a:pt x="1437" y="1695"/>
                            <a:pt x="1437" y="1686"/>
                            <a:pt x="1428" y="1686"/>
                          </a:cubicBezTo>
                          <a:lnTo>
                            <a:pt x="1428" y="1401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27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63dd95">
                            <a:alpha val="70000"/>
                          </a:srgbClr>
                        </a:gs>
                        <a:gs pos="100000">
                          <a:srgbClr val="63e6db">
                            <a:alpha val="70000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  <a:effectLst>
                      <a:outerShdw dist="9360" dir="0" blurRad="57240" rotWithShape="0">
                        <a:srgbClr val="b7fbf6">
                          <a:alpha val="73000"/>
                        </a:srgbClr>
                      </a:outerShdw>
                    </a:effectLst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  <a:ea typeface="Arial"/>
                      </a:endParaRPr>
                    </a:p>
                  </p:txBody>
                </p:sp>
                <p:sp>
                  <p:nvSpPr>
                    <p:cNvPr id="259" name="Google Shape;336;p29"/>
                    <p:cNvSpPr/>
                    <p:nvPr/>
                  </p:nvSpPr>
                  <p:spPr>
                    <a:xfrm>
                      <a:off x="7896960" y="2651040"/>
                      <a:ext cx="104400" cy="246600"/>
                    </a:xfrm>
                    <a:custGeom>
                      <a:avLst/>
                      <a:gdLst>
                        <a:gd name="textAreaLeft" fmla="*/ 0 w 104400"/>
                        <a:gd name="textAreaRight" fmla="*/ 104760 w 104400"/>
                        <a:gd name="textAreaTop" fmla="*/ 0 h 246600"/>
                        <a:gd name="textAreaBottom" fmla="*/ 246960 h 246600"/>
                      </a:gdLst>
                      <a:ahLst/>
                      <a:rect l="textAreaLeft" t="textAreaTop" r="textAreaRight" b="textAreaBottom"/>
                      <a:pathLst>
                        <a:path w="599" h="1412">
                          <a:moveTo>
                            <a:pt x="61" y="0"/>
                          </a:moveTo>
                          <a:cubicBezTo>
                            <a:pt x="41" y="0"/>
                            <a:pt x="23" y="11"/>
                            <a:pt x="9" y="31"/>
                          </a:cubicBezTo>
                          <a:cubicBezTo>
                            <a:pt x="0" y="57"/>
                            <a:pt x="9" y="93"/>
                            <a:pt x="36" y="102"/>
                          </a:cubicBezTo>
                          <a:cubicBezTo>
                            <a:pt x="45" y="106"/>
                            <a:pt x="54" y="109"/>
                            <a:pt x="63" y="109"/>
                          </a:cubicBezTo>
                          <a:cubicBezTo>
                            <a:pt x="72" y="109"/>
                            <a:pt x="81" y="106"/>
                            <a:pt x="90" y="102"/>
                          </a:cubicBezTo>
                          <a:lnTo>
                            <a:pt x="527" y="539"/>
                          </a:lnTo>
                          <a:lnTo>
                            <a:pt x="527" y="1306"/>
                          </a:lnTo>
                          <a:cubicBezTo>
                            <a:pt x="518" y="1306"/>
                            <a:pt x="500" y="1315"/>
                            <a:pt x="491" y="1333"/>
                          </a:cubicBezTo>
                          <a:cubicBezTo>
                            <a:pt x="482" y="1360"/>
                            <a:pt x="491" y="1396"/>
                            <a:pt x="518" y="1404"/>
                          </a:cubicBezTo>
                          <a:cubicBezTo>
                            <a:pt x="525" y="1409"/>
                            <a:pt x="533" y="1412"/>
                            <a:pt x="540" y="1412"/>
                          </a:cubicBezTo>
                          <a:cubicBezTo>
                            <a:pt x="559" y="1412"/>
                            <a:pt x="576" y="1397"/>
                            <a:pt x="589" y="1378"/>
                          </a:cubicBezTo>
                          <a:cubicBezTo>
                            <a:pt x="598" y="1351"/>
                            <a:pt x="589" y="1324"/>
                            <a:pt x="562" y="1306"/>
                          </a:cubicBezTo>
                          <a:lnTo>
                            <a:pt x="545" y="1306"/>
                          </a:lnTo>
                          <a:lnTo>
                            <a:pt x="545" y="530"/>
                          </a:lnTo>
                          <a:lnTo>
                            <a:pt x="107" y="84"/>
                          </a:lnTo>
                          <a:cubicBezTo>
                            <a:pt x="107" y="84"/>
                            <a:pt x="107" y="84"/>
                            <a:pt x="107" y="75"/>
                          </a:cubicBezTo>
                          <a:cubicBezTo>
                            <a:pt x="116" y="57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0"/>
                            <a:pt x="61" y="0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63dd95">
                            <a:alpha val="70000"/>
                          </a:srgbClr>
                        </a:gs>
                        <a:gs pos="100000">
                          <a:srgbClr val="63e6db">
                            <a:alpha val="70000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  <a:effectLst>
                      <a:outerShdw dist="9360" dir="0" blurRad="57240" rotWithShape="0">
                        <a:srgbClr val="b7fbf6">
                          <a:alpha val="73000"/>
                        </a:srgbClr>
                      </a:outerShdw>
                    </a:effectLst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  <a:ea typeface="Arial"/>
                      </a:endParaRPr>
                    </a:p>
                  </p:txBody>
                </p:sp>
                <p:sp>
                  <p:nvSpPr>
                    <p:cNvPr id="260" name="Google Shape;337;p29"/>
                    <p:cNvSpPr/>
                    <p:nvPr/>
                  </p:nvSpPr>
                  <p:spPr>
                    <a:xfrm>
                      <a:off x="8104320" y="2067840"/>
                      <a:ext cx="154440" cy="63720"/>
                    </a:xfrm>
                    <a:custGeom>
                      <a:avLst/>
                      <a:gdLst>
                        <a:gd name="textAreaLeft" fmla="*/ 0 w 154440"/>
                        <a:gd name="textAreaRight" fmla="*/ 154800 w 154440"/>
                        <a:gd name="textAreaTop" fmla="*/ 0 h 63720"/>
                        <a:gd name="textAreaBottom" fmla="*/ 64080 h 63720"/>
                      </a:gdLst>
                      <a:ahLst/>
                      <a:rect l="textAreaLeft" t="textAreaTop" r="textAreaRight" b="textAreaBottom"/>
                      <a:pathLst>
                        <a:path w="885" h="367">
                          <a:moveTo>
                            <a:pt x="54" y="0"/>
                          </a:moveTo>
                          <a:cubicBezTo>
                            <a:pt x="19" y="0"/>
                            <a:pt x="1" y="27"/>
                            <a:pt x="1" y="54"/>
                          </a:cubicBezTo>
                          <a:cubicBezTo>
                            <a:pt x="1" y="81"/>
                            <a:pt x="19" y="107"/>
                            <a:pt x="54" y="107"/>
                          </a:cubicBezTo>
                          <a:cubicBezTo>
                            <a:pt x="81" y="107"/>
                            <a:pt x="99" y="90"/>
                            <a:pt x="108" y="63"/>
                          </a:cubicBezTo>
                          <a:lnTo>
                            <a:pt x="679" y="63"/>
                          </a:lnTo>
                          <a:lnTo>
                            <a:pt x="822" y="188"/>
                          </a:lnTo>
                          <a:lnTo>
                            <a:pt x="822" y="259"/>
                          </a:lnTo>
                          <a:cubicBezTo>
                            <a:pt x="804" y="268"/>
                            <a:pt x="777" y="286"/>
                            <a:pt x="777" y="313"/>
                          </a:cubicBezTo>
                          <a:cubicBezTo>
                            <a:pt x="777" y="339"/>
                            <a:pt x="804" y="366"/>
                            <a:pt x="831" y="366"/>
                          </a:cubicBezTo>
                          <a:cubicBezTo>
                            <a:pt x="866" y="366"/>
                            <a:pt x="884" y="339"/>
                            <a:pt x="884" y="313"/>
                          </a:cubicBezTo>
                          <a:cubicBezTo>
                            <a:pt x="884" y="286"/>
                            <a:pt x="866" y="268"/>
                            <a:pt x="839" y="259"/>
                          </a:cubicBezTo>
                          <a:lnTo>
                            <a:pt x="839" y="179"/>
                          </a:lnTo>
                          <a:lnTo>
                            <a:pt x="688" y="45"/>
                          </a:lnTo>
                          <a:lnTo>
                            <a:pt x="108" y="45"/>
                          </a:lnTo>
                          <a:cubicBezTo>
                            <a:pt x="99" y="18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63dd95">
                            <a:alpha val="70000"/>
                          </a:srgbClr>
                        </a:gs>
                        <a:gs pos="100000">
                          <a:srgbClr val="63e6db">
                            <a:alpha val="70000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  <a:effectLst>
                      <a:outerShdw dist="9360" dir="0" blurRad="57240" rotWithShape="0">
                        <a:srgbClr val="b7fbf6">
                          <a:alpha val="73000"/>
                        </a:srgbClr>
                      </a:outerShdw>
                    </a:effectLst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32040" bIns="32040" anchor="ctr">
                      <a:noAutofit/>
                    </a:bodyPr>
                    <a:p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  <a:ea typeface="Arial"/>
                      </a:endParaRPr>
                    </a:p>
                  </p:txBody>
                </p:sp>
                <p:sp>
                  <p:nvSpPr>
                    <p:cNvPr id="261" name="Google Shape;338;p29"/>
                    <p:cNvSpPr/>
                    <p:nvPr/>
                  </p:nvSpPr>
                  <p:spPr>
                    <a:xfrm>
                      <a:off x="7728480" y="1387440"/>
                      <a:ext cx="875160" cy="1964520"/>
                    </a:xfrm>
                    <a:custGeom>
                      <a:avLst/>
                      <a:gdLst>
                        <a:gd name="textAreaLeft" fmla="*/ 0 w 875160"/>
                        <a:gd name="textAreaRight" fmla="*/ 875520 w 875160"/>
                        <a:gd name="textAreaTop" fmla="*/ 0 h 1964520"/>
                        <a:gd name="textAreaBottom" fmla="*/ 1964880 h 1964520"/>
                      </a:gdLst>
                      <a:ahLst/>
                      <a:rect l="textAreaLeft" t="textAreaTop" r="textAreaRight" b="textAreaBottom"/>
                      <a:pathLst>
                        <a:path w="5006" h="11233">
                          <a:moveTo>
                            <a:pt x="1036" y="81"/>
                          </a:moveTo>
                          <a:cubicBezTo>
                            <a:pt x="1080" y="99"/>
                            <a:pt x="1125" y="108"/>
                            <a:pt x="1178" y="117"/>
                          </a:cubicBezTo>
                          <a:lnTo>
                            <a:pt x="1178" y="1259"/>
                          </a:lnTo>
                          <a:lnTo>
                            <a:pt x="1036" y="1259"/>
                          </a:lnTo>
                          <a:lnTo>
                            <a:pt x="1036" y="81"/>
                          </a:lnTo>
                          <a:close/>
                          <a:moveTo>
                            <a:pt x="1196" y="126"/>
                          </a:moveTo>
                          <a:cubicBezTo>
                            <a:pt x="1312" y="161"/>
                            <a:pt x="1428" y="197"/>
                            <a:pt x="1553" y="251"/>
                          </a:cubicBezTo>
                          <a:lnTo>
                            <a:pt x="1553" y="732"/>
                          </a:lnTo>
                          <a:lnTo>
                            <a:pt x="1339" y="946"/>
                          </a:lnTo>
                          <a:lnTo>
                            <a:pt x="1339" y="1259"/>
                          </a:lnTo>
                          <a:lnTo>
                            <a:pt x="1196" y="1259"/>
                          </a:lnTo>
                          <a:lnTo>
                            <a:pt x="1196" y="126"/>
                          </a:lnTo>
                          <a:close/>
                          <a:moveTo>
                            <a:pt x="777" y="37"/>
                          </a:moveTo>
                          <a:cubicBezTo>
                            <a:pt x="848" y="45"/>
                            <a:pt x="929" y="63"/>
                            <a:pt x="1018" y="81"/>
                          </a:cubicBezTo>
                          <a:lnTo>
                            <a:pt x="1018" y="1259"/>
                          </a:lnTo>
                          <a:lnTo>
                            <a:pt x="857" y="1259"/>
                          </a:lnTo>
                          <a:cubicBezTo>
                            <a:pt x="857" y="1259"/>
                            <a:pt x="848" y="1268"/>
                            <a:pt x="848" y="1268"/>
                          </a:cubicBezTo>
                          <a:lnTo>
                            <a:pt x="848" y="946"/>
                          </a:lnTo>
                          <a:lnTo>
                            <a:pt x="839" y="938"/>
                          </a:lnTo>
                          <a:lnTo>
                            <a:pt x="643" y="715"/>
                          </a:lnTo>
                          <a:lnTo>
                            <a:pt x="643" y="63"/>
                          </a:lnTo>
                          <a:lnTo>
                            <a:pt x="625" y="63"/>
                          </a:lnTo>
                          <a:lnTo>
                            <a:pt x="625" y="723"/>
                          </a:lnTo>
                          <a:lnTo>
                            <a:pt x="831" y="946"/>
                          </a:lnTo>
                          <a:lnTo>
                            <a:pt x="831" y="1268"/>
                          </a:lnTo>
                          <a:lnTo>
                            <a:pt x="839" y="1268"/>
                          </a:lnTo>
                          <a:cubicBezTo>
                            <a:pt x="795" y="1268"/>
                            <a:pt x="750" y="1303"/>
                            <a:pt x="723" y="1339"/>
                          </a:cubicBezTo>
                          <a:lnTo>
                            <a:pt x="723" y="1330"/>
                          </a:lnTo>
                          <a:lnTo>
                            <a:pt x="358" y="1330"/>
                          </a:lnTo>
                          <a:lnTo>
                            <a:pt x="260" y="1241"/>
                          </a:lnTo>
                          <a:lnTo>
                            <a:pt x="37" y="1241"/>
                          </a:lnTo>
                          <a:lnTo>
                            <a:pt x="37" y="607"/>
                          </a:lnTo>
                          <a:cubicBezTo>
                            <a:pt x="54" y="572"/>
                            <a:pt x="224" y="260"/>
                            <a:pt x="313" y="188"/>
                          </a:cubicBezTo>
                          <a:cubicBezTo>
                            <a:pt x="411" y="117"/>
                            <a:pt x="634" y="37"/>
                            <a:pt x="750" y="37"/>
                          </a:cubicBezTo>
                          <a:close/>
                          <a:moveTo>
                            <a:pt x="1571" y="251"/>
                          </a:moveTo>
                          <a:cubicBezTo>
                            <a:pt x="1919" y="393"/>
                            <a:pt x="2249" y="572"/>
                            <a:pt x="2401" y="768"/>
                          </a:cubicBezTo>
                          <a:cubicBezTo>
                            <a:pt x="2463" y="839"/>
                            <a:pt x="2508" y="946"/>
                            <a:pt x="2552" y="1071"/>
                          </a:cubicBezTo>
                          <a:lnTo>
                            <a:pt x="2053" y="1071"/>
                          </a:lnTo>
                          <a:lnTo>
                            <a:pt x="1794" y="1330"/>
                          </a:lnTo>
                          <a:lnTo>
                            <a:pt x="1482" y="1330"/>
                          </a:lnTo>
                          <a:lnTo>
                            <a:pt x="1482" y="1339"/>
                          </a:lnTo>
                          <a:cubicBezTo>
                            <a:pt x="1455" y="1294"/>
                            <a:pt x="1401" y="1259"/>
                            <a:pt x="1348" y="1259"/>
                          </a:cubicBezTo>
                          <a:lnTo>
                            <a:pt x="1357" y="1259"/>
                          </a:lnTo>
                          <a:lnTo>
                            <a:pt x="1357" y="955"/>
                          </a:lnTo>
                          <a:lnTo>
                            <a:pt x="1571" y="732"/>
                          </a:lnTo>
                          <a:lnTo>
                            <a:pt x="1571" y="251"/>
                          </a:lnTo>
                          <a:close/>
                          <a:moveTo>
                            <a:pt x="2561" y="1089"/>
                          </a:moveTo>
                          <a:cubicBezTo>
                            <a:pt x="2579" y="1143"/>
                            <a:pt x="2597" y="1196"/>
                            <a:pt x="2615" y="1250"/>
                          </a:cubicBezTo>
                          <a:lnTo>
                            <a:pt x="2062" y="1250"/>
                          </a:lnTo>
                          <a:lnTo>
                            <a:pt x="1803" y="1491"/>
                          </a:lnTo>
                          <a:lnTo>
                            <a:pt x="1500" y="1491"/>
                          </a:lnTo>
                          <a:lnTo>
                            <a:pt x="1500" y="1419"/>
                          </a:lnTo>
                          <a:cubicBezTo>
                            <a:pt x="1500" y="1393"/>
                            <a:pt x="1491" y="1366"/>
                            <a:pt x="1482" y="1348"/>
                          </a:cubicBezTo>
                          <a:lnTo>
                            <a:pt x="1803" y="1348"/>
                          </a:lnTo>
                          <a:lnTo>
                            <a:pt x="2062" y="1089"/>
                          </a:lnTo>
                          <a:close/>
                          <a:moveTo>
                            <a:pt x="251" y="1259"/>
                          </a:moveTo>
                          <a:lnTo>
                            <a:pt x="349" y="1348"/>
                          </a:lnTo>
                          <a:lnTo>
                            <a:pt x="723" y="1348"/>
                          </a:lnTo>
                          <a:cubicBezTo>
                            <a:pt x="715" y="1366"/>
                            <a:pt x="706" y="1393"/>
                            <a:pt x="706" y="1419"/>
                          </a:cubicBezTo>
                          <a:lnTo>
                            <a:pt x="706" y="1526"/>
                          </a:lnTo>
                          <a:lnTo>
                            <a:pt x="37" y="1526"/>
                          </a:lnTo>
                          <a:lnTo>
                            <a:pt x="37" y="1259"/>
                          </a:lnTo>
                          <a:close/>
                          <a:moveTo>
                            <a:pt x="2615" y="1268"/>
                          </a:moveTo>
                          <a:cubicBezTo>
                            <a:pt x="2633" y="1303"/>
                            <a:pt x="2642" y="1348"/>
                            <a:pt x="2650" y="1384"/>
                          </a:cubicBezTo>
                          <a:cubicBezTo>
                            <a:pt x="2677" y="1473"/>
                            <a:pt x="2704" y="1571"/>
                            <a:pt x="2740" y="1651"/>
                          </a:cubicBezTo>
                          <a:lnTo>
                            <a:pt x="1500" y="1651"/>
                          </a:lnTo>
                          <a:lnTo>
                            <a:pt x="1500" y="1508"/>
                          </a:lnTo>
                          <a:lnTo>
                            <a:pt x="1812" y="1508"/>
                          </a:lnTo>
                          <a:lnTo>
                            <a:pt x="2062" y="1268"/>
                          </a:lnTo>
                          <a:close/>
                          <a:moveTo>
                            <a:pt x="706" y="1544"/>
                          </a:moveTo>
                          <a:lnTo>
                            <a:pt x="706" y="1687"/>
                          </a:lnTo>
                          <a:lnTo>
                            <a:pt x="37" y="1687"/>
                          </a:lnTo>
                          <a:lnTo>
                            <a:pt x="37" y="1544"/>
                          </a:lnTo>
                          <a:close/>
                          <a:moveTo>
                            <a:pt x="2740" y="1669"/>
                          </a:moveTo>
                          <a:cubicBezTo>
                            <a:pt x="2757" y="1714"/>
                            <a:pt x="2775" y="1758"/>
                            <a:pt x="2793" y="1803"/>
                          </a:cubicBezTo>
                          <a:lnTo>
                            <a:pt x="1500" y="1803"/>
                          </a:lnTo>
                          <a:lnTo>
                            <a:pt x="1500" y="1669"/>
                          </a:lnTo>
                          <a:close/>
                          <a:moveTo>
                            <a:pt x="706" y="1705"/>
                          </a:moveTo>
                          <a:lnTo>
                            <a:pt x="706" y="1839"/>
                          </a:lnTo>
                          <a:lnTo>
                            <a:pt x="384" y="1839"/>
                          </a:lnTo>
                          <a:lnTo>
                            <a:pt x="277" y="1928"/>
                          </a:lnTo>
                          <a:lnTo>
                            <a:pt x="37" y="1928"/>
                          </a:lnTo>
                          <a:lnTo>
                            <a:pt x="37" y="1705"/>
                          </a:lnTo>
                          <a:close/>
                          <a:moveTo>
                            <a:pt x="2802" y="1821"/>
                          </a:moveTo>
                          <a:cubicBezTo>
                            <a:pt x="2820" y="1865"/>
                            <a:pt x="2847" y="1910"/>
                            <a:pt x="2873" y="1955"/>
                          </a:cubicBezTo>
                          <a:cubicBezTo>
                            <a:pt x="2891" y="1981"/>
                            <a:pt x="2945" y="2035"/>
                            <a:pt x="2989" y="2070"/>
                          </a:cubicBezTo>
                          <a:lnTo>
                            <a:pt x="1937" y="2070"/>
                          </a:lnTo>
                          <a:lnTo>
                            <a:pt x="1767" y="1928"/>
                          </a:lnTo>
                          <a:lnTo>
                            <a:pt x="1500" y="1928"/>
                          </a:lnTo>
                          <a:lnTo>
                            <a:pt x="1500" y="1946"/>
                          </a:lnTo>
                          <a:lnTo>
                            <a:pt x="1758" y="1946"/>
                          </a:lnTo>
                          <a:lnTo>
                            <a:pt x="1928" y="2088"/>
                          </a:lnTo>
                          <a:lnTo>
                            <a:pt x="3016" y="2088"/>
                          </a:lnTo>
                          <a:cubicBezTo>
                            <a:pt x="3043" y="2115"/>
                            <a:pt x="3070" y="2133"/>
                            <a:pt x="3070" y="2142"/>
                          </a:cubicBezTo>
                          <a:cubicBezTo>
                            <a:pt x="3079" y="2142"/>
                            <a:pt x="3114" y="2160"/>
                            <a:pt x="3168" y="2204"/>
                          </a:cubicBezTo>
                          <a:lnTo>
                            <a:pt x="2249" y="2204"/>
                          </a:lnTo>
                          <a:cubicBezTo>
                            <a:pt x="2240" y="2169"/>
                            <a:pt x="2222" y="2151"/>
                            <a:pt x="2187" y="2151"/>
                          </a:cubicBezTo>
                          <a:cubicBezTo>
                            <a:pt x="2151" y="2151"/>
                            <a:pt x="2124" y="2178"/>
                            <a:pt x="2124" y="2213"/>
                          </a:cubicBezTo>
                          <a:cubicBezTo>
                            <a:pt x="2124" y="2240"/>
                            <a:pt x="2151" y="2267"/>
                            <a:pt x="2187" y="2267"/>
                          </a:cubicBezTo>
                          <a:cubicBezTo>
                            <a:pt x="2222" y="2267"/>
                            <a:pt x="2240" y="2249"/>
                            <a:pt x="2249" y="2222"/>
                          </a:cubicBezTo>
                          <a:lnTo>
                            <a:pt x="3195" y="2222"/>
                          </a:lnTo>
                          <a:cubicBezTo>
                            <a:pt x="3266" y="2267"/>
                            <a:pt x="3364" y="2338"/>
                            <a:pt x="3471" y="2409"/>
                          </a:cubicBezTo>
                          <a:lnTo>
                            <a:pt x="2909" y="2409"/>
                          </a:lnTo>
                          <a:lnTo>
                            <a:pt x="2749" y="2294"/>
                          </a:lnTo>
                          <a:lnTo>
                            <a:pt x="2392" y="2294"/>
                          </a:lnTo>
                          <a:cubicBezTo>
                            <a:pt x="2392" y="2267"/>
                            <a:pt x="2374" y="2249"/>
                            <a:pt x="2347" y="2249"/>
                          </a:cubicBezTo>
                          <a:cubicBezTo>
                            <a:pt x="2311" y="2249"/>
                            <a:pt x="2294" y="2267"/>
                            <a:pt x="2294" y="2302"/>
                          </a:cubicBezTo>
                          <a:cubicBezTo>
                            <a:pt x="2294" y="2329"/>
                            <a:pt x="2311" y="2356"/>
                            <a:pt x="2347" y="2356"/>
                          </a:cubicBezTo>
                          <a:cubicBezTo>
                            <a:pt x="2374" y="2356"/>
                            <a:pt x="2392" y="2338"/>
                            <a:pt x="2392" y="2311"/>
                          </a:cubicBezTo>
                          <a:lnTo>
                            <a:pt x="2740" y="2311"/>
                          </a:lnTo>
                          <a:lnTo>
                            <a:pt x="2909" y="2427"/>
                          </a:lnTo>
                          <a:lnTo>
                            <a:pt x="3498" y="2427"/>
                          </a:lnTo>
                          <a:cubicBezTo>
                            <a:pt x="3569" y="2481"/>
                            <a:pt x="3650" y="2534"/>
                            <a:pt x="3721" y="2588"/>
                          </a:cubicBezTo>
                          <a:lnTo>
                            <a:pt x="3418" y="2588"/>
                          </a:lnTo>
                          <a:lnTo>
                            <a:pt x="3123" y="2882"/>
                          </a:lnTo>
                          <a:cubicBezTo>
                            <a:pt x="3114" y="2873"/>
                            <a:pt x="3105" y="2873"/>
                            <a:pt x="3096" y="2873"/>
                          </a:cubicBezTo>
                          <a:cubicBezTo>
                            <a:pt x="3061" y="2873"/>
                            <a:pt x="3043" y="2891"/>
                            <a:pt x="3043" y="2927"/>
                          </a:cubicBezTo>
                          <a:cubicBezTo>
                            <a:pt x="3043" y="2954"/>
                            <a:pt x="3061" y="2980"/>
                            <a:pt x="3096" y="2980"/>
                          </a:cubicBezTo>
                          <a:cubicBezTo>
                            <a:pt x="3123" y="2980"/>
                            <a:pt x="3150" y="2954"/>
                            <a:pt x="3150" y="2927"/>
                          </a:cubicBezTo>
                          <a:cubicBezTo>
                            <a:pt x="3150" y="2909"/>
                            <a:pt x="3141" y="2900"/>
                            <a:pt x="3141" y="2891"/>
                          </a:cubicBezTo>
                          <a:lnTo>
                            <a:pt x="3427" y="2615"/>
                          </a:lnTo>
                          <a:lnTo>
                            <a:pt x="3748" y="2615"/>
                          </a:lnTo>
                          <a:cubicBezTo>
                            <a:pt x="3792" y="2641"/>
                            <a:pt x="3837" y="2677"/>
                            <a:pt x="3882" y="2713"/>
                          </a:cubicBezTo>
                          <a:lnTo>
                            <a:pt x="3623" y="2713"/>
                          </a:lnTo>
                          <a:lnTo>
                            <a:pt x="3302" y="3025"/>
                          </a:lnTo>
                          <a:cubicBezTo>
                            <a:pt x="3293" y="3025"/>
                            <a:pt x="3284" y="3016"/>
                            <a:pt x="3275" y="3016"/>
                          </a:cubicBezTo>
                          <a:cubicBezTo>
                            <a:pt x="3239" y="3016"/>
                            <a:pt x="3221" y="3043"/>
                            <a:pt x="3221" y="3070"/>
                          </a:cubicBezTo>
                          <a:cubicBezTo>
                            <a:pt x="3221" y="3105"/>
                            <a:pt x="3239" y="3123"/>
                            <a:pt x="3275" y="3123"/>
                          </a:cubicBezTo>
                          <a:cubicBezTo>
                            <a:pt x="3302" y="3123"/>
                            <a:pt x="3328" y="3105"/>
                            <a:pt x="3328" y="3070"/>
                          </a:cubicBezTo>
                          <a:cubicBezTo>
                            <a:pt x="3328" y="3061"/>
                            <a:pt x="3320" y="3052"/>
                            <a:pt x="3311" y="3043"/>
                          </a:cubicBezTo>
                          <a:lnTo>
                            <a:pt x="3632" y="2731"/>
                          </a:lnTo>
                          <a:lnTo>
                            <a:pt x="3899" y="2731"/>
                          </a:lnTo>
                          <a:cubicBezTo>
                            <a:pt x="3971" y="2784"/>
                            <a:pt x="4033" y="2838"/>
                            <a:pt x="4078" y="2891"/>
                          </a:cubicBezTo>
                          <a:lnTo>
                            <a:pt x="3801" y="2891"/>
                          </a:lnTo>
                          <a:lnTo>
                            <a:pt x="3498" y="3177"/>
                          </a:lnTo>
                          <a:cubicBezTo>
                            <a:pt x="3489" y="3177"/>
                            <a:pt x="3480" y="3168"/>
                            <a:pt x="3471" y="3168"/>
                          </a:cubicBezTo>
                          <a:cubicBezTo>
                            <a:pt x="3444" y="3168"/>
                            <a:pt x="3418" y="3195"/>
                            <a:pt x="3418" y="3221"/>
                          </a:cubicBezTo>
                          <a:cubicBezTo>
                            <a:pt x="3418" y="3248"/>
                            <a:pt x="3444" y="3275"/>
                            <a:pt x="3471" y="3275"/>
                          </a:cubicBezTo>
                          <a:cubicBezTo>
                            <a:pt x="3498" y="3275"/>
                            <a:pt x="3525" y="3248"/>
                            <a:pt x="3525" y="3221"/>
                          </a:cubicBezTo>
                          <a:cubicBezTo>
                            <a:pt x="3525" y="3212"/>
                            <a:pt x="3516" y="3195"/>
                            <a:pt x="3516" y="3186"/>
                          </a:cubicBezTo>
                          <a:lnTo>
                            <a:pt x="3810" y="2909"/>
                          </a:lnTo>
                          <a:lnTo>
                            <a:pt x="4096" y="2909"/>
                          </a:lnTo>
                          <a:cubicBezTo>
                            <a:pt x="4122" y="2927"/>
                            <a:pt x="4140" y="2945"/>
                            <a:pt x="4149" y="2972"/>
                          </a:cubicBezTo>
                          <a:cubicBezTo>
                            <a:pt x="4176" y="2998"/>
                            <a:pt x="4194" y="3025"/>
                            <a:pt x="4212" y="3052"/>
                          </a:cubicBezTo>
                          <a:lnTo>
                            <a:pt x="3623" y="3605"/>
                          </a:lnTo>
                          <a:lnTo>
                            <a:pt x="3623" y="4470"/>
                          </a:lnTo>
                          <a:lnTo>
                            <a:pt x="3382" y="4470"/>
                          </a:lnTo>
                          <a:lnTo>
                            <a:pt x="3382" y="3944"/>
                          </a:lnTo>
                          <a:lnTo>
                            <a:pt x="3373" y="3935"/>
                          </a:lnTo>
                          <a:lnTo>
                            <a:pt x="3061" y="3641"/>
                          </a:lnTo>
                          <a:lnTo>
                            <a:pt x="2204" y="3641"/>
                          </a:lnTo>
                          <a:lnTo>
                            <a:pt x="1401" y="2802"/>
                          </a:lnTo>
                          <a:lnTo>
                            <a:pt x="1401" y="2053"/>
                          </a:lnTo>
                          <a:lnTo>
                            <a:pt x="1393" y="2053"/>
                          </a:lnTo>
                          <a:cubicBezTo>
                            <a:pt x="1455" y="2035"/>
                            <a:pt x="1500" y="1972"/>
                            <a:pt x="1500" y="1901"/>
                          </a:cubicBezTo>
                          <a:lnTo>
                            <a:pt x="1500" y="1821"/>
                          </a:lnTo>
                          <a:close/>
                          <a:moveTo>
                            <a:pt x="4229" y="3070"/>
                          </a:moveTo>
                          <a:cubicBezTo>
                            <a:pt x="4292" y="3168"/>
                            <a:pt x="4354" y="3275"/>
                            <a:pt x="4417" y="3400"/>
                          </a:cubicBezTo>
                          <a:lnTo>
                            <a:pt x="3837" y="3926"/>
                          </a:lnTo>
                          <a:lnTo>
                            <a:pt x="3837" y="4470"/>
                          </a:lnTo>
                          <a:lnTo>
                            <a:pt x="3864" y="4470"/>
                          </a:lnTo>
                          <a:lnTo>
                            <a:pt x="3864" y="3935"/>
                          </a:lnTo>
                          <a:lnTo>
                            <a:pt x="4426" y="3418"/>
                          </a:lnTo>
                          <a:cubicBezTo>
                            <a:pt x="4461" y="3471"/>
                            <a:pt x="4488" y="3534"/>
                            <a:pt x="4515" y="3596"/>
                          </a:cubicBezTo>
                          <a:lnTo>
                            <a:pt x="4176" y="3899"/>
                          </a:lnTo>
                          <a:lnTo>
                            <a:pt x="4176" y="4113"/>
                          </a:lnTo>
                          <a:cubicBezTo>
                            <a:pt x="4149" y="4122"/>
                            <a:pt x="4131" y="4140"/>
                            <a:pt x="4131" y="4167"/>
                          </a:cubicBezTo>
                          <a:cubicBezTo>
                            <a:pt x="4131" y="4194"/>
                            <a:pt x="4149" y="4220"/>
                            <a:pt x="4185" y="4220"/>
                          </a:cubicBezTo>
                          <a:cubicBezTo>
                            <a:pt x="4212" y="4220"/>
                            <a:pt x="4238" y="4194"/>
                            <a:pt x="4238" y="4167"/>
                          </a:cubicBezTo>
                          <a:cubicBezTo>
                            <a:pt x="4238" y="4140"/>
                            <a:pt x="4221" y="4122"/>
                            <a:pt x="4194" y="4113"/>
                          </a:cubicBezTo>
                          <a:lnTo>
                            <a:pt x="4194" y="3908"/>
                          </a:lnTo>
                          <a:lnTo>
                            <a:pt x="4524" y="3605"/>
                          </a:lnTo>
                          <a:cubicBezTo>
                            <a:pt x="4676" y="3917"/>
                            <a:pt x="4800" y="4256"/>
                            <a:pt x="4872" y="4533"/>
                          </a:cubicBezTo>
                          <a:lnTo>
                            <a:pt x="4658" y="4533"/>
                          </a:lnTo>
                          <a:lnTo>
                            <a:pt x="4577" y="4658"/>
                          </a:lnTo>
                          <a:lnTo>
                            <a:pt x="4051" y="4658"/>
                          </a:lnTo>
                          <a:lnTo>
                            <a:pt x="4051" y="4675"/>
                          </a:lnTo>
                          <a:lnTo>
                            <a:pt x="4595" y="4675"/>
                          </a:lnTo>
                          <a:lnTo>
                            <a:pt x="4667" y="4551"/>
                          </a:lnTo>
                          <a:lnTo>
                            <a:pt x="4881" y="4551"/>
                          </a:lnTo>
                          <a:cubicBezTo>
                            <a:pt x="4899" y="4613"/>
                            <a:pt x="4916" y="4675"/>
                            <a:pt x="4925" y="4738"/>
                          </a:cubicBezTo>
                          <a:cubicBezTo>
                            <a:pt x="4925" y="4782"/>
                            <a:pt x="4934" y="4827"/>
                            <a:pt x="4934" y="4881"/>
                          </a:cubicBezTo>
                          <a:lnTo>
                            <a:pt x="4051" y="4881"/>
                          </a:lnTo>
                          <a:lnTo>
                            <a:pt x="4051" y="4693"/>
                          </a:lnTo>
                          <a:cubicBezTo>
                            <a:pt x="4051" y="4568"/>
                            <a:pt x="3953" y="4470"/>
                            <a:pt x="3837" y="4470"/>
                          </a:cubicBezTo>
                          <a:lnTo>
                            <a:pt x="3641" y="4470"/>
                          </a:lnTo>
                          <a:lnTo>
                            <a:pt x="3641" y="3614"/>
                          </a:lnTo>
                          <a:lnTo>
                            <a:pt x="4229" y="3070"/>
                          </a:lnTo>
                          <a:close/>
                          <a:moveTo>
                            <a:pt x="804" y="2053"/>
                          </a:moveTo>
                          <a:lnTo>
                            <a:pt x="804" y="2811"/>
                          </a:lnTo>
                          <a:lnTo>
                            <a:pt x="1660" y="3658"/>
                          </a:lnTo>
                          <a:lnTo>
                            <a:pt x="1660" y="4533"/>
                          </a:lnTo>
                          <a:lnTo>
                            <a:pt x="1303" y="4881"/>
                          </a:lnTo>
                          <a:lnTo>
                            <a:pt x="866" y="4881"/>
                          </a:lnTo>
                          <a:lnTo>
                            <a:pt x="866" y="4898"/>
                          </a:lnTo>
                          <a:lnTo>
                            <a:pt x="1312" y="4898"/>
                          </a:lnTo>
                          <a:lnTo>
                            <a:pt x="1321" y="4890"/>
                          </a:lnTo>
                          <a:lnTo>
                            <a:pt x="1678" y="4542"/>
                          </a:lnTo>
                          <a:lnTo>
                            <a:pt x="1678" y="3650"/>
                          </a:lnTo>
                          <a:lnTo>
                            <a:pt x="822" y="2802"/>
                          </a:lnTo>
                          <a:lnTo>
                            <a:pt x="822" y="2053"/>
                          </a:lnTo>
                          <a:close/>
                          <a:moveTo>
                            <a:pt x="4943" y="4898"/>
                          </a:moveTo>
                          <a:cubicBezTo>
                            <a:pt x="4943" y="4970"/>
                            <a:pt x="4952" y="5050"/>
                            <a:pt x="4952" y="5130"/>
                          </a:cubicBezTo>
                          <a:lnTo>
                            <a:pt x="4051" y="5130"/>
                          </a:lnTo>
                          <a:lnTo>
                            <a:pt x="4051" y="4898"/>
                          </a:lnTo>
                          <a:close/>
                          <a:moveTo>
                            <a:pt x="4952" y="5148"/>
                          </a:moveTo>
                          <a:cubicBezTo>
                            <a:pt x="4952" y="5255"/>
                            <a:pt x="4952" y="5371"/>
                            <a:pt x="4952" y="5478"/>
                          </a:cubicBezTo>
                          <a:lnTo>
                            <a:pt x="4720" y="5478"/>
                          </a:lnTo>
                          <a:lnTo>
                            <a:pt x="4613" y="5362"/>
                          </a:lnTo>
                          <a:lnTo>
                            <a:pt x="4051" y="5362"/>
                          </a:lnTo>
                          <a:lnTo>
                            <a:pt x="4051" y="5148"/>
                          </a:lnTo>
                          <a:close/>
                          <a:moveTo>
                            <a:pt x="4051" y="5371"/>
                          </a:moveTo>
                          <a:lnTo>
                            <a:pt x="4051" y="5380"/>
                          </a:lnTo>
                          <a:lnTo>
                            <a:pt x="4604" y="5380"/>
                          </a:lnTo>
                          <a:lnTo>
                            <a:pt x="4711" y="5496"/>
                          </a:lnTo>
                          <a:lnTo>
                            <a:pt x="4952" y="5496"/>
                          </a:lnTo>
                          <a:cubicBezTo>
                            <a:pt x="4952" y="5559"/>
                            <a:pt x="4943" y="5621"/>
                            <a:pt x="4943" y="5675"/>
                          </a:cubicBezTo>
                          <a:lnTo>
                            <a:pt x="4765" y="5675"/>
                          </a:lnTo>
                          <a:lnTo>
                            <a:pt x="4693" y="5612"/>
                          </a:lnTo>
                          <a:cubicBezTo>
                            <a:pt x="4693" y="5612"/>
                            <a:pt x="4702" y="5612"/>
                            <a:pt x="4702" y="5603"/>
                          </a:cubicBezTo>
                          <a:cubicBezTo>
                            <a:pt x="4711" y="5585"/>
                            <a:pt x="4702" y="5550"/>
                            <a:pt x="4676" y="5532"/>
                          </a:cubicBezTo>
                          <a:cubicBezTo>
                            <a:pt x="4669" y="5530"/>
                            <a:pt x="4662" y="5528"/>
                            <a:pt x="4654" y="5528"/>
                          </a:cubicBezTo>
                          <a:cubicBezTo>
                            <a:pt x="4633" y="5528"/>
                            <a:pt x="4611" y="5539"/>
                            <a:pt x="4604" y="5559"/>
                          </a:cubicBezTo>
                          <a:cubicBezTo>
                            <a:pt x="4586" y="5585"/>
                            <a:pt x="4604" y="5621"/>
                            <a:pt x="4631" y="5630"/>
                          </a:cubicBezTo>
                          <a:cubicBezTo>
                            <a:pt x="4638" y="5634"/>
                            <a:pt x="4646" y="5636"/>
                            <a:pt x="4653" y="5636"/>
                          </a:cubicBezTo>
                          <a:cubicBezTo>
                            <a:pt x="4664" y="5636"/>
                            <a:pt x="4674" y="5632"/>
                            <a:pt x="4684" y="5621"/>
                          </a:cubicBezTo>
                          <a:lnTo>
                            <a:pt x="4765" y="5692"/>
                          </a:lnTo>
                          <a:lnTo>
                            <a:pt x="4943" y="5692"/>
                          </a:lnTo>
                          <a:cubicBezTo>
                            <a:pt x="4943" y="5737"/>
                            <a:pt x="4934" y="5773"/>
                            <a:pt x="4934" y="5817"/>
                          </a:cubicBezTo>
                          <a:lnTo>
                            <a:pt x="4649" y="5817"/>
                          </a:lnTo>
                          <a:lnTo>
                            <a:pt x="4568" y="5728"/>
                          </a:lnTo>
                          <a:cubicBezTo>
                            <a:pt x="4568" y="5728"/>
                            <a:pt x="4568" y="5728"/>
                            <a:pt x="4577" y="5719"/>
                          </a:cubicBezTo>
                          <a:cubicBezTo>
                            <a:pt x="4586" y="5692"/>
                            <a:pt x="4577" y="5666"/>
                            <a:pt x="4551" y="5648"/>
                          </a:cubicBezTo>
                          <a:cubicBezTo>
                            <a:pt x="4544" y="5646"/>
                            <a:pt x="4537" y="5644"/>
                            <a:pt x="4529" y="5644"/>
                          </a:cubicBezTo>
                          <a:cubicBezTo>
                            <a:pt x="4508" y="5644"/>
                            <a:pt x="4486" y="5655"/>
                            <a:pt x="4479" y="5675"/>
                          </a:cubicBezTo>
                          <a:cubicBezTo>
                            <a:pt x="4461" y="5701"/>
                            <a:pt x="4479" y="5737"/>
                            <a:pt x="4497" y="5746"/>
                          </a:cubicBezTo>
                          <a:cubicBezTo>
                            <a:pt x="4510" y="5750"/>
                            <a:pt x="4522" y="5753"/>
                            <a:pt x="4532" y="5753"/>
                          </a:cubicBezTo>
                          <a:cubicBezTo>
                            <a:pt x="4542" y="5753"/>
                            <a:pt x="4551" y="5750"/>
                            <a:pt x="4560" y="5746"/>
                          </a:cubicBezTo>
                          <a:lnTo>
                            <a:pt x="4640" y="5835"/>
                          </a:lnTo>
                          <a:lnTo>
                            <a:pt x="4934" y="5835"/>
                          </a:lnTo>
                          <a:cubicBezTo>
                            <a:pt x="4925" y="5862"/>
                            <a:pt x="4925" y="5898"/>
                            <a:pt x="4916" y="5924"/>
                          </a:cubicBezTo>
                          <a:lnTo>
                            <a:pt x="4542" y="5924"/>
                          </a:lnTo>
                          <a:lnTo>
                            <a:pt x="4461" y="5853"/>
                          </a:lnTo>
                          <a:cubicBezTo>
                            <a:pt x="4479" y="5826"/>
                            <a:pt x="4461" y="5791"/>
                            <a:pt x="4435" y="5782"/>
                          </a:cubicBezTo>
                          <a:cubicBezTo>
                            <a:pt x="4427" y="5777"/>
                            <a:pt x="4420" y="5774"/>
                            <a:pt x="4412" y="5774"/>
                          </a:cubicBezTo>
                          <a:cubicBezTo>
                            <a:pt x="4394" y="5774"/>
                            <a:pt x="4376" y="5789"/>
                            <a:pt x="4363" y="5808"/>
                          </a:cubicBezTo>
                          <a:cubicBezTo>
                            <a:pt x="4354" y="5835"/>
                            <a:pt x="4363" y="5862"/>
                            <a:pt x="4390" y="5880"/>
                          </a:cubicBezTo>
                          <a:cubicBezTo>
                            <a:pt x="4395" y="5882"/>
                            <a:pt x="4401" y="5883"/>
                            <a:pt x="4408" y="5883"/>
                          </a:cubicBezTo>
                          <a:cubicBezTo>
                            <a:pt x="4423" y="5883"/>
                            <a:pt x="4440" y="5877"/>
                            <a:pt x="4452" y="5871"/>
                          </a:cubicBezTo>
                          <a:lnTo>
                            <a:pt x="4533" y="5942"/>
                          </a:lnTo>
                          <a:lnTo>
                            <a:pt x="4916" y="5942"/>
                          </a:lnTo>
                          <a:cubicBezTo>
                            <a:pt x="4916" y="5960"/>
                            <a:pt x="4907" y="5978"/>
                            <a:pt x="4907" y="6005"/>
                          </a:cubicBezTo>
                          <a:cubicBezTo>
                            <a:pt x="4899" y="6022"/>
                            <a:pt x="4899" y="6049"/>
                            <a:pt x="4890" y="6067"/>
                          </a:cubicBezTo>
                          <a:lnTo>
                            <a:pt x="4328" y="6067"/>
                          </a:lnTo>
                          <a:lnTo>
                            <a:pt x="4221" y="5969"/>
                          </a:lnTo>
                          <a:cubicBezTo>
                            <a:pt x="4229" y="5960"/>
                            <a:pt x="4229" y="5960"/>
                            <a:pt x="4229" y="5960"/>
                          </a:cubicBezTo>
                          <a:cubicBezTo>
                            <a:pt x="4247" y="5933"/>
                            <a:pt x="4229" y="5898"/>
                            <a:pt x="4203" y="5889"/>
                          </a:cubicBezTo>
                          <a:cubicBezTo>
                            <a:pt x="4193" y="5882"/>
                            <a:pt x="4184" y="5879"/>
                            <a:pt x="4175" y="5879"/>
                          </a:cubicBezTo>
                          <a:cubicBezTo>
                            <a:pt x="4158" y="5879"/>
                            <a:pt x="4143" y="5889"/>
                            <a:pt x="4131" y="5907"/>
                          </a:cubicBezTo>
                          <a:cubicBezTo>
                            <a:pt x="4122" y="5933"/>
                            <a:pt x="4131" y="5969"/>
                            <a:pt x="4158" y="5978"/>
                          </a:cubicBezTo>
                          <a:cubicBezTo>
                            <a:pt x="4167" y="5982"/>
                            <a:pt x="4176" y="5985"/>
                            <a:pt x="4185" y="5985"/>
                          </a:cubicBezTo>
                          <a:cubicBezTo>
                            <a:pt x="4194" y="5985"/>
                            <a:pt x="4203" y="5982"/>
                            <a:pt x="4212" y="5978"/>
                          </a:cubicBezTo>
                          <a:lnTo>
                            <a:pt x="4319" y="6085"/>
                          </a:lnTo>
                          <a:lnTo>
                            <a:pt x="4890" y="6085"/>
                          </a:lnTo>
                          <a:cubicBezTo>
                            <a:pt x="4881" y="6121"/>
                            <a:pt x="4863" y="6156"/>
                            <a:pt x="4854" y="6192"/>
                          </a:cubicBezTo>
                          <a:lnTo>
                            <a:pt x="4122" y="6192"/>
                          </a:lnTo>
                          <a:lnTo>
                            <a:pt x="3882" y="5924"/>
                          </a:lnTo>
                          <a:lnTo>
                            <a:pt x="3882" y="5576"/>
                          </a:lnTo>
                          <a:lnTo>
                            <a:pt x="3864" y="5576"/>
                          </a:lnTo>
                          <a:lnTo>
                            <a:pt x="3864" y="5933"/>
                          </a:lnTo>
                          <a:lnTo>
                            <a:pt x="4113" y="6210"/>
                          </a:lnTo>
                          <a:lnTo>
                            <a:pt x="4854" y="6210"/>
                          </a:lnTo>
                          <a:cubicBezTo>
                            <a:pt x="4827" y="6272"/>
                            <a:pt x="4809" y="6335"/>
                            <a:pt x="4783" y="6406"/>
                          </a:cubicBezTo>
                          <a:lnTo>
                            <a:pt x="4783" y="6397"/>
                          </a:lnTo>
                          <a:lnTo>
                            <a:pt x="4087" y="6397"/>
                          </a:lnTo>
                          <a:lnTo>
                            <a:pt x="3641" y="5960"/>
                          </a:lnTo>
                          <a:lnTo>
                            <a:pt x="3641" y="5576"/>
                          </a:lnTo>
                          <a:lnTo>
                            <a:pt x="3837" y="5576"/>
                          </a:lnTo>
                          <a:cubicBezTo>
                            <a:pt x="3953" y="5576"/>
                            <a:pt x="4042" y="5487"/>
                            <a:pt x="4051" y="5371"/>
                          </a:cubicBezTo>
                          <a:close/>
                          <a:moveTo>
                            <a:pt x="3623" y="5576"/>
                          </a:moveTo>
                          <a:lnTo>
                            <a:pt x="3623" y="5969"/>
                          </a:lnTo>
                          <a:lnTo>
                            <a:pt x="4078" y="6415"/>
                          </a:lnTo>
                          <a:lnTo>
                            <a:pt x="4774" y="6415"/>
                          </a:lnTo>
                          <a:cubicBezTo>
                            <a:pt x="4756" y="6486"/>
                            <a:pt x="4729" y="6558"/>
                            <a:pt x="4702" y="6620"/>
                          </a:cubicBezTo>
                          <a:lnTo>
                            <a:pt x="4060" y="6620"/>
                          </a:lnTo>
                          <a:lnTo>
                            <a:pt x="3400" y="5924"/>
                          </a:lnTo>
                          <a:lnTo>
                            <a:pt x="3400" y="5576"/>
                          </a:lnTo>
                          <a:close/>
                          <a:moveTo>
                            <a:pt x="3382" y="5576"/>
                          </a:moveTo>
                          <a:lnTo>
                            <a:pt x="3382" y="5933"/>
                          </a:lnTo>
                          <a:lnTo>
                            <a:pt x="4051" y="6638"/>
                          </a:lnTo>
                          <a:lnTo>
                            <a:pt x="4693" y="6638"/>
                          </a:lnTo>
                          <a:cubicBezTo>
                            <a:pt x="4667" y="6709"/>
                            <a:pt x="4640" y="6790"/>
                            <a:pt x="4613" y="6861"/>
                          </a:cubicBezTo>
                          <a:lnTo>
                            <a:pt x="4060" y="6861"/>
                          </a:lnTo>
                          <a:lnTo>
                            <a:pt x="3168" y="5951"/>
                          </a:lnTo>
                          <a:lnTo>
                            <a:pt x="3177" y="5576"/>
                          </a:lnTo>
                          <a:close/>
                          <a:moveTo>
                            <a:pt x="4533" y="8262"/>
                          </a:moveTo>
                          <a:cubicBezTo>
                            <a:pt x="4542" y="8297"/>
                            <a:pt x="4542" y="8342"/>
                            <a:pt x="4551" y="8378"/>
                          </a:cubicBezTo>
                          <a:lnTo>
                            <a:pt x="4238" y="8378"/>
                          </a:lnTo>
                          <a:lnTo>
                            <a:pt x="4051" y="8503"/>
                          </a:lnTo>
                          <a:lnTo>
                            <a:pt x="3659" y="8503"/>
                          </a:lnTo>
                          <a:lnTo>
                            <a:pt x="3659" y="8413"/>
                          </a:lnTo>
                          <a:cubicBezTo>
                            <a:pt x="3659" y="8404"/>
                            <a:pt x="3659" y="8404"/>
                            <a:pt x="3659" y="8395"/>
                          </a:cubicBezTo>
                          <a:lnTo>
                            <a:pt x="4060" y="8395"/>
                          </a:lnTo>
                          <a:lnTo>
                            <a:pt x="4247" y="8262"/>
                          </a:lnTo>
                          <a:close/>
                          <a:moveTo>
                            <a:pt x="4551" y="8395"/>
                          </a:moveTo>
                          <a:cubicBezTo>
                            <a:pt x="4560" y="8511"/>
                            <a:pt x="4560" y="8619"/>
                            <a:pt x="4560" y="8717"/>
                          </a:cubicBezTo>
                          <a:lnTo>
                            <a:pt x="4212" y="8717"/>
                          </a:lnTo>
                          <a:lnTo>
                            <a:pt x="4087" y="8592"/>
                          </a:lnTo>
                          <a:lnTo>
                            <a:pt x="3659" y="8592"/>
                          </a:lnTo>
                          <a:lnTo>
                            <a:pt x="3659" y="8520"/>
                          </a:lnTo>
                          <a:lnTo>
                            <a:pt x="4060" y="8520"/>
                          </a:lnTo>
                          <a:lnTo>
                            <a:pt x="4247" y="8395"/>
                          </a:lnTo>
                          <a:close/>
                          <a:moveTo>
                            <a:pt x="4078" y="8610"/>
                          </a:moveTo>
                          <a:lnTo>
                            <a:pt x="4203" y="8734"/>
                          </a:lnTo>
                          <a:lnTo>
                            <a:pt x="4560" y="8734"/>
                          </a:lnTo>
                          <a:cubicBezTo>
                            <a:pt x="4551" y="8761"/>
                            <a:pt x="4551" y="8797"/>
                            <a:pt x="4551" y="8824"/>
                          </a:cubicBezTo>
                          <a:lnTo>
                            <a:pt x="4212" y="8824"/>
                          </a:lnTo>
                          <a:lnTo>
                            <a:pt x="4060" y="8690"/>
                          </a:lnTo>
                          <a:lnTo>
                            <a:pt x="3659" y="8690"/>
                          </a:lnTo>
                          <a:lnTo>
                            <a:pt x="3659" y="8610"/>
                          </a:lnTo>
                          <a:close/>
                          <a:moveTo>
                            <a:pt x="322" y="8333"/>
                          </a:moveTo>
                          <a:lnTo>
                            <a:pt x="679" y="8699"/>
                          </a:lnTo>
                          <a:lnTo>
                            <a:pt x="679" y="9002"/>
                          </a:lnTo>
                          <a:lnTo>
                            <a:pt x="581" y="9002"/>
                          </a:lnTo>
                          <a:lnTo>
                            <a:pt x="581" y="8761"/>
                          </a:lnTo>
                          <a:lnTo>
                            <a:pt x="322" y="8529"/>
                          </a:lnTo>
                          <a:lnTo>
                            <a:pt x="37" y="8529"/>
                          </a:lnTo>
                          <a:lnTo>
                            <a:pt x="37" y="8333"/>
                          </a:lnTo>
                          <a:close/>
                          <a:moveTo>
                            <a:pt x="322" y="8181"/>
                          </a:moveTo>
                          <a:lnTo>
                            <a:pt x="857" y="8699"/>
                          </a:lnTo>
                          <a:lnTo>
                            <a:pt x="857" y="9002"/>
                          </a:lnTo>
                          <a:lnTo>
                            <a:pt x="697" y="9002"/>
                          </a:lnTo>
                          <a:lnTo>
                            <a:pt x="697" y="8699"/>
                          </a:lnTo>
                          <a:lnTo>
                            <a:pt x="331" y="8315"/>
                          </a:lnTo>
                          <a:lnTo>
                            <a:pt x="37" y="8315"/>
                          </a:lnTo>
                          <a:lnTo>
                            <a:pt x="37" y="8181"/>
                          </a:lnTo>
                          <a:close/>
                          <a:moveTo>
                            <a:pt x="706" y="1856"/>
                          </a:moveTo>
                          <a:lnTo>
                            <a:pt x="706" y="1901"/>
                          </a:lnTo>
                          <a:cubicBezTo>
                            <a:pt x="706" y="1972"/>
                            <a:pt x="750" y="2035"/>
                            <a:pt x="822" y="2053"/>
                          </a:cubicBezTo>
                          <a:cubicBezTo>
                            <a:pt x="831" y="2053"/>
                            <a:pt x="848" y="2062"/>
                            <a:pt x="857" y="2062"/>
                          </a:cubicBezTo>
                          <a:lnTo>
                            <a:pt x="964" y="2062"/>
                          </a:lnTo>
                          <a:lnTo>
                            <a:pt x="964" y="2802"/>
                          </a:lnTo>
                          <a:lnTo>
                            <a:pt x="1812" y="3658"/>
                          </a:lnTo>
                          <a:lnTo>
                            <a:pt x="1812" y="4747"/>
                          </a:lnTo>
                          <a:lnTo>
                            <a:pt x="1455" y="5077"/>
                          </a:lnTo>
                          <a:lnTo>
                            <a:pt x="866" y="5077"/>
                          </a:lnTo>
                          <a:lnTo>
                            <a:pt x="866" y="5095"/>
                          </a:lnTo>
                          <a:lnTo>
                            <a:pt x="1464" y="5095"/>
                          </a:lnTo>
                          <a:lnTo>
                            <a:pt x="1830" y="4756"/>
                          </a:lnTo>
                          <a:lnTo>
                            <a:pt x="1830" y="3650"/>
                          </a:lnTo>
                          <a:lnTo>
                            <a:pt x="982" y="2793"/>
                          </a:lnTo>
                          <a:lnTo>
                            <a:pt x="982" y="2062"/>
                          </a:lnTo>
                          <a:lnTo>
                            <a:pt x="1098" y="2062"/>
                          </a:lnTo>
                          <a:lnTo>
                            <a:pt x="1098" y="2811"/>
                          </a:lnTo>
                          <a:lnTo>
                            <a:pt x="1098" y="2820"/>
                          </a:lnTo>
                          <a:lnTo>
                            <a:pt x="1946" y="3658"/>
                          </a:lnTo>
                          <a:lnTo>
                            <a:pt x="1946" y="4916"/>
                          </a:lnTo>
                          <a:lnTo>
                            <a:pt x="1589" y="5282"/>
                          </a:lnTo>
                          <a:lnTo>
                            <a:pt x="866" y="5282"/>
                          </a:lnTo>
                          <a:lnTo>
                            <a:pt x="866" y="5300"/>
                          </a:lnTo>
                          <a:lnTo>
                            <a:pt x="1607" y="5300"/>
                          </a:lnTo>
                          <a:lnTo>
                            <a:pt x="1964" y="4925"/>
                          </a:lnTo>
                          <a:lnTo>
                            <a:pt x="1964" y="3650"/>
                          </a:lnTo>
                          <a:lnTo>
                            <a:pt x="1964" y="3641"/>
                          </a:lnTo>
                          <a:lnTo>
                            <a:pt x="1116" y="2802"/>
                          </a:lnTo>
                          <a:lnTo>
                            <a:pt x="1116" y="2062"/>
                          </a:lnTo>
                          <a:lnTo>
                            <a:pt x="1232" y="2062"/>
                          </a:lnTo>
                          <a:lnTo>
                            <a:pt x="1232" y="2811"/>
                          </a:lnTo>
                          <a:lnTo>
                            <a:pt x="2276" y="3864"/>
                          </a:lnTo>
                          <a:lnTo>
                            <a:pt x="3007" y="3864"/>
                          </a:lnTo>
                          <a:lnTo>
                            <a:pt x="3132" y="3980"/>
                          </a:lnTo>
                          <a:lnTo>
                            <a:pt x="3132" y="4470"/>
                          </a:lnTo>
                          <a:lnTo>
                            <a:pt x="3150" y="4470"/>
                          </a:lnTo>
                          <a:lnTo>
                            <a:pt x="3150" y="3971"/>
                          </a:lnTo>
                          <a:lnTo>
                            <a:pt x="3016" y="3846"/>
                          </a:lnTo>
                          <a:lnTo>
                            <a:pt x="2285" y="3846"/>
                          </a:lnTo>
                          <a:lnTo>
                            <a:pt x="1250" y="2802"/>
                          </a:lnTo>
                          <a:lnTo>
                            <a:pt x="1250" y="2062"/>
                          </a:lnTo>
                          <a:lnTo>
                            <a:pt x="1348" y="2062"/>
                          </a:lnTo>
                          <a:cubicBezTo>
                            <a:pt x="1357" y="2062"/>
                            <a:pt x="1375" y="2053"/>
                            <a:pt x="1384" y="2053"/>
                          </a:cubicBezTo>
                          <a:lnTo>
                            <a:pt x="1384" y="2811"/>
                          </a:lnTo>
                          <a:lnTo>
                            <a:pt x="2195" y="3658"/>
                          </a:lnTo>
                          <a:lnTo>
                            <a:pt x="3052" y="3658"/>
                          </a:lnTo>
                          <a:lnTo>
                            <a:pt x="3364" y="3953"/>
                          </a:lnTo>
                          <a:lnTo>
                            <a:pt x="3364" y="4470"/>
                          </a:lnTo>
                          <a:lnTo>
                            <a:pt x="3168" y="4470"/>
                          </a:lnTo>
                          <a:cubicBezTo>
                            <a:pt x="3043" y="4470"/>
                            <a:pt x="2945" y="4568"/>
                            <a:pt x="2945" y="4693"/>
                          </a:cubicBezTo>
                          <a:lnTo>
                            <a:pt x="2945" y="4684"/>
                          </a:lnTo>
                          <a:lnTo>
                            <a:pt x="2401" y="4684"/>
                          </a:lnTo>
                          <a:lnTo>
                            <a:pt x="1571" y="5523"/>
                          </a:lnTo>
                          <a:lnTo>
                            <a:pt x="866" y="5523"/>
                          </a:lnTo>
                          <a:lnTo>
                            <a:pt x="866" y="5541"/>
                          </a:lnTo>
                          <a:lnTo>
                            <a:pt x="1580" y="5541"/>
                          </a:lnTo>
                          <a:lnTo>
                            <a:pt x="1580" y="5532"/>
                          </a:lnTo>
                          <a:lnTo>
                            <a:pt x="2410" y="4702"/>
                          </a:lnTo>
                          <a:lnTo>
                            <a:pt x="2945" y="4702"/>
                          </a:lnTo>
                          <a:lnTo>
                            <a:pt x="2945" y="4979"/>
                          </a:lnTo>
                          <a:lnTo>
                            <a:pt x="2401" y="4979"/>
                          </a:lnTo>
                          <a:lnTo>
                            <a:pt x="2392" y="4988"/>
                          </a:lnTo>
                          <a:lnTo>
                            <a:pt x="1625" y="5755"/>
                          </a:lnTo>
                          <a:lnTo>
                            <a:pt x="866" y="5755"/>
                          </a:lnTo>
                          <a:lnTo>
                            <a:pt x="866" y="5773"/>
                          </a:lnTo>
                          <a:lnTo>
                            <a:pt x="1633" y="5773"/>
                          </a:lnTo>
                          <a:lnTo>
                            <a:pt x="2401" y="4997"/>
                          </a:lnTo>
                          <a:lnTo>
                            <a:pt x="2945" y="4997"/>
                          </a:lnTo>
                          <a:lnTo>
                            <a:pt x="2945" y="5220"/>
                          </a:lnTo>
                          <a:lnTo>
                            <a:pt x="2499" y="5220"/>
                          </a:lnTo>
                          <a:lnTo>
                            <a:pt x="2249" y="5452"/>
                          </a:lnTo>
                          <a:cubicBezTo>
                            <a:pt x="2240" y="5443"/>
                            <a:pt x="2231" y="5434"/>
                            <a:pt x="2222" y="5434"/>
                          </a:cubicBezTo>
                          <a:cubicBezTo>
                            <a:pt x="2187" y="5434"/>
                            <a:pt x="2169" y="5460"/>
                            <a:pt x="2169" y="5487"/>
                          </a:cubicBezTo>
                          <a:cubicBezTo>
                            <a:pt x="2169" y="5523"/>
                            <a:pt x="2187" y="5541"/>
                            <a:pt x="2222" y="5541"/>
                          </a:cubicBezTo>
                          <a:cubicBezTo>
                            <a:pt x="2249" y="5541"/>
                            <a:pt x="2276" y="5523"/>
                            <a:pt x="2276" y="5487"/>
                          </a:cubicBezTo>
                          <a:cubicBezTo>
                            <a:pt x="2276" y="5478"/>
                            <a:pt x="2267" y="5469"/>
                            <a:pt x="2267" y="5460"/>
                          </a:cubicBezTo>
                          <a:lnTo>
                            <a:pt x="2508" y="5237"/>
                          </a:lnTo>
                          <a:lnTo>
                            <a:pt x="2945" y="5237"/>
                          </a:lnTo>
                          <a:lnTo>
                            <a:pt x="2945" y="5362"/>
                          </a:lnTo>
                          <a:cubicBezTo>
                            <a:pt x="2945" y="5389"/>
                            <a:pt x="2954" y="5416"/>
                            <a:pt x="2963" y="5443"/>
                          </a:cubicBezTo>
                          <a:lnTo>
                            <a:pt x="2517" y="5443"/>
                          </a:lnTo>
                          <a:lnTo>
                            <a:pt x="2160" y="5782"/>
                          </a:lnTo>
                          <a:cubicBezTo>
                            <a:pt x="2151" y="5773"/>
                            <a:pt x="2142" y="5773"/>
                            <a:pt x="2133" y="5773"/>
                          </a:cubicBezTo>
                          <a:cubicBezTo>
                            <a:pt x="2097" y="5773"/>
                            <a:pt x="2079" y="5791"/>
                            <a:pt x="2079" y="5826"/>
                          </a:cubicBezTo>
                          <a:cubicBezTo>
                            <a:pt x="2079" y="5853"/>
                            <a:pt x="2097" y="5880"/>
                            <a:pt x="2133" y="5880"/>
                          </a:cubicBezTo>
                          <a:cubicBezTo>
                            <a:pt x="2160" y="5880"/>
                            <a:pt x="2187" y="5853"/>
                            <a:pt x="2187" y="5826"/>
                          </a:cubicBezTo>
                          <a:cubicBezTo>
                            <a:pt x="2187" y="5808"/>
                            <a:pt x="2178" y="5799"/>
                            <a:pt x="2169" y="5791"/>
                          </a:cubicBezTo>
                          <a:lnTo>
                            <a:pt x="2526" y="5460"/>
                          </a:lnTo>
                          <a:lnTo>
                            <a:pt x="2972" y="5460"/>
                          </a:lnTo>
                          <a:lnTo>
                            <a:pt x="2972" y="5452"/>
                          </a:lnTo>
                          <a:cubicBezTo>
                            <a:pt x="2998" y="5523"/>
                            <a:pt x="3079" y="5576"/>
                            <a:pt x="3168" y="5576"/>
                          </a:cubicBezTo>
                          <a:lnTo>
                            <a:pt x="3159" y="5576"/>
                          </a:lnTo>
                          <a:lnTo>
                            <a:pt x="3150" y="5951"/>
                          </a:lnTo>
                          <a:lnTo>
                            <a:pt x="3159" y="5960"/>
                          </a:lnTo>
                          <a:lnTo>
                            <a:pt x="4051" y="6879"/>
                          </a:lnTo>
                          <a:lnTo>
                            <a:pt x="4604" y="6879"/>
                          </a:lnTo>
                          <a:cubicBezTo>
                            <a:pt x="4586" y="6941"/>
                            <a:pt x="4560" y="6995"/>
                            <a:pt x="4542" y="7048"/>
                          </a:cubicBezTo>
                          <a:lnTo>
                            <a:pt x="3962" y="7048"/>
                          </a:lnTo>
                          <a:lnTo>
                            <a:pt x="3212" y="6281"/>
                          </a:lnTo>
                          <a:cubicBezTo>
                            <a:pt x="3221" y="6254"/>
                            <a:pt x="3212" y="6219"/>
                            <a:pt x="3186" y="6210"/>
                          </a:cubicBezTo>
                          <a:cubicBezTo>
                            <a:pt x="3176" y="6204"/>
                            <a:pt x="3166" y="6201"/>
                            <a:pt x="3155" y="6201"/>
                          </a:cubicBezTo>
                          <a:cubicBezTo>
                            <a:pt x="3137" y="6201"/>
                            <a:pt x="3120" y="6210"/>
                            <a:pt x="3114" y="6228"/>
                          </a:cubicBezTo>
                          <a:cubicBezTo>
                            <a:pt x="3096" y="6254"/>
                            <a:pt x="3114" y="6290"/>
                            <a:pt x="3141" y="6299"/>
                          </a:cubicBezTo>
                          <a:cubicBezTo>
                            <a:pt x="3148" y="6303"/>
                            <a:pt x="3156" y="6305"/>
                            <a:pt x="3163" y="6305"/>
                          </a:cubicBezTo>
                          <a:cubicBezTo>
                            <a:pt x="3174" y="6305"/>
                            <a:pt x="3184" y="6301"/>
                            <a:pt x="3195" y="6290"/>
                          </a:cubicBezTo>
                          <a:lnTo>
                            <a:pt x="3953" y="7075"/>
                          </a:lnTo>
                          <a:lnTo>
                            <a:pt x="4542" y="7075"/>
                          </a:lnTo>
                          <a:cubicBezTo>
                            <a:pt x="4524" y="7129"/>
                            <a:pt x="4506" y="7191"/>
                            <a:pt x="4497" y="7236"/>
                          </a:cubicBezTo>
                          <a:lnTo>
                            <a:pt x="3810" y="7236"/>
                          </a:lnTo>
                          <a:lnTo>
                            <a:pt x="2838" y="6281"/>
                          </a:lnTo>
                          <a:cubicBezTo>
                            <a:pt x="2847" y="6272"/>
                            <a:pt x="2847" y="6263"/>
                            <a:pt x="2847" y="6254"/>
                          </a:cubicBezTo>
                          <a:cubicBezTo>
                            <a:pt x="2847" y="6228"/>
                            <a:pt x="2820" y="6201"/>
                            <a:pt x="2793" y="6201"/>
                          </a:cubicBezTo>
                          <a:cubicBezTo>
                            <a:pt x="2766" y="6201"/>
                            <a:pt x="2740" y="6228"/>
                            <a:pt x="2740" y="6254"/>
                          </a:cubicBezTo>
                          <a:cubicBezTo>
                            <a:pt x="2740" y="6281"/>
                            <a:pt x="2766" y="6308"/>
                            <a:pt x="2793" y="6308"/>
                          </a:cubicBezTo>
                          <a:cubicBezTo>
                            <a:pt x="2811" y="6308"/>
                            <a:pt x="2820" y="6299"/>
                            <a:pt x="2829" y="6290"/>
                          </a:cubicBezTo>
                          <a:lnTo>
                            <a:pt x="3801" y="7254"/>
                          </a:lnTo>
                          <a:lnTo>
                            <a:pt x="4488" y="7254"/>
                          </a:lnTo>
                          <a:cubicBezTo>
                            <a:pt x="4488" y="7271"/>
                            <a:pt x="4488" y="7280"/>
                            <a:pt x="4479" y="7289"/>
                          </a:cubicBezTo>
                          <a:cubicBezTo>
                            <a:pt x="4470" y="7334"/>
                            <a:pt x="4470" y="7396"/>
                            <a:pt x="4470" y="7450"/>
                          </a:cubicBezTo>
                          <a:lnTo>
                            <a:pt x="3685" y="7450"/>
                          </a:lnTo>
                          <a:lnTo>
                            <a:pt x="2508" y="6281"/>
                          </a:lnTo>
                          <a:cubicBezTo>
                            <a:pt x="2508" y="6272"/>
                            <a:pt x="2517" y="6263"/>
                            <a:pt x="2517" y="6254"/>
                          </a:cubicBezTo>
                          <a:cubicBezTo>
                            <a:pt x="2517" y="6228"/>
                            <a:pt x="2490" y="6201"/>
                            <a:pt x="2463" y="6201"/>
                          </a:cubicBezTo>
                          <a:cubicBezTo>
                            <a:pt x="2427" y="6201"/>
                            <a:pt x="2410" y="6228"/>
                            <a:pt x="2410" y="6254"/>
                          </a:cubicBezTo>
                          <a:cubicBezTo>
                            <a:pt x="2410" y="6281"/>
                            <a:pt x="2427" y="6308"/>
                            <a:pt x="2463" y="6308"/>
                          </a:cubicBezTo>
                          <a:cubicBezTo>
                            <a:pt x="2472" y="6308"/>
                            <a:pt x="2490" y="6299"/>
                            <a:pt x="2499" y="6290"/>
                          </a:cubicBezTo>
                          <a:lnTo>
                            <a:pt x="3676" y="7468"/>
                          </a:lnTo>
                          <a:lnTo>
                            <a:pt x="4470" y="7468"/>
                          </a:lnTo>
                          <a:cubicBezTo>
                            <a:pt x="4470" y="7503"/>
                            <a:pt x="4470" y="7539"/>
                            <a:pt x="4470" y="7575"/>
                          </a:cubicBezTo>
                          <a:lnTo>
                            <a:pt x="3899" y="7575"/>
                          </a:lnTo>
                          <a:cubicBezTo>
                            <a:pt x="3899" y="7566"/>
                            <a:pt x="3890" y="7548"/>
                            <a:pt x="3873" y="7539"/>
                          </a:cubicBezTo>
                          <a:cubicBezTo>
                            <a:pt x="3865" y="7534"/>
                            <a:pt x="3857" y="7532"/>
                            <a:pt x="3849" y="7532"/>
                          </a:cubicBezTo>
                          <a:cubicBezTo>
                            <a:pt x="3828" y="7532"/>
                            <a:pt x="3808" y="7547"/>
                            <a:pt x="3801" y="7566"/>
                          </a:cubicBezTo>
                          <a:cubicBezTo>
                            <a:pt x="3783" y="7593"/>
                            <a:pt x="3801" y="7619"/>
                            <a:pt x="3828" y="7637"/>
                          </a:cubicBezTo>
                          <a:cubicBezTo>
                            <a:pt x="3835" y="7639"/>
                            <a:pt x="3841" y="7641"/>
                            <a:pt x="3848" y="7641"/>
                          </a:cubicBezTo>
                          <a:cubicBezTo>
                            <a:pt x="3868" y="7641"/>
                            <a:pt x="3886" y="7631"/>
                            <a:pt x="3899" y="7610"/>
                          </a:cubicBezTo>
                          <a:cubicBezTo>
                            <a:pt x="3899" y="7602"/>
                            <a:pt x="3899" y="7602"/>
                            <a:pt x="3899" y="7593"/>
                          </a:cubicBezTo>
                          <a:lnTo>
                            <a:pt x="4470" y="7593"/>
                          </a:lnTo>
                          <a:cubicBezTo>
                            <a:pt x="4470" y="7646"/>
                            <a:pt x="4479" y="7700"/>
                            <a:pt x="4479" y="7753"/>
                          </a:cubicBezTo>
                          <a:lnTo>
                            <a:pt x="4042" y="7753"/>
                          </a:lnTo>
                          <a:cubicBezTo>
                            <a:pt x="4042" y="7735"/>
                            <a:pt x="4033" y="7717"/>
                            <a:pt x="4015" y="7709"/>
                          </a:cubicBezTo>
                          <a:cubicBezTo>
                            <a:pt x="4009" y="7706"/>
                            <a:pt x="4002" y="7705"/>
                            <a:pt x="3995" y="7705"/>
                          </a:cubicBezTo>
                          <a:cubicBezTo>
                            <a:pt x="3976" y="7705"/>
                            <a:pt x="3957" y="7715"/>
                            <a:pt x="3944" y="7735"/>
                          </a:cubicBezTo>
                          <a:cubicBezTo>
                            <a:pt x="3935" y="7762"/>
                            <a:pt x="3944" y="7789"/>
                            <a:pt x="3971" y="7807"/>
                          </a:cubicBezTo>
                          <a:cubicBezTo>
                            <a:pt x="3977" y="7809"/>
                            <a:pt x="3984" y="7810"/>
                            <a:pt x="3991" y="7810"/>
                          </a:cubicBezTo>
                          <a:cubicBezTo>
                            <a:pt x="4010" y="7810"/>
                            <a:pt x="4029" y="7800"/>
                            <a:pt x="4042" y="7780"/>
                          </a:cubicBezTo>
                          <a:cubicBezTo>
                            <a:pt x="4042" y="7780"/>
                            <a:pt x="4042" y="7771"/>
                            <a:pt x="4042" y="7771"/>
                          </a:cubicBezTo>
                          <a:lnTo>
                            <a:pt x="4488" y="7771"/>
                          </a:lnTo>
                          <a:cubicBezTo>
                            <a:pt x="4488" y="7816"/>
                            <a:pt x="4497" y="7869"/>
                            <a:pt x="4497" y="7923"/>
                          </a:cubicBezTo>
                          <a:lnTo>
                            <a:pt x="4176" y="7923"/>
                          </a:lnTo>
                          <a:cubicBezTo>
                            <a:pt x="4176" y="7914"/>
                            <a:pt x="4167" y="7896"/>
                            <a:pt x="4149" y="7887"/>
                          </a:cubicBezTo>
                          <a:cubicBezTo>
                            <a:pt x="4142" y="7885"/>
                            <a:pt x="4135" y="7884"/>
                            <a:pt x="4128" y="7884"/>
                          </a:cubicBezTo>
                          <a:cubicBezTo>
                            <a:pt x="4106" y="7884"/>
                            <a:pt x="4084" y="7894"/>
                            <a:pt x="4078" y="7914"/>
                          </a:cubicBezTo>
                          <a:cubicBezTo>
                            <a:pt x="4060" y="7941"/>
                            <a:pt x="4078" y="7967"/>
                            <a:pt x="4105" y="7985"/>
                          </a:cubicBezTo>
                          <a:cubicBezTo>
                            <a:pt x="4109" y="7987"/>
                            <a:pt x="4115" y="7988"/>
                            <a:pt x="4121" y="7988"/>
                          </a:cubicBezTo>
                          <a:cubicBezTo>
                            <a:pt x="4139" y="7988"/>
                            <a:pt x="4163" y="7978"/>
                            <a:pt x="4176" y="7958"/>
                          </a:cubicBezTo>
                          <a:cubicBezTo>
                            <a:pt x="4176" y="7958"/>
                            <a:pt x="4176" y="7949"/>
                            <a:pt x="4176" y="7941"/>
                          </a:cubicBezTo>
                          <a:lnTo>
                            <a:pt x="4506" y="7941"/>
                          </a:lnTo>
                          <a:cubicBezTo>
                            <a:pt x="4506" y="7976"/>
                            <a:pt x="4506" y="8003"/>
                            <a:pt x="4515" y="8039"/>
                          </a:cubicBezTo>
                          <a:cubicBezTo>
                            <a:pt x="4515" y="8056"/>
                            <a:pt x="4515" y="8083"/>
                            <a:pt x="4515" y="8101"/>
                          </a:cubicBezTo>
                          <a:lnTo>
                            <a:pt x="4328" y="8101"/>
                          </a:lnTo>
                          <a:cubicBezTo>
                            <a:pt x="4328" y="8083"/>
                            <a:pt x="4310" y="8074"/>
                            <a:pt x="4301" y="8065"/>
                          </a:cubicBezTo>
                          <a:cubicBezTo>
                            <a:pt x="4291" y="8059"/>
                            <a:pt x="4281" y="8056"/>
                            <a:pt x="4271" y="8056"/>
                          </a:cubicBezTo>
                          <a:cubicBezTo>
                            <a:pt x="4252" y="8056"/>
                            <a:pt x="4235" y="8066"/>
                            <a:pt x="4229" y="8083"/>
                          </a:cubicBezTo>
                          <a:cubicBezTo>
                            <a:pt x="4212" y="8110"/>
                            <a:pt x="4221" y="8146"/>
                            <a:pt x="4247" y="8155"/>
                          </a:cubicBezTo>
                          <a:cubicBezTo>
                            <a:pt x="4257" y="8161"/>
                            <a:pt x="4267" y="8164"/>
                            <a:pt x="4278" y="8164"/>
                          </a:cubicBezTo>
                          <a:cubicBezTo>
                            <a:pt x="4296" y="8164"/>
                            <a:pt x="4313" y="8154"/>
                            <a:pt x="4319" y="8137"/>
                          </a:cubicBezTo>
                          <a:cubicBezTo>
                            <a:pt x="4328" y="8128"/>
                            <a:pt x="4328" y="8128"/>
                            <a:pt x="4328" y="8119"/>
                          </a:cubicBezTo>
                          <a:lnTo>
                            <a:pt x="4524" y="8119"/>
                          </a:lnTo>
                          <a:cubicBezTo>
                            <a:pt x="4524" y="8164"/>
                            <a:pt x="4533" y="8199"/>
                            <a:pt x="4533" y="8244"/>
                          </a:cubicBezTo>
                          <a:lnTo>
                            <a:pt x="4247" y="8244"/>
                          </a:lnTo>
                          <a:lnTo>
                            <a:pt x="4051" y="8378"/>
                          </a:lnTo>
                          <a:lnTo>
                            <a:pt x="3659" y="8378"/>
                          </a:lnTo>
                          <a:lnTo>
                            <a:pt x="3659" y="8387"/>
                          </a:lnTo>
                          <a:cubicBezTo>
                            <a:pt x="3650" y="8342"/>
                            <a:pt x="3605" y="8315"/>
                            <a:pt x="3560" y="8315"/>
                          </a:cubicBezTo>
                          <a:lnTo>
                            <a:pt x="3534" y="8315"/>
                          </a:lnTo>
                          <a:lnTo>
                            <a:pt x="3534" y="7753"/>
                          </a:lnTo>
                          <a:lnTo>
                            <a:pt x="1803" y="6014"/>
                          </a:lnTo>
                          <a:lnTo>
                            <a:pt x="866" y="6014"/>
                          </a:lnTo>
                          <a:lnTo>
                            <a:pt x="866" y="6031"/>
                          </a:lnTo>
                          <a:lnTo>
                            <a:pt x="1794" y="6031"/>
                          </a:lnTo>
                          <a:lnTo>
                            <a:pt x="3516" y="7762"/>
                          </a:lnTo>
                          <a:lnTo>
                            <a:pt x="3516" y="8315"/>
                          </a:lnTo>
                          <a:lnTo>
                            <a:pt x="3257" y="8315"/>
                          </a:lnTo>
                          <a:cubicBezTo>
                            <a:pt x="3212" y="8315"/>
                            <a:pt x="3177" y="8342"/>
                            <a:pt x="3168" y="8387"/>
                          </a:cubicBezTo>
                          <a:lnTo>
                            <a:pt x="3168" y="8378"/>
                          </a:lnTo>
                          <a:lnTo>
                            <a:pt x="2517" y="8378"/>
                          </a:lnTo>
                          <a:lnTo>
                            <a:pt x="2276" y="8627"/>
                          </a:lnTo>
                          <a:lnTo>
                            <a:pt x="2276" y="9145"/>
                          </a:lnTo>
                          <a:lnTo>
                            <a:pt x="1910" y="9493"/>
                          </a:lnTo>
                          <a:lnTo>
                            <a:pt x="1268" y="9493"/>
                          </a:lnTo>
                          <a:lnTo>
                            <a:pt x="1268" y="9404"/>
                          </a:lnTo>
                          <a:lnTo>
                            <a:pt x="1794" y="9404"/>
                          </a:lnTo>
                          <a:lnTo>
                            <a:pt x="2133" y="9038"/>
                          </a:lnTo>
                          <a:lnTo>
                            <a:pt x="2133" y="7396"/>
                          </a:lnTo>
                          <a:lnTo>
                            <a:pt x="1241" y="6513"/>
                          </a:lnTo>
                          <a:lnTo>
                            <a:pt x="866" y="6513"/>
                          </a:lnTo>
                          <a:lnTo>
                            <a:pt x="866" y="6531"/>
                          </a:lnTo>
                          <a:lnTo>
                            <a:pt x="1232" y="6531"/>
                          </a:lnTo>
                          <a:lnTo>
                            <a:pt x="2115" y="7405"/>
                          </a:lnTo>
                          <a:lnTo>
                            <a:pt x="2115" y="9029"/>
                          </a:lnTo>
                          <a:lnTo>
                            <a:pt x="1785" y="9386"/>
                          </a:lnTo>
                          <a:lnTo>
                            <a:pt x="1268" y="9386"/>
                          </a:lnTo>
                          <a:lnTo>
                            <a:pt x="1268" y="9198"/>
                          </a:lnTo>
                          <a:lnTo>
                            <a:pt x="1669" y="9198"/>
                          </a:lnTo>
                          <a:lnTo>
                            <a:pt x="1892" y="8975"/>
                          </a:lnTo>
                          <a:lnTo>
                            <a:pt x="1892" y="7396"/>
                          </a:lnTo>
                          <a:lnTo>
                            <a:pt x="1883" y="7396"/>
                          </a:lnTo>
                          <a:lnTo>
                            <a:pt x="1241" y="6763"/>
                          </a:lnTo>
                          <a:lnTo>
                            <a:pt x="839" y="6763"/>
                          </a:lnTo>
                          <a:lnTo>
                            <a:pt x="839" y="6781"/>
                          </a:lnTo>
                          <a:lnTo>
                            <a:pt x="1232" y="6781"/>
                          </a:lnTo>
                          <a:lnTo>
                            <a:pt x="1874" y="7405"/>
                          </a:lnTo>
                          <a:lnTo>
                            <a:pt x="1874" y="8975"/>
                          </a:lnTo>
                          <a:lnTo>
                            <a:pt x="1660" y="9181"/>
                          </a:lnTo>
                          <a:lnTo>
                            <a:pt x="1268" y="9181"/>
                          </a:lnTo>
                          <a:lnTo>
                            <a:pt x="1268" y="9154"/>
                          </a:lnTo>
                          <a:cubicBezTo>
                            <a:pt x="1268" y="9082"/>
                            <a:pt x="1223" y="9029"/>
                            <a:pt x="1170" y="9011"/>
                          </a:cubicBezTo>
                          <a:lnTo>
                            <a:pt x="1170" y="8128"/>
                          </a:lnTo>
                          <a:lnTo>
                            <a:pt x="1170" y="8119"/>
                          </a:lnTo>
                          <a:lnTo>
                            <a:pt x="420" y="7396"/>
                          </a:lnTo>
                          <a:lnTo>
                            <a:pt x="420" y="7173"/>
                          </a:lnTo>
                          <a:cubicBezTo>
                            <a:pt x="438" y="7173"/>
                            <a:pt x="456" y="7164"/>
                            <a:pt x="465" y="7147"/>
                          </a:cubicBezTo>
                          <a:cubicBezTo>
                            <a:pt x="474" y="7120"/>
                            <a:pt x="465" y="7084"/>
                            <a:pt x="438" y="7075"/>
                          </a:cubicBezTo>
                          <a:cubicBezTo>
                            <a:pt x="429" y="7069"/>
                            <a:pt x="419" y="7066"/>
                            <a:pt x="410" y="7066"/>
                          </a:cubicBezTo>
                          <a:cubicBezTo>
                            <a:pt x="393" y="7066"/>
                            <a:pt x="378" y="7076"/>
                            <a:pt x="367" y="7093"/>
                          </a:cubicBezTo>
                          <a:cubicBezTo>
                            <a:pt x="358" y="7120"/>
                            <a:pt x="367" y="7155"/>
                            <a:pt x="393" y="7164"/>
                          </a:cubicBezTo>
                          <a:cubicBezTo>
                            <a:pt x="393" y="7173"/>
                            <a:pt x="402" y="7173"/>
                            <a:pt x="402" y="7173"/>
                          </a:cubicBezTo>
                          <a:lnTo>
                            <a:pt x="402" y="7396"/>
                          </a:lnTo>
                          <a:lnTo>
                            <a:pt x="411" y="7405"/>
                          </a:lnTo>
                          <a:lnTo>
                            <a:pt x="1152" y="8137"/>
                          </a:lnTo>
                          <a:lnTo>
                            <a:pt x="1152" y="9002"/>
                          </a:lnTo>
                          <a:lnTo>
                            <a:pt x="1027" y="9002"/>
                          </a:lnTo>
                          <a:lnTo>
                            <a:pt x="1027" y="8190"/>
                          </a:lnTo>
                          <a:lnTo>
                            <a:pt x="251" y="7432"/>
                          </a:lnTo>
                          <a:lnTo>
                            <a:pt x="251" y="7120"/>
                          </a:lnTo>
                          <a:cubicBezTo>
                            <a:pt x="260" y="7120"/>
                            <a:pt x="277" y="7111"/>
                            <a:pt x="286" y="7093"/>
                          </a:cubicBezTo>
                          <a:cubicBezTo>
                            <a:pt x="304" y="7066"/>
                            <a:pt x="286" y="7039"/>
                            <a:pt x="260" y="7022"/>
                          </a:cubicBezTo>
                          <a:cubicBezTo>
                            <a:pt x="253" y="7019"/>
                            <a:pt x="246" y="7018"/>
                            <a:pt x="240" y="7018"/>
                          </a:cubicBezTo>
                          <a:cubicBezTo>
                            <a:pt x="220" y="7018"/>
                            <a:pt x="202" y="7028"/>
                            <a:pt x="188" y="7048"/>
                          </a:cubicBezTo>
                          <a:cubicBezTo>
                            <a:pt x="179" y="7075"/>
                            <a:pt x="188" y="7102"/>
                            <a:pt x="215" y="7120"/>
                          </a:cubicBezTo>
                          <a:lnTo>
                            <a:pt x="233" y="7120"/>
                          </a:lnTo>
                          <a:lnTo>
                            <a:pt x="233" y="7441"/>
                          </a:lnTo>
                          <a:lnTo>
                            <a:pt x="1009" y="8199"/>
                          </a:lnTo>
                          <a:lnTo>
                            <a:pt x="1009" y="9002"/>
                          </a:lnTo>
                          <a:lnTo>
                            <a:pt x="875" y="9002"/>
                          </a:lnTo>
                          <a:lnTo>
                            <a:pt x="875" y="8699"/>
                          </a:lnTo>
                          <a:lnTo>
                            <a:pt x="875" y="8690"/>
                          </a:lnTo>
                          <a:lnTo>
                            <a:pt x="331" y="8164"/>
                          </a:lnTo>
                          <a:lnTo>
                            <a:pt x="37" y="8164"/>
                          </a:lnTo>
                          <a:lnTo>
                            <a:pt x="37" y="4372"/>
                          </a:lnTo>
                          <a:lnTo>
                            <a:pt x="804" y="4372"/>
                          </a:lnTo>
                          <a:lnTo>
                            <a:pt x="1205" y="3953"/>
                          </a:lnTo>
                          <a:cubicBezTo>
                            <a:pt x="1214" y="3962"/>
                            <a:pt x="1223" y="3971"/>
                            <a:pt x="1241" y="3971"/>
                          </a:cubicBezTo>
                          <a:cubicBezTo>
                            <a:pt x="1268" y="3971"/>
                            <a:pt x="1294" y="3944"/>
                            <a:pt x="1294" y="3917"/>
                          </a:cubicBezTo>
                          <a:cubicBezTo>
                            <a:pt x="1294" y="3881"/>
                            <a:pt x="1268" y="3864"/>
                            <a:pt x="1241" y="3864"/>
                          </a:cubicBezTo>
                          <a:cubicBezTo>
                            <a:pt x="1205" y="3864"/>
                            <a:pt x="1187" y="3881"/>
                            <a:pt x="1187" y="3917"/>
                          </a:cubicBezTo>
                          <a:cubicBezTo>
                            <a:pt x="1187" y="3926"/>
                            <a:pt x="1187" y="3935"/>
                            <a:pt x="1196" y="3944"/>
                          </a:cubicBezTo>
                          <a:lnTo>
                            <a:pt x="795" y="4354"/>
                          </a:lnTo>
                          <a:lnTo>
                            <a:pt x="37" y="4354"/>
                          </a:lnTo>
                          <a:lnTo>
                            <a:pt x="37" y="4256"/>
                          </a:lnTo>
                          <a:lnTo>
                            <a:pt x="715" y="4256"/>
                          </a:lnTo>
                          <a:lnTo>
                            <a:pt x="1000" y="3962"/>
                          </a:lnTo>
                          <a:cubicBezTo>
                            <a:pt x="1009" y="3962"/>
                            <a:pt x="1018" y="3971"/>
                            <a:pt x="1027" y="3971"/>
                          </a:cubicBezTo>
                          <a:cubicBezTo>
                            <a:pt x="1054" y="3971"/>
                            <a:pt x="1080" y="3944"/>
                            <a:pt x="1080" y="3917"/>
                          </a:cubicBezTo>
                          <a:cubicBezTo>
                            <a:pt x="1080" y="3881"/>
                            <a:pt x="1054" y="3864"/>
                            <a:pt x="1027" y="3864"/>
                          </a:cubicBezTo>
                          <a:cubicBezTo>
                            <a:pt x="991" y="3864"/>
                            <a:pt x="973" y="3881"/>
                            <a:pt x="973" y="3917"/>
                          </a:cubicBezTo>
                          <a:cubicBezTo>
                            <a:pt x="973" y="3926"/>
                            <a:pt x="973" y="3944"/>
                            <a:pt x="982" y="3953"/>
                          </a:cubicBezTo>
                          <a:lnTo>
                            <a:pt x="706" y="4238"/>
                          </a:lnTo>
                          <a:lnTo>
                            <a:pt x="37" y="4238"/>
                          </a:lnTo>
                          <a:lnTo>
                            <a:pt x="37" y="4122"/>
                          </a:lnTo>
                          <a:lnTo>
                            <a:pt x="616" y="4122"/>
                          </a:lnTo>
                          <a:lnTo>
                            <a:pt x="768" y="3962"/>
                          </a:lnTo>
                          <a:cubicBezTo>
                            <a:pt x="777" y="3962"/>
                            <a:pt x="786" y="3971"/>
                            <a:pt x="804" y="3971"/>
                          </a:cubicBezTo>
                          <a:cubicBezTo>
                            <a:pt x="831" y="3971"/>
                            <a:pt x="857" y="3944"/>
                            <a:pt x="857" y="3917"/>
                          </a:cubicBezTo>
                          <a:cubicBezTo>
                            <a:pt x="857" y="3881"/>
                            <a:pt x="831" y="3864"/>
                            <a:pt x="804" y="3864"/>
                          </a:cubicBezTo>
                          <a:cubicBezTo>
                            <a:pt x="768" y="3864"/>
                            <a:pt x="750" y="3881"/>
                            <a:pt x="750" y="3917"/>
                          </a:cubicBezTo>
                          <a:cubicBezTo>
                            <a:pt x="750" y="3926"/>
                            <a:pt x="750" y="3935"/>
                            <a:pt x="759" y="3944"/>
                          </a:cubicBezTo>
                          <a:lnTo>
                            <a:pt x="608" y="4104"/>
                          </a:lnTo>
                          <a:lnTo>
                            <a:pt x="37" y="4104"/>
                          </a:lnTo>
                          <a:lnTo>
                            <a:pt x="37" y="3453"/>
                          </a:lnTo>
                          <a:lnTo>
                            <a:pt x="313" y="3453"/>
                          </a:lnTo>
                          <a:lnTo>
                            <a:pt x="465" y="3578"/>
                          </a:lnTo>
                          <a:cubicBezTo>
                            <a:pt x="456" y="3587"/>
                            <a:pt x="447" y="3605"/>
                            <a:pt x="447" y="3614"/>
                          </a:cubicBezTo>
                          <a:cubicBezTo>
                            <a:pt x="447" y="3650"/>
                            <a:pt x="474" y="3667"/>
                            <a:pt x="500" y="3667"/>
                          </a:cubicBezTo>
                          <a:cubicBezTo>
                            <a:pt x="536" y="3667"/>
                            <a:pt x="554" y="3650"/>
                            <a:pt x="554" y="3614"/>
                          </a:cubicBezTo>
                          <a:cubicBezTo>
                            <a:pt x="554" y="3587"/>
                            <a:pt x="536" y="3560"/>
                            <a:pt x="500" y="3560"/>
                          </a:cubicBezTo>
                          <a:cubicBezTo>
                            <a:pt x="492" y="3560"/>
                            <a:pt x="483" y="3569"/>
                            <a:pt x="483" y="3569"/>
                          </a:cubicBezTo>
                          <a:lnTo>
                            <a:pt x="322" y="3435"/>
                          </a:lnTo>
                          <a:lnTo>
                            <a:pt x="37" y="3435"/>
                          </a:lnTo>
                          <a:lnTo>
                            <a:pt x="37" y="3355"/>
                          </a:lnTo>
                          <a:lnTo>
                            <a:pt x="447" y="3355"/>
                          </a:lnTo>
                          <a:lnTo>
                            <a:pt x="706" y="3587"/>
                          </a:lnTo>
                          <a:cubicBezTo>
                            <a:pt x="697" y="3596"/>
                            <a:pt x="697" y="3605"/>
                            <a:pt x="697" y="3614"/>
                          </a:cubicBezTo>
                          <a:cubicBezTo>
                            <a:pt x="697" y="3650"/>
                            <a:pt x="715" y="3667"/>
                            <a:pt x="750" y="3667"/>
                          </a:cubicBezTo>
                          <a:cubicBezTo>
                            <a:pt x="777" y="3667"/>
                            <a:pt x="804" y="3650"/>
                            <a:pt x="804" y="3614"/>
                          </a:cubicBezTo>
                          <a:cubicBezTo>
                            <a:pt x="804" y="3587"/>
                            <a:pt x="777" y="3560"/>
                            <a:pt x="750" y="3560"/>
                          </a:cubicBezTo>
                          <a:cubicBezTo>
                            <a:pt x="732" y="3560"/>
                            <a:pt x="723" y="3569"/>
                            <a:pt x="715" y="3569"/>
                          </a:cubicBezTo>
                          <a:lnTo>
                            <a:pt x="456" y="3337"/>
                          </a:lnTo>
                          <a:lnTo>
                            <a:pt x="37" y="3337"/>
                          </a:lnTo>
                          <a:lnTo>
                            <a:pt x="37" y="3186"/>
                          </a:lnTo>
                          <a:lnTo>
                            <a:pt x="518" y="3186"/>
                          </a:lnTo>
                          <a:lnTo>
                            <a:pt x="947" y="3587"/>
                          </a:lnTo>
                          <a:cubicBezTo>
                            <a:pt x="938" y="3596"/>
                            <a:pt x="938" y="3605"/>
                            <a:pt x="938" y="3614"/>
                          </a:cubicBezTo>
                          <a:cubicBezTo>
                            <a:pt x="938" y="3650"/>
                            <a:pt x="964" y="3667"/>
                            <a:pt x="991" y="3667"/>
                          </a:cubicBezTo>
                          <a:cubicBezTo>
                            <a:pt x="1018" y="3667"/>
                            <a:pt x="1045" y="3650"/>
                            <a:pt x="1045" y="3614"/>
                          </a:cubicBezTo>
                          <a:cubicBezTo>
                            <a:pt x="1045" y="3587"/>
                            <a:pt x="1018" y="3560"/>
                            <a:pt x="991" y="3560"/>
                          </a:cubicBezTo>
                          <a:cubicBezTo>
                            <a:pt x="973" y="3560"/>
                            <a:pt x="964" y="3569"/>
                            <a:pt x="955" y="3578"/>
                          </a:cubicBezTo>
                          <a:lnTo>
                            <a:pt x="527" y="3168"/>
                          </a:lnTo>
                          <a:lnTo>
                            <a:pt x="37" y="3168"/>
                          </a:lnTo>
                          <a:lnTo>
                            <a:pt x="37" y="1946"/>
                          </a:lnTo>
                          <a:lnTo>
                            <a:pt x="286" y="1946"/>
                          </a:lnTo>
                          <a:lnTo>
                            <a:pt x="393" y="1856"/>
                          </a:lnTo>
                          <a:close/>
                          <a:moveTo>
                            <a:pt x="4051" y="8708"/>
                          </a:moveTo>
                          <a:lnTo>
                            <a:pt x="4203" y="8842"/>
                          </a:lnTo>
                          <a:lnTo>
                            <a:pt x="4542" y="8842"/>
                          </a:lnTo>
                          <a:cubicBezTo>
                            <a:pt x="4542" y="8895"/>
                            <a:pt x="4524" y="8949"/>
                            <a:pt x="4506" y="8993"/>
                          </a:cubicBezTo>
                          <a:cubicBezTo>
                            <a:pt x="4399" y="9279"/>
                            <a:pt x="4149" y="9644"/>
                            <a:pt x="3828" y="9983"/>
                          </a:cubicBezTo>
                          <a:lnTo>
                            <a:pt x="3828" y="9279"/>
                          </a:lnTo>
                          <a:lnTo>
                            <a:pt x="3614" y="9056"/>
                          </a:lnTo>
                          <a:lnTo>
                            <a:pt x="3614" y="8797"/>
                          </a:lnTo>
                          <a:lnTo>
                            <a:pt x="3605" y="8797"/>
                          </a:lnTo>
                          <a:cubicBezTo>
                            <a:pt x="3632" y="8788"/>
                            <a:pt x="3659" y="8752"/>
                            <a:pt x="3659" y="8708"/>
                          </a:cubicBezTo>
                          <a:close/>
                          <a:moveTo>
                            <a:pt x="3596" y="8806"/>
                          </a:moveTo>
                          <a:lnTo>
                            <a:pt x="3596" y="9056"/>
                          </a:lnTo>
                          <a:lnTo>
                            <a:pt x="3810" y="9279"/>
                          </a:lnTo>
                          <a:lnTo>
                            <a:pt x="3810" y="10010"/>
                          </a:lnTo>
                          <a:cubicBezTo>
                            <a:pt x="3792" y="10037"/>
                            <a:pt x="3766" y="10064"/>
                            <a:pt x="3739" y="10090"/>
                          </a:cubicBezTo>
                          <a:lnTo>
                            <a:pt x="3739" y="9305"/>
                          </a:lnTo>
                          <a:lnTo>
                            <a:pt x="3516" y="9091"/>
                          </a:lnTo>
                          <a:lnTo>
                            <a:pt x="3516" y="8806"/>
                          </a:lnTo>
                          <a:close/>
                          <a:moveTo>
                            <a:pt x="3498" y="8806"/>
                          </a:moveTo>
                          <a:lnTo>
                            <a:pt x="3498" y="9091"/>
                          </a:lnTo>
                          <a:lnTo>
                            <a:pt x="3721" y="9314"/>
                          </a:lnTo>
                          <a:lnTo>
                            <a:pt x="3721" y="10108"/>
                          </a:lnTo>
                          <a:cubicBezTo>
                            <a:pt x="3676" y="10153"/>
                            <a:pt x="3632" y="10198"/>
                            <a:pt x="3587" y="10242"/>
                          </a:cubicBezTo>
                          <a:lnTo>
                            <a:pt x="3587" y="9377"/>
                          </a:lnTo>
                          <a:cubicBezTo>
                            <a:pt x="3605" y="9377"/>
                            <a:pt x="3614" y="9368"/>
                            <a:pt x="3623" y="9350"/>
                          </a:cubicBezTo>
                          <a:cubicBezTo>
                            <a:pt x="3641" y="9323"/>
                            <a:pt x="3632" y="9297"/>
                            <a:pt x="3605" y="9279"/>
                          </a:cubicBezTo>
                          <a:cubicBezTo>
                            <a:pt x="3598" y="9276"/>
                            <a:pt x="3591" y="9275"/>
                            <a:pt x="3584" y="9275"/>
                          </a:cubicBezTo>
                          <a:cubicBezTo>
                            <a:pt x="3562" y="9275"/>
                            <a:pt x="3540" y="9285"/>
                            <a:pt x="3534" y="9305"/>
                          </a:cubicBezTo>
                          <a:cubicBezTo>
                            <a:pt x="3516" y="9332"/>
                            <a:pt x="3525" y="9359"/>
                            <a:pt x="3551" y="9377"/>
                          </a:cubicBezTo>
                          <a:lnTo>
                            <a:pt x="3569" y="9377"/>
                          </a:lnTo>
                          <a:lnTo>
                            <a:pt x="3569" y="10260"/>
                          </a:lnTo>
                          <a:cubicBezTo>
                            <a:pt x="3525" y="10305"/>
                            <a:pt x="3480" y="10349"/>
                            <a:pt x="3435" y="10385"/>
                          </a:cubicBezTo>
                          <a:lnTo>
                            <a:pt x="3435" y="9484"/>
                          </a:lnTo>
                          <a:cubicBezTo>
                            <a:pt x="3453" y="9484"/>
                            <a:pt x="3471" y="9475"/>
                            <a:pt x="3480" y="9457"/>
                          </a:cubicBezTo>
                          <a:cubicBezTo>
                            <a:pt x="3489" y="9430"/>
                            <a:pt x="3480" y="9404"/>
                            <a:pt x="3453" y="9386"/>
                          </a:cubicBezTo>
                          <a:cubicBezTo>
                            <a:pt x="3447" y="9383"/>
                            <a:pt x="3439" y="9382"/>
                            <a:pt x="3432" y="9382"/>
                          </a:cubicBezTo>
                          <a:cubicBezTo>
                            <a:pt x="3410" y="9382"/>
                            <a:pt x="3389" y="9392"/>
                            <a:pt x="3382" y="9412"/>
                          </a:cubicBezTo>
                          <a:cubicBezTo>
                            <a:pt x="3364" y="9439"/>
                            <a:pt x="3373" y="9466"/>
                            <a:pt x="3400" y="9484"/>
                          </a:cubicBezTo>
                          <a:lnTo>
                            <a:pt x="3418" y="9484"/>
                          </a:lnTo>
                          <a:lnTo>
                            <a:pt x="3418" y="10403"/>
                          </a:lnTo>
                          <a:cubicBezTo>
                            <a:pt x="3364" y="10447"/>
                            <a:pt x="3311" y="10501"/>
                            <a:pt x="3257" y="10545"/>
                          </a:cubicBezTo>
                          <a:lnTo>
                            <a:pt x="3257" y="9680"/>
                          </a:lnTo>
                          <a:cubicBezTo>
                            <a:pt x="3275" y="9680"/>
                            <a:pt x="3293" y="9671"/>
                            <a:pt x="3302" y="9653"/>
                          </a:cubicBezTo>
                          <a:cubicBezTo>
                            <a:pt x="3311" y="9627"/>
                            <a:pt x="3302" y="9591"/>
                            <a:pt x="3275" y="9582"/>
                          </a:cubicBezTo>
                          <a:cubicBezTo>
                            <a:pt x="3267" y="9577"/>
                            <a:pt x="3259" y="9575"/>
                            <a:pt x="3251" y="9575"/>
                          </a:cubicBezTo>
                          <a:cubicBezTo>
                            <a:pt x="3230" y="9575"/>
                            <a:pt x="3210" y="9589"/>
                            <a:pt x="3204" y="9609"/>
                          </a:cubicBezTo>
                          <a:cubicBezTo>
                            <a:pt x="3186" y="9636"/>
                            <a:pt x="3204" y="9662"/>
                            <a:pt x="3221" y="9680"/>
                          </a:cubicBezTo>
                          <a:lnTo>
                            <a:pt x="3239" y="9680"/>
                          </a:lnTo>
                          <a:lnTo>
                            <a:pt x="3239" y="10563"/>
                          </a:lnTo>
                          <a:cubicBezTo>
                            <a:pt x="3195" y="10599"/>
                            <a:pt x="3150" y="10635"/>
                            <a:pt x="3105" y="10670"/>
                          </a:cubicBezTo>
                          <a:lnTo>
                            <a:pt x="3105" y="9350"/>
                          </a:lnTo>
                          <a:lnTo>
                            <a:pt x="3373" y="9073"/>
                          </a:lnTo>
                          <a:lnTo>
                            <a:pt x="3373" y="8806"/>
                          </a:lnTo>
                          <a:close/>
                          <a:moveTo>
                            <a:pt x="3177" y="8770"/>
                          </a:moveTo>
                          <a:cubicBezTo>
                            <a:pt x="3195" y="8788"/>
                            <a:pt x="3221" y="8806"/>
                            <a:pt x="3257" y="8806"/>
                          </a:cubicBezTo>
                          <a:lnTo>
                            <a:pt x="3355" y="8806"/>
                          </a:lnTo>
                          <a:lnTo>
                            <a:pt x="3355" y="9065"/>
                          </a:lnTo>
                          <a:lnTo>
                            <a:pt x="3088" y="9341"/>
                          </a:lnTo>
                          <a:lnTo>
                            <a:pt x="3088" y="10679"/>
                          </a:lnTo>
                          <a:cubicBezTo>
                            <a:pt x="3061" y="10706"/>
                            <a:pt x="3034" y="10724"/>
                            <a:pt x="3007" y="10751"/>
                          </a:cubicBezTo>
                          <a:lnTo>
                            <a:pt x="3007" y="9332"/>
                          </a:lnTo>
                          <a:lnTo>
                            <a:pt x="3257" y="9073"/>
                          </a:lnTo>
                          <a:lnTo>
                            <a:pt x="3257" y="8806"/>
                          </a:lnTo>
                          <a:lnTo>
                            <a:pt x="3239" y="8806"/>
                          </a:lnTo>
                          <a:lnTo>
                            <a:pt x="3239" y="9065"/>
                          </a:lnTo>
                          <a:lnTo>
                            <a:pt x="2981" y="9323"/>
                          </a:lnTo>
                          <a:lnTo>
                            <a:pt x="2981" y="10760"/>
                          </a:lnTo>
                          <a:cubicBezTo>
                            <a:pt x="2900" y="10822"/>
                            <a:pt x="2820" y="10876"/>
                            <a:pt x="2740" y="10929"/>
                          </a:cubicBezTo>
                          <a:lnTo>
                            <a:pt x="2740" y="8859"/>
                          </a:lnTo>
                          <a:lnTo>
                            <a:pt x="2820" y="8779"/>
                          </a:lnTo>
                          <a:lnTo>
                            <a:pt x="3177" y="8779"/>
                          </a:lnTo>
                          <a:lnTo>
                            <a:pt x="3177" y="8770"/>
                          </a:lnTo>
                          <a:close/>
                          <a:moveTo>
                            <a:pt x="3159" y="8627"/>
                          </a:moveTo>
                          <a:lnTo>
                            <a:pt x="3159" y="8708"/>
                          </a:lnTo>
                          <a:cubicBezTo>
                            <a:pt x="3159" y="8726"/>
                            <a:pt x="3168" y="8743"/>
                            <a:pt x="3177" y="8761"/>
                          </a:cubicBezTo>
                          <a:lnTo>
                            <a:pt x="2811" y="8761"/>
                          </a:lnTo>
                          <a:lnTo>
                            <a:pt x="2722" y="8850"/>
                          </a:lnTo>
                          <a:lnTo>
                            <a:pt x="2722" y="10938"/>
                          </a:lnTo>
                          <a:cubicBezTo>
                            <a:pt x="2686" y="10956"/>
                            <a:pt x="2650" y="10974"/>
                            <a:pt x="2615" y="10991"/>
                          </a:cubicBezTo>
                          <a:lnTo>
                            <a:pt x="2615" y="8752"/>
                          </a:lnTo>
                          <a:lnTo>
                            <a:pt x="2740" y="8627"/>
                          </a:lnTo>
                          <a:close/>
                          <a:moveTo>
                            <a:pt x="313" y="8547"/>
                          </a:moveTo>
                          <a:lnTo>
                            <a:pt x="563" y="8770"/>
                          </a:lnTo>
                          <a:lnTo>
                            <a:pt x="563" y="9011"/>
                          </a:lnTo>
                          <a:lnTo>
                            <a:pt x="572" y="9011"/>
                          </a:lnTo>
                          <a:cubicBezTo>
                            <a:pt x="509" y="9029"/>
                            <a:pt x="474" y="9091"/>
                            <a:pt x="474" y="9154"/>
                          </a:cubicBezTo>
                          <a:lnTo>
                            <a:pt x="474" y="9636"/>
                          </a:lnTo>
                          <a:cubicBezTo>
                            <a:pt x="474" y="9725"/>
                            <a:pt x="545" y="9796"/>
                            <a:pt x="625" y="9796"/>
                          </a:cubicBezTo>
                          <a:lnTo>
                            <a:pt x="768" y="9796"/>
                          </a:lnTo>
                          <a:lnTo>
                            <a:pt x="768" y="11099"/>
                          </a:lnTo>
                          <a:cubicBezTo>
                            <a:pt x="652" y="11063"/>
                            <a:pt x="545" y="11036"/>
                            <a:pt x="456" y="11000"/>
                          </a:cubicBezTo>
                          <a:lnTo>
                            <a:pt x="456" y="10269"/>
                          </a:lnTo>
                          <a:lnTo>
                            <a:pt x="625" y="10073"/>
                          </a:lnTo>
                          <a:lnTo>
                            <a:pt x="625" y="9796"/>
                          </a:lnTo>
                          <a:lnTo>
                            <a:pt x="608" y="9796"/>
                          </a:lnTo>
                          <a:lnTo>
                            <a:pt x="608" y="10073"/>
                          </a:lnTo>
                          <a:lnTo>
                            <a:pt x="438" y="10260"/>
                          </a:lnTo>
                          <a:lnTo>
                            <a:pt x="438" y="10991"/>
                          </a:lnTo>
                          <a:cubicBezTo>
                            <a:pt x="331" y="10947"/>
                            <a:pt x="242" y="10893"/>
                            <a:pt x="179" y="10840"/>
                          </a:cubicBezTo>
                          <a:cubicBezTo>
                            <a:pt x="126" y="10786"/>
                            <a:pt x="54" y="10572"/>
                            <a:pt x="37" y="10492"/>
                          </a:cubicBezTo>
                          <a:lnTo>
                            <a:pt x="37" y="8547"/>
                          </a:lnTo>
                          <a:close/>
                          <a:moveTo>
                            <a:pt x="938" y="9796"/>
                          </a:moveTo>
                          <a:lnTo>
                            <a:pt x="938" y="10135"/>
                          </a:lnTo>
                          <a:lnTo>
                            <a:pt x="947" y="10144"/>
                          </a:lnTo>
                          <a:lnTo>
                            <a:pt x="1571" y="10768"/>
                          </a:lnTo>
                          <a:lnTo>
                            <a:pt x="1571" y="11197"/>
                          </a:lnTo>
                          <a:cubicBezTo>
                            <a:pt x="1437" y="11188"/>
                            <a:pt x="1303" y="11179"/>
                            <a:pt x="1170" y="11161"/>
                          </a:cubicBezTo>
                          <a:cubicBezTo>
                            <a:pt x="1036" y="11152"/>
                            <a:pt x="902" y="11125"/>
                            <a:pt x="786" y="11099"/>
                          </a:cubicBezTo>
                          <a:lnTo>
                            <a:pt x="786" y="9796"/>
                          </a:lnTo>
                          <a:close/>
                          <a:moveTo>
                            <a:pt x="1089" y="9796"/>
                          </a:moveTo>
                          <a:lnTo>
                            <a:pt x="1089" y="10090"/>
                          </a:lnTo>
                          <a:lnTo>
                            <a:pt x="1089" y="10099"/>
                          </a:lnTo>
                          <a:lnTo>
                            <a:pt x="1732" y="10742"/>
                          </a:lnTo>
                          <a:lnTo>
                            <a:pt x="1732" y="11197"/>
                          </a:lnTo>
                          <a:lnTo>
                            <a:pt x="1589" y="11197"/>
                          </a:lnTo>
                          <a:lnTo>
                            <a:pt x="1589" y="10760"/>
                          </a:lnTo>
                          <a:lnTo>
                            <a:pt x="955" y="10135"/>
                          </a:lnTo>
                          <a:lnTo>
                            <a:pt x="955" y="9796"/>
                          </a:lnTo>
                          <a:close/>
                          <a:moveTo>
                            <a:pt x="3168" y="8395"/>
                          </a:moveTo>
                          <a:cubicBezTo>
                            <a:pt x="3168" y="8404"/>
                            <a:pt x="3159" y="8404"/>
                            <a:pt x="3159" y="8413"/>
                          </a:cubicBezTo>
                          <a:lnTo>
                            <a:pt x="3159" y="8485"/>
                          </a:lnTo>
                          <a:lnTo>
                            <a:pt x="2624" y="8485"/>
                          </a:lnTo>
                          <a:lnTo>
                            <a:pt x="2454" y="8645"/>
                          </a:lnTo>
                          <a:lnTo>
                            <a:pt x="2454" y="9181"/>
                          </a:lnTo>
                          <a:lnTo>
                            <a:pt x="2008" y="9636"/>
                          </a:lnTo>
                          <a:lnTo>
                            <a:pt x="1268" y="9636"/>
                          </a:lnTo>
                          <a:lnTo>
                            <a:pt x="1268" y="9653"/>
                          </a:lnTo>
                          <a:lnTo>
                            <a:pt x="2017" y="9653"/>
                          </a:lnTo>
                          <a:lnTo>
                            <a:pt x="2472" y="9189"/>
                          </a:lnTo>
                          <a:lnTo>
                            <a:pt x="2472" y="8645"/>
                          </a:lnTo>
                          <a:lnTo>
                            <a:pt x="2633" y="8503"/>
                          </a:lnTo>
                          <a:lnTo>
                            <a:pt x="3159" y="8503"/>
                          </a:lnTo>
                          <a:lnTo>
                            <a:pt x="3159" y="8610"/>
                          </a:lnTo>
                          <a:lnTo>
                            <a:pt x="2731" y="8610"/>
                          </a:lnTo>
                          <a:lnTo>
                            <a:pt x="2597" y="8743"/>
                          </a:lnTo>
                          <a:lnTo>
                            <a:pt x="2597" y="11000"/>
                          </a:lnTo>
                          <a:cubicBezTo>
                            <a:pt x="2561" y="11018"/>
                            <a:pt x="2526" y="11036"/>
                            <a:pt x="2490" y="11054"/>
                          </a:cubicBezTo>
                          <a:lnTo>
                            <a:pt x="2490" y="10349"/>
                          </a:lnTo>
                          <a:lnTo>
                            <a:pt x="2071" y="9957"/>
                          </a:lnTo>
                          <a:cubicBezTo>
                            <a:pt x="2071" y="9957"/>
                            <a:pt x="2071" y="9948"/>
                            <a:pt x="2071" y="9948"/>
                          </a:cubicBezTo>
                          <a:cubicBezTo>
                            <a:pt x="2079" y="9921"/>
                            <a:pt x="2071" y="9894"/>
                            <a:pt x="2044" y="9876"/>
                          </a:cubicBezTo>
                          <a:cubicBezTo>
                            <a:pt x="2037" y="9874"/>
                            <a:pt x="2030" y="9873"/>
                            <a:pt x="2024" y="9873"/>
                          </a:cubicBezTo>
                          <a:cubicBezTo>
                            <a:pt x="2004" y="9873"/>
                            <a:pt x="1986" y="9883"/>
                            <a:pt x="1972" y="9903"/>
                          </a:cubicBezTo>
                          <a:cubicBezTo>
                            <a:pt x="1964" y="9930"/>
                            <a:pt x="1972" y="9957"/>
                            <a:pt x="1999" y="9974"/>
                          </a:cubicBezTo>
                          <a:cubicBezTo>
                            <a:pt x="2007" y="9978"/>
                            <a:pt x="2014" y="9980"/>
                            <a:pt x="2021" y="9980"/>
                          </a:cubicBezTo>
                          <a:cubicBezTo>
                            <a:pt x="2032" y="9980"/>
                            <a:pt x="2042" y="9976"/>
                            <a:pt x="2053" y="9966"/>
                          </a:cubicBezTo>
                          <a:lnTo>
                            <a:pt x="2472" y="10358"/>
                          </a:lnTo>
                          <a:lnTo>
                            <a:pt x="2472" y="11063"/>
                          </a:lnTo>
                          <a:cubicBezTo>
                            <a:pt x="2427" y="11090"/>
                            <a:pt x="2383" y="11107"/>
                            <a:pt x="2329" y="11116"/>
                          </a:cubicBezTo>
                          <a:lnTo>
                            <a:pt x="2329" y="10483"/>
                          </a:lnTo>
                          <a:lnTo>
                            <a:pt x="1928" y="10117"/>
                          </a:lnTo>
                          <a:cubicBezTo>
                            <a:pt x="1937" y="10090"/>
                            <a:pt x="1928" y="10055"/>
                            <a:pt x="1901" y="10046"/>
                          </a:cubicBezTo>
                          <a:cubicBezTo>
                            <a:pt x="1892" y="10040"/>
                            <a:pt x="1882" y="10037"/>
                            <a:pt x="1873" y="10037"/>
                          </a:cubicBezTo>
                          <a:cubicBezTo>
                            <a:pt x="1856" y="10037"/>
                            <a:pt x="1841" y="10046"/>
                            <a:pt x="1830" y="10064"/>
                          </a:cubicBezTo>
                          <a:cubicBezTo>
                            <a:pt x="1821" y="10090"/>
                            <a:pt x="1830" y="10126"/>
                            <a:pt x="1856" y="10135"/>
                          </a:cubicBezTo>
                          <a:cubicBezTo>
                            <a:pt x="1865" y="10140"/>
                            <a:pt x="1877" y="10142"/>
                            <a:pt x="1887" y="10142"/>
                          </a:cubicBezTo>
                          <a:cubicBezTo>
                            <a:pt x="1897" y="10142"/>
                            <a:pt x="1906" y="10140"/>
                            <a:pt x="1910" y="10135"/>
                          </a:cubicBezTo>
                          <a:lnTo>
                            <a:pt x="2311" y="10492"/>
                          </a:lnTo>
                          <a:lnTo>
                            <a:pt x="2311" y="11125"/>
                          </a:lnTo>
                          <a:cubicBezTo>
                            <a:pt x="2294" y="11134"/>
                            <a:pt x="2267" y="11134"/>
                            <a:pt x="2249" y="11143"/>
                          </a:cubicBezTo>
                          <a:cubicBezTo>
                            <a:pt x="2231" y="11143"/>
                            <a:pt x="2204" y="11152"/>
                            <a:pt x="2187" y="11152"/>
                          </a:cubicBezTo>
                          <a:lnTo>
                            <a:pt x="2187" y="10661"/>
                          </a:lnTo>
                          <a:lnTo>
                            <a:pt x="1758" y="10251"/>
                          </a:lnTo>
                          <a:cubicBezTo>
                            <a:pt x="1758" y="10251"/>
                            <a:pt x="1758" y="10242"/>
                            <a:pt x="1767" y="10242"/>
                          </a:cubicBezTo>
                          <a:cubicBezTo>
                            <a:pt x="1776" y="10215"/>
                            <a:pt x="1767" y="10189"/>
                            <a:pt x="1740" y="10171"/>
                          </a:cubicBezTo>
                          <a:cubicBezTo>
                            <a:pt x="1734" y="10169"/>
                            <a:pt x="1727" y="10167"/>
                            <a:pt x="1719" y="10167"/>
                          </a:cubicBezTo>
                          <a:cubicBezTo>
                            <a:pt x="1698" y="10167"/>
                            <a:pt x="1676" y="10177"/>
                            <a:pt x="1669" y="10198"/>
                          </a:cubicBezTo>
                          <a:cubicBezTo>
                            <a:pt x="1651" y="10224"/>
                            <a:pt x="1660" y="10251"/>
                            <a:pt x="1687" y="10269"/>
                          </a:cubicBezTo>
                          <a:cubicBezTo>
                            <a:pt x="1698" y="10273"/>
                            <a:pt x="1708" y="10275"/>
                            <a:pt x="1716" y="10275"/>
                          </a:cubicBezTo>
                          <a:cubicBezTo>
                            <a:pt x="1729" y="10275"/>
                            <a:pt x="1739" y="10270"/>
                            <a:pt x="1749" y="10260"/>
                          </a:cubicBezTo>
                          <a:lnTo>
                            <a:pt x="2169" y="10670"/>
                          </a:lnTo>
                          <a:lnTo>
                            <a:pt x="2169" y="11161"/>
                          </a:lnTo>
                          <a:cubicBezTo>
                            <a:pt x="2044" y="11179"/>
                            <a:pt x="1901" y="11197"/>
                            <a:pt x="1749" y="11197"/>
                          </a:cubicBezTo>
                          <a:lnTo>
                            <a:pt x="1749" y="10733"/>
                          </a:lnTo>
                          <a:lnTo>
                            <a:pt x="1740" y="10733"/>
                          </a:lnTo>
                          <a:lnTo>
                            <a:pt x="1107" y="10090"/>
                          </a:lnTo>
                          <a:lnTo>
                            <a:pt x="1107" y="9796"/>
                          </a:lnTo>
                          <a:lnTo>
                            <a:pt x="1116" y="9796"/>
                          </a:lnTo>
                          <a:cubicBezTo>
                            <a:pt x="1196" y="9796"/>
                            <a:pt x="1268" y="9725"/>
                            <a:pt x="1268" y="9636"/>
                          </a:cubicBezTo>
                          <a:lnTo>
                            <a:pt x="1268" y="9511"/>
                          </a:lnTo>
                          <a:lnTo>
                            <a:pt x="1919" y="9511"/>
                          </a:lnTo>
                          <a:lnTo>
                            <a:pt x="2294" y="9154"/>
                          </a:lnTo>
                          <a:lnTo>
                            <a:pt x="2294" y="8627"/>
                          </a:lnTo>
                          <a:lnTo>
                            <a:pt x="2526" y="8395"/>
                          </a:lnTo>
                          <a:close/>
                          <a:moveTo>
                            <a:pt x="768" y="0"/>
                          </a:moveTo>
                          <a:cubicBezTo>
                            <a:pt x="637" y="0"/>
                            <a:pt x="397" y="85"/>
                            <a:pt x="295" y="161"/>
                          </a:cubicBezTo>
                          <a:cubicBezTo>
                            <a:pt x="188" y="242"/>
                            <a:pt x="10" y="581"/>
                            <a:pt x="1" y="590"/>
                          </a:cubicBezTo>
                          <a:lnTo>
                            <a:pt x="1" y="599"/>
                          </a:lnTo>
                          <a:lnTo>
                            <a:pt x="1" y="10492"/>
                          </a:lnTo>
                          <a:cubicBezTo>
                            <a:pt x="1" y="10510"/>
                            <a:pt x="81" y="10795"/>
                            <a:pt x="161" y="10867"/>
                          </a:cubicBezTo>
                          <a:cubicBezTo>
                            <a:pt x="447" y="11116"/>
                            <a:pt x="1125" y="11232"/>
                            <a:pt x="1678" y="11232"/>
                          </a:cubicBezTo>
                          <a:cubicBezTo>
                            <a:pt x="1901" y="11232"/>
                            <a:pt x="2106" y="11215"/>
                            <a:pt x="2258" y="11179"/>
                          </a:cubicBezTo>
                          <a:cubicBezTo>
                            <a:pt x="3025" y="10991"/>
                            <a:pt x="4256" y="9743"/>
                            <a:pt x="4542" y="9002"/>
                          </a:cubicBezTo>
                          <a:cubicBezTo>
                            <a:pt x="4631" y="8779"/>
                            <a:pt x="4586" y="8395"/>
                            <a:pt x="4551" y="8030"/>
                          </a:cubicBezTo>
                          <a:cubicBezTo>
                            <a:pt x="4515" y="7744"/>
                            <a:pt x="4488" y="7477"/>
                            <a:pt x="4515" y="7298"/>
                          </a:cubicBezTo>
                          <a:cubicBezTo>
                            <a:pt x="4551" y="7129"/>
                            <a:pt x="4640" y="6879"/>
                            <a:pt x="4738" y="6638"/>
                          </a:cubicBezTo>
                          <a:cubicBezTo>
                            <a:pt x="4818" y="6406"/>
                            <a:pt x="4907" y="6174"/>
                            <a:pt x="4943" y="6005"/>
                          </a:cubicBezTo>
                          <a:cubicBezTo>
                            <a:pt x="5006" y="5701"/>
                            <a:pt x="5006" y="5059"/>
                            <a:pt x="4961" y="4729"/>
                          </a:cubicBezTo>
                          <a:cubicBezTo>
                            <a:pt x="4881" y="4247"/>
                            <a:pt x="4479" y="3328"/>
                            <a:pt x="4185" y="2945"/>
                          </a:cubicBezTo>
                          <a:cubicBezTo>
                            <a:pt x="3971" y="2677"/>
                            <a:pt x="3132" y="2133"/>
                            <a:pt x="3096" y="2106"/>
                          </a:cubicBezTo>
                          <a:cubicBezTo>
                            <a:pt x="3096" y="2106"/>
                            <a:pt x="2936" y="1981"/>
                            <a:pt x="2900" y="1928"/>
                          </a:cubicBezTo>
                          <a:cubicBezTo>
                            <a:pt x="2820" y="1812"/>
                            <a:pt x="2749" y="1589"/>
                            <a:pt x="2686" y="1375"/>
                          </a:cubicBezTo>
                          <a:cubicBezTo>
                            <a:pt x="2615" y="1125"/>
                            <a:pt x="2543" y="875"/>
                            <a:pt x="2436" y="741"/>
                          </a:cubicBezTo>
                          <a:cubicBezTo>
                            <a:pt x="2151" y="393"/>
                            <a:pt x="1241" y="54"/>
                            <a:pt x="786" y="1"/>
                          </a:cubicBezTo>
                          <a:cubicBezTo>
                            <a:pt x="780" y="0"/>
                            <a:pt x="774" y="0"/>
                            <a:pt x="768" y="0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63dd95">
                            <a:alpha val="70000"/>
                          </a:srgbClr>
                        </a:gs>
                        <a:gs pos="100000">
                          <a:srgbClr val="63e6db">
                            <a:alpha val="70000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  <a:effectLst>
                      <a:outerShdw dist="9360" dir="0" blurRad="57240" rotWithShape="0">
                        <a:srgbClr val="b7fbf6">
                          <a:alpha val="73000"/>
                        </a:srgbClr>
                      </a:outerShdw>
                    </a:effectLst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  <a:ea typeface="Arial"/>
                      </a:endParaRPr>
                    </a:p>
                  </p:txBody>
                </p:sp>
                <p:sp>
                  <p:nvSpPr>
                    <p:cNvPr id="262" name="Google Shape;339;p29"/>
                    <p:cNvSpPr/>
                    <p:nvPr/>
                  </p:nvSpPr>
                  <p:spPr>
                    <a:xfrm>
                      <a:off x="6965280" y="2482920"/>
                      <a:ext cx="427320" cy="358920"/>
                    </a:xfrm>
                    <a:custGeom>
                      <a:avLst/>
                      <a:gdLst>
                        <a:gd name="textAreaLeft" fmla="*/ 0 w 427320"/>
                        <a:gd name="textAreaRight" fmla="*/ 427680 w 427320"/>
                        <a:gd name="textAreaTop" fmla="*/ 0 h 358920"/>
                        <a:gd name="textAreaBottom" fmla="*/ 359280 h 358920"/>
                      </a:gdLst>
                      <a:ahLst/>
                      <a:rect l="textAreaLeft" t="textAreaTop" r="textAreaRight" b="textAreaBottom"/>
                      <a:pathLst>
                        <a:path w="2445" h="2053">
                          <a:moveTo>
                            <a:pt x="1508" y="0"/>
                          </a:moveTo>
                          <a:lnTo>
                            <a:pt x="0" y="1490"/>
                          </a:lnTo>
                          <a:lnTo>
                            <a:pt x="0" y="2052"/>
                          </a:lnTo>
                          <a:lnTo>
                            <a:pt x="18" y="2052"/>
                          </a:lnTo>
                          <a:lnTo>
                            <a:pt x="18" y="1499"/>
                          </a:lnTo>
                          <a:lnTo>
                            <a:pt x="1517" y="18"/>
                          </a:lnTo>
                          <a:lnTo>
                            <a:pt x="2445" y="18"/>
                          </a:lnTo>
                          <a:lnTo>
                            <a:pt x="2445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63dd95">
                            <a:alpha val="70000"/>
                          </a:srgbClr>
                        </a:gs>
                        <a:gs pos="100000">
                          <a:srgbClr val="63e6db">
                            <a:alpha val="70000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  <a:effectLst>
                      <a:outerShdw dist="9360" dir="0" blurRad="57240" rotWithShape="0">
                        <a:srgbClr val="b7fbf6">
                          <a:alpha val="73000"/>
                        </a:srgbClr>
                      </a:outerShdw>
                    </a:effectLst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  <a:ea typeface="Arial"/>
                      </a:endParaRPr>
                    </a:p>
                  </p:txBody>
                </p:sp>
                <p:sp>
                  <p:nvSpPr>
                    <p:cNvPr id="263" name="Google Shape;340;p29"/>
                    <p:cNvSpPr/>
                    <p:nvPr/>
                  </p:nvSpPr>
                  <p:spPr>
                    <a:xfrm>
                      <a:off x="7308720" y="2647800"/>
                      <a:ext cx="146520" cy="300600"/>
                    </a:xfrm>
                    <a:custGeom>
                      <a:avLst/>
                      <a:gdLst>
                        <a:gd name="textAreaLeft" fmla="*/ 0 w 146520"/>
                        <a:gd name="textAreaRight" fmla="*/ 146880 w 146520"/>
                        <a:gd name="textAreaTop" fmla="*/ 0 h 300600"/>
                        <a:gd name="textAreaBottom" fmla="*/ 300960 h 300600"/>
                      </a:gdLst>
                      <a:ahLst/>
                      <a:rect l="textAreaLeft" t="textAreaTop" r="textAreaRight" b="textAreaBottom"/>
                      <a:pathLst>
                        <a:path w="839" h="1721">
                          <a:moveTo>
                            <a:pt x="778" y="1"/>
                          </a:moveTo>
                          <a:cubicBezTo>
                            <a:pt x="772" y="1"/>
                            <a:pt x="765" y="2"/>
                            <a:pt x="758" y="4"/>
                          </a:cubicBezTo>
                          <a:cubicBezTo>
                            <a:pt x="732" y="22"/>
                            <a:pt x="714" y="49"/>
                            <a:pt x="732" y="75"/>
                          </a:cubicBezTo>
                          <a:cubicBezTo>
                            <a:pt x="741" y="93"/>
                            <a:pt x="758" y="102"/>
                            <a:pt x="767" y="102"/>
                          </a:cubicBezTo>
                          <a:lnTo>
                            <a:pt x="767" y="209"/>
                          </a:lnTo>
                          <a:lnTo>
                            <a:pt x="54" y="923"/>
                          </a:lnTo>
                          <a:lnTo>
                            <a:pt x="54" y="1610"/>
                          </a:lnTo>
                          <a:cubicBezTo>
                            <a:pt x="45" y="1610"/>
                            <a:pt x="45" y="1619"/>
                            <a:pt x="36" y="1619"/>
                          </a:cubicBezTo>
                          <a:cubicBezTo>
                            <a:pt x="9" y="1628"/>
                            <a:pt x="0" y="1663"/>
                            <a:pt x="9" y="1690"/>
                          </a:cubicBezTo>
                          <a:cubicBezTo>
                            <a:pt x="22" y="1710"/>
                            <a:pt x="41" y="1720"/>
                            <a:pt x="60" y="1720"/>
                          </a:cubicBezTo>
                          <a:cubicBezTo>
                            <a:pt x="67" y="1720"/>
                            <a:pt x="74" y="1719"/>
                            <a:pt x="80" y="1717"/>
                          </a:cubicBezTo>
                          <a:cubicBezTo>
                            <a:pt x="107" y="1699"/>
                            <a:pt x="125" y="1663"/>
                            <a:pt x="107" y="1637"/>
                          </a:cubicBezTo>
                          <a:cubicBezTo>
                            <a:pt x="98" y="1628"/>
                            <a:pt x="80" y="1619"/>
                            <a:pt x="71" y="1610"/>
                          </a:cubicBezTo>
                          <a:lnTo>
                            <a:pt x="71" y="932"/>
                          </a:lnTo>
                          <a:lnTo>
                            <a:pt x="785" y="218"/>
                          </a:lnTo>
                          <a:lnTo>
                            <a:pt x="785" y="102"/>
                          </a:lnTo>
                          <a:lnTo>
                            <a:pt x="803" y="102"/>
                          </a:lnTo>
                          <a:cubicBezTo>
                            <a:pt x="830" y="84"/>
                            <a:pt x="839" y="58"/>
                            <a:pt x="830" y="31"/>
                          </a:cubicBezTo>
                          <a:cubicBezTo>
                            <a:pt x="816" y="11"/>
                            <a:pt x="798" y="1"/>
                            <a:pt x="778" y="1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63dd95">
                            <a:alpha val="70000"/>
                          </a:srgbClr>
                        </a:gs>
                        <a:gs pos="100000">
                          <a:srgbClr val="63e6db">
                            <a:alpha val="70000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  <a:effectLst>
                      <a:outerShdw dist="9360" dir="0" blurRad="57240" rotWithShape="0">
                        <a:srgbClr val="b7fbf6">
                          <a:alpha val="73000"/>
                        </a:srgbClr>
                      </a:outerShdw>
                    </a:effectLst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  <a:ea typeface="Arial"/>
                      </a:endParaRPr>
                    </a:p>
                  </p:txBody>
                </p:sp>
                <p:sp>
                  <p:nvSpPr>
                    <p:cNvPr id="264" name="Google Shape;341;p29"/>
                    <p:cNvSpPr/>
                    <p:nvPr/>
                  </p:nvSpPr>
                  <p:spPr>
                    <a:xfrm>
                      <a:off x="7285320" y="1883880"/>
                      <a:ext cx="147960" cy="333720"/>
                    </a:xfrm>
                    <a:custGeom>
                      <a:avLst/>
                      <a:gdLst>
                        <a:gd name="textAreaLeft" fmla="*/ 0 w 147960"/>
                        <a:gd name="textAreaRight" fmla="*/ 148320 w 147960"/>
                        <a:gd name="textAreaTop" fmla="*/ 0 h 333720"/>
                        <a:gd name="textAreaBottom" fmla="*/ 334080 h 333720"/>
                      </a:gdLst>
                      <a:ahLst/>
                      <a:rect l="textAreaLeft" t="textAreaTop" r="textAreaRight" b="textAreaBottom"/>
                      <a:pathLst>
                        <a:path w="848" h="1910">
                          <a:moveTo>
                            <a:pt x="794" y="1"/>
                          </a:moveTo>
                          <a:cubicBezTo>
                            <a:pt x="768" y="1"/>
                            <a:pt x="741" y="27"/>
                            <a:pt x="741" y="54"/>
                          </a:cubicBezTo>
                          <a:cubicBezTo>
                            <a:pt x="741" y="63"/>
                            <a:pt x="741" y="81"/>
                            <a:pt x="750" y="90"/>
                          </a:cubicBezTo>
                          <a:lnTo>
                            <a:pt x="9" y="839"/>
                          </a:lnTo>
                          <a:lnTo>
                            <a:pt x="0" y="848"/>
                          </a:lnTo>
                          <a:lnTo>
                            <a:pt x="0" y="1535"/>
                          </a:lnTo>
                          <a:lnTo>
                            <a:pt x="295" y="1821"/>
                          </a:lnTo>
                          <a:cubicBezTo>
                            <a:pt x="295" y="1830"/>
                            <a:pt x="286" y="1838"/>
                            <a:pt x="286" y="1856"/>
                          </a:cubicBezTo>
                          <a:cubicBezTo>
                            <a:pt x="286" y="1883"/>
                            <a:pt x="313" y="1910"/>
                            <a:pt x="339" y="1910"/>
                          </a:cubicBezTo>
                          <a:cubicBezTo>
                            <a:pt x="375" y="1910"/>
                            <a:pt x="393" y="1883"/>
                            <a:pt x="393" y="1856"/>
                          </a:cubicBezTo>
                          <a:cubicBezTo>
                            <a:pt x="393" y="1821"/>
                            <a:pt x="375" y="1803"/>
                            <a:pt x="339" y="1803"/>
                          </a:cubicBezTo>
                          <a:cubicBezTo>
                            <a:pt x="330" y="1803"/>
                            <a:pt x="321" y="1803"/>
                            <a:pt x="313" y="1812"/>
                          </a:cubicBezTo>
                          <a:lnTo>
                            <a:pt x="18" y="1526"/>
                          </a:lnTo>
                          <a:lnTo>
                            <a:pt x="18" y="857"/>
                          </a:lnTo>
                          <a:lnTo>
                            <a:pt x="768" y="99"/>
                          </a:lnTo>
                          <a:cubicBezTo>
                            <a:pt x="776" y="108"/>
                            <a:pt x="785" y="108"/>
                            <a:pt x="794" y="108"/>
                          </a:cubicBezTo>
                          <a:cubicBezTo>
                            <a:pt x="821" y="108"/>
                            <a:pt x="848" y="81"/>
                            <a:pt x="848" y="54"/>
                          </a:cubicBezTo>
                          <a:cubicBezTo>
                            <a:pt x="848" y="27"/>
                            <a:pt x="821" y="1"/>
                            <a:pt x="794" y="1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63dd95">
                            <a:alpha val="70000"/>
                          </a:srgbClr>
                        </a:gs>
                        <a:gs pos="100000">
                          <a:srgbClr val="63e6db">
                            <a:alpha val="70000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  <a:effectLst>
                      <a:outerShdw dist="9360" dir="0" blurRad="57240" rotWithShape="0">
                        <a:srgbClr val="b7fbf6">
                          <a:alpha val="73000"/>
                        </a:srgbClr>
                      </a:outerShdw>
                    </a:effectLst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  <a:ea typeface="Arial"/>
                      </a:endParaRPr>
                    </a:p>
                  </p:txBody>
                </p:sp>
                <p:sp>
                  <p:nvSpPr>
                    <p:cNvPr id="265" name="Google Shape;342;p29"/>
                    <p:cNvSpPr/>
                    <p:nvPr/>
                  </p:nvSpPr>
                  <p:spPr>
                    <a:xfrm>
                      <a:off x="7002720" y="2501640"/>
                      <a:ext cx="258840" cy="313920"/>
                    </a:xfrm>
                    <a:custGeom>
                      <a:avLst/>
                      <a:gdLst>
                        <a:gd name="textAreaLeft" fmla="*/ 0 w 258840"/>
                        <a:gd name="textAreaRight" fmla="*/ 259200 w 258840"/>
                        <a:gd name="textAreaTop" fmla="*/ 0 h 313920"/>
                        <a:gd name="textAreaBottom" fmla="*/ 314280 h 313920"/>
                      </a:gdLst>
                      <a:ahLst/>
                      <a:rect l="textAreaLeft" t="textAreaTop" r="textAreaRight" b="textAreaBottom"/>
                      <a:pathLst>
                        <a:path w="1482" h="1797">
                          <a:moveTo>
                            <a:pt x="1428" y="0"/>
                          </a:moveTo>
                          <a:cubicBezTo>
                            <a:pt x="1401" y="0"/>
                            <a:pt x="1374" y="27"/>
                            <a:pt x="1374" y="54"/>
                          </a:cubicBezTo>
                          <a:cubicBezTo>
                            <a:pt x="1374" y="63"/>
                            <a:pt x="1374" y="72"/>
                            <a:pt x="1383" y="81"/>
                          </a:cubicBezTo>
                          <a:lnTo>
                            <a:pt x="54" y="1401"/>
                          </a:lnTo>
                          <a:lnTo>
                            <a:pt x="54" y="1686"/>
                          </a:lnTo>
                          <a:cubicBezTo>
                            <a:pt x="45" y="1686"/>
                            <a:pt x="45" y="1695"/>
                            <a:pt x="36" y="1695"/>
                          </a:cubicBezTo>
                          <a:cubicBezTo>
                            <a:pt x="10" y="1704"/>
                            <a:pt x="1" y="1740"/>
                            <a:pt x="18" y="1767"/>
                          </a:cubicBezTo>
                          <a:cubicBezTo>
                            <a:pt x="25" y="1787"/>
                            <a:pt x="47" y="1797"/>
                            <a:pt x="69" y="1797"/>
                          </a:cubicBezTo>
                          <a:cubicBezTo>
                            <a:pt x="76" y="1797"/>
                            <a:pt x="83" y="1796"/>
                            <a:pt x="90" y="1794"/>
                          </a:cubicBezTo>
                          <a:cubicBezTo>
                            <a:pt x="117" y="1776"/>
                            <a:pt x="125" y="1740"/>
                            <a:pt x="108" y="1713"/>
                          </a:cubicBezTo>
                          <a:cubicBezTo>
                            <a:pt x="99" y="1704"/>
                            <a:pt x="90" y="1695"/>
                            <a:pt x="72" y="1686"/>
                          </a:cubicBezTo>
                          <a:lnTo>
                            <a:pt x="72" y="1410"/>
                          </a:lnTo>
                          <a:lnTo>
                            <a:pt x="1392" y="90"/>
                          </a:lnTo>
                          <a:cubicBezTo>
                            <a:pt x="1401" y="99"/>
                            <a:pt x="1419" y="107"/>
                            <a:pt x="1428" y="107"/>
                          </a:cubicBezTo>
                          <a:cubicBezTo>
                            <a:pt x="1455" y="107"/>
                            <a:pt x="1481" y="81"/>
                            <a:pt x="1481" y="54"/>
                          </a:cubicBezTo>
                          <a:cubicBezTo>
                            <a:pt x="1481" y="27"/>
                            <a:pt x="1455" y="0"/>
                            <a:pt x="1428" y="0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63dd95">
                            <a:alpha val="70000"/>
                          </a:srgbClr>
                        </a:gs>
                        <a:gs pos="100000">
                          <a:srgbClr val="63e6db">
                            <a:alpha val="70000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  <a:effectLst>
                      <a:outerShdw dist="9360" dir="0" blurRad="57240" rotWithShape="0">
                        <a:srgbClr val="b7fbf6">
                          <a:alpha val="73000"/>
                        </a:srgbClr>
                      </a:outerShdw>
                    </a:effectLst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  <a:ea typeface="Arial"/>
                      </a:endParaRPr>
                    </a:p>
                  </p:txBody>
                </p:sp>
                <p:sp>
                  <p:nvSpPr>
                    <p:cNvPr id="266" name="Google Shape;343;p29"/>
                    <p:cNvSpPr/>
                    <p:nvPr/>
                  </p:nvSpPr>
                  <p:spPr>
                    <a:xfrm>
                      <a:off x="7271280" y="2651040"/>
                      <a:ext cx="104400" cy="246600"/>
                    </a:xfrm>
                    <a:custGeom>
                      <a:avLst/>
                      <a:gdLst>
                        <a:gd name="textAreaLeft" fmla="*/ 0 w 104400"/>
                        <a:gd name="textAreaRight" fmla="*/ 104760 w 104400"/>
                        <a:gd name="textAreaTop" fmla="*/ 0 h 246600"/>
                        <a:gd name="textAreaBottom" fmla="*/ 246960 h 246600"/>
                      </a:gdLst>
                      <a:ahLst/>
                      <a:rect l="textAreaLeft" t="textAreaTop" r="textAreaRight" b="textAreaBottom"/>
                      <a:pathLst>
                        <a:path w="598" h="1412">
                          <a:moveTo>
                            <a:pt x="537" y="0"/>
                          </a:moveTo>
                          <a:cubicBezTo>
                            <a:pt x="531" y="0"/>
                            <a:pt x="524" y="2"/>
                            <a:pt x="517" y="4"/>
                          </a:cubicBezTo>
                          <a:cubicBezTo>
                            <a:pt x="491" y="22"/>
                            <a:pt x="482" y="57"/>
                            <a:pt x="491" y="75"/>
                          </a:cubicBezTo>
                          <a:cubicBezTo>
                            <a:pt x="491" y="84"/>
                            <a:pt x="491" y="84"/>
                            <a:pt x="491" y="84"/>
                          </a:cubicBezTo>
                          <a:lnTo>
                            <a:pt x="54" y="530"/>
                          </a:lnTo>
                          <a:lnTo>
                            <a:pt x="45" y="530"/>
                          </a:lnTo>
                          <a:lnTo>
                            <a:pt x="45" y="1306"/>
                          </a:lnTo>
                          <a:lnTo>
                            <a:pt x="36" y="1306"/>
                          </a:lnTo>
                          <a:cubicBezTo>
                            <a:pt x="9" y="1324"/>
                            <a:pt x="0" y="1360"/>
                            <a:pt x="9" y="1378"/>
                          </a:cubicBezTo>
                          <a:cubicBezTo>
                            <a:pt x="22" y="1397"/>
                            <a:pt x="39" y="1412"/>
                            <a:pt x="58" y="1412"/>
                          </a:cubicBezTo>
                          <a:cubicBezTo>
                            <a:pt x="65" y="1412"/>
                            <a:pt x="73" y="1409"/>
                            <a:pt x="80" y="1404"/>
                          </a:cubicBezTo>
                          <a:cubicBezTo>
                            <a:pt x="107" y="1396"/>
                            <a:pt x="116" y="1360"/>
                            <a:pt x="107" y="1333"/>
                          </a:cubicBezTo>
                          <a:cubicBezTo>
                            <a:pt x="98" y="1315"/>
                            <a:pt x="80" y="1306"/>
                            <a:pt x="71" y="1306"/>
                          </a:cubicBezTo>
                          <a:lnTo>
                            <a:pt x="71" y="539"/>
                          </a:lnTo>
                          <a:lnTo>
                            <a:pt x="509" y="102"/>
                          </a:lnTo>
                          <a:cubicBezTo>
                            <a:pt x="517" y="106"/>
                            <a:pt x="526" y="109"/>
                            <a:pt x="535" y="109"/>
                          </a:cubicBezTo>
                          <a:cubicBezTo>
                            <a:pt x="544" y="109"/>
                            <a:pt x="553" y="106"/>
                            <a:pt x="562" y="102"/>
                          </a:cubicBezTo>
                          <a:cubicBezTo>
                            <a:pt x="589" y="93"/>
                            <a:pt x="598" y="57"/>
                            <a:pt x="589" y="31"/>
                          </a:cubicBezTo>
                          <a:cubicBezTo>
                            <a:pt x="575" y="11"/>
                            <a:pt x="557" y="0"/>
                            <a:pt x="537" y="0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63dd95">
                            <a:alpha val="70000"/>
                          </a:srgbClr>
                        </a:gs>
                        <a:gs pos="100000">
                          <a:srgbClr val="63e6db">
                            <a:alpha val="70000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  <a:effectLst>
                      <a:outerShdw dist="9360" dir="0" blurRad="57240" rotWithShape="0">
                        <a:srgbClr val="b7fbf6">
                          <a:alpha val="73000"/>
                        </a:srgbClr>
                      </a:outerShdw>
                    </a:effectLst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  <a:ea typeface="Arial"/>
                      </a:endParaRPr>
                    </a:p>
                  </p:txBody>
                </p:sp>
                <p:sp>
                  <p:nvSpPr>
                    <p:cNvPr id="267" name="Google Shape;344;p29"/>
                    <p:cNvSpPr/>
                    <p:nvPr/>
                  </p:nvSpPr>
                  <p:spPr>
                    <a:xfrm>
                      <a:off x="7032600" y="1839960"/>
                      <a:ext cx="157320" cy="105840"/>
                    </a:xfrm>
                    <a:custGeom>
                      <a:avLst/>
                      <a:gdLst>
                        <a:gd name="textAreaLeft" fmla="*/ 0 w 157320"/>
                        <a:gd name="textAreaRight" fmla="*/ 157680 w 157320"/>
                        <a:gd name="textAreaTop" fmla="*/ 0 h 105840"/>
                        <a:gd name="textAreaBottom" fmla="*/ 106200 h 105840"/>
                      </a:gdLst>
                      <a:ahLst/>
                      <a:rect l="textAreaLeft" t="textAreaTop" r="textAreaRight" b="textAreaBottom"/>
                      <a:pathLst>
                        <a:path w="902" h="608">
                          <a:moveTo>
                            <a:pt x="848" y="1"/>
                          </a:moveTo>
                          <a:cubicBezTo>
                            <a:pt x="812" y="1"/>
                            <a:pt x="794" y="19"/>
                            <a:pt x="794" y="54"/>
                          </a:cubicBezTo>
                          <a:cubicBezTo>
                            <a:pt x="794" y="63"/>
                            <a:pt x="794" y="72"/>
                            <a:pt x="803" y="81"/>
                          </a:cubicBezTo>
                          <a:lnTo>
                            <a:pt x="339" y="545"/>
                          </a:lnTo>
                          <a:lnTo>
                            <a:pt x="98" y="545"/>
                          </a:lnTo>
                          <a:cubicBezTo>
                            <a:pt x="98" y="527"/>
                            <a:pt x="80" y="500"/>
                            <a:pt x="54" y="500"/>
                          </a:cubicBezTo>
                          <a:cubicBezTo>
                            <a:pt x="18" y="500"/>
                            <a:pt x="0" y="527"/>
                            <a:pt x="0" y="554"/>
                          </a:cubicBezTo>
                          <a:cubicBezTo>
                            <a:pt x="0" y="590"/>
                            <a:pt x="18" y="608"/>
                            <a:pt x="54" y="608"/>
                          </a:cubicBezTo>
                          <a:cubicBezTo>
                            <a:pt x="80" y="608"/>
                            <a:pt x="98" y="590"/>
                            <a:pt x="98" y="563"/>
                          </a:cubicBezTo>
                          <a:lnTo>
                            <a:pt x="348" y="563"/>
                          </a:lnTo>
                          <a:lnTo>
                            <a:pt x="812" y="90"/>
                          </a:lnTo>
                          <a:cubicBezTo>
                            <a:pt x="821" y="99"/>
                            <a:pt x="830" y="108"/>
                            <a:pt x="848" y="108"/>
                          </a:cubicBezTo>
                          <a:cubicBezTo>
                            <a:pt x="874" y="108"/>
                            <a:pt x="901" y="81"/>
                            <a:pt x="901" y="54"/>
                          </a:cubicBezTo>
                          <a:cubicBezTo>
                            <a:pt x="901" y="19"/>
                            <a:pt x="874" y="1"/>
                            <a:pt x="848" y="1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63dd95">
                            <a:alpha val="70000"/>
                          </a:srgbClr>
                        </a:gs>
                        <a:gs pos="100000">
                          <a:srgbClr val="63e6db">
                            <a:alpha val="70000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  <a:effectLst>
                      <a:outerShdw dist="9360" dir="0" blurRad="57240" rotWithShape="0">
                        <a:srgbClr val="b7fbf6">
                          <a:alpha val="73000"/>
                        </a:srgbClr>
                      </a:outerShdw>
                    </a:effectLst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52920" bIns="52920" anchor="ctr">
                      <a:noAutofit/>
                    </a:bodyPr>
                    <a:p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  <a:ea typeface="Arial"/>
                      </a:endParaRPr>
                    </a:p>
                  </p:txBody>
                </p:sp>
                <p:sp>
                  <p:nvSpPr>
                    <p:cNvPr id="268" name="Google Shape;345;p29"/>
                    <p:cNvSpPr/>
                    <p:nvPr/>
                  </p:nvSpPr>
                  <p:spPr>
                    <a:xfrm>
                      <a:off x="7024680" y="1779120"/>
                      <a:ext cx="238680" cy="219960"/>
                    </a:xfrm>
                    <a:custGeom>
                      <a:avLst/>
                      <a:gdLst>
                        <a:gd name="textAreaLeft" fmla="*/ 0 w 238680"/>
                        <a:gd name="textAreaRight" fmla="*/ 239040 w 238680"/>
                        <a:gd name="textAreaTop" fmla="*/ 0 h 219960"/>
                        <a:gd name="textAreaBottom" fmla="*/ 220320 h 219960"/>
                      </a:gdLst>
                      <a:ahLst/>
                      <a:rect l="textAreaLeft" t="textAreaTop" r="textAreaRight" b="textAreaBottom"/>
                      <a:pathLst>
                        <a:path w="1366" h="1259">
                          <a:moveTo>
                            <a:pt x="1276" y="1"/>
                          </a:moveTo>
                          <a:cubicBezTo>
                            <a:pt x="1232" y="1"/>
                            <a:pt x="1187" y="37"/>
                            <a:pt x="1187" y="90"/>
                          </a:cubicBezTo>
                          <a:cubicBezTo>
                            <a:pt x="1187" y="135"/>
                            <a:pt x="1223" y="170"/>
                            <a:pt x="1267" y="170"/>
                          </a:cubicBezTo>
                          <a:lnTo>
                            <a:pt x="1267" y="527"/>
                          </a:lnTo>
                          <a:lnTo>
                            <a:pt x="589" y="1196"/>
                          </a:lnTo>
                          <a:lnTo>
                            <a:pt x="108" y="1196"/>
                          </a:lnTo>
                          <a:cubicBezTo>
                            <a:pt x="108" y="1179"/>
                            <a:pt x="81" y="1152"/>
                            <a:pt x="54" y="1152"/>
                          </a:cubicBezTo>
                          <a:cubicBezTo>
                            <a:pt x="27" y="1152"/>
                            <a:pt x="0" y="1179"/>
                            <a:pt x="0" y="1205"/>
                          </a:cubicBezTo>
                          <a:cubicBezTo>
                            <a:pt x="0" y="1241"/>
                            <a:pt x="27" y="1259"/>
                            <a:pt x="54" y="1259"/>
                          </a:cubicBezTo>
                          <a:cubicBezTo>
                            <a:pt x="81" y="1259"/>
                            <a:pt x="108" y="1241"/>
                            <a:pt x="108" y="1214"/>
                          </a:cubicBezTo>
                          <a:lnTo>
                            <a:pt x="598" y="1214"/>
                          </a:lnTo>
                          <a:lnTo>
                            <a:pt x="1285" y="536"/>
                          </a:lnTo>
                          <a:lnTo>
                            <a:pt x="1285" y="170"/>
                          </a:lnTo>
                          <a:cubicBezTo>
                            <a:pt x="1330" y="170"/>
                            <a:pt x="1365" y="135"/>
                            <a:pt x="1365" y="90"/>
                          </a:cubicBezTo>
                          <a:cubicBezTo>
                            <a:pt x="1365" y="37"/>
                            <a:pt x="1321" y="1"/>
                            <a:pt x="1276" y="1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63dd95">
                            <a:alpha val="70000"/>
                          </a:srgbClr>
                        </a:gs>
                        <a:gs pos="100000">
                          <a:srgbClr val="63e6db">
                            <a:alpha val="70000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  <a:effectLst>
                      <a:outerShdw dist="9360" dir="0" blurRad="57240" rotWithShape="0">
                        <a:srgbClr val="b7fbf6">
                          <a:alpha val="73000"/>
                        </a:srgbClr>
                      </a:outerShdw>
                    </a:effectLst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  <a:ea typeface="Arial"/>
                      </a:endParaRPr>
                    </a:p>
                  </p:txBody>
                </p:sp>
                <p:sp>
                  <p:nvSpPr>
                    <p:cNvPr id="269" name="Google Shape;346;p29"/>
                    <p:cNvSpPr/>
                    <p:nvPr/>
                  </p:nvSpPr>
                  <p:spPr>
                    <a:xfrm>
                      <a:off x="7013880" y="2067840"/>
                      <a:ext cx="154440" cy="63720"/>
                    </a:xfrm>
                    <a:custGeom>
                      <a:avLst/>
                      <a:gdLst>
                        <a:gd name="textAreaLeft" fmla="*/ 0 w 154440"/>
                        <a:gd name="textAreaRight" fmla="*/ 154800 w 154440"/>
                        <a:gd name="textAreaTop" fmla="*/ 0 h 63720"/>
                        <a:gd name="textAreaBottom" fmla="*/ 64080 h 63720"/>
                      </a:gdLst>
                      <a:ahLst/>
                      <a:rect l="textAreaLeft" t="textAreaTop" r="textAreaRight" b="textAreaBottom"/>
                      <a:pathLst>
                        <a:path w="884" h="367">
                          <a:moveTo>
                            <a:pt x="830" y="0"/>
                          </a:moveTo>
                          <a:cubicBezTo>
                            <a:pt x="803" y="0"/>
                            <a:pt x="785" y="18"/>
                            <a:pt x="776" y="45"/>
                          </a:cubicBezTo>
                          <a:lnTo>
                            <a:pt x="196" y="45"/>
                          </a:lnTo>
                          <a:lnTo>
                            <a:pt x="45" y="179"/>
                          </a:lnTo>
                          <a:lnTo>
                            <a:pt x="45" y="259"/>
                          </a:lnTo>
                          <a:cubicBezTo>
                            <a:pt x="18" y="268"/>
                            <a:pt x="0" y="286"/>
                            <a:pt x="0" y="313"/>
                          </a:cubicBezTo>
                          <a:cubicBezTo>
                            <a:pt x="0" y="339"/>
                            <a:pt x="18" y="366"/>
                            <a:pt x="54" y="366"/>
                          </a:cubicBezTo>
                          <a:cubicBezTo>
                            <a:pt x="80" y="366"/>
                            <a:pt x="107" y="339"/>
                            <a:pt x="107" y="313"/>
                          </a:cubicBezTo>
                          <a:cubicBezTo>
                            <a:pt x="107" y="286"/>
                            <a:pt x="80" y="268"/>
                            <a:pt x="62" y="259"/>
                          </a:cubicBezTo>
                          <a:lnTo>
                            <a:pt x="62" y="188"/>
                          </a:lnTo>
                          <a:lnTo>
                            <a:pt x="205" y="63"/>
                          </a:lnTo>
                          <a:lnTo>
                            <a:pt x="776" y="63"/>
                          </a:lnTo>
                          <a:cubicBezTo>
                            <a:pt x="785" y="90"/>
                            <a:pt x="803" y="107"/>
                            <a:pt x="830" y="107"/>
                          </a:cubicBezTo>
                          <a:cubicBezTo>
                            <a:pt x="865" y="107"/>
                            <a:pt x="883" y="81"/>
                            <a:pt x="883" y="54"/>
                          </a:cubicBezTo>
                          <a:cubicBezTo>
                            <a:pt x="883" y="27"/>
                            <a:pt x="865" y="0"/>
                            <a:pt x="830" y="0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63dd95">
                            <a:alpha val="70000"/>
                          </a:srgbClr>
                        </a:gs>
                        <a:gs pos="100000">
                          <a:srgbClr val="63e6db">
                            <a:alpha val="70000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  <a:effectLst>
                      <a:outerShdw dist="9360" dir="0" blurRad="57240" rotWithShape="0">
                        <a:srgbClr val="b7fbf6">
                          <a:alpha val="73000"/>
                        </a:srgbClr>
                      </a:outerShdw>
                    </a:effectLst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32040" bIns="32040" anchor="ctr">
                      <a:noAutofit/>
                    </a:bodyPr>
                    <a:p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  <a:ea typeface="Arial"/>
                      </a:endParaRPr>
                    </a:p>
                  </p:txBody>
                </p:sp>
                <p:sp>
                  <p:nvSpPr>
                    <p:cNvPr id="270" name="Google Shape;347;p29"/>
                    <p:cNvSpPr/>
                    <p:nvPr/>
                  </p:nvSpPr>
                  <p:spPr>
                    <a:xfrm>
                      <a:off x="6668640" y="1387440"/>
                      <a:ext cx="875160" cy="1964520"/>
                    </a:xfrm>
                    <a:custGeom>
                      <a:avLst/>
                      <a:gdLst>
                        <a:gd name="textAreaLeft" fmla="*/ 0 w 875160"/>
                        <a:gd name="textAreaRight" fmla="*/ 875520 w 875160"/>
                        <a:gd name="textAreaTop" fmla="*/ 0 h 1964520"/>
                        <a:gd name="textAreaBottom" fmla="*/ 1964880 h 1964520"/>
                      </a:gdLst>
                      <a:ahLst/>
                      <a:rect l="textAreaLeft" t="textAreaTop" r="textAreaRight" b="textAreaBottom"/>
                      <a:pathLst>
                        <a:path w="5006" h="11233">
                          <a:moveTo>
                            <a:pt x="3810" y="126"/>
                          </a:moveTo>
                          <a:lnTo>
                            <a:pt x="3810" y="1259"/>
                          </a:lnTo>
                          <a:lnTo>
                            <a:pt x="3667" y="1259"/>
                          </a:lnTo>
                          <a:lnTo>
                            <a:pt x="3667" y="946"/>
                          </a:lnTo>
                          <a:lnTo>
                            <a:pt x="3453" y="732"/>
                          </a:lnTo>
                          <a:lnTo>
                            <a:pt x="3453" y="251"/>
                          </a:lnTo>
                          <a:cubicBezTo>
                            <a:pt x="3578" y="197"/>
                            <a:pt x="3694" y="161"/>
                            <a:pt x="3810" y="126"/>
                          </a:cubicBezTo>
                          <a:close/>
                          <a:moveTo>
                            <a:pt x="3970" y="81"/>
                          </a:moveTo>
                          <a:lnTo>
                            <a:pt x="3970" y="1259"/>
                          </a:lnTo>
                          <a:lnTo>
                            <a:pt x="3828" y="1259"/>
                          </a:lnTo>
                          <a:lnTo>
                            <a:pt x="3828" y="117"/>
                          </a:lnTo>
                          <a:cubicBezTo>
                            <a:pt x="3881" y="108"/>
                            <a:pt x="3926" y="99"/>
                            <a:pt x="3970" y="81"/>
                          </a:cubicBezTo>
                          <a:close/>
                          <a:moveTo>
                            <a:pt x="3435" y="251"/>
                          </a:moveTo>
                          <a:lnTo>
                            <a:pt x="3435" y="732"/>
                          </a:lnTo>
                          <a:lnTo>
                            <a:pt x="3649" y="955"/>
                          </a:lnTo>
                          <a:lnTo>
                            <a:pt x="3649" y="1259"/>
                          </a:lnTo>
                          <a:lnTo>
                            <a:pt x="3658" y="1259"/>
                          </a:lnTo>
                          <a:cubicBezTo>
                            <a:pt x="3605" y="1259"/>
                            <a:pt x="3551" y="1294"/>
                            <a:pt x="3524" y="1339"/>
                          </a:cubicBezTo>
                          <a:lnTo>
                            <a:pt x="3524" y="1330"/>
                          </a:lnTo>
                          <a:lnTo>
                            <a:pt x="3212" y="1330"/>
                          </a:lnTo>
                          <a:lnTo>
                            <a:pt x="2953" y="1071"/>
                          </a:lnTo>
                          <a:lnTo>
                            <a:pt x="2454" y="1071"/>
                          </a:lnTo>
                          <a:cubicBezTo>
                            <a:pt x="2498" y="946"/>
                            <a:pt x="2543" y="839"/>
                            <a:pt x="2605" y="768"/>
                          </a:cubicBezTo>
                          <a:cubicBezTo>
                            <a:pt x="2757" y="572"/>
                            <a:pt x="3087" y="393"/>
                            <a:pt x="3435" y="251"/>
                          </a:cubicBezTo>
                          <a:close/>
                          <a:moveTo>
                            <a:pt x="4256" y="37"/>
                          </a:moveTo>
                          <a:cubicBezTo>
                            <a:pt x="4372" y="37"/>
                            <a:pt x="4595" y="117"/>
                            <a:pt x="4693" y="188"/>
                          </a:cubicBezTo>
                          <a:cubicBezTo>
                            <a:pt x="4782" y="260"/>
                            <a:pt x="4952" y="572"/>
                            <a:pt x="4970" y="607"/>
                          </a:cubicBezTo>
                          <a:lnTo>
                            <a:pt x="4970" y="1241"/>
                          </a:lnTo>
                          <a:lnTo>
                            <a:pt x="4746" y="1241"/>
                          </a:lnTo>
                          <a:lnTo>
                            <a:pt x="4657" y="1330"/>
                          </a:lnTo>
                          <a:lnTo>
                            <a:pt x="4283" y="1330"/>
                          </a:lnTo>
                          <a:lnTo>
                            <a:pt x="4283" y="1339"/>
                          </a:lnTo>
                          <a:cubicBezTo>
                            <a:pt x="4256" y="1303"/>
                            <a:pt x="4211" y="1268"/>
                            <a:pt x="4167" y="1268"/>
                          </a:cubicBezTo>
                          <a:lnTo>
                            <a:pt x="4176" y="1268"/>
                          </a:lnTo>
                          <a:lnTo>
                            <a:pt x="4176" y="946"/>
                          </a:lnTo>
                          <a:lnTo>
                            <a:pt x="4381" y="723"/>
                          </a:lnTo>
                          <a:lnTo>
                            <a:pt x="4381" y="63"/>
                          </a:lnTo>
                          <a:lnTo>
                            <a:pt x="4363" y="63"/>
                          </a:lnTo>
                          <a:lnTo>
                            <a:pt x="4363" y="715"/>
                          </a:lnTo>
                          <a:lnTo>
                            <a:pt x="4167" y="938"/>
                          </a:lnTo>
                          <a:lnTo>
                            <a:pt x="4158" y="946"/>
                          </a:lnTo>
                          <a:lnTo>
                            <a:pt x="4158" y="1268"/>
                          </a:lnTo>
                          <a:cubicBezTo>
                            <a:pt x="4158" y="1268"/>
                            <a:pt x="4149" y="1259"/>
                            <a:pt x="4149" y="1259"/>
                          </a:cubicBezTo>
                          <a:lnTo>
                            <a:pt x="3988" y="1259"/>
                          </a:lnTo>
                          <a:lnTo>
                            <a:pt x="3988" y="81"/>
                          </a:lnTo>
                          <a:cubicBezTo>
                            <a:pt x="4077" y="63"/>
                            <a:pt x="4158" y="45"/>
                            <a:pt x="4229" y="37"/>
                          </a:cubicBezTo>
                          <a:close/>
                          <a:moveTo>
                            <a:pt x="2944" y="1089"/>
                          </a:moveTo>
                          <a:lnTo>
                            <a:pt x="3203" y="1348"/>
                          </a:lnTo>
                          <a:lnTo>
                            <a:pt x="3524" y="1348"/>
                          </a:lnTo>
                          <a:cubicBezTo>
                            <a:pt x="3515" y="1366"/>
                            <a:pt x="3506" y="1393"/>
                            <a:pt x="3506" y="1419"/>
                          </a:cubicBezTo>
                          <a:lnTo>
                            <a:pt x="3506" y="1491"/>
                          </a:lnTo>
                          <a:lnTo>
                            <a:pt x="3203" y="1491"/>
                          </a:lnTo>
                          <a:lnTo>
                            <a:pt x="2944" y="1250"/>
                          </a:lnTo>
                          <a:lnTo>
                            <a:pt x="2391" y="1250"/>
                          </a:lnTo>
                          <a:cubicBezTo>
                            <a:pt x="2409" y="1196"/>
                            <a:pt x="2427" y="1143"/>
                            <a:pt x="2445" y="1089"/>
                          </a:cubicBezTo>
                          <a:close/>
                          <a:moveTo>
                            <a:pt x="4970" y="1259"/>
                          </a:moveTo>
                          <a:lnTo>
                            <a:pt x="4970" y="1526"/>
                          </a:lnTo>
                          <a:lnTo>
                            <a:pt x="4300" y="1526"/>
                          </a:lnTo>
                          <a:lnTo>
                            <a:pt x="4300" y="1419"/>
                          </a:lnTo>
                          <a:cubicBezTo>
                            <a:pt x="4300" y="1393"/>
                            <a:pt x="4292" y="1366"/>
                            <a:pt x="4283" y="1348"/>
                          </a:cubicBezTo>
                          <a:lnTo>
                            <a:pt x="4657" y="1348"/>
                          </a:lnTo>
                          <a:lnTo>
                            <a:pt x="4755" y="1259"/>
                          </a:lnTo>
                          <a:close/>
                          <a:moveTo>
                            <a:pt x="2944" y="1268"/>
                          </a:moveTo>
                          <a:lnTo>
                            <a:pt x="3194" y="1508"/>
                          </a:lnTo>
                          <a:lnTo>
                            <a:pt x="3506" y="1508"/>
                          </a:lnTo>
                          <a:lnTo>
                            <a:pt x="3506" y="1651"/>
                          </a:lnTo>
                          <a:lnTo>
                            <a:pt x="2266" y="1651"/>
                          </a:lnTo>
                          <a:cubicBezTo>
                            <a:pt x="2302" y="1571"/>
                            <a:pt x="2329" y="1473"/>
                            <a:pt x="2356" y="1384"/>
                          </a:cubicBezTo>
                          <a:cubicBezTo>
                            <a:pt x="2365" y="1348"/>
                            <a:pt x="2373" y="1303"/>
                            <a:pt x="2391" y="1268"/>
                          </a:cubicBezTo>
                          <a:close/>
                          <a:moveTo>
                            <a:pt x="4970" y="1544"/>
                          </a:moveTo>
                          <a:lnTo>
                            <a:pt x="4970" y="1687"/>
                          </a:lnTo>
                          <a:lnTo>
                            <a:pt x="4300" y="1687"/>
                          </a:lnTo>
                          <a:lnTo>
                            <a:pt x="4300" y="1544"/>
                          </a:lnTo>
                          <a:close/>
                          <a:moveTo>
                            <a:pt x="3506" y="1669"/>
                          </a:moveTo>
                          <a:lnTo>
                            <a:pt x="3506" y="1803"/>
                          </a:lnTo>
                          <a:lnTo>
                            <a:pt x="2213" y="1803"/>
                          </a:lnTo>
                          <a:cubicBezTo>
                            <a:pt x="2231" y="1758"/>
                            <a:pt x="2249" y="1714"/>
                            <a:pt x="2266" y="1669"/>
                          </a:cubicBezTo>
                          <a:close/>
                          <a:moveTo>
                            <a:pt x="4970" y="1705"/>
                          </a:moveTo>
                          <a:lnTo>
                            <a:pt x="4970" y="1928"/>
                          </a:lnTo>
                          <a:lnTo>
                            <a:pt x="4729" y="1928"/>
                          </a:lnTo>
                          <a:lnTo>
                            <a:pt x="4622" y="1839"/>
                          </a:lnTo>
                          <a:lnTo>
                            <a:pt x="4300" y="1839"/>
                          </a:lnTo>
                          <a:lnTo>
                            <a:pt x="4300" y="1705"/>
                          </a:lnTo>
                          <a:close/>
                          <a:moveTo>
                            <a:pt x="777" y="3070"/>
                          </a:moveTo>
                          <a:lnTo>
                            <a:pt x="1365" y="3614"/>
                          </a:lnTo>
                          <a:lnTo>
                            <a:pt x="1365" y="4470"/>
                          </a:lnTo>
                          <a:lnTo>
                            <a:pt x="1169" y="4470"/>
                          </a:lnTo>
                          <a:cubicBezTo>
                            <a:pt x="1053" y="4470"/>
                            <a:pt x="955" y="4568"/>
                            <a:pt x="955" y="4693"/>
                          </a:cubicBezTo>
                          <a:lnTo>
                            <a:pt x="955" y="4881"/>
                          </a:lnTo>
                          <a:lnTo>
                            <a:pt x="72" y="4881"/>
                          </a:lnTo>
                          <a:cubicBezTo>
                            <a:pt x="72" y="4827"/>
                            <a:pt x="81" y="4782"/>
                            <a:pt x="81" y="4738"/>
                          </a:cubicBezTo>
                          <a:cubicBezTo>
                            <a:pt x="90" y="4675"/>
                            <a:pt x="108" y="4613"/>
                            <a:pt x="125" y="4551"/>
                          </a:cubicBezTo>
                          <a:lnTo>
                            <a:pt x="339" y="4551"/>
                          </a:lnTo>
                          <a:lnTo>
                            <a:pt x="411" y="4675"/>
                          </a:lnTo>
                          <a:lnTo>
                            <a:pt x="955" y="4675"/>
                          </a:lnTo>
                          <a:lnTo>
                            <a:pt x="955" y="4658"/>
                          </a:lnTo>
                          <a:lnTo>
                            <a:pt x="429" y="4658"/>
                          </a:lnTo>
                          <a:lnTo>
                            <a:pt x="348" y="4533"/>
                          </a:lnTo>
                          <a:lnTo>
                            <a:pt x="134" y="4533"/>
                          </a:lnTo>
                          <a:cubicBezTo>
                            <a:pt x="206" y="4256"/>
                            <a:pt x="331" y="3917"/>
                            <a:pt x="482" y="3605"/>
                          </a:cubicBezTo>
                          <a:lnTo>
                            <a:pt x="812" y="3908"/>
                          </a:lnTo>
                          <a:lnTo>
                            <a:pt x="812" y="4113"/>
                          </a:lnTo>
                          <a:cubicBezTo>
                            <a:pt x="786" y="4122"/>
                            <a:pt x="768" y="4140"/>
                            <a:pt x="768" y="4167"/>
                          </a:cubicBezTo>
                          <a:cubicBezTo>
                            <a:pt x="768" y="4194"/>
                            <a:pt x="794" y="4220"/>
                            <a:pt x="821" y="4220"/>
                          </a:cubicBezTo>
                          <a:cubicBezTo>
                            <a:pt x="857" y="4220"/>
                            <a:pt x="875" y="4194"/>
                            <a:pt x="875" y="4167"/>
                          </a:cubicBezTo>
                          <a:cubicBezTo>
                            <a:pt x="875" y="4140"/>
                            <a:pt x="857" y="4122"/>
                            <a:pt x="830" y="4113"/>
                          </a:cubicBezTo>
                          <a:lnTo>
                            <a:pt x="830" y="3899"/>
                          </a:lnTo>
                          <a:lnTo>
                            <a:pt x="491" y="3596"/>
                          </a:lnTo>
                          <a:cubicBezTo>
                            <a:pt x="518" y="3534"/>
                            <a:pt x="545" y="3471"/>
                            <a:pt x="580" y="3418"/>
                          </a:cubicBezTo>
                          <a:lnTo>
                            <a:pt x="1142" y="3935"/>
                          </a:lnTo>
                          <a:lnTo>
                            <a:pt x="1142" y="4470"/>
                          </a:lnTo>
                          <a:lnTo>
                            <a:pt x="1169" y="4470"/>
                          </a:lnTo>
                          <a:lnTo>
                            <a:pt x="1169" y="3926"/>
                          </a:lnTo>
                          <a:lnTo>
                            <a:pt x="589" y="3400"/>
                          </a:lnTo>
                          <a:cubicBezTo>
                            <a:pt x="652" y="3275"/>
                            <a:pt x="714" y="3168"/>
                            <a:pt x="777" y="3070"/>
                          </a:cubicBezTo>
                          <a:close/>
                          <a:moveTo>
                            <a:pt x="4184" y="2053"/>
                          </a:moveTo>
                          <a:lnTo>
                            <a:pt x="4184" y="2802"/>
                          </a:lnTo>
                          <a:lnTo>
                            <a:pt x="3328" y="3650"/>
                          </a:lnTo>
                          <a:lnTo>
                            <a:pt x="3328" y="4542"/>
                          </a:lnTo>
                          <a:lnTo>
                            <a:pt x="3685" y="4890"/>
                          </a:lnTo>
                          <a:lnTo>
                            <a:pt x="3694" y="4898"/>
                          </a:lnTo>
                          <a:lnTo>
                            <a:pt x="4140" y="4898"/>
                          </a:lnTo>
                          <a:lnTo>
                            <a:pt x="4140" y="4881"/>
                          </a:lnTo>
                          <a:lnTo>
                            <a:pt x="3703" y="4881"/>
                          </a:lnTo>
                          <a:lnTo>
                            <a:pt x="3346" y="4533"/>
                          </a:lnTo>
                          <a:lnTo>
                            <a:pt x="3346" y="3658"/>
                          </a:lnTo>
                          <a:lnTo>
                            <a:pt x="4202" y="2811"/>
                          </a:lnTo>
                          <a:lnTo>
                            <a:pt x="4202" y="2053"/>
                          </a:lnTo>
                          <a:close/>
                          <a:moveTo>
                            <a:pt x="955" y="4898"/>
                          </a:moveTo>
                          <a:lnTo>
                            <a:pt x="955" y="5130"/>
                          </a:lnTo>
                          <a:lnTo>
                            <a:pt x="54" y="5130"/>
                          </a:lnTo>
                          <a:cubicBezTo>
                            <a:pt x="54" y="5050"/>
                            <a:pt x="63" y="4970"/>
                            <a:pt x="63" y="4898"/>
                          </a:cubicBezTo>
                          <a:close/>
                          <a:moveTo>
                            <a:pt x="955" y="5148"/>
                          </a:moveTo>
                          <a:lnTo>
                            <a:pt x="955" y="5362"/>
                          </a:lnTo>
                          <a:lnTo>
                            <a:pt x="393" y="5362"/>
                          </a:lnTo>
                          <a:lnTo>
                            <a:pt x="286" y="5478"/>
                          </a:lnTo>
                          <a:lnTo>
                            <a:pt x="54" y="5478"/>
                          </a:lnTo>
                          <a:cubicBezTo>
                            <a:pt x="54" y="5371"/>
                            <a:pt x="54" y="5255"/>
                            <a:pt x="54" y="5148"/>
                          </a:cubicBezTo>
                          <a:close/>
                          <a:moveTo>
                            <a:pt x="955" y="5371"/>
                          </a:moveTo>
                          <a:cubicBezTo>
                            <a:pt x="964" y="5487"/>
                            <a:pt x="1053" y="5576"/>
                            <a:pt x="1169" y="5576"/>
                          </a:cubicBezTo>
                          <a:lnTo>
                            <a:pt x="1365" y="5576"/>
                          </a:lnTo>
                          <a:lnTo>
                            <a:pt x="1365" y="5960"/>
                          </a:lnTo>
                          <a:lnTo>
                            <a:pt x="919" y="6397"/>
                          </a:lnTo>
                          <a:lnTo>
                            <a:pt x="224" y="6397"/>
                          </a:lnTo>
                          <a:lnTo>
                            <a:pt x="224" y="6406"/>
                          </a:lnTo>
                          <a:cubicBezTo>
                            <a:pt x="197" y="6335"/>
                            <a:pt x="179" y="6272"/>
                            <a:pt x="152" y="6210"/>
                          </a:cubicBezTo>
                          <a:lnTo>
                            <a:pt x="893" y="6210"/>
                          </a:lnTo>
                          <a:lnTo>
                            <a:pt x="1142" y="5933"/>
                          </a:lnTo>
                          <a:lnTo>
                            <a:pt x="1142" y="5576"/>
                          </a:lnTo>
                          <a:lnTo>
                            <a:pt x="1125" y="5576"/>
                          </a:lnTo>
                          <a:lnTo>
                            <a:pt x="1125" y="5924"/>
                          </a:lnTo>
                          <a:lnTo>
                            <a:pt x="884" y="6192"/>
                          </a:lnTo>
                          <a:lnTo>
                            <a:pt x="152" y="6192"/>
                          </a:lnTo>
                          <a:cubicBezTo>
                            <a:pt x="143" y="6156"/>
                            <a:pt x="125" y="6121"/>
                            <a:pt x="116" y="6085"/>
                          </a:cubicBezTo>
                          <a:lnTo>
                            <a:pt x="687" y="6085"/>
                          </a:lnTo>
                          <a:lnTo>
                            <a:pt x="794" y="5978"/>
                          </a:lnTo>
                          <a:cubicBezTo>
                            <a:pt x="803" y="5982"/>
                            <a:pt x="812" y="5985"/>
                            <a:pt x="821" y="5985"/>
                          </a:cubicBezTo>
                          <a:cubicBezTo>
                            <a:pt x="830" y="5985"/>
                            <a:pt x="839" y="5982"/>
                            <a:pt x="848" y="5978"/>
                          </a:cubicBezTo>
                          <a:cubicBezTo>
                            <a:pt x="875" y="5969"/>
                            <a:pt x="884" y="5933"/>
                            <a:pt x="875" y="5907"/>
                          </a:cubicBezTo>
                          <a:cubicBezTo>
                            <a:pt x="863" y="5889"/>
                            <a:pt x="848" y="5879"/>
                            <a:pt x="831" y="5879"/>
                          </a:cubicBezTo>
                          <a:cubicBezTo>
                            <a:pt x="822" y="5879"/>
                            <a:pt x="813" y="5882"/>
                            <a:pt x="803" y="5889"/>
                          </a:cubicBezTo>
                          <a:cubicBezTo>
                            <a:pt x="777" y="5898"/>
                            <a:pt x="768" y="5933"/>
                            <a:pt x="777" y="5960"/>
                          </a:cubicBezTo>
                          <a:cubicBezTo>
                            <a:pt x="777" y="5960"/>
                            <a:pt x="777" y="5960"/>
                            <a:pt x="786" y="5969"/>
                          </a:cubicBezTo>
                          <a:lnTo>
                            <a:pt x="678" y="6067"/>
                          </a:lnTo>
                          <a:lnTo>
                            <a:pt x="116" y="6067"/>
                          </a:lnTo>
                          <a:cubicBezTo>
                            <a:pt x="108" y="6049"/>
                            <a:pt x="108" y="6022"/>
                            <a:pt x="99" y="6005"/>
                          </a:cubicBezTo>
                          <a:cubicBezTo>
                            <a:pt x="99" y="5978"/>
                            <a:pt x="90" y="5960"/>
                            <a:pt x="90" y="5942"/>
                          </a:cubicBezTo>
                          <a:lnTo>
                            <a:pt x="473" y="5942"/>
                          </a:lnTo>
                          <a:lnTo>
                            <a:pt x="554" y="5871"/>
                          </a:lnTo>
                          <a:cubicBezTo>
                            <a:pt x="566" y="5877"/>
                            <a:pt x="583" y="5883"/>
                            <a:pt x="599" y="5883"/>
                          </a:cubicBezTo>
                          <a:cubicBezTo>
                            <a:pt x="605" y="5883"/>
                            <a:pt x="611" y="5882"/>
                            <a:pt x="616" y="5880"/>
                          </a:cubicBezTo>
                          <a:cubicBezTo>
                            <a:pt x="643" y="5862"/>
                            <a:pt x="652" y="5835"/>
                            <a:pt x="643" y="5808"/>
                          </a:cubicBezTo>
                          <a:cubicBezTo>
                            <a:pt x="630" y="5789"/>
                            <a:pt x="612" y="5774"/>
                            <a:pt x="594" y="5774"/>
                          </a:cubicBezTo>
                          <a:cubicBezTo>
                            <a:pt x="586" y="5774"/>
                            <a:pt x="579" y="5777"/>
                            <a:pt x="571" y="5782"/>
                          </a:cubicBezTo>
                          <a:cubicBezTo>
                            <a:pt x="545" y="5791"/>
                            <a:pt x="527" y="5826"/>
                            <a:pt x="545" y="5853"/>
                          </a:cubicBezTo>
                          <a:lnTo>
                            <a:pt x="464" y="5924"/>
                          </a:lnTo>
                          <a:lnTo>
                            <a:pt x="90" y="5924"/>
                          </a:lnTo>
                          <a:cubicBezTo>
                            <a:pt x="81" y="5898"/>
                            <a:pt x="81" y="5862"/>
                            <a:pt x="72" y="5835"/>
                          </a:cubicBezTo>
                          <a:lnTo>
                            <a:pt x="366" y="5835"/>
                          </a:lnTo>
                          <a:lnTo>
                            <a:pt x="447" y="5746"/>
                          </a:lnTo>
                          <a:cubicBezTo>
                            <a:pt x="455" y="5750"/>
                            <a:pt x="464" y="5753"/>
                            <a:pt x="474" y="5753"/>
                          </a:cubicBezTo>
                          <a:cubicBezTo>
                            <a:pt x="484" y="5753"/>
                            <a:pt x="496" y="5750"/>
                            <a:pt x="509" y="5746"/>
                          </a:cubicBezTo>
                          <a:cubicBezTo>
                            <a:pt x="527" y="5737"/>
                            <a:pt x="545" y="5701"/>
                            <a:pt x="527" y="5675"/>
                          </a:cubicBezTo>
                          <a:cubicBezTo>
                            <a:pt x="520" y="5655"/>
                            <a:pt x="498" y="5644"/>
                            <a:pt x="477" y="5644"/>
                          </a:cubicBezTo>
                          <a:cubicBezTo>
                            <a:pt x="469" y="5644"/>
                            <a:pt x="462" y="5646"/>
                            <a:pt x="455" y="5648"/>
                          </a:cubicBezTo>
                          <a:cubicBezTo>
                            <a:pt x="429" y="5666"/>
                            <a:pt x="420" y="5692"/>
                            <a:pt x="429" y="5719"/>
                          </a:cubicBezTo>
                          <a:cubicBezTo>
                            <a:pt x="438" y="5728"/>
                            <a:pt x="438" y="5728"/>
                            <a:pt x="438" y="5728"/>
                          </a:cubicBezTo>
                          <a:lnTo>
                            <a:pt x="357" y="5817"/>
                          </a:lnTo>
                          <a:lnTo>
                            <a:pt x="72" y="5817"/>
                          </a:lnTo>
                          <a:cubicBezTo>
                            <a:pt x="72" y="5773"/>
                            <a:pt x="63" y="5737"/>
                            <a:pt x="63" y="5692"/>
                          </a:cubicBezTo>
                          <a:lnTo>
                            <a:pt x="241" y="5692"/>
                          </a:lnTo>
                          <a:lnTo>
                            <a:pt x="322" y="5621"/>
                          </a:lnTo>
                          <a:cubicBezTo>
                            <a:pt x="332" y="5632"/>
                            <a:pt x="343" y="5636"/>
                            <a:pt x="353" y="5636"/>
                          </a:cubicBezTo>
                          <a:cubicBezTo>
                            <a:pt x="360" y="5636"/>
                            <a:pt x="368" y="5634"/>
                            <a:pt x="375" y="5630"/>
                          </a:cubicBezTo>
                          <a:cubicBezTo>
                            <a:pt x="402" y="5621"/>
                            <a:pt x="420" y="5585"/>
                            <a:pt x="402" y="5559"/>
                          </a:cubicBezTo>
                          <a:cubicBezTo>
                            <a:pt x="395" y="5539"/>
                            <a:pt x="374" y="5528"/>
                            <a:pt x="352" y="5528"/>
                          </a:cubicBezTo>
                          <a:cubicBezTo>
                            <a:pt x="345" y="5528"/>
                            <a:pt x="337" y="5530"/>
                            <a:pt x="331" y="5532"/>
                          </a:cubicBezTo>
                          <a:cubicBezTo>
                            <a:pt x="304" y="5550"/>
                            <a:pt x="295" y="5585"/>
                            <a:pt x="304" y="5603"/>
                          </a:cubicBezTo>
                          <a:cubicBezTo>
                            <a:pt x="304" y="5612"/>
                            <a:pt x="313" y="5612"/>
                            <a:pt x="313" y="5612"/>
                          </a:cubicBezTo>
                          <a:lnTo>
                            <a:pt x="241" y="5675"/>
                          </a:lnTo>
                          <a:lnTo>
                            <a:pt x="63" y="5675"/>
                          </a:lnTo>
                          <a:cubicBezTo>
                            <a:pt x="63" y="5621"/>
                            <a:pt x="54" y="5559"/>
                            <a:pt x="54" y="5496"/>
                          </a:cubicBezTo>
                          <a:lnTo>
                            <a:pt x="295" y="5496"/>
                          </a:lnTo>
                          <a:lnTo>
                            <a:pt x="402" y="5380"/>
                          </a:lnTo>
                          <a:lnTo>
                            <a:pt x="955" y="5380"/>
                          </a:lnTo>
                          <a:lnTo>
                            <a:pt x="955" y="5371"/>
                          </a:lnTo>
                          <a:close/>
                          <a:moveTo>
                            <a:pt x="1606" y="5576"/>
                          </a:moveTo>
                          <a:lnTo>
                            <a:pt x="1606" y="5924"/>
                          </a:lnTo>
                          <a:lnTo>
                            <a:pt x="946" y="6620"/>
                          </a:lnTo>
                          <a:lnTo>
                            <a:pt x="304" y="6620"/>
                          </a:lnTo>
                          <a:cubicBezTo>
                            <a:pt x="277" y="6558"/>
                            <a:pt x="250" y="6486"/>
                            <a:pt x="232" y="6415"/>
                          </a:cubicBezTo>
                          <a:lnTo>
                            <a:pt x="928" y="6415"/>
                          </a:lnTo>
                          <a:lnTo>
                            <a:pt x="1383" y="5969"/>
                          </a:lnTo>
                          <a:lnTo>
                            <a:pt x="1383" y="5576"/>
                          </a:lnTo>
                          <a:close/>
                          <a:moveTo>
                            <a:pt x="1829" y="5576"/>
                          </a:moveTo>
                          <a:lnTo>
                            <a:pt x="1838" y="5951"/>
                          </a:lnTo>
                          <a:lnTo>
                            <a:pt x="946" y="6861"/>
                          </a:lnTo>
                          <a:lnTo>
                            <a:pt x="393" y="6861"/>
                          </a:lnTo>
                          <a:cubicBezTo>
                            <a:pt x="366" y="6790"/>
                            <a:pt x="339" y="6709"/>
                            <a:pt x="313" y="6638"/>
                          </a:cubicBezTo>
                          <a:lnTo>
                            <a:pt x="955" y="6638"/>
                          </a:lnTo>
                          <a:lnTo>
                            <a:pt x="1624" y="5933"/>
                          </a:lnTo>
                          <a:lnTo>
                            <a:pt x="1624" y="5576"/>
                          </a:lnTo>
                          <a:close/>
                          <a:moveTo>
                            <a:pt x="759" y="8262"/>
                          </a:moveTo>
                          <a:lnTo>
                            <a:pt x="946" y="8395"/>
                          </a:lnTo>
                          <a:lnTo>
                            <a:pt x="1348" y="8395"/>
                          </a:lnTo>
                          <a:cubicBezTo>
                            <a:pt x="1348" y="8404"/>
                            <a:pt x="1348" y="8404"/>
                            <a:pt x="1348" y="8413"/>
                          </a:cubicBezTo>
                          <a:lnTo>
                            <a:pt x="1348" y="8503"/>
                          </a:lnTo>
                          <a:lnTo>
                            <a:pt x="955" y="8503"/>
                          </a:lnTo>
                          <a:lnTo>
                            <a:pt x="768" y="8378"/>
                          </a:lnTo>
                          <a:lnTo>
                            <a:pt x="455" y="8378"/>
                          </a:lnTo>
                          <a:cubicBezTo>
                            <a:pt x="464" y="8342"/>
                            <a:pt x="464" y="8297"/>
                            <a:pt x="473" y="8262"/>
                          </a:cubicBezTo>
                          <a:close/>
                          <a:moveTo>
                            <a:pt x="759" y="8395"/>
                          </a:moveTo>
                          <a:lnTo>
                            <a:pt x="946" y="8520"/>
                          </a:lnTo>
                          <a:lnTo>
                            <a:pt x="1348" y="8520"/>
                          </a:lnTo>
                          <a:lnTo>
                            <a:pt x="1348" y="8592"/>
                          </a:lnTo>
                          <a:lnTo>
                            <a:pt x="919" y="8592"/>
                          </a:lnTo>
                          <a:lnTo>
                            <a:pt x="794" y="8717"/>
                          </a:lnTo>
                          <a:lnTo>
                            <a:pt x="447" y="8717"/>
                          </a:lnTo>
                          <a:cubicBezTo>
                            <a:pt x="447" y="8619"/>
                            <a:pt x="447" y="8511"/>
                            <a:pt x="455" y="8395"/>
                          </a:cubicBezTo>
                          <a:close/>
                          <a:moveTo>
                            <a:pt x="1348" y="8610"/>
                          </a:moveTo>
                          <a:lnTo>
                            <a:pt x="1348" y="8690"/>
                          </a:lnTo>
                          <a:lnTo>
                            <a:pt x="946" y="8690"/>
                          </a:lnTo>
                          <a:lnTo>
                            <a:pt x="794" y="8824"/>
                          </a:lnTo>
                          <a:lnTo>
                            <a:pt x="455" y="8824"/>
                          </a:lnTo>
                          <a:cubicBezTo>
                            <a:pt x="455" y="8797"/>
                            <a:pt x="455" y="8761"/>
                            <a:pt x="447" y="8734"/>
                          </a:cubicBezTo>
                          <a:lnTo>
                            <a:pt x="803" y="8734"/>
                          </a:lnTo>
                          <a:lnTo>
                            <a:pt x="928" y="8610"/>
                          </a:lnTo>
                          <a:close/>
                          <a:moveTo>
                            <a:pt x="4970" y="8181"/>
                          </a:moveTo>
                          <a:lnTo>
                            <a:pt x="4970" y="8315"/>
                          </a:lnTo>
                          <a:lnTo>
                            <a:pt x="4675" y="8315"/>
                          </a:lnTo>
                          <a:lnTo>
                            <a:pt x="4309" y="8699"/>
                          </a:lnTo>
                          <a:lnTo>
                            <a:pt x="4309" y="9002"/>
                          </a:lnTo>
                          <a:lnTo>
                            <a:pt x="4149" y="9002"/>
                          </a:lnTo>
                          <a:lnTo>
                            <a:pt x="4149" y="8699"/>
                          </a:lnTo>
                          <a:lnTo>
                            <a:pt x="4684" y="8181"/>
                          </a:lnTo>
                          <a:close/>
                          <a:moveTo>
                            <a:pt x="4970" y="8333"/>
                          </a:moveTo>
                          <a:lnTo>
                            <a:pt x="4970" y="8529"/>
                          </a:lnTo>
                          <a:lnTo>
                            <a:pt x="4684" y="8529"/>
                          </a:lnTo>
                          <a:lnTo>
                            <a:pt x="4425" y="8761"/>
                          </a:lnTo>
                          <a:lnTo>
                            <a:pt x="4425" y="9002"/>
                          </a:lnTo>
                          <a:lnTo>
                            <a:pt x="4327" y="9002"/>
                          </a:lnTo>
                          <a:lnTo>
                            <a:pt x="4327" y="8699"/>
                          </a:lnTo>
                          <a:lnTo>
                            <a:pt x="4684" y="8333"/>
                          </a:lnTo>
                          <a:close/>
                          <a:moveTo>
                            <a:pt x="3506" y="1821"/>
                          </a:moveTo>
                          <a:lnTo>
                            <a:pt x="3506" y="1901"/>
                          </a:lnTo>
                          <a:cubicBezTo>
                            <a:pt x="3506" y="1972"/>
                            <a:pt x="3551" y="2035"/>
                            <a:pt x="3622" y="2053"/>
                          </a:cubicBezTo>
                          <a:cubicBezTo>
                            <a:pt x="3631" y="2053"/>
                            <a:pt x="3649" y="2062"/>
                            <a:pt x="3658" y="2062"/>
                          </a:cubicBezTo>
                          <a:lnTo>
                            <a:pt x="3756" y="2062"/>
                          </a:lnTo>
                          <a:lnTo>
                            <a:pt x="3756" y="2802"/>
                          </a:lnTo>
                          <a:lnTo>
                            <a:pt x="2721" y="3846"/>
                          </a:lnTo>
                          <a:lnTo>
                            <a:pt x="1990" y="3846"/>
                          </a:lnTo>
                          <a:lnTo>
                            <a:pt x="1856" y="3971"/>
                          </a:lnTo>
                          <a:lnTo>
                            <a:pt x="1856" y="4470"/>
                          </a:lnTo>
                          <a:lnTo>
                            <a:pt x="1874" y="4470"/>
                          </a:lnTo>
                          <a:lnTo>
                            <a:pt x="1874" y="3980"/>
                          </a:lnTo>
                          <a:lnTo>
                            <a:pt x="1999" y="3864"/>
                          </a:lnTo>
                          <a:lnTo>
                            <a:pt x="2730" y="3864"/>
                          </a:lnTo>
                          <a:lnTo>
                            <a:pt x="3774" y="2811"/>
                          </a:lnTo>
                          <a:lnTo>
                            <a:pt x="3774" y="2062"/>
                          </a:lnTo>
                          <a:lnTo>
                            <a:pt x="3890" y="2062"/>
                          </a:lnTo>
                          <a:lnTo>
                            <a:pt x="3890" y="2802"/>
                          </a:lnTo>
                          <a:lnTo>
                            <a:pt x="3043" y="3641"/>
                          </a:lnTo>
                          <a:lnTo>
                            <a:pt x="3043" y="3650"/>
                          </a:lnTo>
                          <a:lnTo>
                            <a:pt x="3043" y="4925"/>
                          </a:lnTo>
                          <a:lnTo>
                            <a:pt x="3399" y="5300"/>
                          </a:lnTo>
                          <a:lnTo>
                            <a:pt x="4140" y="5300"/>
                          </a:lnTo>
                          <a:lnTo>
                            <a:pt x="4140" y="5282"/>
                          </a:lnTo>
                          <a:lnTo>
                            <a:pt x="3417" y="5282"/>
                          </a:lnTo>
                          <a:lnTo>
                            <a:pt x="3060" y="4916"/>
                          </a:lnTo>
                          <a:lnTo>
                            <a:pt x="3060" y="3658"/>
                          </a:lnTo>
                          <a:lnTo>
                            <a:pt x="3908" y="2820"/>
                          </a:lnTo>
                          <a:lnTo>
                            <a:pt x="3908" y="2811"/>
                          </a:lnTo>
                          <a:lnTo>
                            <a:pt x="3908" y="2062"/>
                          </a:lnTo>
                          <a:lnTo>
                            <a:pt x="4024" y="2062"/>
                          </a:lnTo>
                          <a:lnTo>
                            <a:pt x="4024" y="2793"/>
                          </a:lnTo>
                          <a:lnTo>
                            <a:pt x="3176" y="3650"/>
                          </a:lnTo>
                          <a:lnTo>
                            <a:pt x="3176" y="4756"/>
                          </a:lnTo>
                          <a:lnTo>
                            <a:pt x="3542" y="5095"/>
                          </a:lnTo>
                          <a:lnTo>
                            <a:pt x="4140" y="5095"/>
                          </a:lnTo>
                          <a:lnTo>
                            <a:pt x="4140" y="5077"/>
                          </a:lnTo>
                          <a:lnTo>
                            <a:pt x="3551" y="5077"/>
                          </a:lnTo>
                          <a:lnTo>
                            <a:pt x="3194" y="4747"/>
                          </a:lnTo>
                          <a:lnTo>
                            <a:pt x="3194" y="3658"/>
                          </a:lnTo>
                          <a:lnTo>
                            <a:pt x="4042" y="2802"/>
                          </a:lnTo>
                          <a:lnTo>
                            <a:pt x="4042" y="2062"/>
                          </a:lnTo>
                          <a:lnTo>
                            <a:pt x="4149" y="2062"/>
                          </a:lnTo>
                          <a:cubicBezTo>
                            <a:pt x="4158" y="2062"/>
                            <a:pt x="4176" y="2053"/>
                            <a:pt x="4184" y="2053"/>
                          </a:cubicBezTo>
                          <a:cubicBezTo>
                            <a:pt x="4256" y="2035"/>
                            <a:pt x="4300" y="1972"/>
                            <a:pt x="4300" y="1901"/>
                          </a:cubicBezTo>
                          <a:lnTo>
                            <a:pt x="4300" y="1856"/>
                          </a:lnTo>
                          <a:lnTo>
                            <a:pt x="4613" y="1856"/>
                          </a:lnTo>
                          <a:lnTo>
                            <a:pt x="4720" y="1946"/>
                          </a:lnTo>
                          <a:lnTo>
                            <a:pt x="4970" y="1946"/>
                          </a:lnTo>
                          <a:lnTo>
                            <a:pt x="4970" y="3168"/>
                          </a:lnTo>
                          <a:lnTo>
                            <a:pt x="4488" y="3168"/>
                          </a:lnTo>
                          <a:lnTo>
                            <a:pt x="4051" y="3578"/>
                          </a:lnTo>
                          <a:cubicBezTo>
                            <a:pt x="4042" y="3569"/>
                            <a:pt x="4033" y="3560"/>
                            <a:pt x="4015" y="3560"/>
                          </a:cubicBezTo>
                          <a:cubicBezTo>
                            <a:pt x="3988" y="3560"/>
                            <a:pt x="3961" y="3587"/>
                            <a:pt x="3961" y="3614"/>
                          </a:cubicBezTo>
                          <a:cubicBezTo>
                            <a:pt x="3961" y="3650"/>
                            <a:pt x="3988" y="3667"/>
                            <a:pt x="4015" y="3667"/>
                          </a:cubicBezTo>
                          <a:cubicBezTo>
                            <a:pt x="4051" y="3667"/>
                            <a:pt x="4068" y="3650"/>
                            <a:pt x="4068" y="3614"/>
                          </a:cubicBezTo>
                          <a:cubicBezTo>
                            <a:pt x="4068" y="3605"/>
                            <a:pt x="4068" y="3596"/>
                            <a:pt x="4060" y="3587"/>
                          </a:cubicBezTo>
                          <a:lnTo>
                            <a:pt x="4488" y="3186"/>
                          </a:lnTo>
                          <a:lnTo>
                            <a:pt x="4970" y="3186"/>
                          </a:lnTo>
                          <a:lnTo>
                            <a:pt x="4970" y="3337"/>
                          </a:lnTo>
                          <a:lnTo>
                            <a:pt x="4550" y="3337"/>
                          </a:lnTo>
                          <a:lnTo>
                            <a:pt x="4292" y="3569"/>
                          </a:lnTo>
                          <a:cubicBezTo>
                            <a:pt x="4283" y="3569"/>
                            <a:pt x="4274" y="3560"/>
                            <a:pt x="4256" y="3560"/>
                          </a:cubicBezTo>
                          <a:cubicBezTo>
                            <a:pt x="4229" y="3560"/>
                            <a:pt x="4202" y="3587"/>
                            <a:pt x="4202" y="3614"/>
                          </a:cubicBezTo>
                          <a:cubicBezTo>
                            <a:pt x="4202" y="3650"/>
                            <a:pt x="4229" y="3667"/>
                            <a:pt x="4256" y="3667"/>
                          </a:cubicBezTo>
                          <a:cubicBezTo>
                            <a:pt x="4292" y="3667"/>
                            <a:pt x="4309" y="3650"/>
                            <a:pt x="4309" y="3614"/>
                          </a:cubicBezTo>
                          <a:cubicBezTo>
                            <a:pt x="4309" y="3605"/>
                            <a:pt x="4309" y="3596"/>
                            <a:pt x="4300" y="3587"/>
                          </a:cubicBezTo>
                          <a:lnTo>
                            <a:pt x="4559" y="3355"/>
                          </a:lnTo>
                          <a:lnTo>
                            <a:pt x="4970" y="3355"/>
                          </a:lnTo>
                          <a:lnTo>
                            <a:pt x="4970" y="3435"/>
                          </a:lnTo>
                          <a:lnTo>
                            <a:pt x="4684" y="3435"/>
                          </a:lnTo>
                          <a:lnTo>
                            <a:pt x="4523" y="3569"/>
                          </a:lnTo>
                          <a:cubicBezTo>
                            <a:pt x="4523" y="3569"/>
                            <a:pt x="4515" y="3560"/>
                            <a:pt x="4506" y="3560"/>
                          </a:cubicBezTo>
                          <a:cubicBezTo>
                            <a:pt x="4470" y="3560"/>
                            <a:pt x="4452" y="3587"/>
                            <a:pt x="4452" y="3614"/>
                          </a:cubicBezTo>
                          <a:cubicBezTo>
                            <a:pt x="4452" y="3650"/>
                            <a:pt x="4470" y="3667"/>
                            <a:pt x="4506" y="3667"/>
                          </a:cubicBezTo>
                          <a:cubicBezTo>
                            <a:pt x="4532" y="3667"/>
                            <a:pt x="4559" y="3650"/>
                            <a:pt x="4559" y="3614"/>
                          </a:cubicBezTo>
                          <a:cubicBezTo>
                            <a:pt x="4559" y="3605"/>
                            <a:pt x="4550" y="3587"/>
                            <a:pt x="4541" y="3578"/>
                          </a:cubicBezTo>
                          <a:lnTo>
                            <a:pt x="4693" y="3453"/>
                          </a:lnTo>
                          <a:lnTo>
                            <a:pt x="4970" y="3453"/>
                          </a:lnTo>
                          <a:lnTo>
                            <a:pt x="4970" y="4104"/>
                          </a:lnTo>
                          <a:lnTo>
                            <a:pt x="4399" y="4104"/>
                          </a:lnTo>
                          <a:lnTo>
                            <a:pt x="4247" y="3944"/>
                          </a:lnTo>
                          <a:cubicBezTo>
                            <a:pt x="4256" y="3935"/>
                            <a:pt x="4256" y="3926"/>
                            <a:pt x="4256" y="3917"/>
                          </a:cubicBezTo>
                          <a:cubicBezTo>
                            <a:pt x="4256" y="3881"/>
                            <a:pt x="4238" y="3864"/>
                            <a:pt x="4202" y="3864"/>
                          </a:cubicBezTo>
                          <a:cubicBezTo>
                            <a:pt x="4176" y="3864"/>
                            <a:pt x="4149" y="3881"/>
                            <a:pt x="4149" y="3917"/>
                          </a:cubicBezTo>
                          <a:cubicBezTo>
                            <a:pt x="4149" y="3944"/>
                            <a:pt x="4176" y="3971"/>
                            <a:pt x="4202" y="3971"/>
                          </a:cubicBezTo>
                          <a:cubicBezTo>
                            <a:pt x="4220" y="3971"/>
                            <a:pt x="4229" y="3962"/>
                            <a:pt x="4238" y="3962"/>
                          </a:cubicBezTo>
                          <a:lnTo>
                            <a:pt x="4390" y="4122"/>
                          </a:lnTo>
                          <a:lnTo>
                            <a:pt x="4970" y="4122"/>
                          </a:lnTo>
                          <a:lnTo>
                            <a:pt x="4970" y="4238"/>
                          </a:lnTo>
                          <a:lnTo>
                            <a:pt x="4300" y="4238"/>
                          </a:lnTo>
                          <a:lnTo>
                            <a:pt x="4024" y="3953"/>
                          </a:lnTo>
                          <a:cubicBezTo>
                            <a:pt x="4033" y="3944"/>
                            <a:pt x="4033" y="3926"/>
                            <a:pt x="4033" y="3917"/>
                          </a:cubicBezTo>
                          <a:cubicBezTo>
                            <a:pt x="4033" y="3881"/>
                            <a:pt x="4015" y="3864"/>
                            <a:pt x="3979" y="3864"/>
                          </a:cubicBezTo>
                          <a:cubicBezTo>
                            <a:pt x="3953" y="3864"/>
                            <a:pt x="3926" y="3881"/>
                            <a:pt x="3926" y="3917"/>
                          </a:cubicBezTo>
                          <a:cubicBezTo>
                            <a:pt x="3926" y="3944"/>
                            <a:pt x="3953" y="3971"/>
                            <a:pt x="3979" y="3971"/>
                          </a:cubicBezTo>
                          <a:cubicBezTo>
                            <a:pt x="3988" y="3971"/>
                            <a:pt x="3997" y="3962"/>
                            <a:pt x="4006" y="3962"/>
                          </a:cubicBezTo>
                          <a:lnTo>
                            <a:pt x="4292" y="4256"/>
                          </a:lnTo>
                          <a:lnTo>
                            <a:pt x="4970" y="4256"/>
                          </a:lnTo>
                          <a:lnTo>
                            <a:pt x="4970" y="4354"/>
                          </a:lnTo>
                          <a:lnTo>
                            <a:pt x="4211" y="4354"/>
                          </a:lnTo>
                          <a:lnTo>
                            <a:pt x="3810" y="3944"/>
                          </a:lnTo>
                          <a:cubicBezTo>
                            <a:pt x="3819" y="3935"/>
                            <a:pt x="3819" y="3926"/>
                            <a:pt x="3819" y="3917"/>
                          </a:cubicBezTo>
                          <a:cubicBezTo>
                            <a:pt x="3819" y="3881"/>
                            <a:pt x="3801" y="3864"/>
                            <a:pt x="3765" y="3864"/>
                          </a:cubicBezTo>
                          <a:cubicBezTo>
                            <a:pt x="3738" y="3864"/>
                            <a:pt x="3712" y="3881"/>
                            <a:pt x="3712" y="3917"/>
                          </a:cubicBezTo>
                          <a:cubicBezTo>
                            <a:pt x="3712" y="3944"/>
                            <a:pt x="3738" y="3971"/>
                            <a:pt x="3765" y="3971"/>
                          </a:cubicBezTo>
                          <a:cubicBezTo>
                            <a:pt x="3783" y="3971"/>
                            <a:pt x="3792" y="3962"/>
                            <a:pt x="3801" y="3962"/>
                          </a:cubicBezTo>
                          <a:lnTo>
                            <a:pt x="4202" y="4372"/>
                          </a:lnTo>
                          <a:lnTo>
                            <a:pt x="4970" y="4372"/>
                          </a:lnTo>
                          <a:lnTo>
                            <a:pt x="4970" y="8164"/>
                          </a:lnTo>
                          <a:lnTo>
                            <a:pt x="4675" y="8164"/>
                          </a:lnTo>
                          <a:lnTo>
                            <a:pt x="4131" y="8690"/>
                          </a:lnTo>
                          <a:lnTo>
                            <a:pt x="4131" y="8699"/>
                          </a:lnTo>
                          <a:lnTo>
                            <a:pt x="4131" y="9002"/>
                          </a:lnTo>
                          <a:lnTo>
                            <a:pt x="3997" y="9002"/>
                          </a:lnTo>
                          <a:lnTo>
                            <a:pt x="3997" y="8199"/>
                          </a:lnTo>
                          <a:lnTo>
                            <a:pt x="4773" y="7441"/>
                          </a:lnTo>
                          <a:lnTo>
                            <a:pt x="4773" y="7120"/>
                          </a:lnTo>
                          <a:lnTo>
                            <a:pt x="4791" y="7120"/>
                          </a:lnTo>
                          <a:cubicBezTo>
                            <a:pt x="4818" y="7102"/>
                            <a:pt x="4827" y="7075"/>
                            <a:pt x="4818" y="7048"/>
                          </a:cubicBezTo>
                          <a:cubicBezTo>
                            <a:pt x="4804" y="7028"/>
                            <a:pt x="4786" y="7018"/>
                            <a:pt x="4766" y="7018"/>
                          </a:cubicBezTo>
                          <a:cubicBezTo>
                            <a:pt x="4760" y="7018"/>
                            <a:pt x="4753" y="7019"/>
                            <a:pt x="4746" y="7022"/>
                          </a:cubicBezTo>
                          <a:cubicBezTo>
                            <a:pt x="4720" y="7039"/>
                            <a:pt x="4702" y="7066"/>
                            <a:pt x="4720" y="7093"/>
                          </a:cubicBezTo>
                          <a:cubicBezTo>
                            <a:pt x="4729" y="7111"/>
                            <a:pt x="4746" y="7120"/>
                            <a:pt x="4755" y="7120"/>
                          </a:cubicBezTo>
                          <a:lnTo>
                            <a:pt x="4755" y="7432"/>
                          </a:lnTo>
                          <a:lnTo>
                            <a:pt x="3979" y="8190"/>
                          </a:lnTo>
                          <a:lnTo>
                            <a:pt x="3979" y="9002"/>
                          </a:lnTo>
                          <a:lnTo>
                            <a:pt x="3854" y="9002"/>
                          </a:lnTo>
                          <a:lnTo>
                            <a:pt x="3854" y="8137"/>
                          </a:lnTo>
                          <a:lnTo>
                            <a:pt x="4595" y="7405"/>
                          </a:lnTo>
                          <a:lnTo>
                            <a:pt x="4604" y="7396"/>
                          </a:lnTo>
                          <a:lnTo>
                            <a:pt x="4604" y="7173"/>
                          </a:lnTo>
                          <a:cubicBezTo>
                            <a:pt x="4604" y="7173"/>
                            <a:pt x="4613" y="7173"/>
                            <a:pt x="4613" y="7164"/>
                          </a:cubicBezTo>
                          <a:cubicBezTo>
                            <a:pt x="4639" y="7155"/>
                            <a:pt x="4648" y="7120"/>
                            <a:pt x="4639" y="7093"/>
                          </a:cubicBezTo>
                          <a:cubicBezTo>
                            <a:pt x="4628" y="7076"/>
                            <a:pt x="4613" y="7066"/>
                            <a:pt x="4596" y="7066"/>
                          </a:cubicBezTo>
                          <a:cubicBezTo>
                            <a:pt x="4587" y="7066"/>
                            <a:pt x="4578" y="7069"/>
                            <a:pt x="4568" y="7075"/>
                          </a:cubicBezTo>
                          <a:cubicBezTo>
                            <a:pt x="4541" y="7084"/>
                            <a:pt x="4532" y="7120"/>
                            <a:pt x="4541" y="7147"/>
                          </a:cubicBezTo>
                          <a:cubicBezTo>
                            <a:pt x="4550" y="7164"/>
                            <a:pt x="4568" y="7173"/>
                            <a:pt x="4586" y="7173"/>
                          </a:cubicBezTo>
                          <a:lnTo>
                            <a:pt x="4586" y="7396"/>
                          </a:lnTo>
                          <a:lnTo>
                            <a:pt x="3837" y="8119"/>
                          </a:lnTo>
                          <a:lnTo>
                            <a:pt x="3837" y="8128"/>
                          </a:lnTo>
                          <a:lnTo>
                            <a:pt x="3837" y="9011"/>
                          </a:lnTo>
                          <a:cubicBezTo>
                            <a:pt x="3783" y="9029"/>
                            <a:pt x="3738" y="9082"/>
                            <a:pt x="3738" y="9154"/>
                          </a:cubicBezTo>
                          <a:lnTo>
                            <a:pt x="3738" y="9181"/>
                          </a:lnTo>
                          <a:lnTo>
                            <a:pt x="3346" y="9181"/>
                          </a:lnTo>
                          <a:lnTo>
                            <a:pt x="3132" y="8975"/>
                          </a:lnTo>
                          <a:lnTo>
                            <a:pt x="3132" y="7405"/>
                          </a:lnTo>
                          <a:lnTo>
                            <a:pt x="3774" y="6781"/>
                          </a:lnTo>
                          <a:lnTo>
                            <a:pt x="4167" y="6781"/>
                          </a:lnTo>
                          <a:lnTo>
                            <a:pt x="4167" y="6763"/>
                          </a:lnTo>
                          <a:lnTo>
                            <a:pt x="3765" y="6763"/>
                          </a:lnTo>
                          <a:lnTo>
                            <a:pt x="3123" y="7396"/>
                          </a:lnTo>
                          <a:lnTo>
                            <a:pt x="3114" y="7396"/>
                          </a:lnTo>
                          <a:lnTo>
                            <a:pt x="3114" y="8975"/>
                          </a:lnTo>
                          <a:lnTo>
                            <a:pt x="3337" y="9198"/>
                          </a:lnTo>
                          <a:lnTo>
                            <a:pt x="3738" y="9198"/>
                          </a:lnTo>
                          <a:lnTo>
                            <a:pt x="3738" y="9386"/>
                          </a:lnTo>
                          <a:lnTo>
                            <a:pt x="3221" y="9386"/>
                          </a:lnTo>
                          <a:lnTo>
                            <a:pt x="2891" y="9029"/>
                          </a:lnTo>
                          <a:lnTo>
                            <a:pt x="2891" y="7405"/>
                          </a:lnTo>
                          <a:lnTo>
                            <a:pt x="3774" y="6531"/>
                          </a:lnTo>
                          <a:lnTo>
                            <a:pt x="4140" y="6531"/>
                          </a:lnTo>
                          <a:lnTo>
                            <a:pt x="4140" y="6513"/>
                          </a:lnTo>
                          <a:lnTo>
                            <a:pt x="3765" y="6513"/>
                          </a:lnTo>
                          <a:lnTo>
                            <a:pt x="2873" y="7396"/>
                          </a:lnTo>
                          <a:lnTo>
                            <a:pt x="2873" y="9038"/>
                          </a:lnTo>
                          <a:lnTo>
                            <a:pt x="3212" y="9404"/>
                          </a:lnTo>
                          <a:lnTo>
                            <a:pt x="3738" y="9404"/>
                          </a:lnTo>
                          <a:lnTo>
                            <a:pt x="3738" y="9493"/>
                          </a:lnTo>
                          <a:lnTo>
                            <a:pt x="3096" y="9493"/>
                          </a:lnTo>
                          <a:lnTo>
                            <a:pt x="2730" y="9145"/>
                          </a:lnTo>
                          <a:lnTo>
                            <a:pt x="2730" y="8627"/>
                          </a:lnTo>
                          <a:lnTo>
                            <a:pt x="2489" y="8378"/>
                          </a:lnTo>
                          <a:lnTo>
                            <a:pt x="1838" y="8378"/>
                          </a:lnTo>
                          <a:lnTo>
                            <a:pt x="1838" y="8387"/>
                          </a:lnTo>
                          <a:cubicBezTo>
                            <a:pt x="1829" y="8342"/>
                            <a:pt x="1794" y="8315"/>
                            <a:pt x="1749" y="8315"/>
                          </a:cubicBezTo>
                          <a:lnTo>
                            <a:pt x="1490" y="8315"/>
                          </a:lnTo>
                          <a:lnTo>
                            <a:pt x="1490" y="7762"/>
                          </a:lnTo>
                          <a:lnTo>
                            <a:pt x="3212" y="6031"/>
                          </a:lnTo>
                          <a:lnTo>
                            <a:pt x="4140" y="6031"/>
                          </a:lnTo>
                          <a:lnTo>
                            <a:pt x="4140" y="6014"/>
                          </a:lnTo>
                          <a:lnTo>
                            <a:pt x="3203" y="6014"/>
                          </a:lnTo>
                          <a:lnTo>
                            <a:pt x="1472" y="7753"/>
                          </a:lnTo>
                          <a:lnTo>
                            <a:pt x="1472" y="8315"/>
                          </a:lnTo>
                          <a:lnTo>
                            <a:pt x="1446" y="8315"/>
                          </a:lnTo>
                          <a:cubicBezTo>
                            <a:pt x="1401" y="8315"/>
                            <a:pt x="1356" y="8342"/>
                            <a:pt x="1348" y="8387"/>
                          </a:cubicBezTo>
                          <a:lnTo>
                            <a:pt x="1348" y="8378"/>
                          </a:lnTo>
                          <a:lnTo>
                            <a:pt x="955" y="8378"/>
                          </a:lnTo>
                          <a:lnTo>
                            <a:pt x="759" y="8244"/>
                          </a:lnTo>
                          <a:lnTo>
                            <a:pt x="473" y="8244"/>
                          </a:lnTo>
                          <a:cubicBezTo>
                            <a:pt x="473" y="8199"/>
                            <a:pt x="482" y="8164"/>
                            <a:pt x="482" y="8119"/>
                          </a:cubicBezTo>
                          <a:lnTo>
                            <a:pt x="678" y="8119"/>
                          </a:lnTo>
                          <a:cubicBezTo>
                            <a:pt x="678" y="8128"/>
                            <a:pt x="678" y="8128"/>
                            <a:pt x="687" y="8137"/>
                          </a:cubicBezTo>
                          <a:cubicBezTo>
                            <a:pt x="693" y="8154"/>
                            <a:pt x="710" y="8164"/>
                            <a:pt x="729" y="8164"/>
                          </a:cubicBezTo>
                          <a:cubicBezTo>
                            <a:pt x="739" y="8164"/>
                            <a:pt x="749" y="8161"/>
                            <a:pt x="759" y="8155"/>
                          </a:cubicBezTo>
                          <a:cubicBezTo>
                            <a:pt x="786" y="8146"/>
                            <a:pt x="794" y="8110"/>
                            <a:pt x="777" y="8083"/>
                          </a:cubicBezTo>
                          <a:cubicBezTo>
                            <a:pt x="771" y="8066"/>
                            <a:pt x="754" y="8056"/>
                            <a:pt x="735" y="8056"/>
                          </a:cubicBezTo>
                          <a:cubicBezTo>
                            <a:pt x="725" y="8056"/>
                            <a:pt x="715" y="8059"/>
                            <a:pt x="705" y="8065"/>
                          </a:cubicBezTo>
                          <a:cubicBezTo>
                            <a:pt x="696" y="8074"/>
                            <a:pt x="687" y="8083"/>
                            <a:pt x="678" y="8101"/>
                          </a:cubicBezTo>
                          <a:lnTo>
                            <a:pt x="491" y="8101"/>
                          </a:lnTo>
                          <a:cubicBezTo>
                            <a:pt x="491" y="8083"/>
                            <a:pt x="491" y="8056"/>
                            <a:pt x="491" y="8039"/>
                          </a:cubicBezTo>
                          <a:cubicBezTo>
                            <a:pt x="500" y="8003"/>
                            <a:pt x="500" y="7976"/>
                            <a:pt x="500" y="7941"/>
                          </a:cubicBezTo>
                          <a:lnTo>
                            <a:pt x="830" y="7941"/>
                          </a:lnTo>
                          <a:cubicBezTo>
                            <a:pt x="830" y="7949"/>
                            <a:pt x="830" y="7958"/>
                            <a:pt x="830" y="7958"/>
                          </a:cubicBezTo>
                          <a:cubicBezTo>
                            <a:pt x="844" y="7978"/>
                            <a:pt x="867" y="7988"/>
                            <a:pt x="885" y="7988"/>
                          </a:cubicBezTo>
                          <a:cubicBezTo>
                            <a:pt x="891" y="7988"/>
                            <a:pt x="897" y="7987"/>
                            <a:pt x="902" y="7985"/>
                          </a:cubicBezTo>
                          <a:cubicBezTo>
                            <a:pt x="928" y="7967"/>
                            <a:pt x="946" y="7941"/>
                            <a:pt x="928" y="7914"/>
                          </a:cubicBezTo>
                          <a:cubicBezTo>
                            <a:pt x="922" y="7894"/>
                            <a:pt x="900" y="7884"/>
                            <a:pt x="878" y="7884"/>
                          </a:cubicBezTo>
                          <a:cubicBezTo>
                            <a:pt x="871" y="7884"/>
                            <a:pt x="864" y="7885"/>
                            <a:pt x="857" y="7887"/>
                          </a:cubicBezTo>
                          <a:cubicBezTo>
                            <a:pt x="839" y="7896"/>
                            <a:pt x="830" y="7914"/>
                            <a:pt x="830" y="7923"/>
                          </a:cubicBezTo>
                          <a:lnTo>
                            <a:pt x="509" y="7923"/>
                          </a:lnTo>
                          <a:cubicBezTo>
                            <a:pt x="509" y="7869"/>
                            <a:pt x="518" y="7816"/>
                            <a:pt x="518" y="7771"/>
                          </a:cubicBezTo>
                          <a:lnTo>
                            <a:pt x="964" y="7771"/>
                          </a:lnTo>
                          <a:cubicBezTo>
                            <a:pt x="964" y="7771"/>
                            <a:pt x="964" y="7780"/>
                            <a:pt x="964" y="7780"/>
                          </a:cubicBezTo>
                          <a:cubicBezTo>
                            <a:pt x="977" y="7800"/>
                            <a:pt x="996" y="7810"/>
                            <a:pt x="1015" y="7810"/>
                          </a:cubicBezTo>
                          <a:cubicBezTo>
                            <a:pt x="1022" y="7810"/>
                            <a:pt x="1029" y="7809"/>
                            <a:pt x="1035" y="7807"/>
                          </a:cubicBezTo>
                          <a:cubicBezTo>
                            <a:pt x="1062" y="7789"/>
                            <a:pt x="1071" y="7762"/>
                            <a:pt x="1062" y="7735"/>
                          </a:cubicBezTo>
                          <a:cubicBezTo>
                            <a:pt x="1049" y="7715"/>
                            <a:pt x="1030" y="7705"/>
                            <a:pt x="1011" y="7705"/>
                          </a:cubicBezTo>
                          <a:cubicBezTo>
                            <a:pt x="1004" y="7705"/>
                            <a:pt x="997" y="7706"/>
                            <a:pt x="991" y="7709"/>
                          </a:cubicBezTo>
                          <a:cubicBezTo>
                            <a:pt x="973" y="7717"/>
                            <a:pt x="964" y="7735"/>
                            <a:pt x="964" y="7753"/>
                          </a:cubicBezTo>
                          <a:lnTo>
                            <a:pt x="527" y="7753"/>
                          </a:lnTo>
                          <a:cubicBezTo>
                            <a:pt x="527" y="7700"/>
                            <a:pt x="536" y="7646"/>
                            <a:pt x="536" y="7593"/>
                          </a:cubicBezTo>
                          <a:lnTo>
                            <a:pt x="1107" y="7593"/>
                          </a:lnTo>
                          <a:cubicBezTo>
                            <a:pt x="1107" y="7602"/>
                            <a:pt x="1107" y="7610"/>
                            <a:pt x="1107" y="7610"/>
                          </a:cubicBezTo>
                          <a:cubicBezTo>
                            <a:pt x="1120" y="7631"/>
                            <a:pt x="1138" y="7641"/>
                            <a:pt x="1158" y="7641"/>
                          </a:cubicBezTo>
                          <a:cubicBezTo>
                            <a:pt x="1165" y="7641"/>
                            <a:pt x="1171" y="7639"/>
                            <a:pt x="1178" y="7637"/>
                          </a:cubicBezTo>
                          <a:cubicBezTo>
                            <a:pt x="1205" y="7619"/>
                            <a:pt x="1223" y="7593"/>
                            <a:pt x="1205" y="7566"/>
                          </a:cubicBezTo>
                          <a:cubicBezTo>
                            <a:pt x="1198" y="7547"/>
                            <a:pt x="1178" y="7532"/>
                            <a:pt x="1157" y="7532"/>
                          </a:cubicBezTo>
                          <a:cubicBezTo>
                            <a:pt x="1149" y="7532"/>
                            <a:pt x="1141" y="7534"/>
                            <a:pt x="1133" y="7539"/>
                          </a:cubicBezTo>
                          <a:cubicBezTo>
                            <a:pt x="1116" y="7548"/>
                            <a:pt x="1107" y="7566"/>
                            <a:pt x="1107" y="7575"/>
                          </a:cubicBezTo>
                          <a:lnTo>
                            <a:pt x="536" y="7575"/>
                          </a:lnTo>
                          <a:cubicBezTo>
                            <a:pt x="536" y="7539"/>
                            <a:pt x="536" y="7503"/>
                            <a:pt x="536" y="7468"/>
                          </a:cubicBezTo>
                          <a:lnTo>
                            <a:pt x="1330" y="7468"/>
                          </a:lnTo>
                          <a:lnTo>
                            <a:pt x="2507" y="6290"/>
                          </a:lnTo>
                          <a:cubicBezTo>
                            <a:pt x="2516" y="6299"/>
                            <a:pt x="2534" y="6308"/>
                            <a:pt x="2543" y="6308"/>
                          </a:cubicBezTo>
                          <a:cubicBezTo>
                            <a:pt x="2579" y="6308"/>
                            <a:pt x="2597" y="6281"/>
                            <a:pt x="2597" y="6254"/>
                          </a:cubicBezTo>
                          <a:cubicBezTo>
                            <a:pt x="2597" y="6228"/>
                            <a:pt x="2579" y="6201"/>
                            <a:pt x="2543" y="6201"/>
                          </a:cubicBezTo>
                          <a:cubicBezTo>
                            <a:pt x="2516" y="6201"/>
                            <a:pt x="2489" y="6228"/>
                            <a:pt x="2489" y="6254"/>
                          </a:cubicBezTo>
                          <a:cubicBezTo>
                            <a:pt x="2489" y="6263"/>
                            <a:pt x="2498" y="6272"/>
                            <a:pt x="2498" y="6281"/>
                          </a:cubicBezTo>
                          <a:lnTo>
                            <a:pt x="1321" y="7450"/>
                          </a:lnTo>
                          <a:lnTo>
                            <a:pt x="536" y="7450"/>
                          </a:lnTo>
                          <a:cubicBezTo>
                            <a:pt x="536" y="7396"/>
                            <a:pt x="536" y="7343"/>
                            <a:pt x="527" y="7289"/>
                          </a:cubicBezTo>
                          <a:cubicBezTo>
                            <a:pt x="518" y="7280"/>
                            <a:pt x="518" y="7271"/>
                            <a:pt x="518" y="7254"/>
                          </a:cubicBezTo>
                          <a:lnTo>
                            <a:pt x="1205" y="7254"/>
                          </a:lnTo>
                          <a:lnTo>
                            <a:pt x="2177" y="6290"/>
                          </a:lnTo>
                          <a:cubicBezTo>
                            <a:pt x="2186" y="6299"/>
                            <a:pt x="2195" y="6308"/>
                            <a:pt x="2213" y="6308"/>
                          </a:cubicBezTo>
                          <a:cubicBezTo>
                            <a:pt x="2240" y="6308"/>
                            <a:pt x="2266" y="6281"/>
                            <a:pt x="2266" y="6254"/>
                          </a:cubicBezTo>
                          <a:cubicBezTo>
                            <a:pt x="2266" y="6228"/>
                            <a:pt x="2240" y="6201"/>
                            <a:pt x="2213" y="6201"/>
                          </a:cubicBezTo>
                          <a:cubicBezTo>
                            <a:pt x="2186" y="6201"/>
                            <a:pt x="2159" y="6228"/>
                            <a:pt x="2159" y="6254"/>
                          </a:cubicBezTo>
                          <a:cubicBezTo>
                            <a:pt x="2159" y="6263"/>
                            <a:pt x="2159" y="6272"/>
                            <a:pt x="2168" y="6281"/>
                          </a:cubicBezTo>
                          <a:lnTo>
                            <a:pt x="1196" y="7236"/>
                          </a:lnTo>
                          <a:lnTo>
                            <a:pt x="509" y="7236"/>
                          </a:lnTo>
                          <a:cubicBezTo>
                            <a:pt x="500" y="7191"/>
                            <a:pt x="482" y="7129"/>
                            <a:pt x="464" y="7075"/>
                          </a:cubicBezTo>
                          <a:lnTo>
                            <a:pt x="1053" y="7075"/>
                          </a:lnTo>
                          <a:lnTo>
                            <a:pt x="1811" y="6290"/>
                          </a:lnTo>
                          <a:cubicBezTo>
                            <a:pt x="1822" y="6301"/>
                            <a:pt x="1832" y="6305"/>
                            <a:pt x="1843" y="6305"/>
                          </a:cubicBezTo>
                          <a:cubicBezTo>
                            <a:pt x="1850" y="6305"/>
                            <a:pt x="1858" y="6303"/>
                            <a:pt x="1865" y="6299"/>
                          </a:cubicBezTo>
                          <a:cubicBezTo>
                            <a:pt x="1892" y="6290"/>
                            <a:pt x="1910" y="6254"/>
                            <a:pt x="1892" y="6228"/>
                          </a:cubicBezTo>
                          <a:cubicBezTo>
                            <a:pt x="1886" y="6210"/>
                            <a:pt x="1869" y="6201"/>
                            <a:pt x="1851" y="6201"/>
                          </a:cubicBezTo>
                          <a:cubicBezTo>
                            <a:pt x="1840" y="6201"/>
                            <a:pt x="1830" y="6204"/>
                            <a:pt x="1820" y="6210"/>
                          </a:cubicBezTo>
                          <a:cubicBezTo>
                            <a:pt x="1794" y="6219"/>
                            <a:pt x="1785" y="6254"/>
                            <a:pt x="1794" y="6281"/>
                          </a:cubicBezTo>
                          <a:lnTo>
                            <a:pt x="1044" y="7048"/>
                          </a:lnTo>
                          <a:lnTo>
                            <a:pt x="464" y="7048"/>
                          </a:lnTo>
                          <a:cubicBezTo>
                            <a:pt x="447" y="6995"/>
                            <a:pt x="420" y="6941"/>
                            <a:pt x="402" y="6879"/>
                          </a:cubicBezTo>
                          <a:lnTo>
                            <a:pt x="955" y="6879"/>
                          </a:lnTo>
                          <a:lnTo>
                            <a:pt x="1847" y="5960"/>
                          </a:lnTo>
                          <a:lnTo>
                            <a:pt x="1856" y="5951"/>
                          </a:lnTo>
                          <a:lnTo>
                            <a:pt x="1847" y="5576"/>
                          </a:lnTo>
                          <a:lnTo>
                            <a:pt x="1838" y="5576"/>
                          </a:lnTo>
                          <a:cubicBezTo>
                            <a:pt x="1927" y="5576"/>
                            <a:pt x="2008" y="5523"/>
                            <a:pt x="2034" y="5452"/>
                          </a:cubicBezTo>
                          <a:lnTo>
                            <a:pt x="2034" y="5460"/>
                          </a:lnTo>
                          <a:lnTo>
                            <a:pt x="2481" y="5460"/>
                          </a:lnTo>
                          <a:lnTo>
                            <a:pt x="2837" y="5791"/>
                          </a:lnTo>
                          <a:cubicBezTo>
                            <a:pt x="2828" y="5799"/>
                            <a:pt x="2820" y="5808"/>
                            <a:pt x="2820" y="5826"/>
                          </a:cubicBezTo>
                          <a:cubicBezTo>
                            <a:pt x="2820" y="5853"/>
                            <a:pt x="2846" y="5880"/>
                            <a:pt x="2873" y="5880"/>
                          </a:cubicBezTo>
                          <a:cubicBezTo>
                            <a:pt x="2909" y="5880"/>
                            <a:pt x="2927" y="5853"/>
                            <a:pt x="2927" y="5826"/>
                          </a:cubicBezTo>
                          <a:cubicBezTo>
                            <a:pt x="2927" y="5791"/>
                            <a:pt x="2909" y="5773"/>
                            <a:pt x="2873" y="5773"/>
                          </a:cubicBezTo>
                          <a:cubicBezTo>
                            <a:pt x="2864" y="5773"/>
                            <a:pt x="2855" y="5773"/>
                            <a:pt x="2846" y="5782"/>
                          </a:cubicBezTo>
                          <a:lnTo>
                            <a:pt x="2489" y="5443"/>
                          </a:lnTo>
                          <a:lnTo>
                            <a:pt x="2043" y="5443"/>
                          </a:lnTo>
                          <a:cubicBezTo>
                            <a:pt x="2052" y="5416"/>
                            <a:pt x="2061" y="5389"/>
                            <a:pt x="2061" y="5362"/>
                          </a:cubicBezTo>
                          <a:lnTo>
                            <a:pt x="2061" y="5237"/>
                          </a:lnTo>
                          <a:lnTo>
                            <a:pt x="2498" y="5237"/>
                          </a:lnTo>
                          <a:lnTo>
                            <a:pt x="2739" y="5460"/>
                          </a:lnTo>
                          <a:cubicBezTo>
                            <a:pt x="2739" y="5469"/>
                            <a:pt x="2730" y="5478"/>
                            <a:pt x="2730" y="5487"/>
                          </a:cubicBezTo>
                          <a:cubicBezTo>
                            <a:pt x="2730" y="5523"/>
                            <a:pt x="2757" y="5541"/>
                            <a:pt x="2784" y="5541"/>
                          </a:cubicBezTo>
                          <a:cubicBezTo>
                            <a:pt x="2820" y="5541"/>
                            <a:pt x="2837" y="5523"/>
                            <a:pt x="2837" y="5487"/>
                          </a:cubicBezTo>
                          <a:cubicBezTo>
                            <a:pt x="2837" y="5460"/>
                            <a:pt x="2820" y="5434"/>
                            <a:pt x="2784" y="5434"/>
                          </a:cubicBezTo>
                          <a:cubicBezTo>
                            <a:pt x="2775" y="5434"/>
                            <a:pt x="2766" y="5443"/>
                            <a:pt x="2757" y="5452"/>
                          </a:cubicBezTo>
                          <a:lnTo>
                            <a:pt x="2507" y="5220"/>
                          </a:lnTo>
                          <a:lnTo>
                            <a:pt x="2061" y="5220"/>
                          </a:lnTo>
                          <a:lnTo>
                            <a:pt x="2061" y="4997"/>
                          </a:lnTo>
                          <a:lnTo>
                            <a:pt x="2605" y="4997"/>
                          </a:lnTo>
                          <a:lnTo>
                            <a:pt x="3373" y="5773"/>
                          </a:lnTo>
                          <a:lnTo>
                            <a:pt x="4140" y="5773"/>
                          </a:lnTo>
                          <a:lnTo>
                            <a:pt x="4140" y="5755"/>
                          </a:lnTo>
                          <a:lnTo>
                            <a:pt x="3382" y="5755"/>
                          </a:lnTo>
                          <a:lnTo>
                            <a:pt x="2614" y="4988"/>
                          </a:lnTo>
                          <a:lnTo>
                            <a:pt x="2605" y="4979"/>
                          </a:lnTo>
                          <a:lnTo>
                            <a:pt x="2061" y="4979"/>
                          </a:lnTo>
                          <a:lnTo>
                            <a:pt x="2061" y="4702"/>
                          </a:lnTo>
                          <a:lnTo>
                            <a:pt x="2597" y="4702"/>
                          </a:lnTo>
                          <a:lnTo>
                            <a:pt x="3426" y="5532"/>
                          </a:lnTo>
                          <a:lnTo>
                            <a:pt x="3426" y="5541"/>
                          </a:lnTo>
                          <a:lnTo>
                            <a:pt x="4140" y="5541"/>
                          </a:lnTo>
                          <a:lnTo>
                            <a:pt x="4140" y="5523"/>
                          </a:lnTo>
                          <a:lnTo>
                            <a:pt x="3435" y="5523"/>
                          </a:lnTo>
                          <a:lnTo>
                            <a:pt x="2605" y="4684"/>
                          </a:lnTo>
                          <a:lnTo>
                            <a:pt x="2061" y="4684"/>
                          </a:lnTo>
                          <a:lnTo>
                            <a:pt x="2061" y="4693"/>
                          </a:lnTo>
                          <a:cubicBezTo>
                            <a:pt x="2061" y="4568"/>
                            <a:pt x="1963" y="4470"/>
                            <a:pt x="1838" y="4470"/>
                          </a:cubicBezTo>
                          <a:lnTo>
                            <a:pt x="1642" y="4470"/>
                          </a:lnTo>
                          <a:lnTo>
                            <a:pt x="1642" y="3953"/>
                          </a:lnTo>
                          <a:lnTo>
                            <a:pt x="1954" y="3658"/>
                          </a:lnTo>
                          <a:lnTo>
                            <a:pt x="2811" y="3658"/>
                          </a:lnTo>
                          <a:lnTo>
                            <a:pt x="3622" y="2811"/>
                          </a:lnTo>
                          <a:lnTo>
                            <a:pt x="3622" y="2053"/>
                          </a:lnTo>
                          <a:lnTo>
                            <a:pt x="3605" y="2053"/>
                          </a:lnTo>
                          <a:lnTo>
                            <a:pt x="3605" y="2802"/>
                          </a:lnTo>
                          <a:lnTo>
                            <a:pt x="2802" y="3641"/>
                          </a:lnTo>
                          <a:lnTo>
                            <a:pt x="1945" y="3641"/>
                          </a:lnTo>
                          <a:lnTo>
                            <a:pt x="1633" y="3935"/>
                          </a:lnTo>
                          <a:lnTo>
                            <a:pt x="1624" y="3944"/>
                          </a:lnTo>
                          <a:lnTo>
                            <a:pt x="1624" y="4470"/>
                          </a:lnTo>
                          <a:lnTo>
                            <a:pt x="1383" y="4470"/>
                          </a:lnTo>
                          <a:lnTo>
                            <a:pt x="1383" y="3605"/>
                          </a:lnTo>
                          <a:lnTo>
                            <a:pt x="794" y="3052"/>
                          </a:lnTo>
                          <a:cubicBezTo>
                            <a:pt x="812" y="3025"/>
                            <a:pt x="830" y="2998"/>
                            <a:pt x="857" y="2972"/>
                          </a:cubicBezTo>
                          <a:cubicBezTo>
                            <a:pt x="866" y="2945"/>
                            <a:pt x="884" y="2927"/>
                            <a:pt x="910" y="2909"/>
                          </a:cubicBezTo>
                          <a:lnTo>
                            <a:pt x="1196" y="2909"/>
                          </a:lnTo>
                          <a:lnTo>
                            <a:pt x="1490" y="3186"/>
                          </a:lnTo>
                          <a:cubicBezTo>
                            <a:pt x="1490" y="3195"/>
                            <a:pt x="1481" y="3212"/>
                            <a:pt x="1481" y="3221"/>
                          </a:cubicBezTo>
                          <a:cubicBezTo>
                            <a:pt x="1481" y="3248"/>
                            <a:pt x="1508" y="3275"/>
                            <a:pt x="1535" y="3275"/>
                          </a:cubicBezTo>
                          <a:cubicBezTo>
                            <a:pt x="1562" y="3275"/>
                            <a:pt x="1588" y="3248"/>
                            <a:pt x="1588" y="3221"/>
                          </a:cubicBezTo>
                          <a:cubicBezTo>
                            <a:pt x="1588" y="3195"/>
                            <a:pt x="1562" y="3168"/>
                            <a:pt x="1535" y="3168"/>
                          </a:cubicBezTo>
                          <a:cubicBezTo>
                            <a:pt x="1526" y="3168"/>
                            <a:pt x="1517" y="3177"/>
                            <a:pt x="1508" y="3177"/>
                          </a:cubicBezTo>
                          <a:lnTo>
                            <a:pt x="1205" y="2891"/>
                          </a:lnTo>
                          <a:lnTo>
                            <a:pt x="928" y="2891"/>
                          </a:lnTo>
                          <a:cubicBezTo>
                            <a:pt x="973" y="2838"/>
                            <a:pt x="1035" y="2784"/>
                            <a:pt x="1107" y="2731"/>
                          </a:cubicBezTo>
                          <a:lnTo>
                            <a:pt x="1374" y="2731"/>
                          </a:lnTo>
                          <a:lnTo>
                            <a:pt x="1695" y="3043"/>
                          </a:lnTo>
                          <a:cubicBezTo>
                            <a:pt x="1687" y="3052"/>
                            <a:pt x="1678" y="3061"/>
                            <a:pt x="1678" y="3070"/>
                          </a:cubicBezTo>
                          <a:cubicBezTo>
                            <a:pt x="1678" y="3105"/>
                            <a:pt x="1704" y="3123"/>
                            <a:pt x="1731" y="3123"/>
                          </a:cubicBezTo>
                          <a:cubicBezTo>
                            <a:pt x="1767" y="3123"/>
                            <a:pt x="1785" y="3105"/>
                            <a:pt x="1785" y="3070"/>
                          </a:cubicBezTo>
                          <a:cubicBezTo>
                            <a:pt x="1785" y="3043"/>
                            <a:pt x="1767" y="3016"/>
                            <a:pt x="1731" y="3016"/>
                          </a:cubicBezTo>
                          <a:cubicBezTo>
                            <a:pt x="1722" y="3016"/>
                            <a:pt x="1713" y="3025"/>
                            <a:pt x="1704" y="3025"/>
                          </a:cubicBezTo>
                          <a:lnTo>
                            <a:pt x="1383" y="2713"/>
                          </a:lnTo>
                          <a:lnTo>
                            <a:pt x="1125" y="2713"/>
                          </a:lnTo>
                          <a:cubicBezTo>
                            <a:pt x="1169" y="2677"/>
                            <a:pt x="1214" y="2641"/>
                            <a:pt x="1258" y="2615"/>
                          </a:cubicBezTo>
                          <a:lnTo>
                            <a:pt x="1580" y="2615"/>
                          </a:lnTo>
                          <a:lnTo>
                            <a:pt x="1865" y="2891"/>
                          </a:lnTo>
                          <a:cubicBezTo>
                            <a:pt x="1865" y="2900"/>
                            <a:pt x="1856" y="2909"/>
                            <a:pt x="1856" y="2927"/>
                          </a:cubicBezTo>
                          <a:cubicBezTo>
                            <a:pt x="1856" y="2954"/>
                            <a:pt x="1883" y="2980"/>
                            <a:pt x="1910" y="2980"/>
                          </a:cubicBezTo>
                          <a:cubicBezTo>
                            <a:pt x="1945" y="2980"/>
                            <a:pt x="1963" y="2954"/>
                            <a:pt x="1963" y="2927"/>
                          </a:cubicBezTo>
                          <a:cubicBezTo>
                            <a:pt x="1963" y="2891"/>
                            <a:pt x="1945" y="2873"/>
                            <a:pt x="1910" y="2873"/>
                          </a:cubicBezTo>
                          <a:cubicBezTo>
                            <a:pt x="1901" y="2873"/>
                            <a:pt x="1892" y="2873"/>
                            <a:pt x="1883" y="2882"/>
                          </a:cubicBezTo>
                          <a:lnTo>
                            <a:pt x="1588" y="2588"/>
                          </a:lnTo>
                          <a:lnTo>
                            <a:pt x="1285" y="2588"/>
                          </a:lnTo>
                          <a:cubicBezTo>
                            <a:pt x="1356" y="2534"/>
                            <a:pt x="1437" y="2481"/>
                            <a:pt x="1508" y="2427"/>
                          </a:cubicBezTo>
                          <a:lnTo>
                            <a:pt x="2097" y="2427"/>
                          </a:lnTo>
                          <a:lnTo>
                            <a:pt x="2266" y="2311"/>
                          </a:lnTo>
                          <a:lnTo>
                            <a:pt x="2614" y="2311"/>
                          </a:lnTo>
                          <a:cubicBezTo>
                            <a:pt x="2614" y="2338"/>
                            <a:pt x="2632" y="2356"/>
                            <a:pt x="2659" y="2356"/>
                          </a:cubicBezTo>
                          <a:cubicBezTo>
                            <a:pt x="2695" y="2356"/>
                            <a:pt x="2712" y="2329"/>
                            <a:pt x="2712" y="2302"/>
                          </a:cubicBezTo>
                          <a:cubicBezTo>
                            <a:pt x="2712" y="2267"/>
                            <a:pt x="2695" y="2249"/>
                            <a:pt x="2659" y="2249"/>
                          </a:cubicBezTo>
                          <a:cubicBezTo>
                            <a:pt x="2632" y="2249"/>
                            <a:pt x="2614" y="2267"/>
                            <a:pt x="2614" y="2294"/>
                          </a:cubicBezTo>
                          <a:lnTo>
                            <a:pt x="2258" y="2294"/>
                          </a:lnTo>
                          <a:lnTo>
                            <a:pt x="2097" y="2409"/>
                          </a:lnTo>
                          <a:lnTo>
                            <a:pt x="1535" y="2409"/>
                          </a:lnTo>
                          <a:cubicBezTo>
                            <a:pt x="1642" y="2338"/>
                            <a:pt x="1740" y="2267"/>
                            <a:pt x="1811" y="2222"/>
                          </a:cubicBezTo>
                          <a:lnTo>
                            <a:pt x="2757" y="2222"/>
                          </a:lnTo>
                          <a:cubicBezTo>
                            <a:pt x="2766" y="2249"/>
                            <a:pt x="2784" y="2267"/>
                            <a:pt x="2820" y="2267"/>
                          </a:cubicBezTo>
                          <a:cubicBezTo>
                            <a:pt x="2855" y="2267"/>
                            <a:pt x="2882" y="2240"/>
                            <a:pt x="2882" y="2213"/>
                          </a:cubicBezTo>
                          <a:cubicBezTo>
                            <a:pt x="2882" y="2178"/>
                            <a:pt x="2855" y="2151"/>
                            <a:pt x="2820" y="2151"/>
                          </a:cubicBezTo>
                          <a:cubicBezTo>
                            <a:pt x="2784" y="2151"/>
                            <a:pt x="2766" y="2169"/>
                            <a:pt x="2757" y="2204"/>
                          </a:cubicBezTo>
                          <a:lnTo>
                            <a:pt x="1838" y="2204"/>
                          </a:lnTo>
                          <a:cubicBezTo>
                            <a:pt x="1892" y="2160"/>
                            <a:pt x="1927" y="2142"/>
                            <a:pt x="1936" y="2142"/>
                          </a:cubicBezTo>
                          <a:cubicBezTo>
                            <a:pt x="1936" y="2133"/>
                            <a:pt x="1963" y="2115"/>
                            <a:pt x="1990" y="2088"/>
                          </a:cubicBezTo>
                          <a:lnTo>
                            <a:pt x="3078" y="2088"/>
                          </a:lnTo>
                          <a:lnTo>
                            <a:pt x="3248" y="1946"/>
                          </a:lnTo>
                          <a:lnTo>
                            <a:pt x="3506" y="1946"/>
                          </a:lnTo>
                          <a:lnTo>
                            <a:pt x="3506" y="1928"/>
                          </a:lnTo>
                          <a:lnTo>
                            <a:pt x="3239" y="1928"/>
                          </a:lnTo>
                          <a:lnTo>
                            <a:pt x="3069" y="2070"/>
                          </a:lnTo>
                          <a:lnTo>
                            <a:pt x="2017" y="2070"/>
                          </a:lnTo>
                          <a:cubicBezTo>
                            <a:pt x="2061" y="2035"/>
                            <a:pt x="2115" y="1981"/>
                            <a:pt x="2133" y="1955"/>
                          </a:cubicBezTo>
                          <a:cubicBezTo>
                            <a:pt x="2159" y="1910"/>
                            <a:pt x="2186" y="1865"/>
                            <a:pt x="2204" y="1821"/>
                          </a:cubicBezTo>
                          <a:close/>
                          <a:moveTo>
                            <a:pt x="1348" y="8708"/>
                          </a:moveTo>
                          <a:cubicBezTo>
                            <a:pt x="1348" y="8752"/>
                            <a:pt x="1374" y="8788"/>
                            <a:pt x="1401" y="8797"/>
                          </a:cubicBezTo>
                          <a:lnTo>
                            <a:pt x="1392" y="8797"/>
                          </a:lnTo>
                          <a:lnTo>
                            <a:pt x="1392" y="9056"/>
                          </a:lnTo>
                          <a:lnTo>
                            <a:pt x="1178" y="9279"/>
                          </a:lnTo>
                          <a:lnTo>
                            <a:pt x="1178" y="9983"/>
                          </a:lnTo>
                          <a:cubicBezTo>
                            <a:pt x="857" y="9644"/>
                            <a:pt x="607" y="9279"/>
                            <a:pt x="500" y="8993"/>
                          </a:cubicBezTo>
                          <a:cubicBezTo>
                            <a:pt x="482" y="8949"/>
                            <a:pt x="473" y="8895"/>
                            <a:pt x="464" y="8842"/>
                          </a:cubicBezTo>
                          <a:lnTo>
                            <a:pt x="803" y="8842"/>
                          </a:lnTo>
                          <a:lnTo>
                            <a:pt x="955" y="8708"/>
                          </a:lnTo>
                          <a:close/>
                          <a:moveTo>
                            <a:pt x="1490" y="8806"/>
                          </a:moveTo>
                          <a:lnTo>
                            <a:pt x="1490" y="9091"/>
                          </a:lnTo>
                          <a:lnTo>
                            <a:pt x="1267" y="9305"/>
                          </a:lnTo>
                          <a:lnTo>
                            <a:pt x="1267" y="10090"/>
                          </a:lnTo>
                          <a:cubicBezTo>
                            <a:pt x="1241" y="10064"/>
                            <a:pt x="1214" y="10037"/>
                            <a:pt x="1196" y="10010"/>
                          </a:cubicBezTo>
                          <a:lnTo>
                            <a:pt x="1196" y="9279"/>
                          </a:lnTo>
                          <a:lnTo>
                            <a:pt x="1410" y="9056"/>
                          </a:lnTo>
                          <a:lnTo>
                            <a:pt x="1410" y="8806"/>
                          </a:lnTo>
                          <a:close/>
                          <a:moveTo>
                            <a:pt x="1633" y="8806"/>
                          </a:moveTo>
                          <a:lnTo>
                            <a:pt x="1633" y="9073"/>
                          </a:lnTo>
                          <a:lnTo>
                            <a:pt x="1901" y="9350"/>
                          </a:lnTo>
                          <a:lnTo>
                            <a:pt x="1901" y="10670"/>
                          </a:lnTo>
                          <a:cubicBezTo>
                            <a:pt x="1856" y="10635"/>
                            <a:pt x="1811" y="10599"/>
                            <a:pt x="1767" y="10563"/>
                          </a:cubicBezTo>
                          <a:lnTo>
                            <a:pt x="1767" y="9680"/>
                          </a:lnTo>
                          <a:lnTo>
                            <a:pt x="1785" y="9680"/>
                          </a:lnTo>
                          <a:cubicBezTo>
                            <a:pt x="1803" y="9662"/>
                            <a:pt x="1820" y="9636"/>
                            <a:pt x="1803" y="9609"/>
                          </a:cubicBezTo>
                          <a:cubicBezTo>
                            <a:pt x="1796" y="9589"/>
                            <a:pt x="1776" y="9575"/>
                            <a:pt x="1755" y="9575"/>
                          </a:cubicBezTo>
                          <a:cubicBezTo>
                            <a:pt x="1747" y="9575"/>
                            <a:pt x="1739" y="9577"/>
                            <a:pt x="1731" y="9582"/>
                          </a:cubicBezTo>
                          <a:cubicBezTo>
                            <a:pt x="1704" y="9591"/>
                            <a:pt x="1695" y="9627"/>
                            <a:pt x="1704" y="9653"/>
                          </a:cubicBezTo>
                          <a:cubicBezTo>
                            <a:pt x="1713" y="9671"/>
                            <a:pt x="1731" y="9680"/>
                            <a:pt x="1749" y="9680"/>
                          </a:cubicBezTo>
                          <a:lnTo>
                            <a:pt x="1749" y="10545"/>
                          </a:lnTo>
                          <a:cubicBezTo>
                            <a:pt x="1695" y="10501"/>
                            <a:pt x="1642" y="10447"/>
                            <a:pt x="1588" y="10403"/>
                          </a:cubicBezTo>
                          <a:lnTo>
                            <a:pt x="1588" y="9484"/>
                          </a:lnTo>
                          <a:lnTo>
                            <a:pt x="1606" y="9484"/>
                          </a:lnTo>
                          <a:cubicBezTo>
                            <a:pt x="1633" y="9466"/>
                            <a:pt x="1642" y="9439"/>
                            <a:pt x="1624" y="9412"/>
                          </a:cubicBezTo>
                          <a:cubicBezTo>
                            <a:pt x="1617" y="9392"/>
                            <a:pt x="1596" y="9382"/>
                            <a:pt x="1574" y="9382"/>
                          </a:cubicBezTo>
                          <a:cubicBezTo>
                            <a:pt x="1567" y="9382"/>
                            <a:pt x="1559" y="9383"/>
                            <a:pt x="1553" y="9386"/>
                          </a:cubicBezTo>
                          <a:cubicBezTo>
                            <a:pt x="1526" y="9404"/>
                            <a:pt x="1517" y="9430"/>
                            <a:pt x="1526" y="9457"/>
                          </a:cubicBezTo>
                          <a:cubicBezTo>
                            <a:pt x="1535" y="9475"/>
                            <a:pt x="1553" y="9484"/>
                            <a:pt x="1571" y="9484"/>
                          </a:cubicBezTo>
                          <a:lnTo>
                            <a:pt x="1571" y="10385"/>
                          </a:lnTo>
                          <a:cubicBezTo>
                            <a:pt x="1526" y="10349"/>
                            <a:pt x="1481" y="10305"/>
                            <a:pt x="1437" y="10260"/>
                          </a:cubicBezTo>
                          <a:lnTo>
                            <a:pt x="1437" y="9377"/>
                          </a:lnTo>
                          <a:lnTo>
                            <a:pt x="1455" y="9377"/>
                          </a:lnTo>
                          <a:cubicBezTo>
                            <a:pt x="1481" y="9359"/>
                            <a:pt x="1490" y="9332"/>
                            <a:pt x="1472" y="9305"/>
                          </a:cubicBezTo>
                          <a:cubicBezTo>
                            <a:pt x="1466" y="9285"/>
                            <a:pt x="1444" y="9275"/>
                            <a:pt x="1422" y="9275"/>
                          </a:cubicBezTo>
                          <a:cubicBezTo>
                            <a:pt x="1415" y="9275"/>
                            <a:pt x="1408" y="9276"/>
                            <a:pt x="1401" y="9279"/>
                          </a:cubicBezTo>
                          <a:cubicBezTo>
                            <a:pt x="1374" y="9297"/>
                            <a:pt x="1365" y="9323"/>
                            <a:pt x="1383" y="9350"/>
                          </a:cubicBezTo>
                          <a:cubicBezTo>
                            <a:pt x="1392" y="9368"/>
                            <a:pt x="1401" y="9377"/>
                            <a:pt x="1419" y="9377"/>
                          </a:cubicBezTo>
                          <a:lnTo>
                            <a:pt x="1419" y="10242"/>
                          </a:lnTo>
                          <a:cubicBezTo>
                            <a:pt x="1374" y="10198"/>
                            <a:pt x="1330" y="10153"/>
                            <a:pt x="1285" y="10108"/>
                          </a:cubicBezTo>
                          <a:lnTo>
                            <a:pt x="1285" y="9314"/>
                          </a:lnTo>
                          <a:lnTo>
                            <a:pt x="1508" y="9091"/>
                          </a:lnTo>
                          <a:lnTo>
                            <a:pt x="1508" y="8806"/>
                          </a:lnTo>
                          <a:close/>
                          <a:moveTo>
                            <a:pt x="1829" y="8770"/>
                          </a:moveTo>
                          <a:lnTo>
                            <a:pt x="1829" y="8779"/>
                          </a:lnTo>
                          <a:lnTo>
                            <a:pt x="2186" y="8779"/>
                          </a:lnTo>
                          <a:lnTo>
                            <a:pt x="2266" y="8859"/>
                          </a:lnTo>
                          <a:lnTo>
                            <a:pt x="2266" y="10929"/>
                          </a:lnTo>
                          <a:cubicBezTo>
                            <a:pt x="2186" y="10876"/>
                            <a:pt x="2106" y="10822"/>
                            <a:pt x="2026" y="10760"/>
                          </a:cubicBezTo>
                          <a:lnTo>
                            <a:pt x="2026" y="9323"/>
                          </a:lnTo>
                          <a:lnTo>
                            <a:pt x="1767" y="9065"/>
                          </a:lnTo>
                          <a:lnTo>
                            <a:pt x="1767" y="8806"/>
                          </a:lnTo>
                          <a:lnTo>
                            <a:pt x="1749" y="8806"/>
                          </a:lnTo>
                          <a:lnTo>
                            <a:pt x="1749" y="9073"/>
                          </a:lnTo>
                          <a:lnTo>
                            <a:pt x="2008" y="9332"/>
                          </a:lnTo>
                          <a:lnTo>
                            <a:pt x="2008" y="10751"/>
                          </a:lnTo>
                          <a:cubicBezTo>
                            <a:pt x="1972" y="10724"/>
                            <a:pt x="1945" y="10706"/>
                            <a:pt x="1919" y="10679"/>
                          </a:cubicBezTo>
                          <a:lnTo>
                            <a:pt x="1919" y="9341"/>
                          </a:lnTo>
                          <a:lnTo>
                            <a:pt x="1651" y="9065"/>
                          </a:lnTo>
                          <a:lnTo>
                            <a:pt x="1651" y="8806"/>
                          </a:lnTo>
                          <a:lnTo>
                            <a:pt x="1749" y="8806"/>
                          </a:lnTo>
                          <a:cubicBezTo>
                            <a:pt x="1785" y="8806"/>
                            <a:pt x="1811" y="8788"/>
                            <a:pt x="1829" y="8770"/>
                          </a:cubicBezTo>
                          <a:close/>
                          <a:moveTo>
                            <a:pt x="2266" y="8627"/>
                          </a:moveTo>
                          <a:lnTo>
                            <a:pt x="2391" y="8752"/>
                          </a:lnTo>
                          <a:lnTo>
                            <a:pt x="2391" y="10991"/>
                          </a:lnTo>
                          <a:cubicBezTo>
                            <a:pt x="2356" y="10974"/>
                            <a:pt x="2320" y="10956"/>
                            <a:pt x="2284" y="10938"/>
                          </a:cubicBezTo>
                          <a:lnTo>
                            <a:pt x="2284" y="8850"/>
                          </a:lnTo>
                          <a:lnTo>
                            <a:pt x="2195" y="8761"/>
                          </a:lnTo>
                          <a:lnTo>
                            <a:pt x="1829" y="8761"/>
                          </a:lnTo>
                          <a:cubicBezTo>
                            <a:pt x="1838" y="8743"/>
                            <a:pt x="1847" y="8726"/>
                            <a:pt x="1847" y="8708"/>
                          </a:cubicBezTo>
                          <a:lnTo>
                            <a:pt x="1847" y="8627"/>
                          </a:lnTo>
                          <a:close/>
                          <a:moveTo>
                            <a:pt x="4970" y="8547"/>
                          </a:moveTo>
                          <a:lnTo>
                            <a:pt x="4970" y="10492"/>
                          </a:lnTo>
                          <a:cubicBezTo>
                            <a:pt x="4952" y="10572"/>
                            <a:pt x="4880" y="10786"/>
                            <a:pt x="4827" y="10840"/>
                          </a:cubicBezTo>
                          <a:cubicBezTo>
                            <a:pt x="4764" y="10893"/>
                            <a:pt x="4675" y="10947"/>
                            <a:pt x="4568" y="10991"/>
                          </a:cubicBezTo>
                          <a:lnTo>
                            <a:pt x="4568" y="10260"/>
                          </a:lnTo>
                          <a:lnTo>
                            <a:pt x="4399" y="10073"/>
                          </a:lnTo>
                          <a:lnTo>
                            <a:pt x="4399" y="9796"/>
                          </a:lnTo>
                          <a:lnTo>
                            <a:pt x="4381" y="9796"/>
                          </a:lnTo>
                          <a:lnTo>
                            <a:pt x="4381" y="10073"/>
                          </a:lnTo>
                          <a:lnTo>
                            <a:pt x="4550" y="10269"/>
                          </a:lnTo>
                          <a:lnTo>
                            <a:pt x="4550" y="11000"/>
                          </a:lnTo>
                          <a:cubicBezTo>
                            <a:pt x="4461" y="11036"/>
                            <a:pt x="4354" y="11063"/>
                            <a:pt x="4238" y="11099"/>
                          </a:cubicBezTo>
                          <a:lnTo>
                            <a:pt x="4238" y="9796"/>
                          </a:lnTo>
                          <a:lnTo>
                            <a:pt x="4381" y="9796"/>
                          </a:lnTo>
                          <a:cubicBezTo>
                            <a:pt x="4461" y="9796"/>
                            <a:pt x="4532" y="9725"/>
                            <a:pt x="4532" y="9636"/>
                          </a:cubicBezTo>
                          <a:lnTo>
                            <a:pt x="4532" y="9154"/>
                          </a:lnTo>
                          <a:cubicBezTo>
                            <a:pt x="4532" y="9091"/>
                            <a:pt x="4497" y="9029"/>
                            <a:pt x="4434" y="9011"/>
                          </a:cubicBezTo>
                          <a:lnTo>
                            <a:pt x="4443" y="9011"/>
                          </a:lnTo>
                          <a:lnTo>
                            <a:pt x="4443" y="8770"/>
                          </a:lnTo>
                          <a:lnTo>
                            <a:pt x="4693" y="8547"/>
                          </a:lnTo>
                          <a:close/>
                          <a:moveTo>
                            <a:pt x="2481" y="8395"/>
                          </a:moveTo>
                          <a:lnTo>
                            <a:pt x="2712" y="8627"/>
                          </a:lnTo>
                          <a:lnTo>
                            <a:pt x="2712" y="9154"/>
                          </a:lnTo>
                          <a:lnTo>
                            <a:pt x="3087" y="9511"/>
                          </a:lnTo>
                          <a:lnTo>
                            <a:pt x="3738" y="9511"/>
                          </a:lnTo>
                          <a:lnTo>
                            <a:pt x="3738" y="9636"/>
                          </a:lnTo>
                          <a:cubicBezTo>
                            <a:pt x="3738" y="9725"/>
                            <a:pt x="3810" y="9796"/>
                            <a:pt x="3890" y="9796"/>
                          </a:cubicBezTo>
                          <a:lnTo>
                            <a:pt x="3899" y="9796"/>
                          </a:lnTo>
                          <a:lnTo>
                            <a:pt x="3899" y="10090"/>
                          </a:lnTo>
                          <a:lnTo>
                            <a:pt x="3266" y="10733"/>
                          </a:lnTo>
                          <a:lnTo>
                            <a:pt x="3257" y="10733"/>
                          </a:lnTo>
                          <a:lnTo>
                            <a:pt x="3257" y="11197"/>
                          </a:lnTo>
                          <a:cubicBezTo>
                            <a:pt x="3105" y="11197"/>
                            <a:pt x="2962" y="11179"/>
                            <a:pt x="2837" y="11161"/>
                          </a:cubicBezTo>
                          <a:lnTo>
                            <a:pt x="2837" y="10670"/>
                          </a:lnTo>
                          <a:lnTo>
                            <a:pt x="3257" y="10260"/>
                          </a:lnTo>
                          <a:cubicBezTo>
                            <a:pt x="3267" y="10270"/>
                            <a:pt x="3281" y="10275"/>
                            <a:pt x="3294" y="10275"/>
                          </a:cubicBezTo>
                          <a:cubicBezTo>
                            <a:pt x="3303" y="10275"/>
                            <a:pt x="3312" y="10273"/>
                            <a:pt x="3319" y="10269"/>
                          </a:cubicBezTo>
                          <a:cubicBezTo>
                            <a:pt x="3346" y="10251"/>
                            <a:pt x="3355" y="10224"/>
                            <a:pt x="3337" y="10198"/>
                          </a:cubicBezTo>
                          <a:cubicBezTo>
                            <a:pt x="3330" y="10177"/>
                            <a:pt x="3309" y="10167"/>
                            <a:pt x="3287" y="10167"/>
                          </a:cubicBezTo>
                          <a:cubicBezTo>
                            <a:pt x="3280" y="10167"/>
                            <a:pt x="3272" y="10169"/>
                            <a:pt x="3266" y="10171"/>
                          </a:cubicBezTo>
                          <a:cubicBezTo>
                            <a:pt x="3239" y="10189"/>
                            <a:pt x="3230" y="10215"/>
                            <a:pt x="3248" y="10242"/>
                          </a:cubicBezTo>
                          <a:cubicBezTo>
                            <a:pt x="3248" y="10242"/>
                            <a:pt x="3248" y="10251"/>
                            <a:pt x="3248" y="10251"/>
                          </a:cubicBezTo>
                          <a:lnTo>
                            <a:pt x="2820" y="10661"/>
                          </a:lnTo>
                          <a:lnTo>
                            <a:pt x="2820" y="11152"/>
                          </a:lnTo>
                          <a:cubicBezTo>
                            <a:pt x="2802" y="11152"/>
                            <a:pt x="2775" y="11143"/>
                            <a:pt x="2757" y="11143"/>
                          </a:cubicBezTo>
                          <a:cubicBezTo>
                            <a:pt x="2739" y="11134"/>
                            <a:pt x="2712" y="11134"/>
                            <a:pt x="2695" y="11125"/>
                          </a:cubicBezTo>
                          <a:lnTo>
                            <a:pt x="2695" y="10492"/>
                          </a:lnTo>
                          <a:lnTo>
                            <a:pt x="3096" y="10135"/>
                          </a:lnTo>
                          <a:cubicBezTo>
                            <a:pt x="3101" y="10140"/>
                            <a:pt x="3109" y="10142"/>
                            <a:pt x="3120" y="10142"/>
                          </a:cubicBezTo>
                          <a:cubicBezTo>
                            <a:pt x="3130" y="10142"/>
                            <a:pt x="3141" y="10140"/>
                            <a:pt x="3150" y="10135"/>
                          </a:cubicBezTo>
                          <a:cubicBezTo>
                            <a:pt x="3176" y="10126"/>
                            <a:pt x="3185" y="10090"/>
                            <a:pt x="3176" y="10064"/>
                          </a:cubicBezTo>
                          <a:cubicBezTo>
                            <a:pt x="3165" y="10046"/>
                            <a:pt x="3150" y="10037"/>
                            <a:pt x="3133" y="10037"/>
                          </a:cubicBezTo>
                          <a:cubicBezTo>
                            <a:pt x="3124" y="10037"/>
                            <a:pt x="3115" y="10040"/>
                            <a:pt x="3105" y="10046"/>
                          </a:cubicBezTo>
                          <a:cubicBezTo>
                            <a:pt x="3078" y="10055"/>
                            <a:pt x="3069" y="10090"/>
                            <a:pt x="3078" y="10117"/>
                          </a:cubicBezTo>
                          <a:lnTo>
                            <a:pt x="2677" y="10483"/>
                          </a:lnTo>
                          <a:lnTo>
                            <a:pt x="2677" y="11116"/>
                          </a:lnTo>
                          <a:cubicBezTo>
                            <a:pt x="2623" y="11107"/>
                            <a:pt x="2579" y="11090"/>
                            <a:pt x="2534" y="11063"/>
                          </a:cubicBezTo>
                          <a:lnTo>
                            <a:pt x="2534" y="10358"/>
                          </a:lnTo>
                          <a:lnTo>
                            <a:pt x="2953" y="9966"/>
                          </a:lnTo>
                          <a:cubicBezTo>
                            <a:pt x="2964" y="9976"/>
                            <a:pt x="2974" y="9980"/>
                            <a:pt x="2985" y="9980"/>
                          </a:cubicBezTo>
                          <a:cubicBezTo>
                            <a:pt x="2992" y="9980"/>
                            <a:pt x="3000" y="9978"/>
                            <a:pt x="3007" y="9974"/>
                          </a:cubicBezTo>
                          <a:cubicBezTo>
                            <a:pt x="3034" y="9957"/>
                            <a:pt x="3043" y="9930"/>
                            <a:pt x="3034" y="9903"/>
                          </a:cubicBezTo>
                          <a:cubicBezTo>
                            <a:pt x="3020" y="9883"/>
                            <a:pt x="3002" y="9873"/>
                            <a:pt x="2982" y="9873"/>
                          </a:cubicBezTo>
                          <a:cubicBezTo>
                            <a:pt x="2976" y="9873"/>
                            <a:pt x="2969" y="9874"/>
                            <a:pt x="2962" y="9876"/>
                          </a:cubicBezTo>
                          <a:cubicBezTo>
                            <a:pt x="2936" y="9894"/>
                            <a:pt x="2927" y="9921"/>
                            <a:pt x="2936" y="9948"/>
                          </a:cubicBezTo>
                          <a:cubicBezTo>
                            <a:pt x="2936" y="9948"/>
                            <a:pt x="2936" y="9957"/>
                            <a:pt x="2936" y="9957"/>
                          </a:cubicBezTo>
                          <a:lnTo>
                            <a:pt x="2516" y="10349"/>
                          </a:lnTo>
                          <a:lnTo>
                            <a:pt x="2516" y="11054"/>
                          </a:lnTo>
                          <a:cubicBezTo>
                            <a:pt x="2481" y="11036"/>
                            <a:pt x="2445" y="11018"/>
                            <a:pt x="2409" y="11000"/>
                          </a:cubicBezTo>
                          <a:lnTo>
                            <a:pt x="2409" y="8743"/>
                          </a:lnTo>
                          <a:lnTo>
                            <a:pt x="2275" y="8610"/>
                          </a:lnTo>
                          <a:lnTo>
                            <a:pt x="1847" y="8610"/>
                          </a:lnTo>
                          <a:lnTo>
                            <a:pt x="1847" y="8503"/>
                          </a:lnTo>
                          <a:lnTo>
                            <a:pt x="2373" y="8503"/>
                          </a:lnTo>
                          <a:lnTo>
                            <a:pt x="2534" y="8645"/>
                          </a:lnTo>
                          <a:lnTo>
                            <a:pt x="2534" y="9189"/>
                          </a:lnTo>
                          <a:lnTo>
                            <a:pt x="2989" y="9653"/>
                          </a:lnTo>
                          <a:lnTo>
                            <a:pt x="3738" y="9653"/>
                          </a:lnTo>
                          <a:lnTo>
                            <a:pt x="3738" y="9636"/>
                          </a:lnTo>
                          <a:lnTo>
                            <a:pt x="2998" y="9636"/>
                          </a:lnTo>
                          <a:lnTo>
                            <a:pt x="2552" y="9181"/>
                          </a:lnTo>
                          <a:lnTo>
                            <a:pt x="2552" y="8645"/>
                          </a:lnTo>
                          <a:lnTo>
                            <a:pt x="2382" y="8485"/>
                          </a:lnTo>
                          <a:lnTo>
                            <a:pt x="1847" y="8485"/>
                          </a:lnTo>
                          <a:lnTo>
                            <a:pt x="1847" y="8413"/>
                          </a:lnTo>
                          <a:cubicBezTo>
                            <a:pt x="1847" y="8404"/>
                            <a:pt x="1838" y="8404"/>
                            <a:pt x="1838" y="8395"/>
                          </a:cubicBezTo>
                          <a:close/>
                          <a:moveTo>
                            <a:pt x="4051" y="9796"/>
                          </a:moveTo>
                          <a:lnTo>
                            <a:pt x="4051" y="10135"/>
                          </a:lnTo>
                          <a:lnTo>
                            <a:pt x="3417" y="10760"/>
                          </a:lnTo>
                          <a:lnTo>
                            <a:pt x="3417" y="11197"/>
                          </a:lnTo>
                          <a:lnTo>
                            <a:pt x="3283" y="11197"/>
                          </a:lnTo>
                          <a:lnTo>
                            <a:pt x="3283" y="10742"/>
                          </a:lnTo>
                          <a:lnTo>
                            <a:pt x="3917" y="10099"/>
                          </a:lnTo>
                          <a:lnTo>
                            <a:pt x="3917" y="10090"/>
                          </a:lnTo>
                          <a:lnTo>
                            <a:pt x="3917" y="9796"/>
                          </a:lnTo>
                          <a:close/>
                          <a:moveTo>
                            <a:pt x="4220" y="9796"/>
                          </a:moveTo>
                          <a:lnTo>
                            <a:pt x="4220" y="11099"/>
                          </a:lnTo>
                          <a:cubicBezTo>
                            <a:pt x="4104" y="11125"/>
                            <a:pt x="3970" y="11152"/>
                            <a:pt x="3837" y="11161"/>
                          </a:cubicBezTo>
                          <a:cubicBezTo>
                            <a:pt x="3703" y="11179"/>
                            <a:pt x="3569" y="11188"/>
                            <a:pt x="3435" y="11197"/>
                          </a:cubicBezTo>
                          <a:lnTo>
                            <a:pt x="3435" y="10768"/>
                          </a:lnTo>
                          <a:lnTo>
                            <a:pt x="4060" y="10144"/>
                          </a:lnTo>
                          <a:lnTo>
                            <a:pt x="4068" y="10135"/>
                          </a:lnTo>
                          <a:lnTo>
                            <a:pt x="4068" y="9796"/>
                          </a:lnTo>
                          <a:close/>
                          <a:moveTo>
                            <a:pt x="4238" y="0"/>
                          </a:moveTo>
                          <a:cubicBezTo>
                            <a:pt x="4232" y="0"/>
                            <a:pt x="4226" y="0"/>
                            <a:pt x="4220" y="1"/>
                          </a:cubicBezTo>
                          <a:cubicBezTo>
                            <a:pt x="3765" y="54"/>
                            <a:pt x="2855" y="393"/>
                            <a:pt x="2579" y="741"/>
                          </a:cubicBezTo>
                          <a:cubicBezTo>
                            <a:pt x="2463" y="875"/>
                            <a:pt x="2391" y="1125"/>
                            <a:pt x="2320" y="1375"/>
                          </a:cubicBezTo>
                          <a:cubicBezTo>
                            <a:pt x="2258" y="1589"/>
                            <a:pt x="2186" y="1812"/>
                            <a:pt x="2106" y="1928"/>
                          </a:cubicBezTo>
                          <a:cubicBezTo>
                            <a:pt x="2070" y="1981"/>
                            <a:pt x="1910" y="2106"/>
                            <a:pt x="1910" y="2106"/>
                          </a:cubicBezTo>
                          <a:cubicBezTo>
                            <a:pt x="1874" y="2133"/>
                            <a:pt x="1035" y="2677"/>
                            <a:pt x="821" y="2945"/>
                          </a:cubicBezTo>
                          <a:cubicBezTo>
                            <a:pt x="527" y="3328"/>
                            <a:pt x="125" y="4247"/>
                            <a:pt x="45" y="4729"/>
                          </a:cubicBezTo>
                          <a:cubicBezTo>
                            <a:pt x="1" y="5059"/>
                            <a:pt x="1" y="5701"/>
                            <a:pt x="63" y="6005"/>
                          </a:cubicBezTo>
                          <a:cubicBezTo>
                            <a:pt x="99" y="6174"/>
                            <a:pt x="188" y="6406"/>
                            <a:pt x="268" y="6638"/>
                          </a:cubicBezTo>
                          <a:cubicBezTo>
                            <a:pt x="366" y="6879"/>
                            <a:pt x="455" y="7129"/>
                            <a:pt x="491" y="7298"/>
                          </a:cubicBezTo>
                          <a:cubicBezTo>
                            <a:pt x="518" y="7477"/>
                            <a:pt x="491" y="7744"/>
                            <a:pt x="455" y="8030"/>
                          </a:cubicBezTo>
                          <a:cubicBezTo>
                            <a:pt x="420" y="8395"/>
                            <a:pt x="375" y="8779"/>
                            <a:pt x="464" y="9002"/>
                          </a:cubicBezTo>
                          <a:cubicBezTo>
                            <a:pt x="750" y="9743"/>
                            <a:pt x="1981" y="10991"/>
                            <a:pt x="2748" y="11179"/>
                          </a:cubicBezTo>
                          <a:cubicBezTo>
                            <a:pt x="2900" y="11215"/>
                            <a:pt x="3105" y="11232"/>
                            <a:pt x="3328" y="11232"/>
                          </a:cubicBezTo>
                          <a:cubicBezTo>
                            <a:pt x="3881" y="11232"/>
                            <a:pt x="4559" y="11116"/>
                            <a:pt x="4845" y="10867"/>
                          </a:cubicBezTo>
                          <a:cubicBezTo>
                            <a:pt x="4925" y="10795"/>
                            <a:pt x="5005" y="10510"/>
                            <a:pt x="5005" y="10492"/>
                          </a:cubicBezTo>
                          <a:lnTo>
                            <a:pt x="5005" y="599"/>
                          </a:lnTo>
                          <a:lnTo>
                            <a:pt x="5005" y="590"/>
                          </a:lnTo>
                          <a:cubicBezTo>
                            <a:pt x="4996" y="581"/>
                            <a:pt x="4818" y="242"/>
                            <a:pt x="4711" y="161"/>
                          </a:cubicBezTo>
                          <a:cubicBezTo>
                            <a:pt x="4609" y="85"/>
                            <a:pt x="4369" y="0"/>
                            <a:pt x="4238" y="0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63dd95">
                            <a:alpha val="70000"/>
                          </a:srgbClr>
                        </a:gs>
                        <a:gs pos="100000">
                          <a:srgbClr val="63e6db">
                            <a:alpha val="70000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  <a:effectLst>
                      <a:outerShdw dist="9360" dir="0" blurRad="57240" rotWithShape="0">
                        <a:srgbClr val="b7fbf6">
                          <a:alpha val="73000"/>
                        </a:srgbClr>
                      </a:outerShdw>
                    </a:effectLst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  <a:ea typeface="Arial"/>
                      </a:endParaRPr>
                    </a:p>
                  </p:txBody>
                </p:sp>
              </p:grpSp>
              <p:sp>
                <p:nvSpPr>
                  <p:cNvPr id="271" name="Google Shape;348;p29"/>
                  <p:cNvSpPr/>
                  <p:nvPr/>
                </p:nvSpPr>
                <p:spPr>
                  <a:xfrm>
                    <a:off x="7040160" y="3300840"/>
                    <a:ext cx="1195200" cy="752040"/>
                  </a:xfrm>
                  <a:custGeom>
                    <a:avLst/>
                    <a:gdLst>
                      <a:gd name="textAreaLeft" fmla="*/ 0 w 1195200"/>
                      <a:gd name="textAreaRight" fmla="*/ 1195560 w 1195200"/>
                      <a:gd name="textAreaTop" fmla="*/ 0 h 752040"/>
                      <a:gd name="textAreaBottom" fmla="*/ 752400 h 752040"/>
                    </a:gdLst>
                    <a:ahLst/>
                    <a:rect l="textAreaLeft" t="textAreaTop" r="textAreaRight" b="textAreaBottom"/>
                    <a:pathLst>
                      <a:path w="6835" h="4301">
                        <a:moveTo>
                          <a:pt x="1" y="1"/>
                        </a:moveTo>
                        <a:lnTo>
                          <a:pt x="2918" y="4301"/>
                        </a:lnTo>
                        <a:lnTo>
                          <a:pt x="4024" y="4301"/>
                        </a:lnTo>
                        <a:lnTo>
                          <a:pt x="6834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63dd95">
                          <a:alpha val="50000"/>
                        </a:srgbClr>
                      </a:gs>
                      <a:gs pos="83000">
                        <a:srgbClr val="ffffff">
                          <a:alpha val="50000"/>
                        </a:srgbClr>
                      </a:gs>
                      <a:gs pos="100000">
                        <a:srgbClr val="ffffff">
                          <a:alpha val="50000"/>
                        </a:srgbClr>
                      </a:gs>
                    </a:gsLst>
                    <a:lin ang="16200000"/>
                  </a:gradFill>
                  <a:ln w="0">
                    <a:noFill/>
                  </a:ln>
                  <a:effectLst>
                    <a:outerShdw dist="0" dir="0" blurRad="114480" rotWithShape="0">
                      <a:srgbClr val="b7fbf6">
                        <a:alpha val="50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91440" bIns="91440" anchor="ctr">
                    <a:noAutofit/>
                  </a:bodyPr>
                  <a:p>
                    <a:endParaRPr b="0" lang="en-US" sz="1400" strike="noStrike" u="none">
                      <a:solidFill>
                        <a:srgbClr val="000000"/>
                      </a:solidFill>
                      <a:uFillTx/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272" name="Google Shape;349;p29"/>
                  <p:cNvSpPr/>
                  <p:nvPr/>
                </p:nvSpPr>
                <p:spPr>
                  <a:xfrm>
                    <a:off x="6664320" y="4200840"/>
                    <a:ext cx="162360" cy="44640"/>
                  </a:xfrm>
                  <a:custGeom>
                    <a:avLst/>
                    <a:gdLst>
                      <a:gd name="textAreaLeft" fmla="*/ 0 w 162360"/>
                      <a:gd name="textAreaRight" fmla="*/ 162720 w 162360"/>
                      <a:gd name="textAreaTop" fmla="*/ 0 h 44640"/>
                      <a:gd name="textAreaBottom" fmla="*/ 45000 h 44640"/>
                    </a:gdLst>
                    <a:ahLst/>
                    <a:rect l="textAreaLeft" t="textAreaTop" r="textAreaRight" b="textAreaBottom"/>
                    <a:pathLst>
                      <a:path w="1160" h="322">
                        <a:moveTo>
                          <a:pt x="54" y="107"/>
                        </a:moveTo>
                        <a:cubicBezTo>
                          <a:pt x="36" y="116"/>
                          <a:pt x="27" y="134"/>
                          <a:pt x="18" y="152"/>
                        </a:cubicBezTo>
                        <a:lnTo>
                          <a:pt x="18" y="152"/>
                        </a:lnTo>
                        <a:cubicBezTo>
                          <a:pt x="9" y="161"/>
                          <a:pt x="0" y="188"/>
                          <a:pt x="9" y="197"/>
                        </a:cubicBezTo>
                        <a:lnTo>
                          <a:pt x="9" y="197"/>
                        </a:lnTo>
                        <a:cubicBezTo>
                          <a:pt x="18" y="232"/>
                          <a:pt x="54" y="241"/>
                          <a:pt x="80" y="250"/>
                        </a:cubicBezTo>
                        <a:lnTo>
                          <a:pt x="80" y="250"/>
                        </a:lnTo>
                        <a:cubicBezTo>
                          <a:pt x="303" y="295"/>
                          <a:pt x="526" y="321"/>
                          <a:pt x="758" y="321"/>
                        </a:cubicBezTo>
                        <a:lnTo>
                          <a:pt x="758" y="321"/>
                        </a:lnTo>
                        <a:cubicBezTo>
                          <a:pt x="812" y="321"/>
                          <a:pt x="865" y="321"/>
                          <a:pt x="910" y="321"/>
                        </a:cubicBezTo>
                        <a:lnTo>
                          <a:pt x="910" y="321"/>
                        </a:lnTo>
                        <a:cubicBezTo>
                          <a:pt x="964" y="321"/>
                          <a:pt x="1008" y="313"/>
                          <a:pt x="1062" y="313"/>
                        </a:cubicBezTo>
                        <a:lnTo>
                          <a:pt x="1062" y="313"/>
                        </a:lnTo>
                        <a:cubicBezTo>
                          <a:pt x="1080" y="313"/>
                          <a:pt x="1151" y="313"/>
                          <a:pt x="1151" y="286"/>
                        </a:cubicBezTo>
                        <a:lnTo>
                          <a:pt x="1151" y="286"/>
                        </a:lnTo>
                        <a:cubicBezTo>
                          <a:pt x="1160" y="268"/>
                          <a:pt x="1142" y="259"/>
                          <a:pt x="1133" y="250"/>
                        </a:cubicBezTo>
                        <a:lnTo>
                          <a:pt x="1133" y="250"/>
                        </a:lnTo>
                        <a:cubicBezTo>
                          <a:pt x="1106" y="232"/>
                          <a:pt x="1080" y="214"/>
                          <a:pt x="1053" y="197"/>
                        </a:cubicBezTo>
                        <a:lnTo>
                          <a:pt x="1053" y="197"/>
                        </a:lnTo>
                        <a:cubicBezTo>
                          <a:pt x="919" y="116"/>
                          <a:pt x="785" y="63"/>
                          <a:pt x="633" y="27"/>
                        </a:cubicBezTo>
                        <a:lnTo>
                          <a:pt x="633" y="27"/>
                        </a:lnTo>
                        <a:cubicBezTo>
                          <a:pt x="571" y="9"/>
                          <a:pt x="491" y="0"/>
                          <a:pt x="419" y="0"/>
                        </a:cubicBezTo>
                        <a:lnTo>
                          <a:pt x="419" y="0"/>
                        </a:lnTo>
                        <a:cubicBezTo>
                          <a:pt x="286" y="0"/>
                          <a:pt x="161" y="36"/>
                          <a:pt x="54" y="107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7fbf6"/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2320" bIns="22320" anchor="ctr">
                    <a:noAutofit/>
                  </a:bodyPr>
                  <a:p>
                    <a:endParaRPr b="0" lang="en-US" sz="1400" strike="noStrike" u="none">
                      <a:solidFill>
                        <a:srgbClr val="000000"/>
                      </a:solidFill>
                      <a:uFillTx/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273" name="Google Shape;350;p29"/>
                  <p:cNvSpPr/>
                  <p:nvPr/>
                </p:nvSpPr>
                <p:spPr>
                  <a:xfrm>
                    <a:off x="7371000" y="4138560"/>
                    <a:ext cx="959040" cy="337320"/>
                  </a:xfrm>
                  <a:custGeom>
                    <a:avLst/>
                    <a:gdLst>
                      <a:gd name="textAreaLeft" fmla="*/ 0 w 959040"/>
                      <a:gd name="textAreaRight" fmla="*/ 959400 w 959040"/>
                      <a:gd name="textAreaTop" fmla="*/ 0 h 337320"/>
                      <a:gd name="textAreaBottom" fmla="*/ 337680 h 337320"/>
                    </a:gdLst>
                    <a:ahLst/>
                    <a:rect l="textAreaLeft" t="textAreaTop" r="textAreaRight" b="textAreaBottom"/>
                    <a:pathLst>
                      <a:path w="6843" h="2409">
                        <a:moveTo>
                          <a:pt x="36" y="232"/>
                        </a:moveTo>
                        <a:cubicBezTo>
                          <a:pt x="63" y="312"/>
                          <a:pt x="107" y="375"/>
                          <a:pt x="161" y="437"/>
                        </a:cubicBezTo>
                        <a:lnTo>
                          <a:pt x="161" y="437"/>
                        </a:lnTo>
                        <a:cubicBezTo>
                          <a:pt x="259" y="562"/>
                          <a:pt x="411" y="643"/>
                          <a:pt x="562" y="705"/>
                        </a:cubicBezTo>
                        <a:lnTo>
                          <a:pt x="562" y="705"/>
                        </a:lnTo>
                        <a:cubicBezTo>
                          <a:pt x="705" y="759"/>
                          <a:pt x="857" y="803"/>
                          <a:pt x="1009" y="848"/>
                        </a:cubicBezTo>
                        <a:lnTo>
                          <a:pt x="1009" y="848"/>
                        </a:lnTo>
                        <a:cubicBezTo>
                          <a:pt x="1160" y="892"/>
                          <a:pt x="1312" y="937"/>
                          <a:pt x="1463" y="973"/>
                        </a:cubicBezTo>
                        <a:lnTo>
                          <a:pt x="1463" y="973"/>
                        </a:lnTo>
                        <a:cubicBezTo>
                          <a:pt x="1767" y="1062"/>
                          <a:pt x="2070" y="1133"/>
                          <a:pt x="2382" y="1205"/>
                        </a:cubicBezTo>
                        <a:lnTo>
                          <a:pt x="2382" y="1205"/>
                        </a:lnTo>
                        <a:cubicBezTo>
                          <a:pt x="2534" y="1231"/>
                          <a:pt x="2695" y="1258"/>
                          <a:pt x="2837" y="1285"/>
                        </a:cubicBezTo>
                        <a:lnTo>
                          <a:pt x="2837" y="1285"/>
                        </a:lnTo>
                        <a:cubicBezTo>
                          <a:pt x="2998" y="1312"/>
                          <a:pt x="3141" y="1347"/>
                          <a:pt x="3292" y="1383"/>
                        </a:cubicBezTo>
                        <a:lnTo>
                          <a:pt x="3292" y="1383"/>
                        </a:lnTo>
                        <a:cubicBezTo>
                          <a:pt x="3899" y="1526"/>
                          <a:pt x="4470" y="1758"/>
                          <a:pt x="5023" y="2043"/>
                        </a:cubicBezTo>
                        <a:lnTo>
                          <a:pt x="5023" y="2043"/>
                        </a:lnTo>
                        <a:cubicBezTo>
                          <a:pt x="5308" y="2177"/>
                          <a:pt x="5603" y="2311"/>
                          <a:pt x="5915" y="2364"/>
                        </a:cubicBezTo>
                        <a:lnTo>
                          <a:pt x="5915" y="2364"/>
                        </a:lnTo>
                        <a:cubicBezTo>
                          <a:pt x="6076" y="2391"/>
                          <a:pt x="6236" y="2409"/>
                          <a:pt x="6397" y="2382"/>
                        </a:cubicBezTo>
                        <a:lnTo>
                          <a:pt x="6397" y="2382"/>
                        </a:lnTo>
                        <a:cubicBezTo>
                          <a:pt x="6557" y="2373"/>
                          <a:pt x="6709" y="2320"/>
                          <a:pt x="6843" y="2239"/>
                        </a:cubicBezTo>
                        <a:lnTo>
                          <a:pt x="6843" y="2239"/>
                        </a:lnTo>
                        <a:cubicBezTo>
                          <a:pt x="6557" y="2364"/>
                          <a:pt x="6236" y="2355"/>
                          <a:pt x="5942" y="2275"/>
                        </a:cubicBezTo>
                        <a:lnTo>
                          <a:pt x="5942" y="2275"/>
                        </a:lnTo>
                        <a:cubicBezTo>
                          <a:pt x="5639" y="2204"/>
                          <a:pt x="5371" y="2052"/>
                          <a:pt x="5094" y="1909"/>
                        </a:cubicBezTo>
                        <a:lnTo>
                          <a:pt x="5094" y="1909"/>
                        </a:lnTo>
                        <a:cubicBezTo>
                          <a:pt x="4818" y="1758"/>
                          <a:pt x="4541" y="1615"/>
                          <a:pt x="4247" y="1490"/>
                        </a:cubicBezTo>
                        <a:lnTo>
                          <a:pt x="4247" y="1490"/>
                        </a:lnTo>
                        <a:cubicBezTo>
                          <a:pt x="3952" y="1374"/>
                          <a:pt x="3649" y="1276"/>
                          <a:pt x="3337" y="1196"/>
                        </a:cubicBezTo>
                        <a:lnTo>
                          <a:pt x="3337" y="1196"/>
                        </a:lnTo>
                        <a:cubicBezTo>
                          <a:pt x="3185" y="1160"/>
                          <a:pt x="3034" y="1133"/>
                          <a:pt x="2873" y="1106"/>
                        </a:cubicBezTo>
                        <a:lnTo>
                          <a:pt x="2873" y="1106"/>
                        </a:lnTo>
                        <a:cubicBezTo>
                          <a:pt x="2712" y="1080"/>
                          <a:pt x="2570" y="1053"/>
                          <a:pt x="2409" y="1026"/>
                        </a:cubicBezTo>
                        <a:lnTo>
                          <a:pt x="2409" y="1026"/>
                        </a:lnTo>
                        <a:cubicBezTo>
                          <a:pt x="2106" y="973"/>
                          <a:pt x="1802" y="901"/>
                          <a:pt x="1499" y="830"/>
                        </a:cubicBezTo>
                        <a:lnTo>
                          <a:pt x="1499" y="830"/>
                        </a:lnTo>
                        <a:lnTo>
                          <a:pt x="1044" y="732"/>
                        </a:lnTo>
                        <a:cubicBezTo>
                          <a:pt x="893" y="696"/>
                          <a:pt x="732" y="660"/>
                          <a:pt x="589" y="616"/>
                        </a:cubicBezTo>
                        <a:lnTo>
                          <a:pt x="589" y="616"/>
                        </a:lnTo>
                        <a:cubicBezTo>
                          <a:pt x="446" y="571"/>
                          <a:pt x="304" y="509"/>
                          <a:pt x="197" y="402"/>
                        </a:cubicBezTo>
                        <a:lnTo>
                          <a:pt x="197" y="402"/>
                        </a:lnTo>
                        <a:cubicBezTo>
                          <a:pt x="90" y="304"/>
                          <a:pt x="9" y="152"/>
                          <a:pt x="18" y="0"/>
                        </a:cubicBezTo>
                        <a:lnTo>
                          <a:pt x="18" y="0"/>
                        </a:lnTo>
                        <a:cubicBezTo>
                          <a:pt x="0" y="72"/>
                          <a:pt x="9" y="152"/>
                          <a:pt x="36" y="232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1a524e"/>
                      </a:gs>
                      <a:gs pos="100000">
                        <a:srgbClr val="b7fbf6"/>
                      </a:gs>
                    </a:gsLst>
                    <a:lin ang="162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91440" bIns="91440" anchor="ctr">
                    <a:noAutofit/>
                  </a:bodyPr>
                  <a:p>
                    <a:endParaRPr b="0" lang="en-US" sz="1400" strike="noStrike" u="none">
                      <a:solidFill>
                        <a:srgbClr val="000000"/>
                      </a:solidFill>
                      <a:uFillTx/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274" name="Google Shape;351;p29"/>
                  <p:cNvSpPr/>
                  <p:nvPr/>
                </p:nvSpPr>
                <p:spPr>
                  <a:xfrm>
                    <a:off x="7357320" y="4079520"/>
                    <a:ext cx="240120" cy="162360"/>
                  </a:xfrm>
                  <a:custGeom>
                    <a:avLst/>
                    <a:gdLst>
                      <a:gd name="textAreaLeft" fmla="*/ 0 w 240120"/>
                      <a:gd name="textAreaRight" fmla="*/ 240480 w 240120"/>
                      <a:gd name="textAreaTop" fmla="*/ 0 h 162360"/>
                      <a:gd name="textAreaBottom" fmla="*/ 162720 h 162360"/>
                    </a:gdLst>
                    <a:ahLst/>
                    <a:rect l="textAreaLeft" t="textAreaTop" r="textAreaRight" b="textAreaBottom"/>
                    <a:pathLst>
                      <a:path w="1714" h="1161">
                        <a:moveTo>
                          <a:pt x="295" y="313"/>
                        </a:moveTo>
                        <a:cubicBezTo>
                          <a:pt x="143" y="501"/>
                          <a:pt x="0" y="857"/>
                          <a:pt x="250" y="1027"/>
                        </a:cubicBezTo>
                        <a:lnTo>
                          <a:pt x="250" y="1027"/>
                        </a:lnTo>
                        <a:cubicBezTo>
                          <a:pt x="357" y="1089"/>
                          <a:pt x="482" y="1089"/>
                          <a:pt x="607" y="1098"/>
                        </a:cubicBezTo>
                        <a:lnTo>
                          <a:pt x="607" y="1098"/>
                        </a:lnTo>
                        <a:cubicBezTo>
                          <a:pt x="759" y="1116"/>
                          <a:pt x="919" y="1152"/>
                          <a:pt x="1071" y="1152"/>
                        </a:cubicBezTo>
                        <a:lnTo>
                          <a:pt x="1071" y="1152"/>
                        </a:lnTo>
                        <a:cubicBezTo>
                          <a:pt x="1258" y="1161"/>
                          <a:pt x="1472" y="1107"/>
                          <a:pt x="1597" y="947"/>
                        </a:cubicBezTo>
                        <a:lnTo>
                          <a:pt x="1597" y="947"/>
                        </a:lnTo>
                        <a:cubicBezTo>
                          <a:pt x="1660" y="866"/>
                          <a:pt x="1695" y="759"/>
                          <a:pt x="1704" y="652"/>
                        </a:cubicBezTo>
                        <a:lnTo>
                          <a:pt x="1704" y="652"/>
                        </a:lnTo>
                        <a:cubicBezTo>
                          <a:pt x="1713" y="545"/>
                          <a:pt x="1713" y="447"/>
                          <a:pt x="1686" y="358"/>
                        </a:cubicBezTo>
                        <a:lnTo>
                          <a:pt x="1686" y="358"/>
                        </a:lnTo>
                        <a:cubicBezTo>
                          <a:pt x="1669" y="269"/>
                          <a:pt x="1606" y="188"/>
                          <a:pt x="1499" y="126"/>
                        </a:cubicBezTo>
                        <a:lnTo>
                          <a:pt x="1499" y="126"/>
                        </a:lnTo>
                        <a:cubicBezTo>
                          <a:pt x="1356" y="54"/>
                          <a:pt x="1187" y="10"/>
                          <a:pt x="1026" y="1"/>
                        </a:cubicBezTo>
                        <a:lnTo>
                          <a:pt x="1026" y="1"/>
                        </a:lnTo>
                        <a:cubicBezTo>
                          <a:pt x="1008" y="1"/>
                          <a:pt x="999" y="1"/>
                          <a:pt x="982" y="1"/>
                        </a:cubicBezTo>
                        <a:lnTo>
                          <a:pt x="982" y="1"/>
                        </a:lnTo>
                        <a:cubicBezTo>
                          <a:pt x="723" y="1"/>
                          <a:pt x="464" y="117"/>
                          <a:pt x="295" y="313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7fbf6"/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81360" bIns="81360" anchor="ctr">
                    <a:noAutofit/>
                  </a:bodyPr>
                  <a:p>
                    <a:endParaRPr b="0" lang="en-US" sz="1400" strike="noStrike" u="none">
                      <a:solidFill>
                        <a:srgbClr val="000000"/>
                      </a:solidFill>
                      <a:uFillTx/>
                      <a:latin typeface="Arial"/>
                      <a:ea typeface="Arial"/>
                    </a:endParaRPr>
                  </a:p>
                </p:txBody>
              </p:sp>
            </p:grpSp>
            <p:sp>
              <p:nvSpPr>
                <p:cNvPr id="275" name="Google Shape;352;p29"/>
                <p:cNvSpPr/>
                <p:nvPr/>
              </p:nvSpPr>
              <p:spPr>
                <a:xfrm>
                  <a:off x="5873400" y="1114920"/>
                  <a:ext cx="662040" cy="662040"/>
                </a:xfrm>
                <a:custGeom>
                  <a:avLst/>
                  <a:gdLst>
                    <a:gd name="textAreaLeft" fmla="*/ 0 w 662040"/>
                    <a:gd name="textAreaRight" fmla="*/ 662400 w 662040"/>
                    <a:gd name="textAreaTop" fmla="*/ 0 h 662040"/>
                    <a:gd name="textAreaBottom" fmla="*/ 662400 h 662040"/>
                  </a:gdLst>
                  <a:ahLst/>
                  <a:rect l="textAreaLeft" t="textAreaTop" r="textAreaRight" b="textAreaBottom"/>
                  <a:pathLst>
                    <a:path w="4809" h="481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b7fbf6"/>
                    </a:gs>
                    <a:gs pos="57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endParaRPr b="0" lang="en-US" sz="1400" strike="noStrike" u="none">
                    <a:solidFill>
                      <a:srgbClr val="000000"/>
                    </a:solidFill>
                    <a:uFillTx/>
                    <a:latin typeface="Arial"/>
                    <a:ea typeface="Arial"/>
                  </a:endParaRPr>
                </a:p>
              </p:txBody>
            </p:sp>
            <p:sp>
              <p:nvSpPr>
                <p:cNvPr id="276" name="Google Shape;353;p29"/>
                <p:cNvSpPr/>
                <p:nvPr/>
              </p:nvSpPr>
              <p:spPr>
                <a:xfrm>
                  <a:off x="8259480" y="3594600"/>
                  <a:ext cx="238680" cy="238680"/>
                </a:xfrm>
                <a:custGeom>
                  <a:avLst/>
                  <a:gdLst>
                    <a:gd name="textAreaLeft" fmla="*/ 0 w 238680"/>
                    <a:gd name="textAreaRight" fmla="*/ 239040 w 238680"/>
                    <a:gd name="textAreaTop" fmla="*/ 0 h 238680"/>
                    <a:gd name="textAreaBottom" fmla="*/ 239040 h 238680"/>
                  </a:gdLst>
                  <a:ahLst/>
                  <a:rect l="textAreaLeft" t="textAreaTop" r="textAreaRight" b="textAreaBottom"/>
                  <a:pathLst>
                    <a:path w="4809" h="481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b7fbf6"/>
                    </a:gs>
                    <a:gs pos="57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endParaRPr b="0" lang="en-US" sz="1400" strike="noStrike" u="none">
                    <a:solidFill>
                      <a:srgbClr val="000000"/>
                    </a:solidFill>
                    <a:uFillTx/>
                    <a:latin typeface="Arial"/>
                    <a:ea typeface="Arial"/>
                  </a:endParaRPr>
                </a:p>
              </p:txBody>
            </p:sp>
            <p:sp>
              <p:nvSpPr>
                <p:cNvPr id="277" name="Google Shape;354;p29"/>
                <p:cNvSpPr/>
                <p:nvPr/>
              </p:nvSpPr>
              <p:spPr>
                <a:xfrm>
                  <a:off x="8852760" y="2954160"/>
                  <a:ext cx="238680" cy="238680"/>
                </a:xfrm>
                <a:custGeom>
                  <a:avLst/>
                  <a:gdLst>
                    <a:gd name="textAreaLeft" fmla="*/ 0 w 238680"/>
                    <a:gd name="textAreaRight" fmla="*/ 239040 w 238680"/>
                    <a:gd name="textAreaTop" fmla="*/ 0 h 238680"/>
                    <a:gd name="textAreaBottom" fmla="*/ 239040 h 238680"/>
                  </a:gdLst>
                  <a:ahLst/>
                  <a:rect l="textAreaLeft" t="textAreaTop" r="textAreaRight" b="textAreaBottom"/>
                  <a:pathLst>
                    <a:path w="4809" h="481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b7fbf6"/>
                    </a:gs>
                    <a:gs pos="57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endParaRPr b="0" lang="en-US" sz="1400" strike="noStrike" u="none">
                    <a:solidFill>
                      <a:srgbClr val="000000"/>
                    </a:solidFill>
                    <a:uFillTx/>
                    <a:latin typeface="Arial"/>
                    <a:ea typeface="Arial"/>
                  </a:endParaRPr>
                </a:p>
              </p:txBody>
            </p:sp>
            <p:sp>
              <p:nvSpPr>
                <p:cNvPr id="278" name="Google Shape;355;p29"/>
                <p:cNvSpPr/>
                <p:nvPr/>
              </p:nvSpPr>
              <p:spPr>
                <a:xfrm>
                  <a:off x="6535440" y="3370680"/>
                  <a:ext cx="238680" cy="238680"/>
                </a:xfrm>
                <a:custGeom>
                  <a:avLst/>
                  <a:gdLst>
                    <a:gd name="textAreaLeft" fmla="*/ 0 w 238680"/>
                    <a:gd name="textAreaRight" fmla="*/ 239040 w 238680"/>
                    <a:gd name="textAreaTop" fmla="*/ 0 h 238680"/>
                    <a:gd name="textAreaBottom" fmla="*/ 239040 h 238680"/>
                  </a:gdLst>
                  <a:ahLst/>
                  <a:rect l="textAreaLeft" t="textAreaTop" r="textAreaRight" b="textAreaBottom"/>
                  <a:pathLst>
                    <a:path w="4809" h="481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b7fbf6"/>
                    </a:gs>
                    <a:gs pos="57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endParaRPr b="0" lang="en-US" sz="1400" strike="noStrike" u="none">
                    <a:solidFill>
                      <a:srgbClr val="000000"/>
                    </a:solidFill>
                    <a:uFillTx/>
                    <a:latin typeface="Arial"/>
                    <a:ea typeface="Arial"/>
                  </a:endParaRPr>
                </a:p>
              </p:txBody>
            </p:sp>
            <p:sp>
              <p:nvSpPr>
                <p:cNvPr id="279" name="Google Shape;356;p29"/>
                <p:cNvSpPr/>
                <p:nvPr/>
              </p:nvSpPr>
              <p:spPr>
                <a:xfrm>
                  <a:off x="7905960" y="1103040"/>
                  <a:ext cx="1195200" cy="1195200"/>
                </a:xfrm>
                <a:custGeom>
                  <a:avLst/>
                  <a:gdLst>
                    <a:gd name="textAreaLeft" fmla="*/ 0 w 1195200"/>
                    <a:gd name="textAreaRight" fmla="*/ 1195560 w 1195200"/>
                    <a:gd name="textAreaTop" fmla="*/ 0 h 1195200"/>
                    <a:gd name="textAreaBottom" fmla="*/ 1195560 h 1195200"/>
                  </a:gdLst>
                  <a:ahLst/>
                  <a:rect l="textAreaLeft" t="textAreaTop" r="textAreaRight" b="textAreaBottom"/>
                  <a:pathLst>
                    <a:path w="4809" h="481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b7fbf6"/>
                    </a:gs>
                    <a:gs pos="57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endParaRPr b="0" lang="en-US" sz="1400" strike="noStrike" u="none">
                    <a:solidFill>
                      <a:srgbClr val="000000"/>
                    </a:solidFill>
                    <a:uFillTx/>
                    <a:latin typeface="Arial"/>
                    <a:ea typeface="Arial"/>
                  </a:endParaRPr>
                </a:p>
              </p:txBody>
            </p:sp>
            <p:sp>
              <p:nvSpPr>
                <p:cNvPr id="280" name="Google Shape;357;p29"/>
                <p:cNvSpPr/>
                <p:nvPr/>
              </p:nvSpPr>
              <p:spPr>
                <a:xfrm>
                  <a:off x="8852760" y="1968120"/>
                  <a:ext cx="732960" cy="732960"/>
                </a:xfrm>
                <a:custGeom>
                  <a:avLst/>
                  <a:gdLst>
                    <a:gd name="textAreaLeft" fmla="*/ 0 w 732960"/>
                    <a:gd name="textAreaRight" fmla="*/ 733320 w 732960"/>
                    <a:gd name="textAreaTop" fmla="*/ 0 h 732960"/>
                    <a:gd name="textAreaBottom" fmla="*/ 733320 h 732960"/>
                  </a:gdLst>
                  <a:ahLst/>
                  <a:rect l="textAreaLeft" t="textAreaTop" r="textAreaRight" b="textAreaBottom"/>
                  <a:pathLst>
                    <a:path w="4809" h="481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b7fbf6"/>
                    </a:gs>
                    <a:gs pos="57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endParaRPr b="0" lang="en-US" sz="1400" strike="noStrike" u="none">
                    <a:solidFill>
                      <a:srgbClr val="000000"/>
                    </a:solidFill>
                    <a:uFillTx/>
                    <a:latin typeface="Arial"/>
                    <a:ea typeface="Arial"/>
                  </a:endParaRPr>
                </a:p>
              </p:txBody>
            </p:sp>
            <p:sp>
              <p:nvSpPr>
                <p:cNvPr id="281" name="Google Shape;358;p29"/>
                <p:cNvSpPr/>
                <p:nvPr/>
              </p:nvSpPr>
              <p:spPr>
                <a:xfrm>
                  <a:off x="6065280" y="2367360"/>
                  <a:ext cx="470160" cy="470160"/>
                </a:xfrm>
                <a:custGeom>
                  <a:avLst/>
                  <a:gdLst>
                    <a:gd name="textAreaLeft" fmla="*/ 0 w 470160"/>
                    <a:gd name="textAreaRight" fmla="*/ 470520 w 470160"/>
                    <a:gd name="textAreaTop" fmla="*/ 0 h 470160"/>
                    <a:gd name="textAreaBottom" fmla="*/ 470520 h 470160"/>
                  </a:gdLst>
                  <a:ahLst/>
                  <a:rect l="textAreaLeft" t="textAreaTop" r="textAreaRight" b="textAreaBottom"/>
                  <a:pathLst>
                    <a:path w="4809" h="481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b7fbf6"/>
                    </a:gs>
                    <a:gs pos="57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endParaRPr b="0" lang="en-US" sz="1400" strike="noStrike" u="none">
                    <a:solidFill>
                      <a:srgbClr val="000000"/>
                    </a:solidFill>
                    <a:uFillTx/>
                    <a:latin typeface="Arial"/>
                    <a:ea typeface="Arial"/>
                  </a:endParaRPr>
                </a:p>
              </p:txBody>
            </p:sp>
            <p:sp>
              <p:nvSpPr>
                <p:cNvPr id="282" name="Google Shape;359;p29"/>
                <p:cNvSpPr/>
                <p:nvPr/>
              </p:nvSpPr>
              <p:spPr>
                <a:xfrm>
                  <a:off x="6774840" y="1148400"/>
                  <a:ext cx="238680" cy="238680"/>
                </a:xfrm>
                <a:custGeom>
                  <a:avLst/>
                  <a:gdLst>
                    <a:gd name="textAreaLeft" fmla="*/ 0 w 238680"/>
                    <a:gd name="textAreaRight" fmla="*/ 239040 w 238680"/>
                    <a:gd name="textAreaTop" fmla="*/ 0 h 238680"/>
                    <a:gd name="textAreaBottom" fmla="*/ 239040 h 238680"/>
                  </a:gdLst>
                  <a:ahLst/>
                  <a:rect l="textAreaLeft" t="textAreaTop" r="textAreaRight" b="textAreaBottom"/>
                  <a:pathLst>
                    <a:path w="4809" h="481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b7fbf6"/>
                    </a:gs>
                    <a:gs pos="57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endParaRPr b="0" lang="en-US" sz="1400" strike="noStrike" u="none">
                    <a:solidFill>
                      <a:srgbClr val="000000"/>
                    </a:solidFill>
                    <a:uFillTx/>
                    <a:latin typeface="Arial"/>
                    <a:ea typeface="Arial"/>
                  </a:endParaRPr>
                </a:p>
              </p:txBody>
            </p:sp>
            <p:sp>
              <p:nvSpPr>
                <p:cNvPr id="283" name="Google Shape;360;p29"/>
                <p:cNvSpPr/>
                <p:nvPr/>
              </p:nvSpPr>
              <p:spPr>
                <a:xfrm>
                  <a:off x="7392960" y="731520"/>
                  <a:ext cx="327960" cy="327960"/>
                </a:xfrm>
                <a:custGeom>
                  <a:avLst/>
                  <a:gdLst>
                    <a:gd name="textAreaLeft" fmla="*/ 0 w 327960"/>
                    <a:gd name="textAreaRight" fmla="*/ 328320 w 327960"/>
                    <a:gd name="textAreaTop" fmla="*/ 0 h 327960"/>
                    <a:gd name="textAreaBottom" fmla="*/ 328320 h 327960"/>
                  </a:gdLst>
                  <a:ahLst/>
                  <a:rect l="textAreaLeft" t="textAreaTop" r="textAreaRight" b="textAreaBottom"/>
                  <a:pathLst>
                    <a:path w="4809" h="481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b7fbf6"/>
                    </a:gs>
                    <a:gs pos="57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endParaRPr b="0" lang="en-US" sz="1400" strike="noStrike" u="none">
                    <a:solidFill>
                      <a:srgbClr val="000000"/>
                    </a:solidFill>
                    <a:uFillTx/>
                    <a:latin typeface="Arial"/>
                    <a:ea typeface="Arial"/>
                  </a:endParaRPr>
                </a:p>
              </p:txBody>
            </p:sp>
          </p:grpSp>
          <p:grpSp>
            <p:nvGrpSpPr>
              <p:cNvPr id="284" name="Google Shape;361;p29"/>
              <p:cNvGrpSpPr/>
              <p:nvPr/>
            </p:nvGrpSpPr>
            <p:grpSpPr>
              <a:xfrm>
                <a:off x="8349480" y="-160920"/>
                <a:ext cx="2169720" cy="2333520"/>
                <a:chOff x="8349480" y="-160920"/>
                <a:chExt cx="2169720" cy="2333520"/>
              </a:xfrm>
            </p:grpSpPr>
            <p:sp>
              <p:nvSpPr>
                <p:cNvPr id="285" name="Google Shape;362;p29"/>
                <p:cNvSpPr/>
                <p:nvPr/>
              </p:nvSpPr>
              <p:spPr>
                <a:xfrm flipV="1" rot="7820400">
                  <a:off x="8279280" y="563040"/>
                  <a:ext cx="2310120" cy="884880"/>
                </a:xfrm>
                <a:custGeom>
                  <a:avLst/>
                  <a:gdLst>
                    <a:gd name="textAreaLeft" fmla="*/ 0 w 2310120"/>
                    <a:gd name="textAreaRight" fmla="*/ 2310480 w 2310120"/>
                    <a:gd name="textAreaTop" fmla="*/ 360 h 884880"/>
                    <a:gd name="textAreaBottom" fmla="*/ 885600 h 884880"/>
                  </a:gdLst>
                  <a:ahLst/>
                  <a:rect l="textAreaLeft" t="textAreaTop" r="textAreaRight" b="textAreaBottom"/>
                  <a:pathLst>
                    <a:path w="19075" h="7308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1a524e"/>
                    </a:gs>
                    <a:gs pos="100000">
                      <a:srgbClr val="b7fbf6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endParaRPr b="0" lang="en-US" sz="1400" strike="noStrike" u="none">
                    <a:solidFill>
                      <a:srgbClr val="000000"/>
                    </a:solidFill>
                    <a:uFillTx/>
                    <a:latin typeface="Arial"/>
                    <a:ea typeface="Arial"/>
                  </a:endParaRPr>
                </a:p>
              </p:txBody>
            </p:sp>
            <p:sp>
              <p:nvSpPr>
                <p:cNvPr id="286" name="Google Shape;363;p29"/>
                <p:cNvSpPr/>
                <p:nvPr/>
              </p:nvSpPr>
              <p:spPr>
                <a:xfrm flipV="1" rot="7820400">
                  <a:off x="8641440" y="1192680"/>
                  <a:ext cx="883800" cy="655560"/>
                </a:xfrm>
                <a:custGeom>
                  <a:avLst/>
                  <a:gdLst>
                    <a:gd name="textAreaLeft" fmla="*/ 0 w 883800"/>
                    <a:gd name="textAreaRight" fmla="*/ 884160 w 883800"/>
                    <a:gd name="textAreaTop" fmla="*/ -360 h 655560"/>
                    <a:gd name="textAreaBottom" fmla="*/ 655560 h 655560"/>
                  </a:gdLst>
                  <a:ahLst/>
                  <a:rect l="textAreaLeft" t="textAreaTop" r="textAreaRight" b="textAreaBottom"/>
                  <a:pathLst>
                    <a:path w="7298" h="5416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1a524e"/>
                    </a:gs>
                    <a:gs pos="100000">
                      <a:srgbClr val="b7fbf6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endParaRPr b="0" lang="en-US" sz="1400" strike="noStrike" u="none">
                    <a:solidFill>
                      <a:srgbClr val="000000"/>
                    </a:solidFill>
                    <a:uFillTx/>
                    <a:latin typeface="Arial"/>
                    <a:ea typeface="Arial"/>
                  </a:endParaRPr>
                </a:p>
              </p:txBody>
            </p:sp>
          </p:grpSp>
        </p:grpSp>
        <p:sp>
          <p:nvSpPr>
            <p:cNvPr id="287" name="Google Shape;364;p29"/>
            <p:cNvSpPr/>
            <p:nvPr/>
          </p:nvSpPr>
          <p:spPr>
            <a:xfrm rot="18567000">
              <a:off x="9081000" y="1562400"/>
              <a:ext cx="240120" cy="162360"/>
            </a:xfrm>
            <a:custGeom>
              <a:avLst/>
              <a:gdLst>
                <a:gd name="textAreaLeft" fmla="*/ 0 w 240120"/>
                <a:gd name="textAreaRight" fmla="*/ 240480 w 240120"/>
                <a:gd name="textAreaTop" fmla="*/ 0 h 162360"/>
                <a:gd name="textAreaBottom" fmla="*/ 162720 h 162360"/>
              </a:gdLst>
              <a:ahLst/>
              <a:rect l="textAreaLeft" t="textAreaTop" r="textAreaRight" b="textAreaBottom"/>
              <a:pathLst>
                <a:path w="1714" h="1161">
                  <a:moveTo>
                    <a:pt x="295" y="313"/>
                  </a:moveTo>
                  <a:cubicBezTo>
                    <a:pt x="143" y="501"/>
                    <a:pt x="0" y="857"/>
                    <a:pt x="250" y="1027"/>
                  </a:cubicBezTo>
                  <a:lnTo>
                    <a:pt x="250" y="1027"/>
                  </a:lnTo>
                  <a:cubicBezTo>
                    <a:pt x="357" y="1089"/>
                    <a:pt x="482" y="1089"/>
                    <a:pt x="607" y="1098"/>
                  </a:cubicBezTo>
                  <a:lnTo>
                    <a:pt x="607" y="1098"/>
                  </a:lnTo>
                  <a:cubicBezTo>
                    <a:pt x="759" y="1116"/>
                    <a:pt x="919" y="1152"/>
                    <a:pt x="1071" y="1152"/>
                  </a:cubicBezTo>
                  <a:lnTo>
                    <a:pt x="1071" y="1152"/>
                  </a:lnTo>
                  <a:cubicBezTo>
                    <a:pt x="1258" y="1161"/>
                    <a:pt x="1472" y="1107"/>
                    <a:pt x="1597" y="947"/>
                  </a:cubicBezTo>
                  <a:lnTo>
                    <a:pt x="1597" y="947"/>
                  </a:lnTo>
                  <a:cubicBezTo>
                    <a:pt x="1660" y="866"/>
                    <a:pt x="1695" y="759"/>
                    <a:pt x="1704" y="652"/>
                  </a:cubicBezTo>
                  <a:lnTo>
                    <a:pt x="1704" y="652"/>
                  </a:lnTo>
                  <a:cubicBezTo>
                    <a:pt x="1713" y="545"/>
                    <a:pt x="1713" y="447"/>
                    <a:pt x="1686" y="358"/>
                  </a:cubicBezTo>
                  <a:lnTo>
                    <a:pt x="1686" y="358"/>
                  </a:lnTo>
                  <a:cubicBezTo>
                    <a:pt x="1669" y="269"/>
                    <a:pt x="1606" y="188"/>
                    <a:pt x="1499" y="126"/>
                  </a:cubicBezTo>
                  <a:lnTo>
                    <a:pt x="1499" y="126"/>
                  </a:lnTo>
                  <a:cubicBezTo>
                    <a:pt x="1356" y="54"/>
                    <a:pt x="1187" y="10"/>
                    <a:pt x="1026" y="1"/>
                  </a:cubicBezTo>
                  <a:lnTo>
                    <a:pt x="1026" y="1"/>
                  </a:lnTo>
                  <a:cubicBezTo>
                    <a:pt x="1008" y="1"/>
                    <a:pt x="999" y="1"/>
                    <a:pt x="982" y="1"/>
                  </a:cubicBezTo>
                  <a:lnTo>
                    <a:pt x="982" y="1"/>
                  </a:lnTo>
                  <a:cubicBezTo>
                    <a:pt x="723" y="1"/>
                    <a:pt x="464" y="117"/>
                    <a:pt x="295" y="313"/>
                  </a:cubicBez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b7fbf6"/>
                </a:gs>
              </a:gsLst>
              <a:lin ang="236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1360" bIns="8136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88" name="Google Shape;365;p29"/>
            <p:cNvSpPr/>
            <p:nvPr/>
          </p:nvSpPr>
          <p:spPr>
            <a:xfrm flipH="1" rot="7929600">
              <a:off x="8408160" y="1605600"/>
              <a:ext cx="162360" cy="45000"/>
            </a:xfrm>
            <a:custGeom>
              <a:avLst/>
              <a:gdLst>
                <a:gd name="textAreaLeft" fmla="*/ -360 w 162360"/>
                <a:gd name="textAreaRight" fmla="*/ 162360 w 162360"/>
                <a:gd name="textAreaTop" fmla="*/ 0 h 45000"/>
                <a:gd name="textAreaBottom" fmla="*/ 45360 h 45000"/>
              </a:gdLst>
              <a:ahLst/>
              <a:rect l="textAreaLeft" t="textAreaTop" r="textAreaRight" b="textAreaBottom"/>
              <a:pathLst>
                <a:path w="1160" h="322">
                  <a:moveTo>
                    <a:pt x="54" y="107"/>
                  </a:moveTo>
                  <a:cubicBezTo>
                    <a:pt x="36" y="116"/>
                    <a:pt x="27" y="134"/>
                    <a:pt x="18" y="152"/>
                  </a:cubicBezTo>
                  <a:lnTo>
                    <a:pt x="18" y="152"/>
                  </a:lnTo>
                  <a:cubicBezTo>
                    <a:pt x="9" y="161"/>
                    <a:pt x="0" y="188"/>
                    <a:pt x="9" y="197"/>
                  </a:cubicBezTo>
                  <a:lnTo>
                    <a:pt x="9" y="197"/>
                  </a:lnTo>
                  <a:cubicBezTo>
                    <a:pt x="18" y="232"/>
                    <a:pt x="54" y="241"/>
                    <a:pt x="80" y="250"/>
                  </a:cubicBezTo>
                  <a:lnTo>
                    <a:pt x="80" y="250"/>
                  </a:lnTo>
                  <a:cubicBezTo>
                    <a:pt x="303" y="295"/>
                    <a:pt x="526" y="321"/>
                    <a:pt x="758" y="321"/>
                  </a:cubicBezTo>
                  <a:lnTo>
                    <a:pt x="758" y="321"/>
                  </a:lnTo>
                  <a:cubicBezTo>
                    <a:pt x="812" y="321"/>
                    <a:pt x="865" y="321"/>
                    <a:pt x="910" y="321"/>
                  </a:cubicBezTo>
                  <a:lnTo>
                    <a:pt x="910" y="321"/>
                  </a:lnTo>
                  <a:cubicBezTo>
                    <a:pt x="964" y="321"/>
                    <a:pt x="1008" y="313"/>
                    <a:pt x="1062" y="313"/>
                  </a:cubicBezTo>
                  <a:lnTo>
                    <a:pt x="1062" y="313"/>
                  </a:lnTo>
                  <a:cubicBezTo>
                    <a:pt x="1080" y="313"/>
                    <a:pt x="1151" y="313"/>
                    <a:pt x="1151" y="286"/>
                  </a:cubicBezTo>
                  <a:lnTo>
                    <a:pt x="1151" y="286"/>
                  </a:lnTo>
                  <a:cubicBezTo>
                    <a:pt x="1160" y="268"/>
                    <a:pt x="1142" y="259"/>
                    <a:pt x="1133" y="250"/>
                  </a:cubicBezTo>
                  <a:lnTo>
                    <a:pt x="1133" y="250"/>
                  </a:lnTo>
                  <a:cubicBezTo>
                    <a:pt x="1106" y="232"/>
                    <a:pt x="1080" y="214"/>
                    <a:pt x="1053" y="197"/>
                  </a:cubicBezTo>
                  <a:lnTo>
                    <a:pt x="1053" y="197"/>
                  </a:lnTo>
                  <a:cubicBezTo>
                    <a:pt x="919" y="116"/>
                    <a:pt x="785" y="63"/>
                    <a:pt x="633" y="27"/>
                  </a:cubicBezTo>
                  <a:lnTo>
                    <a:pt x="633" y="27"/>
                  </a:lnTo>
                  <a:cubicBezTo>
                    <a:pt x="571" y="9"/>
                    <a:pt x="491" y="0"/>
                    <a:pt x="419" y="0"/>
                  </a:cubicBezTo>
                  <a:lnTo>
                    <a:pt x="419" y="0"/>
                  </a:lnTo>
                  <a:cubicBezTo>
                    <a:pt x="286" y="0"/>
                    <a:pt x="161" y="36"/>
                    <a:pt x="54" y="107"/>
                  </a:cubicBez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b7fbf6"/>
                </a:gs>
              </a:gsLst>
              <a:lin ang="13326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2680" bIns="2268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92960" y="1339920"/>
            <a:ext cx="6789960" cy="191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000" strike="noStrike" u="none">
                <a:solidFill>
                  <a:schemeClr val="dk2"/>
                </a:solidFill>
                <a:uFillTx/>
                <a:latin typeface="Trispace"/>
                <a:ea typeface="Trispace"/>
              </a:rPr>
              <a:t>Проект на тему «интерактивное приложение для изучения языков»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123840" y="4393080"/>
            <a:ext cx="3946320" cy="54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Maven Pro"/>
              </a:rPr>
              <a:t>Команда: Дуксин Святослав, Бороздин Игорь, Устинова Диана, Детков Давид. 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720000" y="24012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Развитие приложения в будущем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subTitle"/>
          </p:nvPr>
        </p:nvSpPr>
        <p:spPr>
          <a:xfrm>
            <a:off x="840240" y="2904840"/>
            <a:ext cx="2394720" cy="145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/>
                </a:solidFill>
                <a:uFillTx/>
                <a:latin typeface="Trispace"/>
                <a:ea typeface="Maven Pro"/>
              </a:rPr>
              <a:t>Добавить язык в нашу программу не так сложно, как это может показаться. Это поможет изучить новый язык в знакомо приложении, лучше подготовиться к тесту или 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ubTitle"/>
          </p:nvPr>
        </p:nvSpPr>
        <p:spPr>
          <a:xfrm>
            <a:off x="3513960" y="2869920"/>
            <a:ext cx="2394720" cy="145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/>
                </a:solidFill>
                <a:uFillTx/>
                <a:latin typeface="Trispace"/>
                <a:ea typeface="Maven Pro"/>
              </a:rPr>
              <a:t>Добавление ИИ улучшит обучение пользователей, благодаря персональному ассистенту, которому можно задать все интересующие вопросы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 type="subTitle"/>
          </p:nvPr>
        </p:nvSpPr>
        <p:spPr>
          <a:xfrm>
            <a:off x="5894280" y="2904840"/>
            <a:ext cx="2394720" cy="145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/>
                </a:solidFill>
                <a:uFillTx/>
                <a:latin typeface="Trispace"/>
                <a:ea typeface="Maven Pro"/>
              </a:rPr>
              <a:t>Улучшение интерфейса приложения, добавление новых интерактивных возможностей, а также добавление всевозможных уроков на различные темы 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2" name="PlaceHolder 5"/>
          <p:cNvSpPr>
            <a:spLocks noGrp="1"/>
          </p:cNvSpPr>
          <p:nvPr>
            <p:ph type="subTitle"/>
          </p:nvPr>
        </p:nvSpPr>
        <p:spPr>
          <a:xfrm>
            <a:off x="840240" y="2437560"/>
            <a:ext cx="2394720" cy="62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Добавление новых языков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3" name="PlaceHolder 6"/>
          <p:cNvSpPr>
            <a:spLocks noGrp="1"/>
          </p:cNvSpPr>
          <p:nvPr>
            <p:ph type="subTitle"/>
          </p:nvPr>
        </p:nvSpPr>
        <p:spPr>
          <a:xfrm>
            <a:off x="3470400" y="2426400"/>
            <a:ext cx="2394720" cy="62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Внедрение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 </a:t>
            </a:r>
            <a:r>
              <a:rPr b="0" lang="ru-RU" sz="20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ИИ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4" name="PlaceHolder 7"/>
          <p:cNvSpPr>
            <a:spLocks noGrp="1"/>
          </p:cNvSpPr>
          <p:nvPr>
            <p:ph type="subTitle"/>
          </p:nvPr>
        </p:nvSpPr>
        <p:spPr>
          <a:xfrm>
            <a:off x="5850720" y="2636640"/>
            <a:ext cx="2394720" cy="40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Улучшение приложения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5" name="Google Shape;484;p35"/>
          <p:cNvSpPr/>
          <p:nvPr/>
        </p:nvSpPr>
        <p:spPr>
          <a:xfrm>
            <a:off x="1483920" y="1300680"/>
            <a:ext cx="1044720" cy="1044720"/>
          </a:xfrm>
          <a:prstGeom prst="ellipse">
            <a:avLst/>
          </a:prstGeom>
          <a:gradFill rotWithShape="0">
            <a:gsLst>
              <a:gs pos="0">
                <a:srgbClr val="b7fbf6">
                  <a:alpha val="49000"/>
                </a:srgbClr>
              </a:gs>
              <a:gs pos="77000">
                <a:srgbClr val="ffffff">
                  <a:alpha val="4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Trispace"/>
              <a:ea typeface="Arial"/>
            </a:endParaRPr>
          </a:p>
        </p:txBody>
      </p:sp>
      <p:sp>
        <p:nvSpPr>
          <p:cNvPr id="446" name="Google Shape;485;p35"/>
          <p:cNvSpPr/>
          <p:nvPr/>
        </p:nvSpPr>
        <p:spPr>
          <a:xfrm>
            <a:off x="4130640" y="1300680"/>
            <a:ext cx="1044720" cy="1044720"/>
          </a:xfrm>
          <a:prstGeom prst="ellipse">
            <a:avLst/>
          </a:prstGeom>
          <a:gradFill rotWithShape="0">
            <a:gsLst>
              <a:gs pos="0">
                <a:srgbClr val="b7fbf6">
                  <a:alpha val="49000"/>
                </a:srgbClr>
              </a:gs>
              <a:gs pos="77000">
                <a:srgbClr val="ffffff">
                  <a:alpha val="4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Trispace"/>
              <a:ea typeface="Arial"/>
            </a:endParaRPr>
          </a:p>
        </p:txBody>
      </p:sp>
      <p:sp>
        <p:nvSpPr>
          <p:cNvPr id="447" name="Google Shape;486;p35"/>
          <p:cNvSpPr/>
          <p:nvPr/>
        </p:nvSpPr>
        <p:spPr>
          <a:xfrm>
            <a:off x="6525720" y="1300680"/>
            <a:ext cx="1044720" cy="1044720"/>
          </a:xfrm>
          <a:prstGeom prst="ellipse">
            <a:avLst/>
          </a:prstGeom>
          <a:gradFill rotWithShape="0">
            <a:gsLst>
              <a:gs pos="0">
                <a:srgbClr val="b7fbf6">
                  <a:alpha val="49000"/>
                </a:srgbClr>
              </a:gs>
              <a:gs pos="77000">
                <a:srgbClr val="ffffff">
                  <a:alpha val="4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Trispace"/>
              <a:ea typeface="Arial"/>
            </a:endParaRPr>
          </a:p>
        </p:txBody>
      </p:sp>
      <p:sp>
        <p:nvSpPr>
          <p:cNvPr id="448" name="Google Shape;487;p35"/>
          <p:cNvSpPr/>
          <p:nvPr/>
        </p:nvSpPr>
        <p:spPr>
          <a:xfrm>
            <a:off x="5736960" y="796320"/>
            <a:ext cx="237960" cy="237960"/>
          </a:xfrm>
          <a:custGeom>
            <a:avLst/>
            <a:gdLst>
              <a:gd name="textAreaLeft" fmla="*/ 0 w 237960"/>
              <a:gd name="textAreaRight" fmla="*/ 238320 w 237960"/>
              <a:gd name="textAreaTop" fmla="*/ 0 h 237960"/>
              <a:gd name="textAreaBottom" fmla="*/ 238320 h 237960"/>
            </a:gdLst>
            <a:ahLst/>
            <a:rect l="textAreaLeft" t="textAreaTop" r="textAreaRight" b="textAreaBottom"/>
            <a:pathLst>
              <a:path w="4809" h="481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 rotWithShape="0">
            <a:gsLst>
              <a:gs pos="0">
                <a:srgbClr val="ffffff">
                  <a:alpha val="50000"/>
                </a:srgbClr>
              </a:gs>
              <a:gs pos="57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Trispace"/>
              <a:ea typeface="Arial"/>
            </a:endParaRPr>
          </a:p>
        </p:txBody>
      </p:sp>
      <p:grpSp>
        <p:nvGrpSpPr>
          <p:cNvPr id="449" name="Google Shape;493;p35"/>
          <p:cNvGrpSpPr/>
          <p:nvPr/>
        </p:nvGrpSpPr>
        <p:grpSpPr>
          <a:xfrm>
            <a:off x="4409640" y="1578960"/>
            <a:ext cx="487080" cy="487080"/>
            <a:chOff x="4409640" y="1578960"/>
            <a:chExt cx="487080" cy="487080"/>
          </a:xfrm>
        </p:grpSpPr>
        <p:sp>
          <p:nvSpPr>
            <p:cNvPr id="450" name="Google Shape;494;p35"/>
            <p:cNvSpPr/>
            <p:nvPr/>
          </p:nvSpPr>
          <p:spPr>
            <a:xfrm>
              <a:off x="4667760" y="1752120"/>
              <a:ext cx="43200" cy="140760"/>
            </a:xfrm>
            <a:custGeom>
              <a:avLst/>
              <a:gdLst>
                <a:gd name="textAreaLeft" fmla="*/ 0 w 43200"/>
                <a:gd name="textAreaRight" fmla="*/ 43560 w 43200"/>
                <a:gd name="textAreaTop" fmla="*/ 0 h 140760"/>
                <a:gd name="textAreaBottom" fmla="*/ 141120 h 140760"/>
              </a:gdLst>
              <a:ahLst/>
              <a:rect l="textAreaLeft" t="textAreaTop" r="textAreaRight" b="textAreaBottom"/>
              <a:pathLst>
                <a:path w="411" h="1330">
                  <a:moveTo>
                    <a:pt x="0" y="0"/>
                  </a:moveTo>
                  <a:lnTo>
                    <a:pt x="0" y="1329"/>
                  </a:lnTo>
                  <a:cubicBezTo>
                    <a:pt x="232" y="1267"/>
                    <a:pt x="411" y="1053"/>
                    <a:pt x="411" y="794"/>
                  </a:cubicBezTo>
                  <a:lnTo>
                    <a:pt x="411" y="527"/>
                  </a:lnTo>
                  <a:cubicBezTo>
                    <a:pt x="411" y="268"/>
                    <a:pt x="232" y="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560" bIns="7056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Trispace"/>
                <a:ea typeface="Arial"/>
              </a:endParaRPr>
            </a:p>
          </p:txBody>
        </p:sp>
        <p:sp>
          <p:nvSpPr>
            <p:cNvPr id="451" name="Google Shape;495;p35"/>
            <p:cNvSpPr/>
            <p:nvPr/>
          </p:nvSpPr>
          <p:spPr>
            <a:xfrm>
              <a:off x="4595040" y="1752120"/>
              <a:ext cx="44280" cy="14076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140760"/>
                <a:gd name="textAreaBottom" fmla="*/ 141120 h 140760"/>
              </a:gdLst>
              <a:ahLst/>
              <a:rect l="textAreaLeft" t="textAreaTop" r="textAreaRight" b="textAreaBottom"/>
              <a:pathLst>
                <a:path w="420" h="1330">
                  <a:moveTo>
                    <a:pt x="420" y="0"/>
                  </a:moveTo>
                  <a:cubicBezTo>
                    <a:pt x="179" y="54"/>
                    <a:pt x="0" y="268"/>
                    <a:pt x="0" y="527"/>
                  </a:cubicBezTo>
                  <a:lnTo>
                    <a:pt x="0" y="794"/>
                  </a:lnTo>
                  <a:cubicBezTo>
                    <a:pt x="0" y="1053"/>
                    <a:pt x="179" y="1267"/>
                    <a:pt x="420" y="1329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560" bIns="7056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Trispace"/>
                <a:ea typeface="Arial"/>
              </a:endParaRPr>
            </a:p>
          </p:txBody>
        </p:sp>
        <p:sp>
          <p:nvSpPr>
            <p:cNvPr id="452" name="Google Shape;496;p35"/>
            <p:cNvSpPr/>
            <p:nvPr/>
          </p:nvSpPr>
          <p:spPr>
            <a:xfrm>
              <a:off x="4524120" y="1692360"/>
              <a:ext cx="258120" cy="258840"/>
            </a:xfrm>
            <a:custGeom>
              <a:avLst/>
              <a:gdLst>
                <a:gd name="textAreaLeft" fmla="*/ 0 w 258120"/>
                <a:gd name="textAreaRight" fmla="*/ 258480 w 258120"/>
                <a:gd name="textAreaTop" fmla="*/ 0 h 258840"/>
                <a:gd name="textAreaBottom" fmla="*/ 259200 h 258840"/>
              </a:gdLst>
              <a:ahLst/>
              <a:rect l="textAreaLeft" t="textAreaTop" r="textAreaRight" b="textAreaBottom"/>
              <a:pathLst>
                <a:path w="2436" h="2445">
                  <a:moveTo>
                    <a:pt x="2034" y="1356"/>
                  </a:moveTo>
                  <a:cubicBezTo>
                    <a:pt x="2034" y="1820"/>
                    <a:pt x="1651" y="2186"/>
                    <a:pt x="1187" y="2177"/>
                  </a:cubicBezTo>
                  <a:cubicBezTo>
                    <a:pt x="750" y="2159"/>
                    <a:pt x="402" y="1784"/>
                    <a:pt x="402" y="1347"/>
                  </a:cubicBezTo>
                  <a:lnTo>
                    <a:pt x="402" y="1097"/>
                  </a:lnTo>
                  <a:cubicBezTo>
                    <a:pt x="402" y="660"/>
                    <a:pt x="750" y="286"/>
                    <a:pt x="1187" y="277"/>
                  </a:cubicBezTo>
                  <a:cubicBezTo>
                    <a:pt x="1651" y="259"/>
                    <a:pt x="2034" y="625"/>
                    <a:pt x="2034" y="1089"/>
                  </a:cubicBezTo>
                  <a:close/>
                  <a:moveTo>
                    <a:pt x="1222" y="0"/>
                  </a:moveTo>
                  <a:cubicBezTo>
                    <a:pt x="544" y="0"/>
                    <a:pt x="0" y="553"/>
                    <a:pt x="0" y="1222"/>
                  </a:cubicBezTo>
                  <a:cubicBezTo>
                    <a:pt x="0" y="1891"/>
                    <a:pt x="544" y="2445"/>
                    <a:pt x="1222" y="2445"/>
                  </a:cubicBezTo>
                  <a:cubicBezTo>
                    <a:pt x="1892" y="2445"/>
                    <a:pt x="2436" y="1891"/>
                    <a:pt x="2436" y="1222"/>
                  </a:cubicBezTo>
                  <a:cubicBezTo>
                    <a:pt x="2436" y="553"/>
                    <a:pt x="1892" y="0"/>
                    <a:pt x="122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Trispace"/>
                <a:ea typeface="Arial"/>
              </a:endParaRPr>
            </a:p>
          </p:txBody>
        </p:sp>
        <p:sp>
          <p:nvSpPr>
            <p:cNvPr id="453" name="Google Shape;497;p35"/>
            <p:cNvSpPr/>
            <p:nvPr/>
          </p:nvSpPr>
          <p:spPr>
            <a:xfrm>
              <a:off x="4409640" y="1578960"/>
              <a:ext cx="487080" cy="487080"/>
            </a:xfrm>
            <a:custGeom>
              <a:avLst/>
              <a:gdLst>
                <a:gd name="textAreaLeft" fmla="*/ 0 w 487080"/>
                <a:gd name="textAreaRight" fmla="*/ 487440 w 487080"/>
                <a:gd name="textAreaTop" fmla="*/ 0 h 487080"/>
                <a:gd name="textAreaBottom" fmla="*/ 487440 h 487080"/>
              </a:gdLst>
              <a:ahLst/>
              <a:rect l="textAreaLeft" t="textAreaTop" r="textAreaRight" b="textAreaBottom"/>
              <a:pathLst>
                <a:path w="4596" h="4595">
                  <a:moveTo>
                    <a:pt x="2302" y="3783"/>
                  </a:moveTo>
                  <a:cubicBezTo>
                    <a:pt x="1482" y="3783"/>
                    <a:pt x="813" y="3114"/>
                    <a:pt x="813" y="2293"/>
                  </a:cubicBezTo>
                  <a:cubicBezTo>
                    <a:pt x="813" y="1473"/>
                    <a:pt x="1482" y="804"/>
                    <a:pt x="2302" y="804"/>
                  </a:cubicBezTo>
                  <a:cubicBezTo>
                    <a:pt x="3123" y="804"/>
                    <a:pt x="3783" y="1473"/>
                    <a:pt x="3783" y="2293"/>
                  </a:cubicBezTo>
                  <a:cubicBezTo>
                    <a:pt x="3783" y="3114"/>
                    <a:pt x="3123" y="3783"/>
                    <a:pt x="2302" y="3783"/>
                  </a:cubicBezTo>
                  <a:close/>
                  <a:moveTo>
                    <a:pt x="4595" y="2802"/>
                  </a:moveTo>
                  <a:lnTo>
                    <a:pt x="4595" y="1785"/>
                  </a:lnTo>
                  <a:lnTo>
                    <a:pt x="4238" y="1696"/>
                  </a:lnTo>
                  <a:cubicBezTo>
                    <a:pt x="4203" y="1580"/>
                    <a:pt x="4149" y="1464"/>
                    <a:pt x="4096" y="1348"/>
                  </a:cubicBezTo>
                  <a:lnTo>
                    <a:pt x="4283" y="1036"/>
                  </a:lnTo>
                  <a:lnTo>
                    <a:pt x="3560" y="313"/>
                  </a:lnTo>
                  <a:lnTo>
                    <a:pt x="3248" y="509"/>
                  </a:lnTo>
                  <a:cubicBezTo>
                    <a:pt x="3132" y="447"/>
                    <a:pt x="3016" y="393"/>
                    <a:pt x="2900" y="358"/>
                  </a:cubicBezTo>
                  <a:lnTo>
                    <a:pt x="2811" y="1"/>
                  </a:lnTo>
                  <a:lnTo>
                    <a:pt x="1794" y="1"/>
                  </a:lnTo>
                  <a:lnTo>
                    <a:pt x="1705" y="358"/>
                  </a:lnTo>
                  <a:cubicBezTo>
                    <a:pt x="1580" y="393"/>
                    <a:pt x="1464" y="447"/>
                    <a:pt x="1357" y="509"/>
                  </a:cubicBezTo>
                  <a:lnTo>
                    <a:pt x="1036" y="313"/>
                  </a:lnTo>
                  <a:lnTo>
                    <a:pt x="313" y="1036"/>
                  </a:lnTo>
                  <a:lnTo>
                    <a:pt x="509" y="1348"/>
                  </a:lnTo>
                  <a:cubicBezTo>
                    <a:pt x="447" y="1464"/>
                    <a:pt x="402" y="1580"/>
                    <a:pt x="367" y="1696"/>
                  </a:cubicBezTo>
                  <a:lnTo>
                    <a:pt x="1" y="1785"/>
                  </a:lnTo>
                  <a:lnTo>
                    <a:pt x="1" y="2802"/>
                  </a:lnTo>
                  <a:lnTo>
                    <a:pt x="367" y="2891"/>
                  </a:lnTo>
                  <a:cubicBezTo>
                    <a:pt x="402" y="3016"/>
                    <a:pt x="447" y="3132"/>
                    <a:pt x="509" y="3248"/>
                  </a:cubicBezTo>
                  <a:lnTo>
                    <a:pt x="313" y="3560"/>
                  </a:lnTo>
                  <a:lnTo>
                    <a:pt x="1036" y="4283"/>
                  </a:lnTo>
                  <a:lnTo>
                    <a:pt x="1357" y="4087"/>
                  </a:lnTo>
                  <a:cubicBezTo>
                    <a:pt x="1464" y="4149"/>
                    <a:pt x="1580" y="4194"/>
                    <a:pt x="1705" y="4238"/>
                  </a:cubicBezTo>
                  <a:lnTo>
                    <a:pt x="1794" y="4595"/>
                  </a:lnTo>
                  <a:lnTo>
                    <a:pt x="2811" y="4595"/>
                  </a:lnTo>
                  <a:lnTo>
                    <a:pt x="2900" y="4238"/>
                  </a:lnTo>
                  <a:cubicBezTo>
                    <a:pt x="3016" y="4194"/>
                    <a:pt x="3132" y="4149"/>
                    <a:pt x="3248" y="4087"/>
                  </a:cubicBezTo>
                  <a:lnTo>
                    <a:pt x="3560" y="4283"/>
                  </a:lnTo>
                  <a:lnTo>
                    <a:pt x="4283" y="3560"/>
                  </a:lnTo>
                  <a:lnTo>
                    <a:pt x="4096" y="3248"/>
                  </a:lnTo>
                  <a:cubicBezTo>
                    <a:pt x="4149" y="3132"/>
                    <a:pt x="4203" y="3016"/>
                    <a:pt x="4238" y="290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Trispace"/>
                <a:ea typeface="Arial"/>
              </a:endParaRPr>
            </a:p>
          </p:txBody>
        </p:sp>
      </p:grpSp>
      <p:grpSp>
        <p:nvGrpSpPr>
          <p:cNvPr id="454" name="Google Shape;498;p35"/>
          <p:cNvGrpSpPr/>
          <p:nvPr/>
        </p:nvGrpSpPr>
        <p:grpSpPr>
          <a:xfrm>
            <a:off x="6798600" y="1577880"/>
            <a:ext cx="498600" cy="489960"/>
            <a:chOff x="6798600" y="1577880"/>
            <a:chExt cx="498600" cy="489960"/>
          </a:xfrm>
        </p:grpSpPr>
        <p:sp>
          <p:nvSpPr>
            <p:cNvPr id="455" name="Google Shape;499;p35"/>
            <p:cNvSpPr/>
            <p:nvPr/>
          </p:nvSpPr>
          <p:spPr>
            <a:xfrm>
              <a:off x="7004880" y="1733040"/>
              <a:ext cx="28080" cy="2808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28080"/>
                <a:gd name="textAreaBottom" fmla="*/ 28440 h 28080"/>
              </a:gdLst>
              <a:ahLst/>
              <a:rect l="textAreaLeft" t="textAreaTop" r="textAreaRight" b="textAreaBottom"/>
              <a:pathLst>
                <a:path w="269" h="269">
                  <a:moveTo>
                    <a:pt x="1" y="1"/>
                  </a:moveTo>
                  <a:lnTo>
                    <a:pt x="268" y="1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Trispace"/>
                <a:ea typeface="Arial"/>
              </a:endParaRPr>
            </a:p>
          </p:txBody>
        </p:sp>
        <p:sp>
          <p:nvSpPr>
            <p:cNvPr id="456" name="Google Shape;500;p35"/>
            <p:cNvSpPr/>
            <p:nvPr/>
          </p:nvSpPr>
          <p:spPr>
            <a:xfrm>
              <a:off x="6798600" y="1577880"/>
              <a:ext cx="498600" cy="489960"/>
            </a:xfrm>
            <a:custGeom>
              <a:avLst/>
              <a:gdLst>
                <a:gd name="textAreaLeft" fmla="*/ 0 w 498600"/>
                <a:gd name="textAreaRight" fmla="*/ 498960 w 498600"/>
                <a:gd name="textAreaTop" fmla="*/ 0 h 489960"/>
                <a:gd name="textAreaBottom" fmla="*/ 490320 h 489960"/>
              </a:gdLst>
              <a:ahLst/>
              <a:rect l="textAreaLeft" t="textAreaTop" r="textAreaRight" b="textAreaBottom"/>
              <a:pathLst>
                <a:path w="4703" h="4622">
                  <a:moveTo>
                    <a:pt x="2748" y="1196"/>
                  </a:moveTo>
                  <a:lnTo>
                    <a:pt x="3025" y="1196"/>
                  </a:lnTo>
                  <a:lnTo>
                    <a:pt x="3025" y="2267"/>
                  </a:lnTo>
                  <a:lnTo>
                    <a:pt x="2748" y="2267"/>
                  </a:lnTo>
                  <a:close/>
                  <a:moveTo>
                    <a:pt x="1946" y="1999"/>
                  </a:moveTo>
                  <a:lnTo>
                    <a:pt x="1946" y="2267"/>
                  </a:lnTo>
                  <a:lnTo>
                    <a:pt x="1678" y="2267"/>
                  </a:lnTo>
                  <a:lnTo>
                    <a:pt x="1678" y="1196"/>
                  </a:lnTo>
                  <a:lnTo>
                    <a:pt x="2481" y="1196"/>
                  </a:lnTo>
                  <a:lnTo>
                    <a:pt x="2481" y="2267"/>
                  </a:lnTo>
                  <a:lnTo>
                    <a:pt x="2213" y="2267"/>
                  </a:lnTo>
                  <a:lnTo>
                    <a:pt x="2213" y="1999"/>
                  </a:lnTo>
                  <a:close/>
                  <a:moveTo>
                    <a:pt x="4104" y="3533"/>
                  </a:moveTo>
                  <a:cubicBezTo>
                    <a:pt x="3855" y="3533"/>
                    <a:pt x="3641" y="3703"/>
                    <a:pt x="3587" y="3935"/>
                  </a:cubicBezTo>
                  <a:lnTo>
                    <a:pt x="2873" y="3935"/>
                  </a:lnTo>
                  <a:cubicBezTo>
                    <a:pt x="2820" y="3748"/>
                    <a:pt x="2668" y="3596"/>
                    <a:pt x="2481" y="3551"/>
                  </a:cubicBezTo>
                  <a:lnTo>
                    <a:pt x="2481" y="2900"/>
                  </a:lnTo>
                  <a:lnTo>
                    <a:pt x="3730" y="2900"/>
                  </a:lnTo>
                  <a:cubicBezTo>
                    <a:pt x="4167" y="2900"/>
                    <a:pt x="4577" y="2552"/>
                    <a:pt x="4631" y="2115"/>
                  </a:cubicBezTo>
                  <a:cubicBezTo>
                    <a:pt x="4702" y="1642"/>
                    <a:pt x="4399" y="1223"/>
                    <a:pt x="3962" y="1116"/>
                  </a:cubicBezTo>
                  <a:cubicBezTo>
                    <a:pt x="3908" y="491"/>
                    <a:pt x="3382" y="1"/>
                    <a:pt x="2748" y="1"/>
                  </a:cubicBezTo>
                  <a:cubicBezTo>
                    <a:pt x="2445" y="1"/>
                    <a:pt x="2160" y="117"/>
                    <a:pt x="1937" y="313"/>
                  </a:cubicBezTo>
                  <a:cubicBezTo>
                    <a:pt x="1856" y="286"/>
                    <a:pt x="1767" y="277"/>
                    <a:pt x="1669" y="277"/>
                  </a:cubicBezTo>
                  <a:cubicBezTo>
                    <a:pt x="1187" y="277"/>
                    <a:pt x="786" y="643"/>
                    <a:pt x="732" y="1116"/>
                  </a:cubicBezTo>
                  <a:cubicBezTo>
                    <a:pt x="295" y="1223"/>
                    <a:pt x="1" y="1642"/>
                    <a:pt x="63" y="2115"/>
                  </a:cubicBezTo>
                  <a:cubicBezTo>
                    <a:pt x="117" y="2543"/>
                    <a:pt x="527" y="2900"/>
                    <a:pt x="964" y="2900"/>
                  </a:cubicBezTo>
                  <a:lnTo>
                    <a:pt x="2213" y="2900"/>
                  </a:lnTo>
                  <a:lnTo>
                    <a:pt x="2213" y="3551"/>
                  </a:lnTo>
                  <a:cubicBezTo>
                    <a:pt x="2026" y="3596"/>
                    <a:pt x="1874" y="3748"/>
                    <a:pt x="1830" y="3935"/>
                  </a:cubicBezTo>
                  <a:lnTo>
                    <a:pt x="1107" y="3935"/>
                  </a:lnTo>
                  <a:cubicBezTo>
                    <a:pt x="1053" y="3694"/>
                    <a:pt x="821" y="3525"/>
                    <a:pt x="563" y="3533"/>
                  </a:cubicBezTo>
                  <a:cubicBezTo>
                    <a:pt x="286" y="3551"/>
                    <a:pt x="63" y="3774"/>
                    <a:pt x="54" y="4051"/>
                  </a:cubicBezTo>
                  <a:cubicBezTo>
                    <a:pt x="36" y="4354"/>
                    <a:pt x="286" y="4613"/>
                    <a:pt x="590" y="4613"/>
                  </a:cubicBezTo>
                  <a:cubicBezTo>
                    <a:pt x="839" y="4613"/>
                    <a:pt x="1053" y="4435"/>
                    <a:pt x="1107" y="4203"/>
                  </a:cubicBezTo>
                  <a:lnTo>
                    <a:pt x="1830" y="4203"/>
                  </a:lnTo>
                  <a:cubicBezTo>
                    <a:pt x="1883" y="4435"/>
                    <a:pt x="2097" y="4613"/>
                    <a:pt x="2347" y="4613"/>
                  </a:cubicBezTo>
                  <a:cubicBezTo>
                    <a:pt x="2597" y="4613"/>
                    <a:pt x="2811" y="4435"/>
                    <a:pt x="2873" y="4203"/>
                  </a:cubicBezTo>
                  <a:lnTo>
                    <a:pt x="3587" y="4203"/>
                  </a:lnTo>
                  <a:cubicBezTo>
                    <a:pt x="3649" y="4443"/>
                    <a:pt x="3872" y="4622"/>
                    <a:pt x="4131" y="4613"/>
                  </a:cubicBezTo>
                  <a:cubicBezTo>
                    <a:pt x="4408" y="4595"/>
                    <a:pt x="4631" y="4372"/>
                    <a:pt x="4640" y="4096"/>
                  </a:cubicBezTo>
                  <a:cubicBezTo>
                    <a:pt x="4658" y="3792"/>
                    <a:pt x="4408" y="3533"/>
                    <a:pt x="4104" y="3533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Trispace"/>
                <a:ea typeface="Arial"/>
              </a:endParaRPr>
            </a:p>
          </p:txBody>
        </p:sp>
      </p:grpSp>
      <p:grpSp>
        <p:nvGrpSpPr>
          <p:cNvPr id="457" name="Google Shape;1103;p49"/>
          <p:cNvGrpSpPr/>
          <p:nvPr/>
        </p:nvGrpSpPr>
        <p:grpSpPr>
          <a:xfrm>
            <a:off x="1764360" y="1578960"/>
            <a:ext cx="483480" cy="487080"/>
            <a:chOff x="1764360" y="1578960"/>
            <a:chExt cx="483480" cy="487080"/>
          </a:xfrm>
        </p:grpSpPr>
        <p:sp>
          <p:nvSpPr>
            <p:cNvPr id="458" name="Google Shape;1104;p49"/>
            <p:cNvSpPr/>
            <p:nvPr/>
          </p:nvSpPr>
          <p:spPr>
            <a:xfrm>
              <a:off x="1892160" y="1708560"/>
              <a:ext cx="227880" cy="228960"/>
            </a:xfrm>
            <a:custGeom>
              <a:avLst/>
              <a:gdLst>
                <a:gd name="textAreaLeft" fmla="*/ 0 w 227880"/>
                <a:gd name="textAreaRight" fmla="*/ 228240 w 22788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2151" h="2160">
                  <a:moveTo>
                    <a:pt x="1749" y="1615"/>
                  </a:moveTo>
                  <a:lnTo>
                    <a:pt x="1482" y="1615"/>
                  </a:lnTo>
                  <a:lnTo>
                    <a:pt x="1482" y="536"/>
                  </a:lnTo>
                  <a:lnTo>
                    <a:pt x="1749" y="536"/>
                  </a:lnTo>
                  <a:close/>
                  <a:moveTo>
                    <a:pt x="1214" y="1615"/>
                  </a:moveTo>
                  <a:lnTo>
                    <a:pt x="937" y="1615"/>
                  </a:lnTo>
                  <a:lnTo>
                    <a:pt x="937" y="1348"/>
                  </a:lnTo>
                  <a:lnTo>
                    <a:pt x="670" y="1348"/>
                  </a:lnTo>
                  <a:lnTo>
                    <a:pt x="670" y="1615"/>
                  </a:lnTo>
                  <a:lnTo>
                    <a:pt x="402" y="1615"/>
                  </a:lnTo>
                  <a:lnTo>
                    <a:pt x="402" y="536"/>
                  </a:lnTo>
                  <a:lnTo>
                    <a:pt x="1214" y="536"/>
                  </a:lnTo>
                  <a:close/>
                  <a:moveTo>
                    <a:pt x="1071" y="1"/>
                  </a:moveTo>
                  <a:cubicBezTo>
                    <a:pt x="482" y="1"/>
                    <a:pt x="1" y="491"/>
                    <a:pt x="1" y="1080"/>
                  </a:cubicBezTo>
                  <a:cubicBezTo>
                    <a:pt x="1" y="1678"/>
                    <a:pt x="482" y="2159"/>
                    <a:pt x="1071" y="2159"/>
                  </a:cubicBezTo>
                  <a:cubicBezTo>
                    <a:pt x="1669" y="2159"/>
                    <a:pt x="2151" y="1678"/>
                    <a:pt x="2151" y="1080"/>
                  </a:cubicBezTo>
                  <a:cubicBezTo>
                    <a:pt x="2151" y="491"/>
                    <a:pt x="1669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Trispace"/>
                <a:ea typeface="Arial"/>
              </a:endParaRPr>
            </a:p>
          </p:txBody>
        </p:sp>
        <p:sp>
          <p:nvSpPr>
            <p:cNvPr id="459" name="Google Shape;1105;p49"/>
            <p:cNvSpPr/>
            <p:nvPr/>
          </p:nvSpPr>
          <p:spPr>
            <a:xfrm>
              <a:off x="1963080" y="1794600"/>
              <a:ext cx="28080" cy="2808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28080"/>
                <a:gd name="textAreaBottom" fmla="*/ 28440 h 28080"/>
              </a:gdLst>
              <a:ahLst/>
              <a:rect l="textAreaLeft" t="textAreaTop" r="textAreaRight" b="textAreaBottom"/>
              <a:pathLst>
                <a:path w="269" h="268">
                  <a:moveTo>
                    <a:pt x="1" y="0"/>
                  </a:moveTo>
                  <a:lnTo>
                    <a:pt x="268" y="0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Trispace"/>
                <a:ea typeface="Arial"/>
              </a:endParaRPr>
            </a:p>
          </p:txBody>
        </p:sp>
        <p:sp>
          <p:nvSpPr>
            <p:cNvPr id="460" name="Google Shape;1106;p49"/>
            <p:cNvSpPr/>
            <p:nvPr/>
          </p:nvSpPr>
          <p:spPr>
            <a:xfrm>
              <a:off x="1764360" y="1578960"/>
              <a:ext cx="483480" cy="487080"/>
            </a:xfrm>
            <a:custGeom>
              <a:avLst/>
              <a:gdLst>
                <a:gd name="textAreaLeft" fmla="*/ 0 w 483480"/>
                <a:gd name="textAreaRight" fmla="*/ 483840 w 483480"/>
                <a:gd name="textAreaTop" fmla="*/ 0 h 487080"/>
                <a:gd name="textAreaBottom" fmla="*/ 487440 h 487080"/>
              </a:gdLst>
              <a:ahLst/>
              <a:rect l="textAreaLeft" t="textAreaTop" r="textAreaRight" b="textAreaBottom"/>
              <a:pathLst>
                <a:path w="4560" h="4595">
                  <a:moveTo>
                    <a:pt x="3622" y="2302"/>
                  </a:moveTo>
                  <a:cubicBezTo>
                    <a:pt x="3622" y="3042"/>
                    <a:pt x="3025" y="3649"/>
                    <a:pt x="2275" y="3649"/>
                  </a:cubicBezTo>
                  <a:cubicBezTo>
                    <a:pt x="1535" y="3649"/>
                    <a:pt x="937" y="3042"/>
                    <a:pt x="937" y="2302"/>
                  </a:cubicBezTo>
                  <a:cubicBezTo>
                    <a:pt x="937" y="1562"/>
                    <a:pt x="1535" y="955"/>
                    <a:pt x="2275" y="955"/>
                  </a:cubicBezTo>
                  <a:cubicBezTo>
                    <a:pt x="3025" y="955"/>
                    <a:pt x="3622" y="1562"/>
                    <a:pt x="3622" y="2302"/>
                  </a:cubicBezTo>
                  <a:close/>
                  <a:moveTo>
                    <a:pt x="4158" y="2302"/>
                  </a:moveTo>
                  <a:cubicBezTo>
                    <a:pt x="4158" y="2213"/>
                    <a:pt x="4158" y="2132"/>
                    <a:pt x="4149" y="2043"/>
                  </a:cubicBezTo>
                  <a:lnTo>
                    <a:pt x="4559" y="1651"/>
                  </a:lnTo>
                  <a:lnTo>
                    <a:pt x="3979" y="652"/>
                  </a:lnTo>
                  <a:lnTo>
                    <a:pt x="3435" y="812"/>
                  </a:lnTo>
                  <a:cubicBezTo>
                    <a:pt x="3292" y="705"/>
                    <a:pt x="3150" y="616"/>
                    <a:pt x="2989" y="553"/>
                  </a:cubicBezTo>
                  <a:lnTo>
                    <a:pt x="2855" y="0"/>
                  </a:lnTo>
                  <a:lnTo>
                    <a:pt x="1704" y="0"/>
                  </a:lnTo>
                  <a:lnTo>
                    <a:pt x="1562" y="553"/>
                  </a:lnTo>
                  <a:cubicBezTo>
                    <a:pt x="1410" y="616"/>
                    <a:pt x="1258" y="705"/>
                    <a:pt x="1124" y="812"/>
                  </a:cubicBezTo>
                  <a:lnTo>
                    <a:pt x="580" y="652"/>
                  </a:lnTo>
                  <a:lnTo>
                    <a:pt x="0" y="1651"/>
                  </a:lnTo>
                  <a:lnTo>
                    <a:pt x="411" y="2043"/>
                  </a:lnTo>
                  <a:cubicBezTo>
                    <a:pt x="402" y="2132"/>
                    <a:pt x="393" y="2213"/>
                    <a:pt x="393" y="2302"/>
                  </a:cubicBezTo>
                  <a:cubicBezTo>
                    <a:pt x="393" y="2382"/>
                    <a:pt x="402" y="2471"/>
                    <a:pt x="411" y="2552"/>
                  </a:cubicBezTo>
                  <a:lnTo>
                    <a:pt x="0" y="2944"/>
                  </a:lnTo>
                  <a:lnTo>
                    <a:pt x="580" y="3943"/>
                  </a:lnTo>
                  <a:lnTo>
                    <a:pt x="1124" y="3792"/>
                  </a:lnTo>
                  <a:cubicBezTo>
                    <a:pt x="1258" y="3890"/>
                    <a:pt x="1410" y="3979"/>
                    <a:pt x="1562" y="4042"/>
                  </a:cubicBezTo>
                  <a:lnTo>
                    <a:pt x="1704" y="4595"/>
                  </a:lnTo>
                  <a:lnTo>
                    <a:pt x="2855" y="4595"/>
                  </a:lnTo>
                  <a:lnTo>
                    <a:pt x="2989" y="4042"/>
                  </a:lnTo>
                  <a:cubicBezTo>
                    <a:pt x="3150" y="3979"/>
                    <a:pt x="3292" y="3890"/>
                    <a:pt x="3435" y="3792"/>
                  </a:cubicBezTo>
                  <a:lnTo>
                    <a:pt x="3979" y="3943"/>
                  </a:lnTo>
                  <a:lnTo>
                    <a:pt x="4559" y="2944"/>
                  </a:lnTo>
                  <a:lnTo>
                    <a:pt x="4149" y="2552"/>
                  </a:lnTo>
                  <a:cubicBezTo>
                    <a:pt x="4158" y="2471"/>
                    <a:pt x="4158" y="2382"/>
                    <a:pt x="4158" y="2302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Trispace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963360" y="1506600"/>
            <a:ext cx="4135320" cy="187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8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Благодарим за внимание !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2" name="Google Shape;915;p48"/>
          <p:cNvSpPr/>
          <p:nvPr/>
        </p:nvSpPr>
        <p:spPr>
          <a:xfrm>
            <a:off x="7022880" y="3879000"/>
            <a:ext cx="659520" cy="659880"/>
          </a:xfrm>
          <a:custGeom>
            <a:avLst/>
            <a:gdLst>
              <a:gd name="textAreaLeft" fmla="*/ 0 w 659520"/>
              <a:gd name="textAreaRight" fmla="*/ 659880 w 659520"/>
              <a:gd name="textAreaTop" fmla="*/ 0 h 659880"/>
              <a:gd name="textAreaBottom" fmla="*/ 660240 h 659880"/>
            </a:gdLst>
            <a:ahLst/>
            <a:rect l="textAreaLeft" t="textAreaTop" r="textAreaRight" b="textAreaBottom"/>
            <a:pathLst>
              <a:path w="4809" h="481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 rotWithShape="0">
            <a:gsLst>
              <a:gs pos="0">
                <a:srgbClr val="b7fbf6"/>
              </a:gs>
              <a:gs pos="57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63" name="Google Shape;916;p48"/>
          <p:cNvSpPr/>
          <p:nvPr/>
        </p:nvSpPr>
        <p:spPr>
          <a:xfrm>
            <a:off x="6053400" y="2188440"/>
            <a:ext cx="468360" cy="468360"/>
          </a:xfrm>
          <a:custGeom>
            <a:avLst/>
            <a:gdLst>
              <a:gd name="textAreaLeft" fmla="*/ 0 w 468360"/>
              <a:gd name="textAreaRight" fmla="*/ 468720 w 468360"/>
              <a:gd name="textAreaTop" fmla="*/ 0 h 468360"/>
              <a:gd name="textAreaBottom" fmla="*/ 468720 h 468360"/>
            </a:gdLst>
            <a:ahLst/>
            <a:rect l="textAreaLeft" t="textAreaTop" r="textAreaRight" b="textAreaBottom"/>
            <a:pathLst>
              <a:path w="4809" h="481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 rotWithShape="0">
            <a:gsLst>
              <a:gs pos="0">
                <a:srgbClr val="b7fbf6"/>
              </a:gs>
              <a:gs pos="57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64" name="Google Shape;917;p48"/>
          <p:cNvSpPr/>
          <p:nvPr/>
        </p:nvSpPr>
        <p:spPr>
          <a:xfrm>
            <a:off x="7063560" y="552600"/>
            <a:ext cx="237960" cy="237960"/>
          </a:xfrm>
          <a:custGeom>
            <a:avLst/>
            <a:gdLst>
              <a:gd name="textAreaLeft" fmla="*/ 0 w 237960"/>
              <a:gd name="textAreaRight" fmla="*/ 238320 w 237960"/>
              <a:gd name="textAreaTop" fmla="*/ 0 h 237960"/>
              <a:gd name="textAreaBottom" fmla="*/ 238320 h 237960"/>
            </a:gdLst>
            <a:ahLst/>
            <a:rect l="textAreaLeft" t="textAreaTop" r="textAreaRight" b="textAreaBottom"/>
            <a:pathLst>
              <a:path w="4809" h="481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 rotWithShape="0">
            <a:gsLst>
              <a:gs pos="0">
                <a:srgbClr val="b7fbf6"/>
              </a:gs>
              <a:gs pos="57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65" name="Google Shape;918;p48"/>
          <p:cNvSpPr/>
          <p:nvPr/>
        </p:nvSpPr>
        <p:spPr>
          <a:xfrm>
            <a:off x="4737240" y="741240"/>
            <a:ext cx="3660480" cy="3660840"/>
          </a:xfrm>
          <a:custGeom>
            <a:avLst/>
            <a:gdLst>
              <a:gd name="textAreaLeft" fmla="*/ 0 w 3660480"/>
              <a:gd name="textAreaRight" fmla="*/ 3660840 w 3660480"/>
              <a:gd name="textAreaTop" fmla="*/ 0 h 3660840"/>
              <a:gd name="textAreaBottom" fmla="*/ 3661200 h 3660840"/>
            </a:gdLst>
            <a:ahLst/>
            <a:rect l="textAreaLeft" t="textAreaTop" r="textAreaRight" b="textAreaBottom"/>
            <a:pathLst>
              <a:path w="4809" h="481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 rotWithShape="0">
            <a:gsLst>
              <a:gs pos="0">
                <a:srgbClr val="b7fbf6">
                  <a:alpha val="50000"/>
                </a:srgbClr>
              </a:gs>
              <a:gs pos="69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466" name="Google Shape;919;p48"/>
          <p:cNvGrpSpPr/>
          <p:nvPr/>
        </p:nvGrpSpPr>
        <p:grpSpPr>
          <a:xfrm>
            <a:off x="5510880" y="1750680"/>
            <a:ext cx="2113200" cy="1641960"/>
            <a:chOff x="5510880" y="1750680"/>
            <a:chExt cx="2113200" cy="1641960"/>
          </a:xfrm>
        </p:grpSpPr>
        <p:grpSp>
          <p:nvGrpSpPr>
            <p:cNvPr id="467" name="Google Shape;920;p48"/>
            <p:cNvGrpSpPr/>
            <p:nvPr/>
          </p:nvGrpSpPr>
          <p:grpSpPr>
            <a:xfrm>
              <a:off x="5757480" y="1955160"/>
              <a:ext cx="1620000" cy="1232640"/>
              <a:chOff x="5757480" y="1955160"/>
              <a:chExt cx="1620000" cy="1232640"/>
            </a:xfrm>
          </p:grpSpPr>
          <p:sp>
            <p:nvSpPr>
              <p:cNvPr id="468" name="Google Shape;921;p48"/>
              <p:cNvSpPr/>
              <p:nvPr/>
            </p:nvSpPr>
            <p:spPr>
              <a:xfrm>
                <a:off x="5762160" y="1955160"/>
                <a:ext cx="1335960" cy="974880"/>
              </a:xfrm>
              <a:custGeom>
                <a:avLst/>
                <a:gdLst>
                  <a:gd name="textAreaLeft" fmla="*/ 0 w 1335960"/>
                  <a:gd name="textAreaRight" fmla="*/ 1336320 w 1335960"/>
                  <a:gd name="textAreaTop" fmla="*/ 0 h 974880"/>
                  <a:gd name="textAreaBottom" fmla="*/ 975240 h 974880"/>
                </a:gdLst>
                <a:ahLst/>
                <a:rect l="textAreaLeft" t="textAreaTop" r="textAreaRight" b="textAreaBottom"/>
                <a:pathLst>
                  <a:path w="7727" h="5639">
                    <a:moveTo>
                      <a:pt x="7726" y="1303"/>
                    </a:moveTo>
                    <a:cubicBezTo>
                      <a:pt x="7682" y="1187"/>
                      <a:pt x="7637" y="1124"/>
                      <a:pt x="7584" y="1008"/>
                    </a:cubicBezTo>
                    <a:cubicBezTo>
                      <a:pt x="7432" y="696"/>
                      <a:pt x="7209" y="393"/>
                      <a:pt x="6852" y="294"/>
                    </a:cubicBezTo>
                    <a:cubicBezTo>
                      <a:pt x="6549" y="205"/>
                      <a:pt x="6228" y="286"/>
                      <a:pt x="5915" y="312"/>
                    </a:cubicBezTo>
                    <a:cubicBezTo>
                      <a:pt x="5398" y="348"/>
                      <a:pt x="4889" y="250"/>
                      <a:pt x="4381" y="161"/>
                    </a:cubicBezTo>
                    <a:cubicBezTo>
                      <a:pt x="3872" y="71"/>
                      <a:pt x="3346" y="0"/>
                      <a:pt x="2838" y="98"/>
                    </a:cubicBezTo>
                    <a:cubicBezTo>
                      <a:pt x="2338" y="205"/>
                      <a:pt x="1847" y="509"/>
                      <a:pt x="1651" y="990"/>
                    </a:cubicBezTo>
                    <a:cubicBezTo>
                      <a:pt x="1473" y="1436"/>
                      <a:pt x="750" y="1677"/>
                      <a:pt x="527" y="2105"/>
                    </a:cubicBezTo>
                    <a:cubicBezTo>
                      <a:pt x="286" y="2578"/>
                      <a:pt x="545" y="3096"/>
                      <a:pt x="277" y="3560"/>
                    </a:cubicBezTo>
                    <a:cubicBezTo>
                      <a:pt x="1" y="4032"/>
                      <a:pt x="117" y="4675"/>
                      <a:pt x="482" y="5085"/>
                    </a:cubicBezTo>
                    <a:cubicBezTo>
                      <a:pt x="741" y="5370"/>
                      <a:pt x="1080" y="5549"/>
                      <a:pt x="1455" y="5638"/>
                    </a:cubicBezTo>
                  </a:path>
                </a:pathLst>
              </a:custGeom>
              <a:gradFill rotWithShape="0">
                <a:gsLst>
                  <a:gs pos="0">
                    <a:srgbClr val="b7fbf6"/>
                  </a:gs>
                  <a:gs pos="100000">
                    <a:srgbClr val="1a524e"/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469" name="Google Shape;922;p48"/>
              <p:cNvSpPr/>
              <p:nvPr/>
            </p:nvSpPr>
            <p:spPr>
              <a:xfrm>
                <a:off x="5979600" y="2165040"/>
                <a:ext cx="1397880" cy="1022760"/>
              </a:xfrm>
              <a:custGeom>
                <a:avLst/>
                <a:gdLst>
                  <a:gd name="textAreaLeft" fmla="*/ 0 w 1397880"/>
                  <a:gd name="textAreaRight" fmla="*/ 1398240 w 1397880"/>
                  <a:gd name="textAreaTop" fmla="*/ 0 h 1022760"/>
                  <a:gd name="textAreaBottom" fmla="*/ 1023120 h 1022760"/>
                </a:gdLst>
                <a:ahLst/>
                <a:rect l="textAreaLeft" t="textAreaTop" r="textAreaRight" b="textAreaBottom"/>
                <a:pathLst>
                  <a:path w="8084" h="5915">
                    <a:moveTo>
                      <a:pt x="7164" y="72"/>
                    </a:moveTo>
                    <a:cubicBezTo>
                      <a:pt x="6879" y="0"/>
                      <a:pt x="6566" y="72"/>
                      <a:pt x="6281" y="152"/>
                    </a:cubicBezTo>
                    <a:cubicBezTo>
                      <a:pt x="5995" y="241"/>
                      <a:pt x="5710" y="348"/>
                      <a:pt x="5407" y="366"/>
                    </a:cubicBezTo>
                    <a:cubicBezTo>
                      <a:pt x="5050" y="384"/>
                      <a:pt x="4693" y="259"/>
                      <a:pt x="4336" y="188"/>
                    </a:cubicBezTo>
                    <a:cubicBezTo>
                      <a:pt x="3988" y="107"/>
                      <a:pt x="3587" y="90"/>
                      <a:pt x="3292" y="295"/>
                    </a:cubicBezTo>
                    <a:cubicBezTo>
                      <a:pt x="3007" y="491"/>
                      <a:pt x="2481" y="589"/>
                      <a:pt x="2240" y="839"/>
                    </a:cubicBezTo>
                    <a:cubicBezTo>
                      <a:pt x="1954" y="1124"/>
                      <a:pt x="1927" y="1490"/>
                      <a:pt x="1562" y="1669"/>
                    </a:cubicBezTo>
                    <a:cubicBezTo>
                      <a:pt x="884" y="1990"/>
                      <a:pt x="313" y="2596"/>
                      <a:pt x="152" y="3337"/>
                    </a:cubicBezTo>
                    <a:cubicBezTo>
                      <a:pt x="1" y="4068"/>
                      <a:pt x="340" y="4925"/>
                      <a:pt x="1018" y="5246"/>
                    </a:cubicBezTo>
                    <a:cubicBezTo>
                      <a:pt x="1374" y="5406"/>
                      <a:pt x="1776" y="5424"/>
                      <a:pt x="2151" y="5540"/>
                    </a:cubicBezTo>
                    <a:cubicBezTo>
                      <a:pt x="2454" y="5629"/>
                      <a:pt x="2739" y="5781"/>
                      <a:pt x="3060" y="5835"/>
                    </a:cubicBezTo>
                    <a:cubicBezTo>
                      <a:pt x="3596" y="5915"/>
                      <a:pt x="4131" y="5665"/>
                      <a:pt x="4568" y="5335"/>
                    </a:cubicBezTo>
                    <a:cubicBezTo>
                      <a:pt x="5005" y="5014"/>
                      <a:pt x="5380" y="4604"/>
                      <a:pt x="5826" y="4300"/>
                    </a:cubicBezTo>
                    <a:cubicBezTo>
                      <a:pt x="6138" y="4077"/>
                      <a:pt x="6495" y="3899"/>
                      <a:pt x="6789" y="3649"/>
                    </a:cubicBezTo>
                    <a:cubicBezTo>
                      <a:pt x="7012" y="3453"/>
                      <a:pt x="7200" y="3203"/>
                      <a:pt x="7387" y="2962"/>
                    </a:cubicBezTo>
                    <a:cubicBezTo>
                      <a:pt x="7664" y="2596"/>
                      <a:pt x="7949" y="2204"/>
                      <a:pt x="8012" y="1749"/>
                    </a:cubicBezTo>
                    <a:cubicBezTo>
                      <a:pt x="8083" y="1196"/>
                      <a:pt x="7780" y="223"/>
                      <a:pt x="7164" y="72"/>
                    </a:cubicBezTo>
                  </a:path>
                </a:pathLst>
              </a:custGeom>
              <a:gradFill rotWithShape="0">
                <a:gsLst>
                  <a:gs pos="0">
                    <a:srgbClr val="b7fbf6"/>
                  </a:gs>
                  <a:gs pos="100000">
                    <a:srgbClr val="1a524e"/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470" name="Google Shape;923;p48"/>
              <p:cNvSpPr/>
              <p:nvPr/>
            </p:nvSpPr>
            <p:spPr>
              <a:xfrm>
                <a:off x="6598440" y="2371680"/>
                <a:ext cx="205200" cy="223560"/>
              </a:xfrm>
              <a:custGeom>
                <a:avLst/>
                <a:gdLst>
                  <a:gd name="textAreaLeft" fmla="*/ 0 w 205200"/>
                  <a:gd name="textAreaRight" fmla="*/ 205560 w 205200"/>
                  <a:gd name="textAreaTop" fmla="*/ 0 h 223560"/>
                  <a:gd name="textAreaBottom" fmla="*/ 223920 h 223560"/>
                </a:gdLst>
                <a:ahLst/>
                <a:rect l="textAreaLeft" t="textAreaTop" r="textAreaRight" b="textAreaBottom"/>
                <a:pathLst>
                  <a:path w="1188" h="1295">
                    <a:moveTo>
                      <a:pt x="848" y="19"/>
                    </a:moveTo>
                    <a:cubicBezTo>
                      <a:pt x="839" y="36"/>
                      <a:pt x="848" y="54"/>
                      <a:pt x="866" y="63"/>
                    </a:cubicBezTo>
                    <a:lnTo>
                      <a:pt x="866" y="63"/>
                    </a:lnTo>
                    <a:cubicBezTo>
                      <a:pt x="1009" y="126"/>
                      <a:pt x="1116" y="268"/>
                      <a:pt x="1125" y="411"/>
                    </a:cubicBezTo>
                    <a:lnTo>
                      <a:pt x="1125" y="411"/>
                    </a:lnTo>
                    <a:cubicBezTo>
                      <a:pt x="1125" y="598"/>
                      <a:pt x="964" y="750"/>
                      <a:pt x="831" y="821"/>
                    </a:cubicBezTo>
                    <a:lnTo>
                      <a:pt x="831" y="821"/>
                    </a:lnTo>
                    <a:cubicBezTo>
                      <a:pt x="715" y="875"/>
                      <a:pt x="599" y="911"/>
                      <a:pt x="474" y="937"/>
                    </a:cubicBezTo>
                    <a:lnTo>
                      <a:pt x="474" y="937"/>
                    </a:lnTo>
                    <a:cubicBezTo>
                      <a:pt x="420" y="955"/>
                      <a:pt x="358" y="973"/>
                      <a:pt x="295" y="991"/>
                    </a:cubicBezTo>
                    <a:lnTo>
                      <a:pt x="295" y="991"/>
                    </a:lnTo>
                    <a:cubicBezTo>
                      <a:pt x="126" y="1053"/>
                      <a:pt x="19" y="1143"/>
                      <a:pt x="1" y="1250"/>
                    </a:cubicBezTo>
                    <a:lnTo>
                      <a:pt x="1" y="1250"/>
                    </a:lnTo>
                    <a:cubicBezTo>
                      <a:pt x="1" y="1268"/>
                      <a:pt x="10" y="1285"/>
                      <a:pt x="28" y="1294"/>
                    </a:cubicBezTo>
                    <a:lnTo>
                      <a:pt x="28" y="1294"/>
                    </a:lnTo>
                    <a:cubicBezTo>
                      <a:pt x="28" y="1294"/>
                      <a:pt x="37" y="1294"/>
                      <a:pt x="37" y="1294"/>
                    </a:cubicBezTo>
                    <a:lnTo>
                      <a:pt x="37" y="1294"/>
                    </a:lnTo>
                    <a:cubicBezTo>
                      <a:pt x="45" y="1294"/>
                      <a:pt x="63" y="1276"/>
                      <a:pt x="63" y="1268"/>
                    </a:cubicBezTo>
                    <a:lnTo>
                      <a:pt x="63" y="1268"/>
                    </a:lnTo>
                    <a:cubicBezTo>
                      <a:pt x="81" y="1152"/>
                      <a:pt x="215" y="1089"/>
                      <a:pt x="313" y="1053"/>
                    </a:cubicBezTo>
                    <a:lnTo>
                      <a:pt x="313" y="1053"/>
                    </a:lnTo>
                    <a:cubicBezTo>
                      <a:pt x="376" y="1036"/>
                      <a:pt x="438" y="1018"/>
                      <a:pt x="492" y="1000"/>
                    </a:cubicBezTo>
                    <a:lnTo>
                      <a:pt x="492" y="1000"/>
                    </a:lnTo>
                    <a:cubicBezTo>
                      <a:pt x="616" y="964"/>
                      <a:pt x="741" y="937"/>
                      <a:pt x="857" y="875"/>
                    </a:cubicBezTo>
                    <a:lnTo>
                      <a:pt x="857" y="875"/>
                    </a:lnTo>
                    <a:cubicBezTo>
                      <a:pt x="1018" y="795"/>
                      <a:pt x="1187" y="625"/>
                      <a:pt x="1187" y="411"/>
                    </a:cubicBezTo>
                    <a:lnTo>
                      <a:pt x="1187" y="411"/>
                    </a:lnTo>
                    <a:cubicBezTo>
                      <a:pt x="1178" y="242"/>
                      <a:pt x="1062" y="81"/>
                      <a:pt x="884" y="1"/>
                    </a:cubicBezTo>
                    <a:lnTo>
                      <a:pt x="884" y="1"/>
                    </a:lnTo>
                    <a:cubicBezTo>
                      <a:pt x="884" y="1"/>
                      <a:pt x="875" y="1"/>
                      <a:pt x="875" y="1"/>
                    </a:cubicBezTo>
                    <a:lnTo>
                      <a:pt x="875" y="1"/>
                    </a:lnTo>
                    <a:cubicBezTo>
                      <a:pt x="857" y="1"/>
                      <a:pt x="848" y="10"/>
                      <a:pt x="848" y="19"/>
                    </a:cubicBez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471" name="Google Shape;924;p48"/>
              <p:cNvSpPr/>
              <p:nvPr/>
            </p:nvSpPr>
            <p:spPr>
              <a:xfrm>
                <a:off x="6945840" y="2219040"/>
                <a:ext cx="133920" cy="309960"/>
              </a:xfrm>
              <a:custGeom>
                <a:avLst/>
                <a:gdLst>
                  <a:gd name="textAreaLeft" fmla="*/ 0 w 133920"/>
                  <a:gd name="textAreaRight" fmla="*/ 134280 w 133920"/>
                  <a:gd name="textAreaTop" fmla="*/ 0 h 309960"/>
                  <a:gd name="textAreaBottom" fmla="*/ 310320 h 309960"/>
                </a:gdLst>
                <a:ahLst/>
                <a:rect l="textAreaLeft" t="textAreaTop" r="textAreaRight" b="textAreaBottom"/>
                <a:pathLst>
                  <a:path w="777" h="1794">
                    <a:moveTo>
                      <a:pt x="0" y="27"/>
                    </a:moveTo>
                    <a:cubicBezTo>
                      <a:pt x="0" y="36"/>
                      <a:pt x="9" y="54"/>
                      <a:pt x="27" y="63"/>
                    </a:cubicBezTo>
                    <a:lnTo>
                      <a:pt x="27" y="63"/>
                    </a:lnTo>
                    <a:cubicBezTo>
                      <a:pt x="375" y="143"/>
                      <a:pt x="642" y="464"/>
                      <a:pt x="678" y="839"/>
                    </a:cubicBezTo>
                    <a:lnTo>
                      <a:pt x="678" y="839"/>
                    </a:lnTo>
                    <a:cubicBezTo>
                      <a:pt x="714" y="1214"/>
                      <a:pt x="491" y="1588"/>
                      <a:pt x="152" y="1740"/>
                    </a:cubicBezTo>
                    <a:lnTo>
                      <a:pt x="152" y="1740"/>
                    </a:lnTo>
                    <a:cubicBezTo>
                      <a:pt x="134" y="1740"/>
                      <a:pt x="125" y="1758"/>
                      <a:pt x="134" y="1776"/>
                    </a:cubicBezTo>
                    <a:lnTo>
                      <a:pt x="134" y="1776"/>
                    </a:lnTo>
                    <a:cubicBezTo>
                      <a:pt x="134" y="1794"/>
                      <a:pt x="152" y="1794"/>
                      <a:pt x="161" y="1794"/>
                    </a:cubicBezTo>
                    <a:lnTo>
                      <a:pt x="161" y="1794"/>
                    </a:lnTo>
                    <a:cubicBezTo>
                      <a:pt x="161" y="1794"/>
                      <a:pt x="170" y="1794"/>
                      <a:pt x="170" y="1794"/>
                    </a:cubicBezTo>
                    <a:lnTo>
                      <a:pt x="170" y="1794"/>
                    </a:lnTo>
                    <a:cubicBezTo>
                      <a:pt x="544" y="1633"/>
                      <a:pt x="776" y="1232"/>
                      <a:pt x="741" y="830"/>
                    </a:cubicBezTo>
                    <a:lnTo>
                      <a:pt x="741" y="830"/>
                    </a:lnTo>
                    <a:cubicBezTo>
                      <a:pt x="705" y="429"/>
                      <a:pt x="419" y="81"/>
                      <a:pt x="36" y="1"/>
                    </a:cubicBezTo>
                    <a:lnTo>
                      <a:pt x="36" y="1"/>
                    </a:lnTo>
                    <a:cubicBezTo>
                      <a:pt x="36" y="1"/>
                      <a:pt x="36" y="1"/>
                      <a:pt x="27" y="1"/>
                    </a:cubicBezTo>
                    <a:lnTo>
                      <a:pt x="27" y="1"/>
                    </a:lnTo>
                    <a:cubicBezTo>
                      <a:pt x="18" y="1"/>
                      <a:pt x="0" y="9"/>
                      <a:pt x="0" y="27"/>
                    </a:cubicBez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472" name="Google Shape;925;p48"/>
              <p:cNvSpPr/>
              <p:nvPr/>
            </p:nvSpPr>
            <p:spPr>
              <a:xfrm>
                <a:off x="6376320" y="2754720"/>
                <a:ext cx="100080" cy="158760"/>
              </a:xfrm>
              <a:custGeom>
                <a:avLst/>
                <a:gdLst>
                  <a:gd name="textAreaLeft" fmla="*/ 0 w 100080"/>
                  <a:gd name="textAreaRight" fmla="*/ 100440 w 100080"/>
                  <a:gd name="textAreaTop" fmla="*/ 0 h 158760"/>
                  <a:gd name="textAreaBottom" fmla="*/ 159120 h 158760"/>
                </a:gdLst>
                <a:ahLst/>
                <a:rect l="textAreaLeft" t="textAreaTop" r="textAreaRight" b="textAreaBottom"/>
                <a:pathLst>
                  <a:path w="581" h="919">
                    <a:moveTo>
                      <a:pt x="536" y="0"/>
                    </a:moveTo>
                    <a:cubicBezTo>
                      <a:pt x="339" y="27"/>
                      <a:pt x="161" y="152"/>
                      <a:pt x="81" y="339"/>
                    </a:cubicBezTo>
                    <a:lnTo>
                      <a:pt x="81" y="339"/>
                    </a:lnTo>
                    <a:cubicBezTo>
                      <a:pt x="0" y="518"/>
                      <a:pt x="18" y="741"/>
                      <a:pt x="134" y="901"/>
                    </a:cubicBezTo>
                    <a:lnTo>
                      <a:pt x="134" y="901"/>
                    </a:lnTo>
                    <a:cubicBezTo>
                      <a:pt x="143" y="910"/>
                      <a:pt x="152" y="919"/>
                      <a:pt x="161" y="919"/>
                    </a:cubicBezTo>
                    <a:lnTo>
                      <a:pt x="161" y="919"/>
                    </a:lnTo>
                    <a:cubicBezTo>
                      <a:pt x="170" y="919"/>
                      <a:pt x="170" y="910"/>
                      <a:pt x="179" y="910"/>
                    </a:cubicBezTo>
                    <a:lnTo>
                      <a:pt x="179" y="910"/>
                    </a:lnTo>
                    <a:cubicBezTo>
                      <a:pt x="197" y="901"/>
                      <a:pt x="197" y="883"/>
                      <a:pt x="188" y="865"/>
                    </a:cubicBezTo>
                    <a:lnTo>
                      <a:pt x="188" y="865"/>
                    </a:lnTo>
                    <a:cubicBezTo>
                      <a:pt x="89" y="723"/>
                      <a:pt x="72" y="526"/>
                      <a:pt x="143" y="366"/>
                    </a:cubicBezTo>
                    <a:lnTo>
                      <a:pt x="143" y="366"/>
                    </a:lnTo>
                    <a:cubicBezTo>
                      <a:pt x="214" y="205"/>
                      <a:pt x="375" y="80"/>
                      <a:pt x="544" y="63"/>
                    </a:cubicBezTo>
                    <a:lnTo>
                      <a:pt x="544" y="63"/>
                    </a:lnTo>
                    <a:cubicBezTo>
                      <a:pt x="562" y="63"/>
                      <a:pt x="580" y="45"/>
                      <a:pt x="571" y="27"/>
                    </a:cubicBezTo>
                    <a:lnTo>
                      <a:pt x="571" y="27"/>
                    </a:lnTo>
                    <a:cubicBezTo>
                      <a:pt x="571" y="9"/>
                      <a:pt x="562" y="0"/>
                      <a:pt x="544" y="0"/>
                    </a:cubicBezTo>
                    <a:lnTo>
                      <a:pt x="544" y="0"/>
                    </a:lnTo>
                    <a:cubicBezTo>
                      <a:pt x="544" y="0"/>
                      <a:pt x="544" y="0"/>
                      <a:pt x="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79560" bIns="79560" anchor="ctr">
                <a:noAutofit/>
              </a:bodyPr>
              <a:p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473" name="Google Shape;926;p48"/>
              <p:cNvSpPr/>
              <p:nvPr/>
            </p:nvSpPr>
            <p:spPr>
              <a:xfrm>
                <a:off x="6629400" y="2109600"/>
                <a:ext cx="56880" cy="63000"/>
              </a:xfrm>
              <a:custGeom>
                <a:avLst/>
                <a:gdLst>
                  <a:gd name="textAreaLeft" fmla="*/ 0 w 56880"/>
                  <a:gd name="textAreaRight" fmla="*/ 57240 w 56880"/>
                  <a:gd name="textAreaTop" fmla="*/ 0 h 63000"/>
                  <a:gd name="textAreaBottom" fmla="*/ 63360 h 63000"/>
                </a:gdLst>
                <a:ahLst/>
                <a:rect l="textAreaLeft" t="textAreaTop" r="textAreaRight" b="textAreaBottom"/>
                <a:pathLst>
                  <a:path w="331" h="366">
                    <a:moveTo>
                      <a:pt x="54" y="98"/>
                    </a:moveTo>
                    <a:cubicBezTo>
                      <a:pt x="0" y="179"/>
                      <a:pt x="9" y="286"/>
                      <a:pt x="72" y="357"/>
                    </a:cubicBezTo>
                    <a:lnTo>
                      <a:pt x="72" y="357"/>
                    </a:lnTo>
                    <a:cubicBezTo>
                      <a:pt x="72" y="366"/>
                      <a:pt x="81" y="366"/>
                      <a:pt x="90" y="366"/>
                    </a:cubicBezTo>
                    <a:lnTo>
                      <a:pt x="90" y="366"/>
                    </a:lnTo>
                    <a:cubicBezTo>
                      <a:pt x="98" y="366"/>
                      <a:pt x="107" y="366"/>
                      <a:pt x="116" y="366"/>
                    </a:cubicBezTo>
                    <a:lnTo>
                      <a:pt x="116" y="366"/>
                    </a:lnTo>
                    <a:cubicBezTo>
                      <a:pt x="125" y="348"/>
                      <a:pt x="125" y="330"/>
                      <a:pt x="116" y="321"/>
                    </a:cubicBezTo>
                    <a:lnTo>
                      <a:pt x="116" y="321"/>
                    </a:lnTo>
                    <a:cubicBezTo>
                      <a:pt x="72" y="268"/>
                      <a:pt x="72" y="187"/>
                      <a:pt x="107" y="134"/>
                    </a:cubicBezTo>
                    <a:lnTo>
                      <a:pt x="107" y="134"/>
                    </a:lnTo>
                    <a:cubicBezTo>
                      <a:pt x="143" y="80"/>
                      <a:pt x="223" y="54"/>
                      <a:pt x="286" y="72"/>
                    </a:cubicBezTo>
                    <a:lnTo>
                      <a:pt x="286" y="72"/>
                    </a:lnTo>
                    <a:cubicBezTo>
                      <a:pt x="295" y="72"/>
                      <a:pt x="313" y="63"/>
                      <a:pt x="321" y="45"/>
                    </a:cubicBezTo>
                    <a:lnTo>
                      <a:pt x="321" y="45"/>
                    </a:lnTo>
                    <a:cubicBezTo>
                      <a:pt x="330" y="36"/>
                      <a:pt x="321" y="18"/>
                      <a:pt x="304" y="9"/>
                    </a:cubicBezTo>
                    <a:lnTo>
                      <a:pt x="304" y="9"/>
                    </a:lnTo>
                    <a:cubicBezTo>
                      <a:pt x="277" y="0"/>
                      <a:pt x="259" y="0"/>
                      <a:pt x="241" y="0"/>
                    </a:cubicBezTo>
                    <a:lnTo>
                      <a:pt x="241" y="0"/>
                    </a:lnTo>
                    <a:cubicBezTo>
                      <a:pt x="170" y="0"/>
                      <a:pt x="98" y="36"/>
                      <a:pt x="54" y="98"/>
                    </a:cubicBez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1680" bIns="31680" anchor="ctr">
                <a:noAutofit/>
              </a:bodyPr>
              <a:p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474" name="Google Shape;927;p48"/>
              <p:cNvSpPr/>
              <p:nvPr/>
            </p:nvSpPr>
            <p:spPr>
              <a:xfrm>
                <a:off x="5757480" y="1958400"/>
                <a:ext cx="1615320" cy="1223640"/>
              </a:xfrm>
              <a:custGeom>
                <a:avLst/>
                <a:gdLst>
                  <a:gd name="textAreaLeft" fmla="*/ 0 w 1615320"/>
                  <a:gd name="textAreaRight" fmla="*/ 1615680 w 1615320"/>
                  <a:gd name="textAreaTop" fmla="*/ 0 h 1223640"/>
                  <a:gd name="textAreaBottom" fmla="*/ 1224000 h 1223640"/>
                </a:gdLst>
                <a:ahLst/>
                <a:rect l="textAreaLeft" t="textAreaTop" r="textAreaRight" b="textAreaBottom"/>
                <a:pathLst>
                  <a:path w="9342" h="7076">
                    <a:moveTo>
                      <a:pt x="2865" y="54"/>
                    </a:moveTo>
                    <a:cubicBezTo>
                      <a:pt x="2704" y="90"/>
                      <a:pt x="2561" y="135"/>
                      <a:pt x="2419" y="197"/>
                    </a:cubicBezTo>
                    <a:lnTo>
                      <a:pt x="2419" y="197"/>
                    </a:lnTo>
                    <a:cubicBezTo>
                      <a:pt x="2419" y="197"/>
                      <a:pt x="2419" y="197"/>
                      <a:pt x="2419" y="206"/>
                    </a:cubicBezTo>
                    <a:lnTo>
                      <a:pt x="2419" y="206"/>
                    </a:lnTo>
                    <a:cubicBezTo>
                      <a:pt x="2062" y="367"/>
                      <a:pt x="1776" y="643"/>
                      <a:pt x="1651" y="964"/>
                    </a:cubicBezTo>
                    <a:lnTo>
                      <a:pt x="1651" y="964"/>
                    </a:lnTo>
                    <a:cubicBezTo>
                      <a:pt x="1633" y="1009"/>
                      <a:pt x="1607" y="1045"/>
                      <a:pt x="1580" y="1089"/>
                    </a:cubicBezTo>
                    <a:lnTo>
                      <a:pt x="1580" y="1089"/>
                    </a:lnTo>
                    <a:cubicBezTo>
                      <a:pt x="1571" y="1089"/>
                      <a:pt x="1562" y="1098"/>
                      <a:pt x="1562" y="1116"/>
                    </a:cubicBezTo>
                    <a:lnTo>
                      <a:pt x="1562" y="1116"/>
                    </a:lnTo>
                    <a:cubicBezTo>
                      <a:pt x="1562" y="1116"/>
                      <a:pt x="1562" y="1116"/>
                      <a:pt x="1562" y="1116"/>
                    </a:cubicBezTo>
                    <a:lnTo>
                      <a:pt x="1562" y="1116"/>
                    </a:lnTo>
                    <a:cubicBezTo>
                      <a:pt x="1446" y="1277"/>
                      <a:pt x="1259" y="1401"/>
                      <a:pt x="1089" y="1535"/>
                    </a:cubicBezTo>
                    <a:lnTo>
                      <a:pt x="1089" y="1535"/>
                    </a:lnTo>
                    <a:cubicBezTo>
                      <a:pt x="866" y="1696"/>
                      <a:pt x="634" y="1856"/>
                      <a:pt x="527" y="2071"/>
                    </a:cubicBezTo>
                    <a:lnTo>
                      <a:pt x="527" y="2071"/>
                    </a:lnTo>
                    <a:cubicBezTo>
                      <a:pt x="402" y="2311"/>
                      <a:pt x="402" y="2561"/>
                      <a:pt x="411" y="2802"/>
                    </a:cubicBezTo>
                    <a:lnTo>
                      <a:pt x="411" y="2802"/>
                    </a:lnTo>
                    <a:cubicBezTo>
                      <a:pt x="411" y="3052"/>
                      <a:pt x="411" y="3293"/>
                      <a:pt x="277" y="3525"/>
                    </a:cubicBezTo>
                    <a:lnTo>
                      <a:pt x="277" y="3525"/>
                    </a:lnTo>
                    <a:cubicBezTo>
                      <a:pt x="1" y="3989"/>
                      <a:pt x="90" y="4649"/>
                      <a:pt x="492" y="5095"/>
                    </a:cubicBezTo>
                    <a:lnTo>
                      <a:pt x="492" y="5095"/>
                    </a:lnTo>
                    <a:cubicBezTo>
                      <a:pt x="732" y="5362"/>
                      <a:pt x="1071" y="5559"/>
                      <a:pt x="1473" y="5657"/>
                    </a:cubicBezTo>
                    <a:lnTo>
                      <a:pt x="1473" y="5657"/>
                    </a:lnTo>
                    <a:cubicBezTo>
                      <a:pt x="1473" y="5657"/>
                      <a:pt x="1473" y="5657"/>
                      <a:pt x="1482" y="5657"/>
                    </a:cubicBezTo>
                    <a:lnTo>
                      <a:pt x="1482" y="5657"/>
                    </a:lnTo>
                    <a:cubicBezTo>
                      <a:pt x="1491" y="5657"/>
                      <a:pt x="1509" y="5648"/>
                      <a:pt x="1509" y="5630"/>
                    </a:cubicBezTo>
                    <a:lnTo>
                      <a:pt x="1509" y="5630"/>
                    </a:lnTo>
                    <a:cubicBezTo>
                      <a:pt x="1509" y="5621"/>
                      <a:pt x="1509" y="5621"/>
                      <a:pt x="1509" y="5612"/>
                    </a:cubicBezTo>
                    <a:lnTo>
                      <a:pt x="1509" y="5612"/>
                    </a:lnTo>
                    <a:cubicBezTo>
                      <a:pt x="1660" y="5987"/>
                      <a:pt x="1937" y="6299"/>
                      <a:pt x="2294" y="6469"/>
                    </a:cubicBezTo>
                    <a:lnTo>
                      <a:pt x="2294" y="6469"/>
                    </a:lnTo>
                    <a:cubicBezTo>
                      <a:pt x="2508" y="6567"/>
                      <a:pt x="2749" y="6620"/>
                      <a:pt x="2981" y="6665"/>
                    </a:cubicBezTo>
                    <a:lnTo>
                      <a:pt x="2981" y="6665"/>
                    </a:lnTo>
                    <a:cubicBezTo>
                      <a:pt x="3132" y="6692"/>
                      <a:pt x="3284" y="6718"/>
                      <a:pt x="3427" y="6763"/>
                    </a:cubicBezTo>
                    <a:lnTo>
                      <a:pt x="3427" y="6763"/>
                    </a:lnTo>
                    <a:cubicBezTo>
                      <a:pt x="3534" y="6799"/>
                      <a:pt x="3650" y="6843"/>
                      <a:pt x="3757" y="6879"/>
                    </a:cubicBezTo>
                    <a:lnTo>
                      <a:pt x="3757" y="6879"/>
                    </a:lnTo>
                    <a:cubicBezTo>
                      <a:pt x="3944" y="6959"/>
                      <a:pt x="4140" y="7031"/>
                      <a:pt x="4337" y="7057"/>
                    </a:cubicBezTo>
                    <a:lnTo>
                      <a:pt x="4337" y="7057"/>
                    </a:lnTo>
                    <a:cubicBezTo>
                      <a:pt x="4408" y="7066"/>
                      <a:pt x="4479" y="7075"/>
                      <a:pt x="4551" y="7075"/>
                    </a:cubicBezTo>
                    <a:lnTo>
                      <a:pt x="4551" y="7075"/>
                    </a:lnTo>
                    <a:cubicBezTo>
                      <a:pt x="5068" y="7075"/>
                      <a:pt x="5541" y="6808"/>
                      <a:pt x="5871" y="6558"/>
                    </a:cubicBezTo>
                    <a:lnTo>
                      <a:pt x="5871" y="6558"/>
                    </a:lnTo>
                    <a:cubicBezTo>
                      <a:pt x="6076" y="6406"/>
                      <a:pt x="6263" y="6237"/>
                      <a:pt x="6451" y="6076"/>
                    </a:cubicBezTo>
                    <a:lnTo>
                      <a:pt x="6451" y="6076"/>
                    </a:lnTo>
                    <a:cubicBezTo>
                      <a:pt x="6665" y="5880"/>
                      <a:pt x="6888" y="5684"/>
                      <a:pt x="7129" y="5514"/>
                    </a:cubicBezTo>
                    <a:lnTo>
                      <a:pt x="7129" y="5514"/>
                    </a:lnTo>
                    <a:cubicBezTo>
                      <a:pt x="7245" y="5434"/>
                      <a:pt x="7370" y="5362"/>
                      <a:pt x="7495" y="5282"/>
                    </a:cubicBezTo>
                    <a:lnTo>
                      <a:pt x="7495" y="5282"/>
                    </a:lnTo>
                    <a:cubicBezTo>
                      <a:pt x="7691" y="5157"/>
                      <a:pt x="7905" y="5032"/>
                      <a:pt x="8092" y="4872"/>
                    </a:cubicBezTo>
                    <a:lnTo>
                      <a:pt x="8092" y="4872"/>
                    </a:lnTo>
                    <a:cubicBezTo>
                      <a:pt x="8217" y="4756"/>
                      <a:pt x="8333" y="4640"/>
                      <a:pt x="8440" y="4506"/>
                    </a:cubicBezTo>
                    <a:lnTo>
                      <a:pt x="8440" y="4506"/>
                    </a:lnTo>
                    <a:lnTo>
                      <a:pt x="8440" y="4506"/>
                    </a:lnTo>
                    <a:lnTo>
                      <a:pt x="8440" y="4506"/>
                    </a:lnTo>
                    <a:cubicBezTo>
                      <a:pt x="8529" y="4399"/>
                      <a:pt x="8610" y="4283"/>
                      <a:pt x="8699" y="4176"/>
                    </a:cubicBezTo>
                    <a:lnTo>
                      <a:pt x="8699" y="4176"/>
                    </a:lnTo>
                    <a:cubicBezTo>
                      <a:pt x="8949" y="3846"/>
                      <a:pt x="9261" y="3427"/>
                      <a:pt x="9323" y="2945"/>
                    </a:cubicBezTo>
                    <a:lnTo>
                      <a:pt x="9323" y="2945"/>
                    </a:lnTo>
                    <a:cubicBezTo>
                      <a:pt x="9332" y="2865"/>
                      <a:pt x="9341" y="2784"/>
                      <a:pt x="9332" y="2686"/>
                    </a:cubicBezTo>
                    <a:lnTo>
                      <a:pt x="9332" y="2686"/>
                    </a:lnTo>
                    <a:cubicBezTo>
                      <a:pt x="9332" y="2686"/>
                      <a:pt x="9332" y="2677"/>
                      <a:pt x="9332" y="2668"/>
                    </a:cubicBezTo>
                    <a:lnTo>
                      <a:pt x="9332" y="2668"/>
                    </a:lnTo>
                    <a:cubicBezTo>
                      <a:pt x="9297" y="2106"/>
                      <a:pt x="9002" y="1375"/>
                      <a:pt x="8458" y="1241"/>
                    </a:cubicBezTo>
                    <a:lnTo>
                      <a:pt x="8458" y="1241"/>
                    </a:lnTo>
                    <a:cubicBezTo>
                      <a:pt x="8235" y="1187"/>
                      <a:pt x="7994" y="1214"/>
                      <a:pt x="7780" y="1259"/>
                    </a:cubicBezTo>
                    <a:lnTo>
                      <a:pt x="7780" y="1259"/>
                    </a:lnTo>
                    <a:cubicBezTo>
                      <a:pt x="7753" y="1187"/>
                      <a:pt x="7718" y="1134"/>
                      <a:pt x="7691" y="1071"/>
                    </a:cubicBezTo>
                    <a:lnTo>
                      <a:pt x="7691" y="1071"/>
                    </a:lnTo>
                    <a:cubicBezTo>
                      <a:pt x="7673" y="1045"/>
                      <a:pt x="7655" y="1009"/>
                      <a:pt x="7637" y="982"/>
                    </a:cubicBezTo>
                    <a:lnTo>
                      <a:pt x="7637" y="982"/>
                    </a:lnTo>
                    <a:cubicBezTo>
                      <a:pt x="7441" y="572"/>
                      <a:pt x="7200" y="331"/>
                      <a:pt x="6888" y="242"/>
                    </a:cubicBezTo>
                    <a:lnTo>
                      <a:pt x="6888" y="242"/>
                    </a:lnTo>
                    <a:cubicBezTo>
                      <a:pt x="6656" y="170"/>
                      <a:pt x="6406" y="206"/>
                      <a:pt x="6165" y="233"/>
                    </a:cubicBezTo>
                    <a:lnTo>
                      <a:pt x="6165" y="233"/>
                    </a:lnTo>
                    <a:cubicBezTo>
                      <a:pt x="6094" y="242"/>
                      <a:pt x="6014" y="251"/>
                      <a:pt x="5942" y="260"/>
                    </a:cubicBezTo>
                    <a:lnTo>
                      <a:pt x="5942" y="260"/>
                    </a:lnTo>
                    <a:cubicBezTo>
                      <a:pt x="5478" y="295"/>
                      <a:pt x="5006" y="215"/>
                      <a:pt x="4542" y="135"/>
                    </a:cubicBezTo>
                    <a:lnTo>
                      <a:pt x="4542" y="135"/>
                    </a:lnTo>
                    <a:lnTo>
                      <a:pt x="4408" y="117"/>
                    </a:lnTo>
                    <a:cubicBezTo>
                      <a:pt x="4087" y="54"/>
                      <a:pt x="3739" y="1"/>
                      <a:pt x="3400" y="1"/>
                    </a:cubicBezTo>
                    <a:lnTo>
                      <a:pt x="3400" y="1"/>
                    </a:lnTo>
                    <a:cubicBezTo>
                      <a:pt x="3221" y="1"/>
                      <a:pt x="3043" y="19"/>
                      <a:pt x="2865" y="54"/>
                    </a:cubicBezTo>
                    <a:moveTo>
                      <a:pt x="2579" y="884"/>
                    </a:moveTo>
                    <a:cubicBezTo>
                      <a:pt x="2552" y="875"/>
                      <a:pt x="2526" y="848"/>
                      <a:pt x="2499" y="813"/>
                    </a:cubicBezTo>
                    <a:lnTo>
                      <a:pt x="2499" y="813"/>
                    </a:lnTo>
                    <a:cubicBezTo>
                      <a:pt x="2383" y="643"/>
                      <a:pt x="2365" y="429"/>
                      <a:pt x="2454" y="251"/>
                    </a:cubicBezTo>
                    <a:lnTo>
                      <a:pt x="2454" y="251"/>
                    </a:lnTo>
                    <a:cubicBezTo>
                      <a:pt x="2588" y="197"/>
                      <a:pt x="2722" y="144"/>
                      <a:pt x="2873" y="117"/>
                    </a:cubicBezTo>
                    <a:lnTo>
                      <a:pt x="2873" y="117"/>
                    </a:lnTo>
                    <a:cubicBezTo>
                      <a:pt x="3346" y="19"/>
                      <a:pt x="3828" y="81"/>
                      <a:pt x="4292" y="153"/>
                    </a:cubicBezTo>
                    <a:lnTo>
                      <a:pt x="4292" y="153"/>
                    </a:lnTo>
                    <a:cubicBezTo>
                      <a:pt x="4292" y="161"/>
                      <a:pt x="4301" y="170"/>
                      <a:pt x="4310" y="170"/>
                    </a:cubicBezTo>
                    <a:lnTo>
                      <a:pt x="4310" y="170"/>
                    </a:lnTo>
                    <a:cubicBezTo>
                      <a:pt x="4372" y="188"/>
                      <a:pt x="4426" y="251"/>
                      <a:pt x="4435" y="322"/>
                    </a:cubicBezTo>
                    <a:lnTo>
                      <a:pt x="4435" y="322"/>
                    </a:lnTo>
                    <a:cubicBezTo>
                      <a:pt x="4435" y="385"/>
                      <a:pt x="4390" y="456"/>
                      <a:pt x="4319" y="474"/>
                    </a:cubicBezTo>
                    <a:lnTo>
                      <a:pt x="4319" y="474"/>
                    </a:lnTo>
                    <a:cubicBezTo>
                      <a:pt x="4310" y="483"/>
                      <a:pt x="4301" y="500"/>
                      <a:pt x="4301" y="518"/>
                    </a:cubicBezTo>
                    <a:lnTo>
                      <a:pt x="4301" y="518"/>
                    </a:lnTo>
                    <a:cubicBezTo>
                      <a:pt x="4310" y="527"/>
                      <a:pt x="4319" y="536"/>
                      <a:pt x="4328" y="536"/>
                    </a:cubicBezTo>
                    <a:lnTo>
                      <a:pt x="4328" y="536"/>
                    </a:lnTo>
                    <a:cubicBezTo>
                      <a:pt x="4337" y="536"/>
                      <a:pt x="4337" y="536"/>
                      <a:pt x="4345" y="536"/>
                    </a:cubicBezTo>
                    <a:lnTo>
                      <a:pt x="4345" y="536"/>
                    </a:lnTo>
                    <a:cubicBezTo>
                      <a:pt x="4435" y="509"/>
                      <a:pt x="4497" y="411"/>
                      <a:pt x="4497" y="313"/>
                    </a:cubicBezTo>
                    <a:lnTo>
                      <a:pt x="4497" y="313"/>
                    </a:lnTo>
                    <a:cubicBezTo>
                      <a:pt x="4497" y="269"/>
                      <a:pt x="4470" y="224"/>
                      <a:pt x="4444" y="179"/>
                    </a:cubicBezTo>
                    <a:lnTo>
                      <a:pt x="4444" y="179"/>
                    </a:lnTo>
                    <a:lnTo>
                      <a:pt x="4533" y="197"/>
                    </a:lnTo>
                    <a:cubicBezTo>
                      <a:pt x="4899" y="260"/>
                      <a:pt x="5273" y="331"/>
                      <a:pt x="5648" y="331"/>
                    </a:cubicBezTo>
                    <a:lnTo>
                      <a:pt x="5648" y="331"/>
                    </a:lnTo>
                    <a:cubicBezTo>
                      <a:pt x="5648" y="331"/>
                      <a:pt x="5648" y="331"/>
                      <a:pt x="5657" y="331"/>
                    </a:cubicBezTo>
                    <a:lnTo>
                      <a:pt x="5657" y="331"/>
                    </a:lnTo>
                    <a:cubicBezTo>
                      <a:pt x="5666" y="331"/>
                      <a:pt x="5666" y="331"/>
                      <a:pt x="5675" y="331"/>
                    </a:cubicBezTo>
                    <a:lnTo>
                      <a:pt x="5675" y="331"/>
                    </a:lnTo>
                    <a:lnTo>
                      <a:pt x="5684" y="331"/>
                    </a:lnTo>
                    <a:cubicBezTo>
                      <a:pt x="5826" y="340"/>
                      <a:pt x="5960" y="465"/>
                      <a:pt x="6014" y="599"/>
                    </a:cubicBezTo>
                    <a:lnTo>
                      <a:pt x="6014" y="599"/>
                    </a:lnTo>
                    <a:cubicBezTo>
                      <a:pt x="6076" y="732"/>
                      <a:pt x="6032" y="911"/>
                      <a:pt x="5916" y="1009"/>
                    </a:cubicBezTo>
                    <a:lnTo>
                      <a:pt x="5916" y="1009"/>
                    </a:lnTo>
                    <a:cubicBezTo>
                      <a:pt x="5907" y="1018"/>
                      <a:pt x="5907" y="1027"/>
                      <a:pt x="5907" y="1036"/>
                    </a:cubicBezTo>
                    <a:lnTo>
                      <a:pt x="5907" y="1036"/>
                    </a:lnTo>
                    <a:cubicBezTo>
                      <a:pt x="5907" y="1054"/>
                      <a:pt x="5916" y="1062"/>
                      <a:pt x="5924" y="1062"/>
                    </a:cubicBezTo>
                    <a:lnTo>
                      <a:pt x="5924" y="1062"/>
                    </a:lnTo>
                    <a:lnTo>
                      <a:pt x="6005" y="1089"/>
                    </a:lnTo>
                    <a:cubicBezTo>
                      <a:pt x="6014" y="1089"/>
                      <a:pt x="6014" y="1089"/>
                      <a:pt x="6014" y="1089"/>
                    </a:cubicBezTo>
                    <a:lnTo>
                      <a:pt x="6014" y="1089"/>
                    </a:lnTo>
                    <a:cubicBezTo>
                      <a:pt x="6032" y="1089"/>
                      <a:pt x="6040" y="1080"/>
                      <a:pt x="6049" y="1062"/>
                    </a:cubicBezTo>
                    <a:lnTo>
                      <a:pt x="6049" y="1062"/>
                    </a:lnTo>
                    <a:cubicBezTo>
                      <a:pt x="6049" y="1054"/>
                      <a:pt x="6040" y="1036"/>
                      <a:pt x="6023" y="1027"/>
                    </a:cubicBezTo>
                    <a:lnTo>
                      <a:pt x="6023" y="1027"/>
                    </a:lnTo>
                    <a:lnTo>
                      <a:pt x="5996" y="1018"/>
                    </a:lnTo>
                    <a:cubicBezTo>
                      <a:pt x="6103" y="902"/>
                      <a:pt x="6139" y="724"/>
                      <a:pt x="6076" y="572"/>
                    </a:cubicBezTo>
                    <a:lnTo>
                      <a:pt x="6076" y="572"/>
                    </a:lnTo>
                    <a:cubicBezTo>
                      <a:pt x="6032" y="474"/>
                      <a:pt x="5960" y="385"/>
                      <a:pt x="5862" y="331"/>
                    </a:cubicBezTo>
                    <a:lnTo>
                      <a:pt x="5862" y="331"/>
                    </a:lnTo>
                    <a:cubicBezTo>
                      <a:pt x="5889" y="322"/>
                      <a:pt x="5916" y="322"/>
                      <a:pt x="5942" y="322"/>
                    </a:cubicBezTo>
                    <a:lnTo>
                      <a:pt x="5942" y="322"/>
                    </a:lnTo>
                    <a:cubicBezTo>
                      <a:pt x="6023" y="313"/>
                      <a:pt x="6103" y="304"/>
                      <a:pt x="6174" y="295"/>
                    </a:cubicBezTo>
                    <a:lnTo>
                      <a:pt x="6174" y="295"/>
                    </a:lnTo>
                    <a:cubicBezTo>
                      <a:pt x="6406" y="269"/>
                      <a:pt x="6647" y="242"/>
                      <a:pt x="6870" y="304"/>
                    </a:cubicBezTo>
                    <a:lnTo>
                      <a:pt x="6870" y="304"/>
                    </a:lnTo>
                    <a:cubicBezTo>
                      <a:pt x="6906" y="313"/>
                      <a:pt x="6933" y="322"/>
                      <a:pt x="6959" y="331"/>
                    </a:cubicBezTo>
                    <a:lnTo>
                      <a:pt x="6959" y="331"/>
                    </a:lnTo>
                    <a:cubicBezTo>
                      <a:pt x="6950" y="349"/>
                      <a:pt x="6950" y="358"/>
                      <a:pt x="6959" y="367"/>
                    </a:cubicBezTo>
                    <a:lnTo>
                      <a:pt x="6959" y="367"/>
                    </a:lnTo>
                    <a:cubicBezTo>
                      <a:pt x="7022" y="429"/>
                      <a:pt x="7066" y="509"/>
                      <a:pt x="7075" y="599"/>
                    </a:cubicBezTo>
                    <a:lnTo>
                      <a:pt x="7075" y="599"/>
                    </a:lnTo>
                    <a:cubicBezTo>
                      <a:pt x="7075" y="616"/>
                      <a:pt x="7093" y="625"/>
                      <a:pt x="7111" y="625"/>
                    </a:cubicBezTo>
                    <a:lnTo>
                      <a:pt x="7111" y="625"/>
                    </a:lnTo>
                    <a:cubicBezTo>
                      <a:pt x="7111" y="625"/>
                      <a:pt x="7111" y="625"/>
                      <a:pt x="7111" y="625"/>
                    </a:cubicBezTo>
                    <a:lnTo>
                      <a:pt x="7111" y="625"/>
                    </a:lnTo>
                    <a:cubicBezTo>
                      <a:pt x="7129" y="625"/>
                      <a:pt x="7138" y="608"/>
                      <a:pt x="7138" y="590"/>
                    </a:cubicBezTo>
                    <a:lnTo>
                      <a:pt x="7138" y="590"/>
                    </a:lnTo>
                    <a:cubicBezTo>
                      <a:pt x="7129" y="518"/>
                      <a:pt x="7102" y="447"/>
                      <a:pt x="7057" y="385"/>
                    </a:cubicBezTo>
                    <a:lnTo>
                      <a:pt x="7057" y="385"/>
                    </a:lnTo>
                    <a:cubicBezTo>
                      <a:pt x="7263" y="500"/>
                      <a:pt x="7441" y="706"/>
                      <a:pt x="7584" y="1009"/>
                    </a:cubicBezTo>
                    <a:lnTo>
                      <a:pt x="7584" y="1009"/>
                    </a:lnTo>
                    <a:cubicBezTo>
                      <a:pt x="7602" y="1045"/>
                      <a:pt x="7619" y="1071"/>
                      <a:pt x="7637" y="1098"/>
                    </a:cubicBezTo>
                    <a:lnTo>
                      <a:pt x="7637" y="1098"/>
                    </a:lnTo>
                    <a:cubicBezTo>
                      <a:pt x="7664" y="1161"/>
                      <a:pt x="7691" y="1205"/>
                      <a:pt x="7718" y="1277"/>
                    </a:cubicBezTo>
                    <a:lnTo>
                      <a:pt x="7718" y="1277"/>
                    </a:lnTo>
                    <a:cubicBezTo>
                      <a:pt x="7664" y="1294"/>
                      <a:pt x="7611" y="1303"/>
                      <a:pt x="7557" y="1321"/>
                    </a:cubicBezTo>
                    <a:lnTo>
                      <a:pt x="7557" y="1321"/>
                    </a:lnTo>
                    <a:cubicBezTo>
                      <a:pt x="7414" y="1366"/>
                      <a:pt x="7280" y="1294"/>
                      <a:pt x="7138" y="1223"/>
                    </a:cubicBezTo>
                    <a:lnTo>
                      <a:pt x="7138" y="1223"/>
                    </a:lnTo>
                    <a:cubicBezTo>
                      <a:pt x="7013" y="1161"/>
                      <a:pt x="6888" y="1098"/>
                      <a:pt x="6736" y="1107"/>
                    </a:cubicBezTo>
                    <a:lnTo>
                      <a:pt x="6736" y="1107"/>
                    </a:lnTo>
                    <a:lnTo>
                      <a:pt x="6736" y="1107"/>
                    </a:lnTo>
                    <a:lnTo>
                      <a:pt x="6736" y="1107"/>
                    </a:lnTo>
                    <a:cubicBezTo>
                      <a:pt x="6727" y="1107"/>
                      <a:pt x="6718" y="1107"/>
                      <a:pt x="6710" y="1107"/>
                    </a:cubicBezTo>
                    <a:lnTo>
                      <a:pt x="6710" y="1107"/>
                    </a:lnTo>
                    <a:cubicBezTo>
                      <a:pt x="6558" y="1116"/>
                      <a:pt x="6397" y="1178"/>
                      <a:pt x="6246" y="1232"/>
                    </a:cubicBezTo>
                    <a:lnTo>
                      <a:pt x="6246" y="1232"/>
                    </a:lnTo>
                    <a:cubicBezTo>
                      <a:pt x="6040" y="1312"/>
                      <a:pt x="5826" y="1393"/>
                      <a:pt x="5630" y="1348"/>
                    </a:cubicBezTo>
                    <a:lnTo>
                      <a:pt x="5630" y="1348"/>
                    </a:lnTo>
                    <a:cubicBezTo>
                      <a:pt x="5166" y="1250"/>
                      <a:pt x="4818" y="1286"/>
                      <a:pt x="4560" y="1464"/>
                    </a:cubicBezTo>
                    <a:lnTo>
                      <a:pt x="4560" y="1464"/>
                    </a:lnTo>
                    <a:cubicBezTo>
                      <a:pt x="4461" y="1526"/>
                      <a:pt x="4337" y="1589"/>
                      <a:pt x="4212" y="1642"/>
                    </a:cubicBezTo>
                    <a:lnTo>
                      <a:pt x="4212" y="1642"/>
                    </a:lnTo>
                    <a:cubicBezTo>
                      <a:pt x="4238" y="1455"/>
                      <a:pt x="4221" y="1205"/>
                      <a:pt x="4140" y="1071"/>
                    </a:cubicBezTo>
                    <a:lnTo>
                      <a:pt x="4140" y="1071"/>
                    </a:lnTo>
                    <a:cubicBezTo>
                      <a:pt x="4042" y="920"/>
                      <a:pt x="3873" y="813"/>
                      <a:pt x="3703" y="777"/>
                    </a:cubicBezTo>
                    <a:lnTo>
                      <a:pt x="3703" y="777"/>
                    </a:lnTo>
                    <a:cubicBezTo>
                      <a:pt x="3667" y="777"/>
                      <a:pt x="3623" y="768"/>
                      <a:pt x="3596" y="768"/>
                    </a:cubicBezTo>
                    <a:lnTo>
                      <a:pt x="3596" y="768"/>
                    </a:lnTo>
                    <a:cubicBezTo>
                      <a:pt x="3543" y="768"/>
                      <a:pt x="3489" y="759"/>
                      <a:pt x="3444" y="750"/>
                    </a:cubicBezTo>
                    <a:lnTo>
                      <a:pt x="3444" y="750"/>
                    </a:lnTo>
                    <a:cubicBezTo>
                      <a:pt x="3364" y="724"/>
                      <a:pt x="3293" y="670"/>
                      <a:pt x="3284" y="599"/>
                    </a:cubicBezTo>
                    <a:lnTo>
                      <a:pt x="3284" y="599"/>
                    </a:lnTo>
                    <a:cubicBezTo>
                      <a:pt x="3284" y="581"/>
                      <a:pt x="3266" y="572"/>
                      <a:pt x="3257" y="572"/>
                    </a:cubicBezTo>
                    <a:lnTo>
                      <a:pt x="3257" y="572"/>
                    </a:lnTo>
                    <a:cubicBezTo>
                      <a:pt x="3239" y="572"/>
                      <a:pt x="3221" y="590"/>
                      <a:pt x="3221" y="608"/>
                    </a:cubicBezTo>
                    <a:lnTo>
                      <a:pt x="3221" y="608"/>
                    </a:lnTo>
                    <a:cubicBezTo>
                      <a:pt x="3230" y="706"/>
                      <a:pt x="3328" y="786"/>
                      <a:pt x="3427" y="804"/>
                    </a:cubicBezTo>
                    <a:lnTo>
                      <a:pt x="3427" y="804"/>
                    </a:lnTo>
                    <a:cubicBezTo>
                      <a:pt x="3480" y="822"/>
                      <a:pt x="3534" y="831"/>
                      <a:pt x="3587" y="831"/>
                    </a:cubicBezTo>
                    <a:lnTo>
                      <a:pt x="3587" y="831"/>
                    </a:lnTo>
                    <a:cubicBezTo>
                      <a:pt x="3623" y="831"/>
                      <a:pt x="3659" y="839"/>
                      <a:pt x="3685" y="839"/>
                    </a:cubicBezTo>
                    <a:lnTo>
                      <a:pt x="3685" y="839"/>
                    </a:lnTo>
                    <a:cubicBezTo>
                      <a:pt x="3846" y="866"/>
                      <a:pt x="3998" y="964"/>
                      <a:pt x="4087" y="1098"/>
                    </a:cubicBezTo>
                    <a:lnTo>
                      <a:pt x="4087" y="1098"/>
                    </a:lnTo>
                    <a:cubicBezTo>
                      <a:pt x="4167" y="1232"/>
                      <a:pt x="4176" y="1500"/>
                      <a:pt x="4140" y="1669"/>
                    </a:cubicBezTo>
                    <a:lnTo>
                      <a:pt x="4140" y="1669"/>
                    </a:lnTo>
                    <a:cubicBezTo>
                      <a:pt x="4131" y="1669"/>
                      <a:pt x="4122" y="1678"/>
                      <a:pt x="4114" y="1678"/>
                    </a:cubicBezTo>
                    <a:lnTo>
                      <a:pt x="4114" y="1678"/>
                    </a:lnTo>
                    <a:cubicBezTo>
                      <a:pt x="3971" y="1732"/>
                      <a:pt x="3828" y="1794"/>
                      <a:pt x="3712" y="1865"/>
                    </a:cubicBezTo>
                    <a:lnTo>
                      <a:pt x="3712" y="1865"/>
                    </a:lnTo>
                    <a:cubicBezTo>
                      <a:pt x="3676" y="1865"/>
                      <a:pt x="3650" y="1874"/>
                      <a:pt x="3632" y="1883"/>
                    </a:cubicBezTo>
                    <a:lnTo>
                      <a:pt x="3632" y="1883"/>
                    </a:lnTo>
                    <a:cubicBezTo>
                      <a:pt x="3623" y="1883"/>
                      <a:pt x="3623" y="1883"/>
                      <a:pt x="3623" y="1883"/>
                    </a:cubicBezTo>
                    <a:lnTo>
                      <a:pt x="3623" y="1883"/>
                    </a:lnTo>
                    <a:cubicBezTo>
                      <a:pt x="3632" y="1874"/>
                      <a:pt x="3623" y="1856"/>
                      <a:pt x="3614" y="1848"/>
                    </a:cubicBezTo>
                    <a:lnTo>
                      <a:pt x="3614" y="1848"/>
                    </a:lnTo>
                    <a:cubicBezTo>
                      <a:pt x="3507" y="1767"/>
                      <a:pt x="3364" y="1740"/>
                      <a:pt x="3230" y="1776"/>
                    </a:cubicBezTo>
                    <a:lnTo>
                      <a:pt x="3230" y="1776"/>
                    </a:lnTo>
                    <a:cubicBezTo>
                      <a:pt x="3105" y="1803"/>
                      <a:pt x="2989" y="1892"/>
                      <a:pt x="2927" y="2008"/>
                    </a:cubicBezTo>
                    <a:lnTo>
                      <a:pt x="2927" y="2008"/>
                    </a:lnTo>
                    <a:cubicBezTo>
                      <a:pt x="2927" y="2026"/>
                      <a:pt x="2927" y="2044"/>
                      <a:pt x="2945" y="2053"/>
                    </a:cubicBezTo>
                    <a:lnTo>
                      <a:pt x="2945" y="2053"/>
                    </a:lnTo>
                    <a:cubicBezTo>
                      <a:pt x="2945" y="2053"/>
                      <a:pt x="2954" y="2062"/>
                      <a:pt x="2963" y="2062"/>
                    </a:cubicBezTo>
                    <a:lnTo>
                      <a:pt x="2963" y="2062"/>
                    </a:lnTo>
                    <a:cubicBezTo>
                      <a:pt x="2972" y="2062"/>
                      <a:pt x="2981" y="2053"/>
                      <a:pt x="2981" y="2044"/>
                    </a:cubicBezTo>
                    <a:lnTo>
                      <a:pt x="2981" y="2044"/>
                    </a:lnTo>
                    <a:lnTo>
                      <a:pt x="3025" y="1999"/>
                    </a:lnTo>
                    <a:cubicBezTo>
                      <a:pt x="3025" y="1999"/>
                      <a:pt x="3025" y="1981"/>
                      <a:pt x="3025" y="1972"/>
                    </a:cubicBezTo>
                    <a:lnTo>
                      <a:pt x="3025" y="1972"/>
                    </a:lnTo>
                    <a:cubicBezTo>
                      <a:pt x="3079" y="1910"/>
                      <a:pt x="3159" y="1856"/>
                      <a:pt x="3248" y="1830"/>
                    </a:cubicBezTo>
                    <a:lnTo>
                      <a:pt x="3248" y="1830"/>
                    </a:lnTo>
                    <a:cubicBezTo>
                      <a:pt x="3355" y="1803"/>
                      <a:pt x="3480" y="1830"/>
                      <a:pt x="3578" y="1892"/>
                    </a:cubicBezTo>
                    <a:lnTo>
                      <a:pt x="3578" y="1892"/>
                    </a:lnTo>
                    <a:cubicBezTo>
                      <a:pt x="3587" y="1901"/>
                      <a:pt x="3596" y="1901"/>
                      <a:pt x="3614" y="1901"/>
                    </a:cubicBezTo>
                    <a:lnTo>
                      <a:pt x="3614" y="1901"/>
                    </a:lnTo>
                    <a:cubicBezTo>
                      <a:pt x="3605" y="1901"/>
                      <a:pt x="3605" y="1910"/>
                      <a:pt x="3605" y="1919"/>
                    </a:cubicBezTo>
                    <a:lnTo>
                      <a:pt x="3605" y="1919"/>
                    </a:lnTo>
                    <a:cubicBezTo>
                      <a:pt x="3614" y="1919"/>
                      <a:pt x="3614" y="1919"/>
                      <a:pt x="3614" y="1919"/>
                    </a:cubicBezTo>
                    <a:lnTo>
                      <a:pt x="3614" y="1919"/>
                    </a:lnTo>
                    <a:cubicBezTo>
                      <a:pt x="3569" y="1955"/>
                      <a:pt x="3534" y="1981"/>
                      <a:pt x="3498" y="2008"/>
                    </a:cubicBezTo>
                    <a:lnTo>
                      <a:pt x="3498" y="2008"/>
                    </a:lnTo>
                    <a:cubicBezTo>
                      <a:pt x="3382" y="2133"/>
                      <a:pt x="3311" y="2267"/>
                      <a:pt x="3239" y="2392"/>
                    </a:cubicBezTo>
                    <a:lnTo>
                      <a:pt x="3239" y="2392"/>
                    </a:lnTo>
                    <a:cubicBezTo>
                      <a:pt x="3132" y="2561"/>
                      <a:pt x="3043" y="2731"/>
                      <a:pt x="2829" y="2829"/>
                    </a:cubicBezTo>
                    <a:lnTo>
                      <a:pt x="2829" y="2829"/>
                    </a:lnTo>
                    <a:cubicBezTo>
                      <a:pt x="2731" y="2882"/>
                      <a:pt x="2624" y="2945"/>
                      <a:pt x="2526" y="3007"/>
                    </a:cubicBezTo>
                    <a:lnTo>
                      <a:pt x="2526" y="3007"/>
                    </a:lnTo>
                    <a:cubicBezTo>
                      <a:pt x="2552" y="2900"/>
                      <a:pt x="2534" y="2775"/>
                      <a:pt x="2481" y="2677"/>
                    </a:cubicBezTo>
                    <a:lnTo>
                      <a:pt x="2481" y="2677"/>
                    </a:lnTo>
                    <a:cubicBezTo>
                      <a:pt x="2419" y="2552"/>
                      <a:pt x="2294" y="2463"/>
                      <a:pt x="2124" y="2401"/>
                    </a:cubicBezTo>
                    <a:lnTo>
                      <a:pt x="2124" y="2401"/>
                    </a:lnTo>
                    <a:cubicBezTo>
                      <a:pt x="2008" y="2374"/>
                      <a:pt x="1892" y="2356"/>
                      <a:pt x="1785" y="2338"/>
                    </a:cubicBezTo>
                    <a:lnTo>
                      <a:pt x="1785" y="2338"/>
                    </a:lnTo>
                    <a:cubicBezTo>
                      <a:pt x="1749" y="2338"/>
                      <a:pt x="1714" y="2329"/>
                      <a:pt x="1678" y="2329"/>
                    </a:cubicBezTo>
                    <a:lnTo>
                      <a:pt x="1678" y="2329"/>
                    </a:lnTo>
                    <a:cubicBezTo>
                      <a:pt x="1633" y="2320"/>
                      <a:pt x="1580" y="2311"/>
                      <a:pt x="1544" y="2285"/>
                    </a:cubicBezTo>
                    <a:lnTo>
                      <a:pt x="1544" y="2285"/>
                    </a:lnTo>
                    <a:cubicBezTo>
                      <a:pt x="1509" y="2267"/>
                      <a:pt x="1482" y="2231"/>
                      <a:pt x="1482" y="2187"/>
                    </a:cubicBezTo>
                    <a:lnTo>
                      <a:pt x="1482" y="2187"/>
                    </a:lnTo>
                    <a:cubicBezTo>
                      <a:pt x="1491" y="2169"/>
                      <a:pt x="1500" y="2151"/>
                      <a:pt x="1517" y="2142"/>
                    </a:cubicBezTo>
                    <a:lnTo>
                      <a:pt x="1517" y="2142"/>
                    </a:lnTo>
                    <a:cubicBezTo>
                      <a:pt x="1526" y="2133"/>
                      <a:pt x="1535" y="2133"/>
                      <a:pt x="1553" y="2133"/>
                    </a:cubicBezTo>
                    <a:lnTo>
                      <a:pt x="1553" y="2133"/>
                    </a:lnTo>
                    <a:cubicBezTo>
                      <a:pt x="1571" y="2142"/>
                      <a:pt x="1589" y="2133"/>
                      <a:pt x="1589" y="2115"/>
                    </a:cubicBezTo>
                    <a:lnTo>
                      <a:pt x="1589" y="2115"/>
                    </a:lnTo>
                    <a:cubicBezTo>
                      <a:pt x="1598" y="2097"/>
                      <a:pt x="1589" y="2079"/>
                      <a:pt x="1571" y="2079"/>
                    </a:cubicBezTo>
                    <a:lnTo>
                      <a:pt x="1571" y="2079"/>
                    </a:lnTo>
                    <a:cubicBezTo>
                      <a:pt x="1544" y="2062"/>
                      <a:pt x="1509" y="2071"/>
                      <a:pt x="1482" y="2088"/>
                    </a:cubicBezTo>
                    <a:lnTo>
                      <a:pt x="1482" y="2088"/>
                    </a:lnTo>
                    <a:cubicBezTo>
                      <a:pt x="1446" y="2106"/>
                      <a:pt x="1428" y="2142"/>
                      <a:pt x="1419" y="2187"/>
                    </a:cubicBezTo>
                    <a:lnTo>
                      <a:pt x="1419" y="2187"/>
                    </a:lnTo>
                    <a:cubicBezTo>
                      <a:pt x="1419" y="2240"/>
                      <a:pt x="1455" y="2303"/>
                      <a:pt x="1509" y="2338"/>
                    </a:cubicBezTo>
                    <a:lnTo>
                      <a:pt x="1509" y="2338"/>
                    </a:lnTo>
                    <a:cubicBezTo>
                      <a:pt x="1562" y="2374"/>
                      <a:pt x="1616" y="2383"/>
                      <a:pt x="1669" y="2392"/>
                    </a:cubicBezTo>
                    <a:lnTo>
                      <a:pt x="1669" y="2392"/>
                    </a:lnTo>
                    <a:cubicBezTo>
                      <a:pt x="1705" y="2392"/>
                      <a:pt x="1741" y="2401"/>
                      <a:pt x="1776" y="2401"/>
                    </a:cubicBezTo>
                    <a:lnTo>
                      <a:pt x="1776" y="2401"/>
                    </a:lnTo>
                    <a:cubicBezTo>
                      <a:pt x="1883" y="2418"/>
                      <a:pt x="1999" y="2427"/>
                      <a:pt x="2097" y="2463"/>
                    </a:cubicBezTo>
                    <a:lnTo>
                      <a:pt x="2097" y="2463"/>
                    </a:lnTo>
                    <a:cubicBezTo>
                      <a:pt x="2258" y="2517"/>
                      <a:pt x="2374" y="2597"/>
                      <a:pt x="2427" y="2713"/>
                    </a:cubicBezTo>
                    <a:lnTo>
                      <a:pt x="2427" y="2713"/>
                    </a:lnTo>
                    <a:cubicBezTo>
                      <a:pt x="2490" y="2838"/>
                      <a:pt x="2499" y="3016"/>
                      <a:pt x="2410" y="3088"/>
                    </a:cubicBezTo>
                    <a:lnTo>
                      <a:pt x="2410" y="3088"/>
                    </a:lnTo>
                    <a:cubicBezTo>
                      <a:pt x="2410" y="3088"/>
                      <a:pt x="2410" y="3088"/>
                      <a:pt x="2410" y="3088"/>
                    </a:cubicBezTo>
                    <a:lnTo>
                      <a:pt x="2410" y="3088"/>
                    </a:lnTo>
                    <a:cubicBezTo>
                      <a:pt x="2178" y="3248"/>
                      <a:pt x="1990" y="3435"/>
                      <a:pt x="1830" y="3641"/>
                    </a:cubicBezTo>
                    <a:lnTo>
                      <a:pt x="1830" y="3641"/>
                    </a:lnTo>
                    <a:cubicBezTo>
                      <a:pt x="1856" y="3435"/>
                      <a:pt x="1776" y="3221"/>
                      <a:pt x="1598" y="3088"/>
                    </a:cubicBezTo>
                    <a:lnTo>
                      <a:pt x="1598" y="3088"/>
                    </a:lnTo>
                    <a:cubicBezTo>
                      <a:pt x="1589" y="3079"/>
                      <a:pt x="1571" y="3079"/>
                      <a:pt x="1562" y="3096"/>
                    </a:cubicBezTo>
                    <a:lnTo>
                      <a:pt x="1562" y="3096"/>
                    </a:lnTo>
                    <a:cubicBezTo>
                      <a:pt x="1544" y="3105"/>
                      <a:pt x="1553" y="3123"/>
                      <a:pt x="1562" y="3132"/>
                    </a:cubicBezTo>
                    <a:lnTo>
                      <a:pt x="1562" y="3132"/>
                    </a:lnTo>
                    <a:cubicBezTo>
                      <a:pt x="1767" y="3293"/>
                      <a:pt x="1830" y="3578"/>
                      <a:pt x="1714" y="3801"/>
                    </a:cubicBezTo>
                    <a:lnTo>
                      <a:pt x="1714" y="3801"/>
                    </a:lnTo>
                    <a:cubicBezTo>
                      <a:pt x="1714" y="3801"/>
                      <a:pt x="1714" y="3801"/>
                      <a:pt x="1714" y="3801"/>
                    </a:cubicBezTo>
                    <a:lnTo>
                      <a:pt x="1714" y="3801"/>
                    </a:lnTo>
                    <a:cubicBezTo>
                      <a:pt x="1669" y="3864"/>
                      <a:pt x="1633" y="3935"/>
                      <a:pt x="1598" y="3998"/>
                    </a:cubicBezTo>
                    <a:lnTo>
                      <a:pt x="1598" y="3998"/>
                    </a:lnTo>
                    <a:cubicBezTo>
                      <a:pt x="1598" y="3998"/>
                      <a:pt x="1598" y="3998"/>
                      <a:pt x="1598" y="4006"/>
                    </a:cubicBezTo>
                    <a:lnTo>
                      <a:pt x="1598" y="4006"/>
                    </a:lnTo>
                    <a:cubicBezTo>
                      <a:pt x="1509" y="4167"/>
                      <a:pt x="1446" y="4345"/>
                      <a:pt x="1410" y="4524"/>
                    </a:cubicBezTo>
                    <a:lnTo>
                      <a:pt x="1410" y="4524"/>
                    </a:lnTo>
                    <a:cubicBezTo>
                      <a:pt x="1330" y="4899"/>
                      <a:pt x="1375" y="5273"/>
                      <a:pt x="1509" y="5603"/>
                    </a:cubicBezTo>
                    <a:lnTo>
                      <a:pt x="1509" y="5603"/>
                    </a:lnTo>
                    <a:cubicBezTo>
                      <a:pt x="1500" y="5594"/>
                      <a:pt x="1491" y="5594"/>
                      <a:pt x="1482" y="5594"/>
                    </a:cubicBezTo>
                    <a:lnTo>
                      <a:pt x="1482" y="5594"/>
                    </a:lnTo>
                    <a:cubicBezTo>
                      <a:pt x="1178" y="5514"/>
                      <a:pt x="902" y="5380"/>
                      <a:pt x="688" y="5193"/>
                    </a:cubicBezTo>
                    <a:lnTo>
                      <a:pt x="688" y="5193"/>
                    </a:lnTo>
                    <a:cubicBezTo>
                      <a:pt x="688" y="5193"/>
                      <a:pt x="688" y="5193"/>
                      <a:pt x="688" y="5193"/>
                    </a:cubicBezTo>
                    <a:lnTo>
                      <a:pt x="688" y="5193"/>
                    </a:lnTo>
                    <a:cubicBezTo>
                      <a:pt x="697" y="5175"/>
                      <a:pt x="679" y="5157"/>
                      <a:pt x="670" y="5157"/>
                    </a:cubicBezTo>
                    <a:lnTo>
                      <a:pt x="670" y="5157"/>
                    </a:lnTo>
                    <a:cubicBezTo>
                      <a:pt x="625" y="5139"/>
                      <a:pt x="608" y="5095"/>
                      <a:pt x="616" y="5050"/>
                    </a:cubicBezTo>
                    <a:lnTo>
                      <a:pt x="616" y="5050"/>
                    </a:lnTo>
                    <a:cubicBezTo>
                      <a:pt x="625" y="5006"/>
                      <a:pt x="661" y="4952"/>
                      <a:pt x="688" y="4916"/>
                    </a:cubicBezTo>
                    <a:lnTo>
                      <a:pt x="688" y="4916"/>
                    </a:lnTo>
                    <a:lnTo>
                      <a:pt x="947" y="4568"/>
                    </a:lnTo>
                    <a:cubicBezTo>
                      <a:pt x="955" y="4551"/>
                      <a:pt x="955" y="4533"/>
                      <a:pt x="938" y="4524"/>
                    </a:cubicBezTo>
                    <a:lnTo>
                      <a:pt x="938" y="4524"/>
                    </a:lnTo>
                    <a:cubicBezTo>
                      <a:pt x="929" y="4506"/>
                      <a:pt x="911" y="4515"/>
                      <a:pt x="893" y="4524"/>
                    </a:cubicBezTo>
                    <a:lnTo>
                      <a:pt x="893" y="4524"/>
                    </a:lnTo>
                    <a:lnTo>
                      <a:pt x="634" y="4881"/>
                    </a:lnTo>
                    <a:cubicBezTo>
                      <a:pt x="608" y="4925"/>
                      <a:pt x="563" y="4979"/>
                      <a:pt x="554" y="5041"/>
                    </a:cubicBezTo>
                    <a:lnTo>
                      <a:pt x="554" y="5041"/>
                    </a:lnTo>
                    <a:cubicBezTo>
                      <a:pt x="554" y="5050"/>
                      <a:pt x="554" y="5059"/>
                      <a:pt x="554" y="5068"/>
                    </a:cubicBezTo>
                    <a:lnTo>
                      <a:pt x="554" y="5068"/>
                    </a:lnTo>
                    <a:cubicBezTo>
                      <a:pt x="545" y="5059"/>
                      <a:pt x="545" y="5050"/>
                      <a:pt x="536" y="5050"/>
                    </a:cubicBezTo>
                    <a:lnTo>
                      <a:pt x="536" y="5050"/>
                    </a:lnTo>
                    <a:cubicBezTo>
                      <a:pt x="161" y="4622"/>
                      <a:pt x="72" y="3998"/>
                      <a:pt x="331" y="3560"/>
                    </a:cubicBezTo>
                    <a:lnTo>
                      <a:pt x="331" y="3560"/>
                    </a:lnTo>
                    <a:cubicBezTo>
                      <a:pt x="331" y="3551"/>
                      <a:pt x="340" y="3543"/>
                      <a:pt x="340" y="3534"/>
                    </a:cubicBezTo>
                    <a:lnTo>
                      <a:pt x="340" y="3534"/>
                    </a:lnTo>
                    <a:cubicBezTo>
                      <a:pt x="349" y="3623"/>
                      <a:pt x="385" y="3712"/>
                      <a:pt x="465" y="3792"/>
                    </a:cubicBezTo>
                    <a:lnTo>
                      <a:pt x="465" y="3792"/>
                    </a:lnTo>
                    <a:cubicBezTo>
                      <a:pt x="563" y="3882"/>
                      <a:pt x="697" y="3935"/>
                      <a:pt x="839" y="3935"/>
                    </a:cubicBezTo>
                    <a:lnTo>
                      <a:pt x="839" y="3935"/>
                    </a:lnTo>
                    <a:cubicBezTo>
                      <a:pt x="857" y="3935"/>
                      <a:pt x="884" y="3935"/>
                      <a:pt x="911" y="3926"/>
                    </a:cubicBezTo>
                    <a:lnTo>
                      <a:pt x="911" y="3926"/>
                    </a:lnTo>
                    <a:cubicBezTo>
                      <a:pt x="929" y="3926"/>
                      <a:pt x="947" y="3908"/>
                      <a:pt x="938" y="3890"/>
                    </a:cubicBezTo>
                    <a:lnTo>
                      <a:pt x="938" y="3890"/>
                    </a:lnTo>
                    <a:cubicBezTo>
                      <a:pt x="938" y="3873"/>
                      <a:pt x="920" y="3864"/>
                      <a:pt x="902" y="3864"/>
                    </a:cubicBezTo>
                    <a:lnTo>
                      <a:pt x="902" y="3864"/>
                    </a:lnTo>
                    <a:cubicBezTo>
                      <a:pt x="759" y="3890"/>
                      <a:pt x="608" y="3846"/>
                      <a:pt x="509" y="3748"/>
                    </a:cubicBezTo>
                    <a:lnTo>
                      <a:pt x="509" y="3748"/>
                    </a:lnTo>
                    <a:cubicBezTo>
                      <a:pt x="402" y="3650"/>
                      <a:pt x="393" y="3534"/>
                      <a:pt x="402" y="3391"/>
                    </a:cubicBezTo>
                    <a:lnTo>
                      <a:pt x="402" y="3391"/>
                    </a:lnTo>
                    <a:cubicBezTo>
                      <a:pt x="474" y="3195"/>
                      <a:pt x="474" y="2998"/>
                      <a:pt x="474" y="2802"/>
                    </a:cubicBezTo>
                    <a:lnTo>
                      <a:pt x="474" y="2802"/>
                    </a:lnTo>
                    <a:cubicBezTo>
                      <a:pt x="474" y="2650"/>
                      <a:pt x="465" y="2499"/>
                      <a:pt x="500" y="2356"/>
                    </a:cubicBezTo>
                    <a:lnTo>
                      <a:pt x="500" y="2356"/>
                    </a:lnTo>
                    <a:cubicBezTo>
                      <a:pt x="500" y="2418"/>
                      <a:pt x="518" y="2481"/>
                      <a:pt x="545" y="2534"/>
                    </a:cubicBezTo>
                    <a:lnTo>
                      <a:pt x="545" y="2534"/>
                    </a:lnTo>
                    <a:cubicBezTo>
                      <a:pt x="634" y="2722"/>
                      <a:pt x="822" y="2847"/>
                      <a:pt x="1027" y="2865"/>
                    </a:cubicBezTo>
                    <a:lnTo>
                      <a:pt x="1027" y="2865"/>
                    </a:lnTo>
                    <a:lnTo>
                      <a:pt x="1027" y="2865"/>
                    </a:lnTo>
                    <a:lnTo>
                      <a:pt x="1027" y="2865"/>
                    </a:lnTo>
                    <a:cubicBezTo>
                      <a:pt x="1045" y="2865"/>
                      <a:pt x="1054" y="2847"/>
                      <a:pt x="1063" y="2838"/>
                    </a:cubicBezTo>
                    <a:lnTo>
                      <a:pt x="1063" y="2838"/>
                    </a:lnTo>
                    <a:cubicBezTo>
                      <a:pt x="1063" y="2820"/>
                      <a:pt x="1045" y="2802"/>
                      <a:pt x="1027" y="2802"/>
                    </a:cubicBezTo>
                    <a:lnTo>
                      <a:pt x="1027" y="2802"/>
                    </a:lnTo>
                    <a:cubicBezTo>
                      <a:pt x="848" y="2784"/>
                      <a:pt x="679" y="2668"/>
                      <a:pt x="608" y="2508"/>
                    </a:cubicBezTo>
                    <a:lnTo>
                      <a:pt x="608" y="2508"/>
                    </a:lnTo>
                    <a:cubicBezTo>
                      <a:pt x="527" y="2347"/>
                      <a:pt x="545" y="2142"/>
                      <a:pt x="652" y="1999"/>
                    </a:cubicBezTo>
                    <a:lnTo>
                      <a:pt x="652" y="1999"/>
                    </a:lnTo>
                    <a:cubicBezTo>
                      <a:pt x="652" y="1999"/>
                      <a:pt x="652" y="1999"/>
                      <a:pt x="652" y="1999"/>
                    </a:cubicBezTo>
                    <a:lnTo>
                      <a:pt x="652" y="1999"/>
                    </a:lnTo>
                    <a:cubicBezTo>
                      <a:pt x="768" y="1848"/>
                      <a:pt x="947" y="1714"/>
                      <a:pt x="1125" y="1580"/>
                    </a:cubicBezTo>
                    <a:lnTo>
                      <a:pt x="1125" y="1580"/>
                    </a:lnTo>
                    <a:cubicBezTo>
                      <a:pt x="1303" y="1446"/>
                      <a:pt x="1500" y="1312"/>
                      <a:pt x="1616" y="1152"/>
                    </a:cubicBezTo>
                    <a:lnTo>
                      <a:pt x="1616" y="1152"/>
                    </a:lnTo>
                    <a:cubicBezTo>
                      <a:pt x="1767" y="1152"/>
                      <a:pt x="1919" y="1232"/>
                      <a:pt x="2008" y="1357"/>
                    </a:cubicBezTo>
                    <a:lnTo>
                      <a:pt x="2008" y="1357"/>
                    </a:lnTo>
                    <a:cubicBezTo>
                      <a:pt x="2097" y="1491"/>
                      <a:pt x="2115" y="1678"/>
                      <a:pt x="2044" y="1821"/>
                    </a:cubicBezTo>
                    <a:lnTo>
                      <a:pt x="2044" y="1821"/>
                    </a:lnTo>
                    <a:cubicBezTo>
                      <a:pt x="2035" y="1839"/>
                      <a:pt x="2044" y="1856"/>
                      <a:pt x="2062" y="1865"/>
                    </a:cubicBezTo>
                    <a:lnTo>
                      <a:pt x="2062" y="1865"/>
                    </a:lnTo>
                    <a:cubicBezTo>
                      <a:pt x="2062" y="1865"/>
                      <a:pt x="2071" y="1865"/>
                      <a:pt x="2071" y="1865"/>
                    </a:cubicBezTo>
                    <a:lnTo>
                      <a:pt x="2071" y="1865"/>
                    </a:lnTo>
                    <a:cubicBezTo>
                      <a:pt x="2088" y="1865"/>
                      <a:pt x="2097" y="1856"/>
                      <a:pt x="2097" y="1848"/>
                    </a:cubicBezTo>
                    <a:lnTo>
                      <a:pt x="2097" y="1848"/>
                    </a:lnTo>
                    <a:cubicBezTo>
                      <a:pt x="2178" y="1687"/>
                      <a:pt x="2160" y="1473"/>
                      <a:pt x="2062" y="1321"/>
                    </a:cubicBezTo>
                    <a:lnTo>
                      <a:pt x="2062" y="1321"/>
                    </a:lnTo>
                    <a:cubicBezTo>
                      <a:pt x="1972" y="1187"/>
                      <a:pt x="1821" y="1098"/>
                      <a:pt x="1660" y="1089"/>
                    </a:cubicBezTo>
                    <a:lnTo>
                      <a:pt x="1660" y="1089"/>
                    </a:lnTo>
                    <a:cubicBezTo>
                      <a:pt x="1678" y="1054"/>
                      <a:pt x="1696" y="1018"/>
                      <a:pt x="1714" y="982"/>
                    </a:cubicBezTo>
                    <a:lnTo>
                      <a:pt x="1714" y="982"/>
                    </a:lnTo>
                    <a:cubicBezTo>
                      <a:pt x="1821" y="706"/>
                      <a:pt x="2062" y="456"/>
                      <a:pt x="2365" y="295"/>
                    </a:cubicBezTo>
                    <a:lnTo>
                      <a:pt x="2365" y="295"/>
                    </a:lnTo>
                    <a:cubicBezTo>
                      <a:pt x="2303" y="474"/>
                      <a:pt x="2338" y="679"/>
                      <a:pt x="2445" y="848"/>
                    </a:cubicBezTo>
                    <a:lnTo>
                      <a:pt x="2445" y="848"/>
                    </a:lnTo>
                    <a:cubicBezTo>
                      <a:pt x="2472" y="884"/>
                      <a:pt x="2508" y="920"/>
                      <a:pt x="2552" y="947"/>
                    </a:cubicBezTo>
                    <a:lnTo>
                      <a:pt x="2552" y="947"/>
                    </a:lnTo>
                    <a:cubicBezTo>
                      <a:pt x="2570" y="947"/>
                      <a:pt x="2579" y="947"/>
                      <a:pt x="2597" y="947"/>
                    </a:cubicBezTo>
                    <a:lnTo>
                      <a:pt x="2597" y="947"/>
                    </a:lnTo>
                    <a:cubicBezTo>
                      <a:pt x="2642" y="947"/>
                      <a:pt x="2686" y="929"/>
                      <a:pt x="2704" y="893"/>
                    </a:cubicBezTo>
                    <a:lnTo>
                      <a:pt x="2704" y="893"/>
                    </a:lnTo>
                    <a:cubicBezTo>
                      <a:pt x="2713" y="875"/>
                      <a:pt x="2704" y="857"/>
                      <a:pt x="2686" y="848"/>
                    </a:cubicBezTo>
                    <a:lnTo>
                      <a:pt x="2686" y="848"/>
                    </a:lnTo>
                    <a:cubicBezTo>
                      <a:pt x="2668" y="839"/>
                      <a:pt x="2650" y="848"/>
                      <a:pt x="2642" y="866"/>
                    </a:cubicBezTo>
                    <a:lnTo>
                      <a:pt x="2642" y="866"/>
                    </a:lnTo>
                    <a:cubicBezTo>
                      <a:pt x="2642" y="875"/>
                      <a:pt x="2615" y="884"/>
                      <a:pt x="2597" y="884"/>
                    </a:cubicBezTo>
                    <a:lnTo>
                      <a:pt x="2597" y="884"/>
                    </a:lnTo>
                    <a:cubicBezTo>
                      <a:pt x="2588" y="884"/>
                      <a:pt x="2579" y="884"/>
                      <a:pt x="2579" y="884"/>
                    </a:cubicBezTo>
                    <a:moveTo>
                      <a:pt x="6701" y="1589"/>
                    </a:moveTo>
                    <a:cubicBezTo>
                      <a:pt x="6710" y="1571"/>
                      <a:pt x="6710" y="1553"/>
                      <a:pt x="6701" y="1544"/>
                    </a:cubicBezTo>
                    <a:lnTo>
                      <a:pt x="6701" y="1544"/>
                    </a:lnTo>
                    <a:cubicBezTo>
                      <a:pt x="6656" y="1500"/>
                      <a:pt x="6594" y="1286"/>
                      <a:pt x="6611" y="1250"/>
                    </a:cubicBezTo>
                    <a:lnTo>
                      <a:pt x="6611" y="1250"/>
                    </a:lnTo>
                    <a:cubicBezTo>
                      <a:pt x="6629" y="1205"/>
                      <a:pt x="6683" y="1170"/>
                      <a:pt x="6736" y="1170"/>
                    </a:cubicBezTo>
                    <a:lnTo>
                      <a:pt x="6736" y="1170"/>
                    </a:lnTo>
                    <a:cubicBezTo>
                      <a:pt x="6736" y="1170"/>
                      <a:pt x="6736" y="1170"/>
                      <a:pt x="6745" y="1170"/>
                    </a:cubicBezTo>
                    <a:lnTo>
                      <a:pt x="6745" y="1170"/>
                    </a:lnTo>
                    <a:cubicBezTo>
                      <a:pt x="6870" y="1161"/>
                      <a:pt x="6995" y="1223"/>
                      <a:pt x="7111" y="1286"/>
                    </a:cubicBezTo>
                    <a:lnTo>
                      <a:pt x="7111" y="1286"/>
                    </a:lnTo>
                    <a:cubicBezTo>
                      <a:pt x="7254" y="1357"/>
                      <a:pt x="7405" y="1437"/>
                      <a:pt x="7575" y="1384"/>
                    </a:cubicBezTo>
                    <a:lnTo>
                      <a:pt x="7575" y="1384"/>
                    </a:lnTo>
                    <a:cubicBezTo>
                      <a:pt x="7843" y="1303"/>
                      <a:pt x="8155" y="1232"/>
                      <a:pt x="8449" y="1303"/>
                    </a:cubicBezTo>
                    <a:lnTo>
                      <a:pt x="8449" y="1303"/>
                    </a:lnTo>
                    <a:cubicBezTo>
                      <a:pt x="8467" y="1303"/>
                      <a:pt x="8494" y="1312"/>
                      <a:pt x="8521" y="1321"/>
                    </a:cubicBezTo>
                    <a:lnTo>
                      <a:pt x="8521" y="1321"/>
                    </a:lnTo>
                    <a:cubicBezTo>
                      <a:pt x="8592" y="1410"/>
                      <a:pt x="8628" y="1535"/>
                      <a:pt x="8601" y="1642"/>
                    </a:cubicBezTo>
                    <a:lnTo>
                      <a:pt x="8601" y="1642"/>
                    </a:lnTo>
                    <a:cubicBezTo>
                      <a:pt x="8574" y="1749"/>
                      <a:pt x="8494" y="1848"/>
                      <a:pt x="8387" y="1892"/>
                    </a:cubicBezTo>
                    <a:lnTo>
                      <a:pt x="8387" y="1892"/>
                    </a:lnTo>
                    <a:cubicBezTo>
                      <a:pt x="8378" y="1901"/>
                      <a:pt x="8369" y="1919"/>
                      <a:pt x="8378" y="1937"/>
                    </a:cubicBezTo>
                    <a:lnTo>
                      <a:pt x="8378" y="1937"/>
                    </a:lnTo>
                    <a:cubicBezTo>
                      <a:pt x="8378" y="1946"/>
                      <a:pt x="8387" y="1955"/>
                      <a:pt x="8405" y="1955"/>
                    </a:cubicBezTo>
                    <a:lnTo>
                      <a:pt x="8405" y="1955"/>
                    </a:lnTo>
                    <a:cubicBezTo>
                      <a:pt x="8405" y="1955"/>
                      <a:pt x="8413" y="1955"/>
                      <a:pt x="8413" y="1955"/>
                    </a:cubicBezTo>
                    <a:lnTo>
                      <a:pt x="8413" y="1955"/>
                    </a:lnTo>
                    <a:cubicBezTo>
                      <a:pt x="8538" y="1901"/>
                      <a:pt x="8636" y="1785"/>
                      <a:pt x="8663" y="1651"/>
                    </a:cubicBezTo>
                    <a:lnTo>
                      <a:pt x="8663" y="1651"/>
                    </a:lnTo>
                    <a:cubicBezTo>
                      <a:pt x="8681" y="1562"/>
                      <a:pt x="8672" y="1464"/>
                      <a:pt x="8628" y="1375"/>
                    </a:cubicBezTo>
                    <a:lnTo>
                      <a:pt x="8628" y="1375"/>
                    </a:lnTo>
                    <a:cubicBezTo>
                      <a:pt x="9011" y="1607"/>
                      <a:pt x="9243" y="2195"/>
                      <a:pt x="9270" y="2677"/>
                    </a:cubicBezTo>
                    <a:lnTo>
                      <a:pt x="9270" y="2677"/>
                    </a:lnTo>
                    <a:cubicBezTo>
                      <a:pt x="9199" y="2775"/>
                      <a:pt x="9047" y="2784"/>
                      <a:pt x="8931" y="2757"/>
                    </a:cubicBezTo>
                    <a:lnTo>
                      <a:pt x="8931" y="2757"/>
                    </a:lnTo>
                    <a:cubicBezTo>
                      <a:pt x="8886" y="2749"/>
                      <a:pt x="8833" y="2731"/>
                      <a:pt x="8788" y="2713"/>
                    </a:cubicBezTo>
                    <a:lnTo>
                      <a:pt x="8788" y="2713"/>
                    </a:lnTo>
                    <a:cubicBezTo>
                      <a:pt x="8699" y="2686"/>
                      <a:pt x="8610" y="2659"/>
                      <a:pt x="8521" y="2650"/>
                    </a:cubicBezTo>
                    <a:lnTo>
                      <a:pt x="8521" y="2650"/>
                    </a:lnTo>
                    <a:cubicBezTo>
                      <a:pt x="8351" y="2642"/>
                      <a:pt x="8182" y="2731"/>
                      <a:pt x="8083" y="2865"/>
                    </a:cubicBezTo>
                    <a:lnTo>
                      <a:pt x="8083" y="2865"/>
                    </a:lnTo>
                    <a:cubicBezTo>
                      <a:pt x="8074" y="2882"/>
                      <a:pt x="8074" y="2900"/>
                      <a:pt x="8092" y="2909"/>
                    </a:cubicBezTo>
                    <a:lnTo>
                      <a:pt x="8092" y="2909"/>
                    </a:lnTo>
                    <a:cubicBezTo>
                      <a:pt x="8101" y="2918"/>
                      <a:pt x="8101" y="2918"/>
                      <a:pt x="8110" y="2918"/>
                    </a:cubicBezTo>
                    <a:lnTo>
                      <a:pt x="8110" y="2918"/>
                    </a:lnTo>
                    <a:cubicBezTo>
                      <a:pt x="8119" y="2918"/>
                      <a:pt x="8128" y="2909"/>
                      <a:pt x="8137" y="2900"/>
                    </a:cubicBezTo>
                    <a:lnTo>
                      <a:pt x="8137" y="2900"/>
                    </a:lnTo>
                    <a:cubicBezTo>
                      <a:pt x="8217" y="2784"/>
                      <a:pt x="8369" y="2713"/>
                      <a:pt x="8521" y="2713"/>
                    </a:cubicBezTo>
                    <a:lnTo>
                      <a:pt x="8521" y="2713"/>
                    </a:lnTo>
                    <a:cubicBezTo>
                      <a:pt x="8601" y="2722"/>
                      <a:pt x="8681" y="2749"/>
                      <a:pt x="8761" y="2775"/>
                    </a:cubicBezTo>
                    <a:lnTo>
                      <a:pt x="8761" y="2775"/>
                    </a:lnTo>
                    <a:cubicBezTo>
                      <a:pt x="8815" y="2784"/>
                      <a:pt x="8868" y="2802"/>
                      <a:pt x="8922" y="2820"/>
                    </a:cubicBezTo>
                    <a:lnTo>
                      <a:pt x="8922" y="2820"/>
                    </a:lnTo>
                    <a:cubicBezTo>
                      <a:pt x="9029" y="2847"/>
                      <a:pt x="9172" y="2838"/>
                      <a:pt x="9270" y="2757"/>
                    </a:cubicBezTo>
                    <a:lnTo>
                      <a:pt x="9270" y="2757"/>
                    </a:lnTo>
                    <a:cubicBezTo>
                      <a:pt x="9270" y="2820"/>
                      <a:pt x="9270" y="2882"/>
                      <a:pt x="9261" y="2945"/>
                    </a:cubicBezTo>
                    <a:lnTo>
                      <a:pt x="9261" y="2945"/>
                    </a:lnTo>
                    <a:cubicBezTo>
                      <a:pt x="9199" y="3400"/>
                      <a:pt x="8904" y="3792"/>
                      <a:pt x="8645" y="4140"/>
                    </a:cubicBezTo>
                    <a:lnTo>
                      <a:pt x="8645" y="4140"/>
                    </a:lnTo>
                    <a:cubicBezTo>
                      <a:pt x="8574" y="4229"/>
                      <a:pt x="8503" y="4319"/>
                      <a:pt x="8431" y="4408"/>
                    </a:cubicBezTo>
                    <a:lnTo>
                      <a:pt x="8431" y="4408"/>
                    </a:lnTo>
                    <a:cubicBezTo>
                      <a:pt x="8396" y="4212"/>
                      <a:pt x="8262" y="3962"/>
                      <a:pt x="8119" y="3864"/>
                    </a:cubicBezTo>
                    <a:lnTo>
                      <a:pt x="8119" y="3864"/>
                    </a:lnTo>
                    <a:cubicBezTo>
                      <a:pt x="7950" y="3757"/>
                      <a:pt x="7727" y="3730"/>
                      <a:pt x="7530" y="3801"/>
                    </a:cubicBezTo>
                    <a:lnTo>
                      <a:pt x="7530" y="3801"/>
                    </a:lnTo>
                    <a:cubicBezTo>
                      <a:pt x="7530" y="3801"/>
                      <a:pt x="7521" y="3810"/>
                      <a:pt x="7512" y="3819"/>
                    </a:cubicBezTo>
                    <a:lnTo>
                      <a:pt x="7512" y="3819"/>
                    </a:lnTo>
                    <a:cubicBezTo>
                      <a:pt x="7512" y="3828"/>
                      <a:pt x="7512" y="3837"/>
                      <a:pt x="7512" y="3846"/>
                    </a:cubicBezTo>
                    <a:lnTo>
                      <a:pt x="7512" y="3846"/>
                    </a:lnTo>
                    <a:cubicBezTo>
                      <a:pt x="7539" y="3899"/>
                      <a:pt x="7611" y="3926"/>
                      <a:pt x="7664" y="3908"/>
                    </a:cubicBezTo>
                    <a:lnTo>
                      <a:pt x="7664" y="3908"/>
                    </a:lnTo>
                    <a:cubicBezTo>
                      <a:pt x="7682" y="3899"/>
                      <a:pt x="7691" y="3882"/>
                      <a:pt x="7682" y="3864"/>
                    </a:cubicBezTo>
                    <a:lnTo>
                      <a:pt x="7682" y="3864"/>
                    </a:lnTo>
                    <a:cubicBezTo>
                      <a:pt x="7673" y="3846"/>
                      <a:pt x="7655" y="3837"/>
                      <a:pt x="7637" y="3846"/>
                    </a:cubicBezTo>
                    <a:lnTo>
                      <a:pt x="7637" y="3846"/>
                    </a:lnTo>
                    <a:cubicBezTo>
                      <a:pt x="7628" y="3846"/>
                      <a:pt x="7619" y="3846"/>
                      <a:pt x="7611" y="3846"/>
                    </a:cubicBezTo>
                    <a:lnTo>
                      <a:pt x="7611" y="3846"/>
                    </a:lnTo>
                    <a:cubicBezTo>
                      <a:pt x="7762" y="3801"/>
                      <a:pt x="7941" y="3828"/>
                      <a:pt x="8083" y="3917"/>
                    </a:cubicBezTo>
                    <a:lnTo>
                      <a:pt x="8083" y="3917"/>
                    </a:lnTo>
                    <a:cubicBezTo>
                      <a:pt x="8226" y="4015"/>
                      <a:pt x="8360" y="4292"/>
                      <a:pt x="8378" y="4479"/>
                    </a:cubicBezTo>
                    <a:lnTo>
                      <a:pt x="8378" y="4479"/>
                    </a:lnTo>
                    <a:cubicBezTo>
                      <a:pt x="8280" y="4595"/>
                      <a:pt x="8173" y="4720"/>
                      <a:pt x="8048" y="4818"/>
                    </a:cubicBezTo>
                    <a:lnTo>
                      <a:pt x="8048" y="4818"/>
                    </a:lnTo>
                    <a:cubicBezTo>
                      <a:pt x="7869" y="4979"/>
                      <a:pt x="7664" y="5104"/>
                      <a:pt x="7459" y="5229"/>
                    </a:cubicBezTo>
                    <a:lnTo>
                      <a:pt x="7459" y="5229"/>
                    </a:lnTo>
                    <a:cubicBezTo>
                      <a:pt x="7423" y="5246"/>
                      <a:pt x="7396" y="5273"/>
                      <a:pt x="7361" y="5291"/>
                    </a:cubicBezTo>
                    <a:lnTo>
                      <a:pt x="7361" y="5291"/>
                    </a:lnTo>
                    <a:cubicBezTo>
                      <a:pt x="7396" y="4881"/>
                      <a:pt x="7120" y="4470"/>
                      <a:pt x="6718" y="4372"/>
                    </a:cubicBezTo>
                    <a:lnTo>
                      <a:pt x="6718" y="4372"/>
                    </a:lnTo>
                    <a:cubicBezTo>
                      <a:pt x="6576" y="4328"/>
                      <a:pt x="6424" y="4328"/>
                      <a:pt x="6272" y="4328"/>
                    </a:cubicBezTo>
                    <a:lnTo>
                      <a:pt x="6272" y="4328"/>
                    </a:lnTo>
                    <a:cubicBezTo>
                      <a:pt x="6049" y="4328"/>
                      <a:pt x="5844" y="4328"/>
                      <a:pt x="5675" y="4212"/>
                    </a:cubicBezTo>
                    <a:lnTo>
                      <a:pt x="5675" y="4212"/>
                    </a:lnTo>
                    <a:cubicBezTo>
                      <a:pt x="5657" y="4203"/>
                      <a:pt x="5639" y="4203"/>
                      <a:pt x="5630" y="4221"/>
                    </a:cubicBezTo>
                    <a:lnTo>
                      <a:pt x="5630" y="4221"/>
                    </a:lnTo>
                    <a:cubicBezTo>
                      <a:pt x="5621" y="4229"/>
                      <a:pt x="5621" y="4256"/>
                      <a:pt x="5639" y="4265"/>
                    </a:cubicBezTo>
                    <a:lnTo>
                      <a:pt x="5639" y="4265"/>
                    </a:lnTo>
                    <a:cubicBezTo>
                      <a:pt x="5826" y="4390"/>
                      <a:pt x="6049" y="4390"/>
                      <a:pt x="6272" y="4390"/>
                    </a:cubicBezTo>
                    <a:lnTo>
                      <a:pt x="6272" y="4390"/>
                    </a:lnTo>
                    <a:cubicBezTo>
                      <a:pt x="6415" y="4390"/>
                      <a:pt x="6567" y="4390"/>
                      <a:pt x="6701" y="4435"/>
                    </a:cubicBezTo>
                    <a:lnTo>
                      <a:pt x="6701" y="4435"/>
                    </a:lnTo>
                    <a:cubicBezTo>
                      <a:pt x="7075" y="4533"/>
                      <a:pt x="7343" y="4934"/>
                      <a:pt x="7298" y="5318"/>
                    </a:cubicBezTo>
                    <a:lnTo>
                      <a:pt x="7298" y="5318"/>
                    </a:lnTo>
                    <a:cubicBezTo>
                      <a:pt x="7289" y="5318"/>
                      <a:pt x="7298" y="5327"/>
                      <a:pt x="7298" y="5327"/>
                    </a:cubicBezTo>
                    <a:lnTo>
                      <a:pt x="7298" y="5327"/>
                    </a:lnTo>
                    <a:cubicBezTo>
                      <a:pt x="7227" y="5371"/>
                      <a:pt x="7156" y="5416"/>
                      <a:pt x="7084" y="5469"/>
                    </a:cubicBezTo>
                    <a:lnTo>
                      <a:pt x="7084" y="5469"/>
                    </a:lnTo>
                    <a:cubicBezTo>
                      <a:pt x="6843" y="5639"/>
                      <a:pt x="6620" y="5835"/>
                      <a:pt x="6406" y="6031"/>
                    </a:cubicBezTo>
                    <a:lnTo>
                      <a:pt x="6406" y="6031"/>
                    </a:lnTo>
                    <a:cubicBezTo>
                      <a:pt x="6397" y="6040"/>
                      <a:pt x="6379" y="6049"/>
                      <a:pt x="6371" y="6058"/>
                    </a:cubicBezTo>
                    <a:lnTo>
                      <a:pt x="6371" y="6058"/>
                    </a:lnTo>
                    <a:cubicBezTo>
                      <a:pt x="6379" y="5898"/>
                      <a:pt x="6299" y="5737"/>
                      <a:pt x="6139" y="5585"/>
                    </a:cubicBezTo>
                    <a:lnTo>
                      <a:pt x="6139" y="5585"/>
                    </a:lnTo>
                    <a:cubicBezTo>
                      <a:pt x="5987" y="5434"/>
                      <a:pt x="5791" y="5345"/>
                      <a:pt x="5612" y="5273"/>
                    </a:cubicBezTo>
                    <a:lnTo>
                      <a:pt x="5612" y="5273"/>
                    </a:lnTo>
                    <a:cubicBezTo>
                      <a:pt x="5568" y="5255"/>
                      <a:pt x="5523" y="5238"/>
                      <a:pt x="5470" y="5229"/>
                    </a:cubicBezTo>
                    <a:lnTo>
                      <a:pt x="5470" y="5229"/>
                    </a:lnTo>
                    <a:cubicBezTo>
                      <a:pt x="5336" y="5175"/>
                      <a:pt x="5193" y="5122"/>
                      <a:pt x="5059" y="5050"/>
                    </a:cubicBezTo>
                    <a:lnTo>
                      <a:pt x="5059" y="5050"/>
                    </a:lnTo>
                    <a:cubicBezTo>
                      <a:pt x="5006" y="5023"/>
                      <a:pt x="4943" y="4979"/>
                      <a:pt x="4907" y="4925"/>
                    </a:cubicBezTo>
                    <a:lnTo>
                      <a:pt x="4907" y="4925"/>
                    </a:lnTo>
                    <a:cubicBezTo>
                      <a:pt x="4881" y="4881"/>
                      <a:pt x="4863" y="4809"/>
                      <a:pt x="4899" y="4765"/>
                    </a:cubicBezTo>
                    <a:lnTo>
                      <a:pt x="4899" y="4765"/>
                    </a:lnTo>
                    <a:cubicBezTo>
                      <a:pt x="4916" y="4738"/>
                      <a:pt x="4943" y="4720"/>
                      <a:pt x="4970" y="4720"/>
                    </a:cubicBezTo>
                    <a:lnTo>
                      <a:pt x="4970" y="4720"/>
                    </a:lnTo>
                    <a:cubicBezTo>
                      <a:pt x="4988" y="4720"/>
                      <a:pt x="5015" y="4720"/>
                      <a:pt x="5032" y="4738"/>
                    </a:cubicBezTo>
                    <a:lnTo>
                      <a:pt x="5032" y="4738"/>
                    </a:lnTo>
                    <a:cubicBezTo>
                      <a:pt x="5041" y="4756"/>
                      <a:pt x="5059" y="4756"/>
                      <a:pt x="5077" y="4747"/>
                    </a:cubicBezTo>
                    <a:lnTo>
                      <a:pt x="5077" y="4747"/>
                    </a:lnTo>
                    <a:cubicBezTo>
                      <a:pt x="5086" y="4729"/>
                      <a:pt x="5086" y="4711"/>
                      <a:pt x="5077" y="4702"/>
                    </a:cubicBezTo>
                    <a:lnTo>
                      <a:pt x="5077" y="4702"/>
                    </a:lnTo>
                    <a:cubicBezTo>
                      <a:pt x="5050" y="4667"/>
                      <a:pt x="5015" y="4658"/>
                      <a:pt x="4970" y="4658"/>
                    </a:cubicBezTo>
                    <a:lnTo>
                      <a:pt x="4970" y="4658"/>
                    </a:lnTo>
                    <a:cubicBezTo>
                      <a:pt x="4916" y="4658"/>
                      <a:pt x="4872" y="4684"/>
                      <a:pt x="4845" y="4729"/>
                    </a:cubicBezTo>
                    <a:lnTo>
                      <a:pt x="4845" y="4729"/>
                    </a:lnTo>
                    <a:cubicBezTo>
                      <a:pt x="4800" y="4800"/>
                      <a:pt x="4818" y="4899"/>
                      <a:pt x="4854" y="4961"/>
                    </a:cubicBezTo>
                    <a:lnTo>
                      <a:pt x="4854" y="4961"/>
                    </a:lnTo>
                    <a:cubicBezTo>
                      <a:pt x="4899" y="5023"/>
                      <a:pt x="4970" y="5068"/>
                      <a:pt x="5032" y="5104"/>
                    </a:cubicBezTo>
                    <a:lnTo>
                      <a:pt x="5032" y="5104"/>
                    </a:lnTo>
                    <a:cubicBezTo>
                      <a:pt x="5166" y="5175"/>
                      <a:pt x="5309" y="5229"/>
                      <a:pt x="5452" y="5282"/>
                    </a:cubicBezTo>
                    <a:lnTo>
                      <a:pt x="5452" y="5282"/>
                    </a:lnTo>
                    <a:cubicBezTo>
                      <a:pt x="5496" y="5300"/>
                      <a:pt x="5541" y="5318"/>
                      <a:pt x="5594" y="5336"/>
                    </a:cubicBezTo>
                    <a:lnTo>
                      <a:pt x="5594" y="5336"/>
                    </a:lnTo>
                    <a:cubicBezTo>
                      <a:pt x="5755" y="5398"/>
                      <a:pt x="5951" y="5487"/>
                      <a:pt x="6094" y="5630"/>
                    </a:cubicBezTo>
                    <a:lnTo>
                      <a:pt x="6094" y="5630"/>
                    </a:lnTo>
                    <a:cubicBezTo>
                      <a:pt x="6263" y="5782"/>
                      <a:pt x="6326" y="5951"/>
                      <a:pt x="6308" y="6112"/>
                    </a:cubicBezTo>
                    <a:lnTo>
                      <a:pt x="6308" y="6112"/>
                    </a:lnTo>
                    <a:cubicBezTo>
                      <a:pt x="6308" y="6112"/>
                      <a:pt x="6308" y="6112"/>
                      <a:pt x="6308" y="6121"/>
                    </a:cubicBezTo>
                    <a:lnTo>
                      <a:pt x="6308" y="6121"/>
                    </a:lnTo>
                    <a:cubicBezTo>
                      <a:pt x="6156" y="6255"/>
                      <a:pt x="5996" y="6388"/>
                      <a:pt x="5835" y="6513"/>
                    </a:cubicBezTo>
                    <a:lnTo>
                      <a:pt x="5835" y="6513"/>
                    </a:lnTo>
                    <a:cubicBezTo>
                      <a:pt x="5505" y="6754"/>
                      <a:pt x="5006" y="7031"/>
                      <a:pt x="4479" y="7013"/>
                    </a:cubicBezTo>
                    <a:lnTo>
                      <a:pt x="4479" y="7013"/>
                    </a:lnTo>
                    <a:cubicBezTo>
                      <a:pt x="4702" y="6897"/>
                      <a:pt x="4854" y="6692"/>
                      <a:pt x="4890" y="6442"/>
                    </a:cubicBezTo>
                    <a:lnTo>
                      <a:pt x="4890" y="6442"/>
                    </a:lnTo>
                    <a:cubicBezTo>
                      <a:pt x="4934" y="6147"/>
                      <a:pt x="4792" y="5826"/>
                      <a:pt x="4542" y="5666"/>
                    </a:cubicBezTo>
                    <a:lnTo>
                      <a:pt x="4542" y="5666"/>
                    </a:lnTo>
                    <a:cubicBezTo>
                      <a:pt x="4524" y="5657"/>
                      <a:pt x="4506" y="5657"/>
                      <a:pt x="4497" y="5675"/>
                    </a:cubicBezTo>
                    <a:lnTo>
                      <a:pt x="4497" y="5675"/>
                    </a:lnTo>
                    <a:cubicBezTo>
                      <a:pt x="4488" y="5684"/>
                      <a:pt x="4497" y="5710"/>
                      <a:pt x="4506" y="5719"/>
                    </a:cubicBezTo>
                    <a:lnTo>
                      <a:pt x="4506" y="5719"/>
                    </a:lnTo>
                    <a:cubicBezTo>
                      <a:pt x="4738" y="5862"/>
                      <a:pt x="4872" y="6156"/>
                      <a:pt x="4827" y="6433"/>
                    </a:cubicBezTo>
                    <a:lnTo>
                      <a:pt x="4827" y="6433"/>
                    </a:lnTo>
                    <a:cubicBezTo>
                      <a:pt x="4792" y="6701"/>
                      <a:pt x="4604" y="6915"/>
                      <a:pt x="4345" y="6995"/>
                    </a:cubicBezTo>
                    <a:lnTo>
                      <a:pt x="4345" y="6995"/>
                    </a:lnTo>
                    <a:cubicBezTo>
                      <a:pt x="4149" y="6968"/>
                      <a:pt x="3962" y="6897"/>
                      <a:pt x="3783" y="6825"/>
                    </a:cubicBezTo>
                    <a:lnTo>
                      <a:pt x="3783" y="6825"/>
                    </a:lnTo>
                    <a:cubicBezTo>
                      <a:pt x="3676" y="6781"/>
                      <a:pt x="3560" y="6736"/>
                      <a:pt x="3444" y="6701"/>
                    </a:cubicBezTo>
                    <a:lnTo>
                      <a:pt x="3444" y="6701"/>
                    </a:lnTo>
                    <a:cubicBezTo>
                      <a:pt x="3293" y="6656"/>
                      <a:pt x="3141" y="6629"/>
                      <a:pt x="2998" y="6602"/>
                    </a:cubicBezTo>
                    <a:lnTo>
                      <a:pt x="2998" y="6602"/>
                    </a:lnTo>
                    <a:cubicBezTo>
                      <a:pt x="3097" y="6576"/>
                      <a:pt x="3186" y="6540"/>
                      <a:pt x="3266" y="6478"/>
                    </a:cubicBezTo>
                    <a:lnTo>
                      <a:pt x="3266" y="6478"/>
                    </a:lnTo>
                    <a:cubicBezTo>
                      <a:pt x="3409" y="6370"/>
                      <a:pt x="3507" y="6192"/>
                      <a:pt x="3516" y="6014"/>
                    </a:cubicBezTo>
                    <a:lnTo>
                      <a:pt x="3516" y="6014"/>
                    </a:lnTo>
                    <a:cubicBezTo>
                      <a:pt x="3516" y="5996"/>
                      <a:pt x="3507" y="5978"/>
                      <a:pt x="3489" y="5978"/>
                    </a:cubicBezTo>
                    <a:lnTo>
                      <a:pt x="3489" y="5978"/>
                    </a:lnTo>
                    <a:cubicBezTo>
                      <a:pt x="3471" y="5978"/>
                      <a:pt x="3453" y="5987"/>
                      <a:pt x="3453" y="6005"/>
                    </a:cubicBezTo>
                    <a:lnTo>
                      <a:pt x="3453" y="6005"/>
                    </a:lnTo>
                    <a:cubicBezTo>
                      <a:pt x="3444" y="6165"/>
                      <a:pt x="3355" y="6326"/>
                      <a:pt x="3221" y="6424"/>
                    </a:cubicBezTo>
                    <a:lnTo>
                      <a:pt x="3221" y="6424"/>
                    </a:lnTo>
                    <a:cubicBezTo>
                      <a:pt x="3097" y="6531"/>
                      <a:pt x="2918" y="6576"/>
                      <a:pt x="2758" y="6549"/>
                    </a:cubicBezTo>
                    <a:lnTo>
                      <a:pt x="2758" y="6549"/>
                    </a:lnTo>
                    <a:cubicBezTo>
                      <a:pt x="2749" y="6549"/>
                      <a:pt x="2749" y="6549"/>
                      <a:pt x="2740" y="6549"/>
                    </a:cubicBezTo>
                    <a:lnTo>
                      <a:pt x="2740" y="6549"/>
                    </a:lnTo>
                    <a:cubicBezTo>
                      <a:pt x="2597" y="6513"/>
                      <a:pt x="2454" y="6478"/>
                      <a:pt x="2320" y="6415"/>
                    </a:cubicBezTo>
                    <a:lnTo>
                      <a:pt x="2320" y="6415"/>
                    </a:lnTo>
                    <a:cubicBezTo>
                      <a:pt x="2106" y="6308"/>
                      <a:pt x="1919" y="6147"/>
                      <a:pt x="1776" y="5951"/>
                    </a:cubicBezTo>
                    <a:lnTo>
                      <a:pt x="1776" y="5951"/>
                    </a:lnTo>
                    <a:cubicBezTo>
                      <a:pt x="1812" y="5960"/>
                      <a:pt x="1856" y="5969"/>
                      <a:pt x="1892" y="5969"/>
                    </a:cubicBezTo>
                    <a:lnTo>
                      <a:pt x="1892" y="5969"/>
                    </a:lnTo>
                    <a:cubicBezTo>
                      <a:pt x="1990" y="5969"/>
                      <a:pt x="2080" y="5933"/>
                      <a:pt x="2160" y="5880"/>
                    </a:cubicBezTo>
                    <a:lnTo>
                      <a:pt x="2160" y="5880"/>
                    </a:lnTo>
                    <a:cubicBezTo>
                      <a:pt x="2267" y="5800"/>
                      <a:pt x="2338" y="5657"/>
                      <a:pt x="2338" y="5514"/>
                    </a:cubicBezTo>
                    <a:lnTo>
                      <a:pt x="2338" y="5514"/>
                    </a:lnTo>
                    <a:cubicBezTo>
                      <a:pt x="2329" y="5496"/>
                      <a:pt x="2320" y="5478"/>
                      <a:pt x="2303" y="5487"/>
                    </a:cubicBezTo>
                    <a:lnTo>
                      <a:pt x="2303" y="5487"/>
                    </a:lnTo>
                    <a:cubicBezTo>
                      <a:pt x="2285" y="5487"/>
                      <a:pt x="2267" y="5496"/>
                      <a:pt x="2267" y="5514"/>
                    </a:cubicBezTo>
                    <a:lnTo>
                      <a:pt x="2267" y="5514"/>
                    </a:lnTo>
                    <a:cubicBezTo>
                      <a:pt x="2276" y="5639"/>
                      <a:pt x="2213" y="5755"/>
                      <a:pt x="2115" y="5826"/>
                    </a:cubicBezTo>
                    <a:lnTo>
                      <a:pt x="2115" y="5826"/>
                    </a:lnTo>
                    <a:cubicBezTo>
                      <a:pt x="2017" y="5907"/>
                      <a:pt x="1892" y="5924"/>
                      <a:pt x="1776" y="5880"/>
                    </a:cubicBezTo>
                    <a:lnTo>
                      <a:pt x="1776" y="5880"/>
                    </a:lnTo>
                    <a:cubicBezTo>
                      <a:pt x="1758" y="5880"/>
                      <a:pt x="1741" y="5880"/>
                      <a:pt x="1741" y="5898"/>
                    </a:cubicBezTo>
                    <a:lnTo>
                      <a:pt x="1741" y="5898"/>
                    </a:lnTo>
                    <a:cubicBezTo>
                      <a:pt x="1482" y="5514"/>
                      <a:pt x="1366" y="5015"/>
                      <a:pt x="1473" y="4542"/>
                    </a:cubicBezTo>
                    <a:lnTo>
                      <a:pt x="1473" y="4542"/>
                    </a:lnTo>
                    <a:cubicBezTo>
                      <a:pt x="1500" y="4399"/>
                      <a:pt x="1544" y="4265"/>
                      <a:pt x="1607" y="4131"/>
                    </a:cubicBezTo>
                    <a:lnTo>
                      <a:pt x="1607" y="4131"/>
                    </a:lnTo>
                    <a:cubicBezTo>
                      <a:pt x="1616" y="4194"/>
                      <a:pt x="1642" y="4247"/>
                      <a:pt x="1714" y="4292"/>
                    </a:cubicBezTo>
                    <a:lnTo>
                      <a:pt x="1714" y="4292"/>
                    </a:lnTo>
                    <a:cubicBezTo>
                      <a:pt x="1776" y="4337"/>
                      <a:pt x="1856" y="4363"/>
                      <a:pt x="1928" y="4363"/>
                    </a:cubicBezTo>
                    <a:lnTo>
                      <a:pt x="1928" y="4363"/>
                    </a:lnTo>
                    <a:cubicBezTo>
                      <a:pt x="1972" y="4363"/>
                      <a:pt x="2017" y="4354"/>
                      <a:pt x="2053" y="4337"/>
                    </a:cubicBezTo>
                    <a:lnTo>
                      <a:pt x="2053" y="4337"/>
                    </a:lnTo>
                    <a:cubicBezTo>
                      <a:pt x="2071" y="4337"/>
                      <a:pt x="2080" y="4319"/>
                      <a:pt x="2071" y="4301"/>
                    </a:cubicBezTo>
                    <a:lnTo>
                      <a:pt x="2071" y="4301"/>
                    </a:lnTo>
                    <a:cubicBezTo>
                      <a:pt x="2071" y="4283"/>
                      <a:pt x="2053" y="4274"/>
                      <a:pt x="2035" y="4283"/>
                    </a:cubicBezTo>
                    <a:lnTo>
                      <a:pt x="2035" y="4283"/>
                    </a:lnTo>
                    <a:cubicBezTo>
                      <a:pt x="1937" y="4319"/>
                      <a:pt x="1830" y="4301"/>
                      <a:pt x="1749" y="4238"/>
                    </a:cubicBezTo>
                    <a:lnTo>
                      <a:pt x="1749" y="4238"/>
                    </a:lnTo>
                    <a:cubicBezTo>
                      <a:pt x="1669" y="4194"/>
                      <a:pt x="1660" y="4122"/>
                      <a:pt x="1660" y="4024"/>
                    </a:cubicBezTo>
                    <a:lnTo>
                      <a:pt x="1660" y="4024"/>
                    </a:lnTo>
                    <a:cubicBezTo>
                      <a:pt x="1830" y="3685"/>
                      <a:pt x="2106" y="3382"/>
                      <a:pt x="2445" y="3141"/>
                    </a:cubicBezTo>
                    <a:lnTo>
                      <a:pt x="2445" y="3141"/>
                    </a:lnTo>
                    <a:lnTo>
                      <a:pt x="2445" y="3141"/>
                    </a:lnTo>
                    <a:cubicBezTo>
                      <a:pt x="2570" y="3043"/>
                      <a:pt x="2713" y="2963"/>
                      <a:pt x="2865" y="2891"/>
                    </a:cubicBezTo>
                    <a:lnTo>
                      <a:pt x="2865" y="2891"/>
                    </a:lnTo>
                    <a:cubicBezTo>
                      <a:pt x="2936" y="2856"/>
                      <a:pt x="2989" y="2811"/>
                      <a:pt x="3043" y="2766"/>
                    </a:cubicBezTo>
                    <a:lnTo>
                      <a:pt x="3043" y="2766"/>
                    </a:lnTo>
                    <a:cubicBezTo>
                      <a:pt x="3230" y="2882"/>
                      <a:pt x="3346" y="3070"/>
                      <a:pt x="3400" y="3320"/>
                    </a:cubicBezTo>
                    <a:lnTo>
                      <a:pt x="3400" y="3320"/>
                    </a:lnTo>
                    <a:cubicBezTo>
                      <a:pt x="3444" y="3560"/>
                      <a:pt x="3391" y="3819"/>
                      <a:pt x="3248" y="4015"/>
                    </a:cubicBezTo>
                    <a:lnTo>
                      <a:pt x="3248" y="4015"/>
                    </a:lnTo>
                    <a:cubicBezTo>
                      <a:pt x="3186" y="4105"/>
                      <a:pt x="3114" y="4176"/>
                      <a:pt x="3043" y="4247"/>
                    </a:cubicBezTo>
                    <a:lnTo>
                      <a:pt x="3043" y="4247"/>
                    </a:lnTo>
                    <a:cubicBezTo>
                      <a:pt x="2998" y="4292"/>
                      <a:pt x="2954" y="4337"/>
                      <a:pt x="2909" y="4390"/>
                    </a:cubicBezTo>
                    <a:lnTo>
                      <a:pt x="2909" y="4390"/>
                    </a:lnTo>
                    <a:cubicBezTo>
                      <a:pt x="2766" y="4551"/>
                      <a:pt x="2695" y="4702"/>
                      <a:pt x="2704" y="4854"/>
                    </a:cubicBezTo>
                    <a:lnTo>
                      <a:pt x="2704" y="4854"/>
                    </a:lnTo>
                    <a:cubicBezTo>
                      <a:pt x="2704" y="4961"/>
                      <a:pt x="2758" y="5068"/>
                      <a:pt x="2838" y="5130"/>
                    </a:cubicBezTo>
                    <a:lnTo>
                      <a:pt x="2838" y="5130"/>
                    </a:lnTo>
                    <a:cubicBezTo>
                      <a:pt x="2891" y="5175"/>
                      <a:pt x="2963" y="5202"/>
                      <a:pt x="3025" y="5202"/>
                    </a:cubicBezTo>
                    <a:lnTo>
                      <a:pt x="3025" y="5202"/>
                    </a:lnTo>
                    <a:cubicBezTo>
                      <a:pt x="3034" y="5202"/>
                      <a:pt x="3043" y="5202"/>
                      <a:pt x="3061" y="5202"/>
                    </a:cubicBezTo>
                    <a:lnTo>
                      <a:pt x="3061" y="5202"/>
                    </a:lnTo>
                    <a:cubicBezTo>
                      <a:pt x="3079" y="5202"/>
                      <a:pt x="3088" y="5184"/>
                      <a:pt x="3088" y="5166"/>
                    </a:cubicBezTo>
                    <a:lnTo>
                      <a:pt x="3088" y="5166"/>
                    </a:lnTo>
                    <a:cubicBezTo>
                      <a:pt x="3079" y="5148"/>
                      <a:pt x="3070" y="5139"/>
                      <a:pt x="3052" y="5139"/>
                    </a:cubicBezTo>
                    <a:lnTo>
                      <a:pt x="3052" y="5139"/>
                    </a:lnTo>
                    <a:cubicBezTo>
                      <a:pt x="2989" y="5148"/>
                      <a:pt x="2927" y="5130"/>
                      <a:pt x="2882" y="5086"/>
                    </a:cubicBezTo>
                    <a:lnTo>
                      <a:pt x="2882" y="5086"/>
                    </a:lnTo>
                    <a:cubicBezTo>
                      <a:pt x="2811" y="5023"/>
                      <a:pt x="2766" y="4943"/>
                      <a:pt x="2766" y="4854"/>
                    </a:cubicBezTo>
                    <a:lnTo>
                      <a:pt x="2766" y="4854"/>
                    </a:lnTo>
                    <a:cubicBezTo>
                      <a:pt x="2758" y="4720"/>
                      <a:pt x="2820" y="4577"/>
                      <a:pt x="2954" y="4426"/>
                    </a:cubicBezTo>
                    <a:lnTo>
                      <a:pt x="2954" y="4426"/>
                    </a:lnTo>
                    <a:cubicBezTo>
                      <a:pt x="2998" y="4381"/>
                      <a:pt x="3043" y="4337"/>
                      <a:pt x="3088" y="4292"/>
                    </a:cubicBezTo>
                    <a:lnTo>
                      <a:pt x="3088" y="4292"/>
                    </a:lnTo>
                    <a:cubicBezTo>
                      <a:pt x="3159" y="4221"/>
                      <a:pt x="3239" y="4140"/>
                      <a:pt x="3302" y="4060"/>
                    </a:cubicBezTo>
                    <a:lnTo>
                      <a:pt x="3302" y="4060"/>
                    </a:lnTo>
                    <a:cubicBezTo>
                      <a:pt x="3453" y="3846"/>
                      <a:pt x="3516" y="3560"/>
                      <a:pt x="3462" y="3302"/>
                    </a:cubicBezTo>
                    <a:lnTo>
                      <a:pt x="3462" y="3302"/>
                    </a:lnTo>
                    <a:cubicBezTo>
                      <a:pt x="3409" y="3043"/>
                      <a:pt x="3284" y="2847"/>
                      <a:pt x="3088" y="2722"/>
                    </a:cubicBezTo>
                    <a:lnTo>
                      <a:pt x="3088" y="2722"/>
                    </a:lnTo>
                    <a:cubicBezTo>
                      <a:pt x="3168" y="2633"/>
                      <a:pt x="3230" y="2526"/>
                      <a:pt x="3293" y="2418"/>
                    </a:cubicBezTo>
                    <a:lnTo>
                      <a:pt x="3293" y="2418"/>
                    </a:lnTo>
                    <a:cubicBezTo>
                      <a:pt x="3364" y="2294"/>
                      <a:pt x="3436" y="2169"/>
                      <a:pt x="3543" y="2053"/>
                    </a:cubicBezTo>
                    <a:lnTo>
                      <a:pt x="3543" y="2053"/>
                    </a:lnTo>
                    <a:cubicBezTo>
                      <a:pt x="3596" y="2008"/>
                      <a:pt x="3659" y="1964"/>
                      <a:pt x="3730" y="1919"/>
                    </a:cubicBezTo>
                    <a:lnTo>
                      <a:pt x="3730" y="1919"/>
                    </a:lnTo>
                    <a:cubicBezTo>
                      <a:pt x="3855" y="1910"/>
                      <a:pt x="3980" y="1972"/>
                      <a:pt x="4042" y="2017"/>
                    </a:cubicBezTo>
                    <a:lnTo>
                      <a:pt x="4042" y="2017"/>
                    </a:lnTo>
                    <a:cubicBezTo>
                      <a:pt x="4399" y="2240"/>
                      <a:pt x="4595" y="2659"/>
                      <a:pt x="4551" y="3070"/>
                    </a:cubicBezTo>
                    <a:lnTo>
                      <a:pt x="4551" y="3070"/>
                    </a:lnTo>
                    <a:cubicBezTo>
                      <a:pt x="4551" y="3079"/>
                      <a:pt x="4560" y="3096"/>
                      <a:pt x="4568" y="3096"/>
                    </a:cubicBezTo>
                    <a:lnTo>
                      <a:pt x="4568" y="3096"/>
                    </a:lnTo>
                    <a:cubicBezTo>
                      <a:pt x="4577" y="3105"/>
                      <a:pt x="4577" y="3105"/>
                      <a:pt x="4586" y="3105"/>
                    </a:cubicBezTo>
                    <a:lnTo>
                      <a:pt x="4586" y="3105"/>
                    </a:lnTo>
                    <a:cubicBezTo>
                      <a:pt x="4586" y="3105"/>
                      <a:pt x="4595" y="3105"/>
                      <a:pt x="4604" y="3096"/>
                    </a:cubicBezTo>
                    <a:lnTo>
                      <a:pt x="4604" y="3096"/>
                    </a:lnTo>
                    <a:lnTo>
                      <a:pt x="4667" y="3061"/>
                    </a:lnTo>
                    <a:cubicBezTo>
                      <a:pt x="4676" y="3052"/>
                      <a:pt x="4684" y="3034"/>
                      <a:pt x="4676" y="3016"/>
                    </a:cubicBezTo>
                    <a:lnTo>
                      <a:pt x="4676" y="3016"/>
                    </a:lnTo>
                    <a:cubicBezTo>
                      <a:pt x="4667" y="2998"/>
                      <a:pt x="4640" y="2998"/>
                      <a:pt x="4631" y="3007"/>
                    </a:cubicBezTo>
                    <a:lnTo>
                      <a:pt x="4631" y="3007"/>
                    </a:lnTo>
                    <a:lnTo>
                      <a:pt x="4622" y="3007"/>
                    </a:lnTo>
                    <a:cubicBezTo>
                      <a:pt x="4640" y="2597"/>
                      <a:pt x="4426" y="2187"/>
                      <a:pt x="4078" y="1964"/>
                    </a:cubicBezTo>
                    <a:lnTo>
                      <a:pt x="4078" y="1964"/>
                    </a:lnTo>
                    <a:cubicBezTo>
                      <a:pt x="3998" y="1910"/>
                      <a:pt x="3917" y="1883"/>
                      <a:pt x="3837" y="1865"/>
                    </a:cubicBezTo>
                    <a:lnTo>
                      <a:pt x="3837" y="1865"/>
                    </a:lnTo>
                    <a:cubicBezTo>
                      <a:pt x="3935" y="1821"/>
                      <a:pt x="4033" y="1776"/>
                      <a:pt x="4140" y="1732"/>
                    </a:cubicBezTo>
                    <a:lnTo>
                      <a:pt x="4140" y="1732"/>
                    </a:lnTo>
                    <a:cubicBezTo>
                      <a:pt x="4310" y="1669"/>
                      <a:pt x="4470" y="1598"/>
                      <a:pt x="4595" y="1517"/>
                    </a:cubicBezTo>
                    <a:lnTo>
                      <a:pt x="4595" y="1517"/>
                    </a:lnTo>
                    <a:cubicBezTo>
                      <a:pt x="4747" y="1410"/>
                      <a:pt x="4943" y="1357"/>
                      <a:pt x="5175" y="1357"/>
                    </a:cubicBezTo>
                    <a:lnTo>
                      <a:pt x="5175" y="1357"/>
                    </a:lnTo>
                    <a:cubicBezTo>
                      <a:pt x="5273" y="1357"/>
                      <a:pt x="5371" y="1366"/>
                      <a:pt x="5478" y="1384"/>
                    </a:cubicBezTo>
                    <a:lnTo>
                      <a:pt x="5478" y="1384"/>
                    </a:lnTo>
                    <a:cubicBezTo>
                      <a:pt x="5273" y="1491"/>
                      <a:pt x="5122" y="1705"/>
                      <a:pt x="5113" y="1937"/>
                    </a:cubicBezTo>
                    <a:lnTo>
                      <a:pt x="5113" y="1937"/>
                    </a:lnTo>
                    <a:cubicBezTo>
                      <a:pt x="5113" y="1955"/>
                      <a:pt x="5122" y="1972"/>
                      <a:pt x="5139" y="1972"/>
                    </a:cubicBezTo>
                    <a:lnTo>
                      <a:pt x="5139" y="1972"/>
                    </a:lnTo>
                    <a:lnTo>
                      <a:pt x="5202" y="1981"/>
                    </a:lnTo>
                    <a:cubicBezTo>
                      <a:pt x="5211" y="1981"/>
                      <a:pt x="5211" y="1981"/>
                      <a:pt x="5211" y="1981"/>
                    </a:cubicBezTo>
                    <a:lnTo>
                      <a:pt x="5211" y="1981"/>
                    </a:lnTo>
                    <a:cubicBezTo>
                      <a:pt x="5229" y="1981"/>
                      <a:pt x="5238" y="1972"/>
                      <a:pt x="5238" y="1955"/>
                    </a:cubicBezTo>
                    <a:lnTo>
                      <a:pt x="5238" y="1955"/>
                    </a:lnTo>
                    <a:cubicBezTo>
                      <a:pt x="5246" y="1937"/>
                      <a:pt x="5229" y="1919"/>
                      <a:pt x="5211" y="1919"/>
                    </a:cubicBezTo>
                    <a:lnTo>
                      <a:pt x="5211" y="1919"/>
                    </a:lnTo>
                    <a:lnTo>
                      <a:pt x="5175" y="1910"/>
                    </a:lnTo>
                    <a:cubicBezTo>
                      <a:pt x="5193" y="1714"/>
                      <a:pt x="5336" y="1517"/>
                      <a:pt x="5514" y="1437"/>
                    </a:cubicBezTo>
                    <a:lnTo>
                      <a:pt x="5514" y="1437"/>
                    </a:lnTo>
                    <a:cubicBezTo>
                      <a:pt x="5532" y="1428"/>
                      <a:pt x="5541" y="1410"/>
                      <a:pt x="5532" y="1393"/>
                    </a:cubicBezTo>
                    <a:lnTo>
                      <a:pt x="5532" y="1393"/>
                    </a:lnTo>
                    <a:cubicBezTo>
                      <a:pt x="5559" y="1401"/>
                      <a:pt x="5585" y="1401"/>
                      <a:pt x="5621" y="1410"/>
                    </a:cubicBezTo>
                    <a:lnTo>
                      <a:pt x="5621" y="1410"/>
                    </a:lnTo>
                    <a:cubicBezTo>
                      <a:pt x="5826" y="1455"/>
                      <a:pt x="6049" y="1375"/>
                      <a:pt x="6272" y="1294"/>
                    </a:cubicBezTo>
                    <a:lnTo>
                      <a:pt x="6272" y="1294"/>
                    </a:lnTo>
                    <a:cubicBezTo>
                      <a:pt x="6371" y="1250"/>
                      <a:pt x="6469" y="1214"/>
                      <a:pt x="6576" y="1187"/>
                    </a:cubicBezTo>
                    <a:lnTo>
                      <a:pt x="6576" y="1187"/>
                    </a:lnTo>
                    <a:cubicBezTo>
                      <a:pt x="6567" y="1205"/>
                      <a:pt x="6558" y="1214"/>
                      <a:pt x="6558" y="1223"/>
                    </a:cubicBezTo>
                    <a:lnTo>
                      <a:pt x="6558" y="1223"/>
                    </a:lnTo>
                    <a:cubicBezTo>
                      <a:pt x="6522" y="1294"/>
                      <a:pt x="6602" y="1535"/>
                      <a:pt x="6656" y="1589"/>
                    </a:cubicBezTo>
                    <a:lnTo>
                      <a:pt x="6656" y="1589"/>
                    </a:lnTo>
                    <a:cubicBezTo>
                      <a:pt x="6656" y="1589"/>
                      <a:pt x="6665" y="1598"/>
                      <a:pt x="6674" y="1598"/>
                    </a:cubicBezTo>
                    <a:lnTo>
                      <a:pt x="6674" y="1598"/>
                    </a:lnTo>
                    <a:cubicBezTo>
                      <a:pt x="6683" y="1598"/>
                      <a:pt x="6692" y="1589"/>
                      <a:pt x="6701" y="1589"/>
                    </a:cubicBez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sp>
          <p:nvSpPr>
            <p:cNvPr id="475" name="Google Shape;928;p48"/>
            <p:cNvSpPr/>
            <p:nvPr/>
          </p:nvSpPr>
          <p:spPr>
            <a:xfrm>
              <a:off x="5510880" y="1750680"/>
              <a:ext cx="2113200" cy="1641960"/>
            </a:xfrm>
            <a:custGeom>
              <a:avLst/>
              <a:gdLst>
                <a:gd name="textAreaLeft" fmla="*/ 0 w 2113200"/>
                <a:gd name="textAreaRight" fmla="*/ 2113560 w 2113200"/>
                <a:gd name="textAreaTop" fmla="*/ 0 h 1641960"/>
                <a:gd name="textAreaBottom" fmla="*/ 1642320 h 1641960"/>
              </a:gdLst>
              <a:ahLst/>
              <a:rect l="textAreaLeft" t="textAreaTop" r="textAreaRight" b="textAreaBottom"/>
              <a:pathLst>
                <a:path w="11437" h="8886">
                  <a:moveTo>
                    <a:pt x="2855" y="18"/>
                  </a:moveTo>
                  <a:lnTo>
                    <a:pt x="2061" y="1223"/>
                  </a:lnTo>
                  <a:cubicBezTo>
                    <a:pt x="2052" y="1223"/>
                    <a:pt x="2043" y="1223"/>
                    <a:pt x="2034" y="1223"/>
                  </a:cubicBezTo>
                  <a:lnTo>
                    <a:pt x="2034" y="1223"/>
                  </a:lnTo>
                  <a:cubicBezTo>
                    <a:pt x="1981" y="1223"/>
                    <a:pt x="1936" y="1267"/>
                    <a:pt x="1936" y="1321"/>
                  </a:cubicBezTo>
                  <a:lnTo>
                    <a:pt x="1936" y="1321"/>
                  </a:lnTo>
                  <a:cubicBezTo>
                    <a:pt x="1936" y="1339"/>
                    <a:pt x="1945" y="1357"/>
                    <a:pt x="1954" y="1365"/>
                  </a:cubicBezTo>
                  <a:lnTo>
                    <a:pt x="1954" y="1365"/>
                  </a:lnTo>
                  <a:lnTo>
                    <a:pt x="437" y="2900"/>
                  </a:lnTo>
                  <a:cubicBezTo>
                    <a:pt x="428" y="2900"/>
                    <a:pt x="411" y="2900"/>
                    <a:pt x="402" y="2900"/>
                  </a:cubicBezTo>
                  <a:lnTo>
                    <a:pt x="402" y="2900"/>
                  </a:lnTo>
                  <a:cubicBezTo>
                    <a:pt x="348" y="2900"/>
                    <a:pt x="303" y="2944"/>
                    <a:pt x="303" y="2998"/>
                  </a:cubicBezTo>
                  <a:lnTo>
                    <a:pt x="303" y="2998"/>
                  </a:lnTo>
                  <a:cubicBezTo>
                    <a:pt x="303" y="3034"/>
                    <a:pt x="321" y="3060"/>
                    <a:pt x="357" y="3078"/>
                  </a:cubicBezTo>
                  <a:lnTo>
                    <a:pt x="357" y="3078"/>
                  </a:lnTo>
                  <a:lnTo>
                    <a:pt x="63" y="4827"/>
                  </a:lnTo>
                  <a:cubicBezTo>
                    <a:pt x="27" y="4845"/>
                    <a:pt x="0" y="4880"/>
                    <a:pt x="0" y="4925"/>
                  </a:cubicBezTo>
                  <a:lnTo>
                    <a:pt x="0" y="4925"/>
                  </a:lnTo>
                  <a:cubicBezTo>
                    <a:pt x="0" y="4970"/>
                    <a:pt x="36" y="5014"/>
                    <a:pt x="89" y="5023"/>
                  </a:cubicBezTo>
                  <a:lnTo>
                    <a:pt x="89" y="5023"/>
                  </a:lnTo>
                  <a:lnTo>
                    <a:pt x="660" y="6227"/>
                  </a:lnTo>
                  <a:cubicBezTo>
                    <a:pt x="634" y="6245"/>
                    <a:pt x="625" y="6272"/>
                    <a:pt x="625" y="6308"/>
                  </a:cubicBezTo>
                  <a:lnTo>
                    <a:pt x="625" y="6308"/>
                  </a:lnTo>
                  <a:cubicBezTo>
                    <a:pt x="625" y="6361"/>
                    <a:pt x="669" y="6406"/>
                    <a:pt x="723" y="6406"/>
                  </a:cubicBezTo>
                  <a:lnTo>
                    <a:pt x="723" y="6406"/>
                  </a:lnTo>
                  <a:cubicBezTo>
                    <a:pt x="741" y="6406"/>
                    <a:pt x="758" y="6397"/>
                    <a:pt x="767" y="6388"/>
                  </a:cubicBezTo>
                  <a:lnTo>
                    <a:pt x="767" y="6388"/>
                  </a:lnTo>
                  <a:cubicBezTo>
                    <a:pt x="1338" y="6745"/>
                    <a:pt x="2177" y="7280"/>
                    <a:pt x="2409" y="7467"/>
                  </a:cubicBezTo>
                  <a:lnTo>
                    <a:pt x="2409" y="7467"/>
                  </a:lnTo>
                  <a:cubicBezTo>
                    <a:pt x="2400" y="7476"/>
                    <a:pt x="2400" y="7494"/>
                    <a:pt x="2400" y="7512"/>
                  </a:cubicBezTo>
                  <a:lnTo>
                    <a:pt x="2400" y="7512"/>
                  </a:lnTo>
                  <a:cubicBezTo>
                    <a:pt x="2400" y="7566"/>
                    <a:pt x="2445" y="7610"/>
                    <a:pt x="2498" y="7610"/>
                  </a:cubicBezTo>
                  <a:lnTo>
                    <a:pt x="2498" y="7610"/>
                  </a:lnTo>
                  <a:cubicBezTo>
                    <a:pt x="2525" y="7610"/>
                    <a:pt x="2552" y="7592"/>
                    <a:pt x="2569" y="7574"/>
                  </a:cubicBezTo>
                  <a:lnTo>
                    <a:pt x="2569" y="7574"/>
                  </a:lnTo>
                  <a:lnTo>
                    <a:pt x="3934" y="8065"/>
                  </a:lnTo>
                  <a:cubicBezTo>
                    <a:pt x="3943" y="8119"/>
                    <a:pt x="3979" y="8163"/>
                    <a:pt x="4032" y="8163"/>
                  </a:cubicBezTo>
                  <a:lnTo>
                    <a:pt x="4032" y="8163"/>
                  </a:lnTo>
                  <a:cubicBezTo>
                    <a:pt x="4068" y="8163"/>
                    <a:pt x="4095" y="8145"/>
                    <a:pt x="4113" y="8128"/>
                  </a:cubicBezTo>
                  <a:lnTo>
                    <a:pt x="4113" y="8128"/>
                  </a:lnTo>
                  <a:lnTo>
                    <a:pt x="5915" y="8788"/>
                  </a:lnTo>
                  <a:lnTo>
                    <a:pt x="5915" y="8788"/>
                  </a:lnTo>
                  <a:lnTo>
                    <a:pt x="5915" y="8788"/>
                  </a:lnTo>
                  <a:cubicBezTo>
                    <a:pt x="5915" y="8841"/>
                    <a:pt x="5959" y="8886"/>
                    <a:pt x="6013" y="8886"/>
                  </a:cubicBezTo>
                  <a:lnTo>
                    <a:pt x="6013" y="8886"/>
                  </a:lnTo>
                  <a:cubicBezTo>
                    <a:pt x="6075" y="8886"/>
                    <a:pt x="6120" y="8841"/>
                    <a:pt x="6120" y="8788"/>
                  </a:cubicBezTo>
                  <a:lnTo>
                    <a:pt x="6120" y="8788"/>
                  </a:lnTo>
                  <a:cubicBezTo>
                    <a:pt x="6120" y="8779"/>
                    <a:pt x="6111" y="8770"/>
                    <a:pt x="6111" y="8761"/>
                  </a:cubicBezTo>
                  <a:lnTo>
                    <a:pt x="6111" y="8761"/>
                  </a:lnTo>
                  <a:lnTo>
                    <a:pt x="8636" y="6861"/>
                  </a:lnTo>
                  <a:cubicBezTo>
                    <a:pt x="8645" y="6870"/>
                    <a:pt x="8671" y="6879"/>
                    <a:pt x="8689" y="6879"/>
                  </a:cubicBezTo>
                  <a:lnTo>
                    <a:pt x="8689" y="6879"/>
                  </a:lnTo>
                  <a:cubicBezTo>
                    <a:pt x="8743" y="6879"/>
                    <a:pt x="8787" y="6834"/>
                    <a:pt x="8787" y="6780"/>
                  </a:cubicBezTo>
                  <a:lnTo>
                    <a:pt x="8787" y="6780"/>
                  </a:lnTo>
                  <a:cubicBezTo>
                    <a:pt x="8787" y="6763"/>
                    <a:pt x="8787" y="6754"/>
                    <a:pt x="8778" y="6736"/>
                  </a:cubicBezTo>
                  <a:lnTo>
                    <a:pt x="8778" y="6736"/>
                  </a:lnTo>
                  <a:lnTo>
                    <a:pt x="10438" y="5210"/>
                  </a:lnTo>
                  <a:cubicBezTo>
                    <a:pt x="10447" y="5219"/>
                    <a:pt x="10465" y="5228"/>
                    <a:pt x="10482" y="5228"/>
                  </a:cubicBezTo>
                  <a:lnTo>
                    <a:pt x="10482" y="5228"/>
                  </a:lnTo>
                  <a:cubicBezTo>
                    <a:pt x="10536" y="5228"/>
                    <a:pt x="10580" y="5184"/>
                    <a:pt x="10580" y="5130"/>
                  </a:cubicBezTo>
                  <a:lnTo>
                    <a:pt x="10580" y="5130"/>
                  </a:lnTo>
                  <a:cubicBezTo>
                    <a:pt x="10580" y="5103"/>
                    <a:pt x="10572" y="5077"/>
                    <a:pt x="10554" y="5059"/>
                  </a:cubicBezTo>
                  <a:lnTo>
                    <a:pt x="10554" y="5059"/>
                  </a:lnTo>
                  <a:lnTo>
                    <a:pt x="11330" y="3506"/>
                  </a:lnTo>
                  <a:cubicBezTo>
                    <a:pt x="11330" y="3506"/>
                    <a:pt x="11330" y="3506"/>
                    <a:pt x="11339" y="3506"/>
                  </a:cubicBezTo>
                  <a:lnTo>
                    <a:pt x="11339" y="3506"/>
                  </a:lnTo>
                  <a:cubicBezTo>
                    <a:pt x="11392" y="3506"/>
                    <a:pt x="11437" y="3462"/>
                    <a:pt x="11437" y="3408"/>
                  </a:cubicBezTo>
                  <a:lnTo>
                    <a:pt x="11437" y="3408"/>
                  </a:lnTo>
                  <a:cubicBezTo>
                    <a:pt x="11437" y="3364"/>
                    <a:pt x="11410" y="3328"/>
                    <a:pt x="11374" y="3310"/>
                  </a:cubicBezTo>
                  <a:lnTo>
                    <a:pt x="11374" y="3310"/>
                  </a:lnTo>
                  <a:cubicBezTo>
                    <a:pt x="11321" y="3052"/>
                    <a:pt x="11053" y="2418"/>
                    <a:pt x="10812" y="1856"/>
                  </a:cubicBezTo>
                  <a:lnTo>
                    <a:pt x="10812" y="1856"/>
                  </a:lnTo>
                  <a:cubicBezTo>
                    <a:pt x="10830" y="1838"/>
                    <a:pt x="10839" y="1811"/>
                    <a:pt x="10839" y="1785"/>
                  </a:cubicBezTo>
                  <a:lnTo>
                    <a:pt x="10839" y="1785"/>
                  </a:lnTo>
                  <a:cubicBezTo>
                    <a:pt x="10839" y="1731"/>
                    <a:pt x="10795" y="1687"/>
                    <a:pt x="10741" y="1687"/>
                  </a:cubicBezTo>
                  <a:lnTo>
                    <a:pt x="10741" y="1687"/>
                  </a:lnTo>
                  <a:cubicBezTo>
                    <a:pt x="10723" y="1687"/>
                    <a:pt x="10705" y="1696"/>
                    <a:pt x="10688" y="1704"/>
                  </a:cubicBezTo>
                  <a:lnTo>
                    <a:pt x="10688" y="1704"/>
                  </a:lnTo>
                  <a:lnTo>
                    <a:pt x="8877" y="536"/>
                  </a:lnTo>
                  <a:cubicBezTo>
                    <a:pt x="8877" y="527"/>
                    <a:pt x="8886" y="518"/>
                    <a:pt x="8886" y="509"/>
                  </a:cubicBezTo>
                  <a:lnTo>
                    <a:pt x="8886" y="509"/>
                  </a:lnTo>
                  <a:cubicBezTo>
                    <a:pt x="8886" y="456"/>
                    <a:pt x="8841" y="411"/>
                    <a:pt x="8778" y="411"/>
                  </a:cubicBezTo>
                  <a:lnTo>
                    <a:pt x="8778" y="411"/>
                  </a:lnTo>
                  <a:cubicBezTo>
                    <a:pt x="8752" y="411"/>
                    <a:pt x="8716" y="429"/>
                    <a:pt x="8698" y="456"/>
                  </a:cubicBezTo>
                  <a:lnTo>
                    <a:pt x="8698" y="456"/>
                  </a:lnTo>
                  <a:lnTo>
                    <a:pt x="7440" y="143"/>
                  </a:lnTo>
                  <a:cubicBezTo>
                    <a:pt x="7431" y="99"/>
                    <a:pt x="7387" y="63"/>
                    <a:pt x="7342" y="63"/>
                  </a:cubicBezTo>
                  <a:lnTo>
                    <a:pt x="7342" y="63"/>
                  </a:lnTo>
                  <a:cubicBezTo>
                    <a:pt x="7298" y="63"/>
                    <a:pt x="7262" y="90"/>
                    <a:pt x="7253" y="125"/>
                  </a:cubicBezTo>
                  <a:lnTo>
                    <a:pt x="7253" y="125"/>
                  </a:lnTo>
                  <a:cubicBezTo>
                    <a:pt x="7083" y="117"/>
                    <a:pt x="6736" y="117"/>
                    <a:pt x="5977" y="117"/>
                  </a:cubicBezTo>
                  <a:lnTo>
                    <a:pt x="5977" y="117"/>
                  </a:lnTo>
                  <a:cubicBezTo>
                    <a:pt x="5460" y="125"/>
                    <a:pt x="4942" y="125"/>
                    <a:pt x="4719" y="125"/>
                  </a:cubicBezTo>
                  <a:lnTo>
                    <a:pt x="4719" y="125"/>
                  </a:lnTo>
                  <a:cubicBezTo>
                    <a:pt x="4702" y="99"/>
                    <a:pt x="4666" y="81"/>
                    <a:pt x="4630" y="81"/>
                  </a:cubicBezTo>
                  <a:lnTo>
                    <a:pt x="4630" y="81"/>
                  </a:lnTo>
                  <a:cubicBezTo>
                    <a:pt x="4594" y="81"/>
                    <a:pt x="4568" y="99"/>
                    <a:pt x="4550" y="125"/>
                  </a:cubicBezTo>
                  <a:lnTo>
                    <a:pt x="4550" y="125"/>
                  </a:lnTo>
                  <a:lnTo>
                    <a:pt x="2891" y="1"/>
                  </a:lnTo>
                  <a:cubicBezTo>
                    <a:pt x="2891" y="1"/>
                    <a:pt x="2882" y="1"/>
                    <a:pt x="2882" y="1"/>
                  </a:cubicBezTo>
                  <a:lnTo>
                    <a:pt x="2882" y="1"/>
                  </a:lnTo>
                  <a:cubicBezTo>
                    <a:pt x="2873" y="1"/>
                    <a:pt x="2864" y="9"/>
                    <a:pt x="2855" y="18"/>
                  </a:cubicBezTo>
                  <a:moveTo>
                    <a:pt x="2132" y="1330"/>
                  </a:moveTo>
                  <a:cubicBezTo>
                    <a:pt x="2132" y="1330"/>
                    <a:pt x="2132" y="1330"/>
                    <a:pt x="2132" y="1321"/>
                  </a:cubicBezTo>
                  <a:lnTo>
                    <a:pt x="2132" y="1321"/>
                  </a:lnTo>
                  <a:cubicBezTo>
                    <a:pt x="2132" y="1303"/>
                    <a:pt x="2123" y="1276"/>
                    <a:pt x="2114" y="1258"/>
                  </a:cubicBezTo>
                  <a:lnTo>
                    <a:pt x="2114" y="1258"/>
                  </a:lnTo>
                  <a:lnTo>
                    <a:pt x="2899" y="63"/>
                  </a:lnTo>
                  <a:lnTo>
                    <a:pt x="4532" y="188"/>
                  </a:lnTo>
                  <a:cubicBezTo>
                    <a:pt x="4541" y="232"/>
                    <a:pt x="4586" y="277"/>
                    <a:pt x="4630" y="277"/>
                  </a:cubicBezTo>
                  <a:lnTo>
                    <a:pt x="4630" y="277"/>
                  </a:lnTo>
                  <a:lnTo>
                    <a:pt x="5719" y="2088"/>
                  </a:lnTo>
                  <a:cubicBezTo>
                    <a:pt x="5710" y="2097"/>
                    <a:pt x="5701" y="2106"/>
                    <a:pt x="5701" y="2115"/>
                  </a:cubicBezTo>
                  <a:lnTo>
                    <a:pt x="5701" y="2115"/>
                  </a:lnTo>
                  <a:lnTo>
                    <a:pt x="4755" y="2008"/>
                  </a:lnTo>
                  <a:cubicBezTo>
                    <a:pt x="4746" y="1963"/>
                    <a:pt x="4710" y="1936"/>
                    <a:pt x="4666" y="1936"/>
                  </a:cubicBezTo>
                  <a:lnTo>
                    <a:pt x="4666" y="1936"/>
                  </a:lnTo>
                  <a:cubicBezTo>
                    <a:pt x="4630" y="1936"/>
                    <a:pt x="4594" y="1945"/>
                    <a:pt x="4577" y="1972"/>
                  </a:cubicBezTo>
                  <a:lnTo>
                    <a:pt x="4577" y="1972"/>
                  </a:lnTo>
                  <a:close/>
                  <a:moveTo>
                    <a:pt x="4764" y="188"/>
                  </a:moveTo>
                  <a:cubicBezTo>
                    <a:pt x="5674" y="179"/>
                    <a:pt x="6869" y="179"/>
                    <a:pt x="7244" y="188"/>
                  </a:cubicBezTo>
                  <a:lnTo>
                    <a:pt x="7244" y="188"/>
                  </a:lnTo>
                  <a:cubicBezTo>
                    <a:pt x="7253" y="215"/>
                    <a:pt x="7271" y="232"/>
                    <a:pt x="7298" y="250"/>
                  </a:cubicBezTo>
                  <a:lnTo>
                    <a:pt x="7298" y="250"/>
                  </a:lnTo>
                  <a:cubicBezTo>
                    <a:pt x="7244" y="384"/>
                    <a:pt x="7155" y="634"/>
                    <a:pt x="7039" y="1000"/>
                  </a:cubicBezTo>
                  <a:lnTo>
                    <a:pt x="7039" y="1000"/>
                  </a:lnTo>
                  <a:cubicBezTo>
                    <a:pt x="7012" y="1000"/>
                    <a:pt x="6985" y="1018"/>
                    <a:pt x="6967" y="1035"/>
                  </a:cubicBezTo>
                  <a:lnTo>
                    <a:pt x="6967" y="1035"/>
                  </a:lnTo>
                  <a:close/>
                  <a:moveTo>
                    <a:pt x="7449" y="3132"/>
                  </a:moveTo>
                  <a:lnTo>
                    <a:pt x="7092" y="1187"/>
                  </a:lnTo>
                  <a:cubicBezTo>
                    <a:pt x="7119" y="1169"/>
                    <a:pt x="7146" y="1134"/>
                    <a:pt x="7146" y="1098"/>
                  </a:cubicBezTo>
                  <a:lnTo>
                    <a:pt x="7146" y="1098"/>
                  </a:lnTo>
                  <a:cubicBezTo>
                    <a:pt x="7146" y="1062"/>
                    <a:pt x="7128" y="1035"/>
                    <a:pt x="7101" y="1018"/>
                  </a:cubicBezTo>
                  <a:lnTo>
                    <a:pt x="7101" y="1018"/>
                  </a:lnTo>
                  <a:cubicBezTo>
                    <a:pt x="7191" y="750"/>
                    <a:pt x="7298" y="411"/>
                    <a:pt x="7351" y="259"/>
                  </a:cubicBezTo>
                  <a:lnTo>
                    <a:pt x="7351" y="259"/>
                  </a:lnTo>
                  <a:cubicBezTo>
                    <a:pt x="7387" y="250"/>
                    <a:pt x="7414" y="232"/>
                    <a:pt x="7422" y="206"/>
                  </a:cubicBezTo>
                  <a:lnTo>
                    <a:pt x="7422" y="206"/>
                  </a:lnTo>
                  <a:lnTo>
                    <a:pt x="8680" y="518"/>
                  </a:lnTo>
                  <a:cubicBezTo>
                    <a:pt x="8689" y="563"/>
                    <a:pt x="8725" y="598"/>
                    <a:pt x="8770" y="607"/>
                  </a:cubicBezTo>
                  <a:lnTo>
                    <a:pt x="8770" y="607"/>
                  </a:lnTo>
                  <a:lnTo>
                    <a:pt x="8912" y="1535"/>
                  </a:lnTo>
                  <a:cubicBezTo>
                    <a:pt x="8886" y="1553"/>
                    <a:pt x="8868" y="1580"/>
                    <a:pt x="8868" y="1615"/>
                  </a:cubicBezTo>
                  <a:lnTo>
                    <a:pt x="8868" y="1615"/>
                  </a:lnTo>
                  <a:cubicBezTo>
                    <a:pt x="8868" y="1633"/>
                    <a:pt x="8868" y="1651"/>
                    <a:pt x="8877" y="1660"/>
                  </a:cubicBezTo>
                  <a:lnTo>
                    <a:pt x="8877" y="1660"/>
                  </a:lnTo>
                  <a:lnTo>
                    <a:pt x="7485" y="3141"/>
                  </a:lnTo>
                  <a:cubicBezTo>
                    <a:pt x="7476" y="3132"/>
                    <a:pt x="7467" y="3132"/>
                    <a:pt x="7449" y="3132"/>
                  </a:cubicBezTo>
                  <a:close/>
                  <a:moveTo>
                    <a:pt x="4693" y="259"/>
                  </a:moveTo>
                  <a:cubicBezTo>
                    <a:pt x="4702" y="250"/>
                    <a:pt x="4710" y="241"/>
                    <a:pt x="4710" y="232"/>
                  </a:cubicBezTo>
                  <a:lnTo>
                    <a:pt x="4710" y="232"/>
                  </a:lnTo>
                  <a:lnTo>
                    <a:pt x="6950" y="1098"/>
                  </a:lnTo>
                  <a:cubicBezTo>
                    <a:pt x="6950" y="1098"/>
                    <a:pt x="6950" y="1098"/>
                    <a:pt x="6950" y="1098"/>
                  </a:cubicBezTo>
                  <a:lnTo>
                    <a:pt x="6950" y="1098"/>
                  </a:lnTo>
                  <a:cubicBezTo>
                    <a:pt x="6950" y="1107"/>
                    <a:pt x="6950" y="1125"/>
                    <a:pt x="6950" y="1134"/>
                  </a:cubicBezTo>
                  <a:lnTo>
                    <a:pt x="6950" y="1134"/>
                  </a:lnTo>
                  <a:lnTo>
                    <a:pt x="5835" y="2070"/>
                  </a:lnTo>
                  <a:cubicBezTo>
                    <a:pt x="5826" y="2061"/>
                    <a:pt x="5808" y="2061"/>
                    <a:pt x="5790" y="2061"/>
                  </a:cubicBezTo>
                  <a:lnTo>
                    <a:pt x="5790" y="2061"/>
                  </a:lnTo>
                  <a:cubicBezTo>
                    <a:pt x="5781" y="2061"/>
                    <a:pt x="5772" y="2061"/>
                    <a:pt x="5772" y="2061"/>
                  </a:cubicBezTo>
                  <a:lnTo>
                    <a:pt x="5772" y="2061"/>
                  </a:lnTo>
                  <a:close/>
                  <a:moveTo>
                    <a:pt x="9055" y="1588"/>
                  </a:moveTo>
                  <a:cubicBezTo>
                    <a:pt x="9046" y="1553"/>
                    <a:pt x="9019" y="1526"/>
                    <a:pt x="8975" y="1517"/>
                  </a:cubicBezTo>
                  <a:lnTo>
                    <a:pt x="8975" y="1517"/>
                  </a:lnTo>
                  <a:lnTo>
                    <a:pt x="8832" y="598"/>
                  </a:lnTo>
                  <a:cubicBezTo>
                    <a:pt x="8832" y="589"/>
                    <a:pt x="8841" y="589"/>
                    <a:pt x="8841" y="589"/>
                  </a:cubicBezTo>
                  <a:lnTo>
                    <a:pt x="8841" y="589"/>
                  </a:lnTo>
                  <a:lnTo>
                    <a:pt x="10598" y="1713"/>
                  </a:lnTo>
                  <a:cubicBezTo>
                    <a:pt x="10411" y="1696"/>
                    <a:pt x="9992" y="1660"/>
                    <a:pt x="9055" y="1588"/>
                  </a:cubicBezTo>
                  <a:close/>
                  <a:moveTo>
                    <a:pt x="5888" y="2159"/>
                  </a:moveTo>
                  <a:cubicBezTo>
                    <a:pt x="5888" y="2142"/>
                    <a:pt x="5888" y="2133"/>
                    <a:pt x="5879" y="2115"/>
                  </a:cubicBezTo>
                  <a:lnTo>
                    <a:pt x="5879" y="2115"/>
                  </a:lnTo>
                  <a:lnTo>
                    <a:pt x="6994" y="1178"/>
                  </a:lnTo>
                  <a:cubicBezTo>
                    <a:pt x="7003" y="1187"/>
                    <a:pt x="7021" y="1196"/>
                    <a:pt x="7030" y="1196"/>
                  </a:cubicBezTo>
                  <a:lnTo>
                    <a:pt x="7030" y="1196"/>
                  </a:lnTo>
                  <a:lnTo>
                    <a:pt x="7396" y="3141"/>
                  </a:lnTo>
                  <a:cubicBezTo>
                    <a:pt x="7360" y="3159"/>
                    <a:pt x="7342" y="3194"/>
                    <a:pt x="7342" y="3230"/>
                  </a:cubicBezTo>
                  <a:lnTo>
                    <a:pt x="7342" y="3230"/>
                  </a:lnTo>
                  <a:cubicBezTo>
                    <a:pt x="7342" y="3230"/>
                    <a:pt x="7342" y="3239"/>
                    <a:pt x="7342" y="3239"/>
                  </a:cubicBezTo>
                  <a:lnTo>
                    <a:pt x="7342" y="3239"/>
                  </a:lnTo>
                  <a:lnTo>
                    <a:pt x="4764" y="4488"/>
                  </a:lnTo>
                  <a:cubicBezTo>
                    <a:pt x="4746" y="4479"/>
                    <a:pt x="4728" y="4470"/>
                    <a:pt x="4710" y="4470"/>
                  </a:cubicBezTo>
                  <a:lnTo>
                    <a:pt x="4710" y="4470"/>
                  </a:lnTo>
                  <a:cubicBezTo>
                    <a:pt x="4710" y="4470"/>
                    <a:pt x="4710" y="4470"/>
                    <a:pt x="4710" y="4470"/>
                  </a:cubicBezTo>
                  <a:lnTo>
                    <a:pt x="4710" y="4470"/>
                  </a:lnTo>
                  <a:lnTo>
                    <a:pt x="4728" y="4274"/>
                  </a:lnTo>
                  <a:cubicBezTo>
                    <a:pt x="4773" y="4265"/>
                    <a:pt x="4809" y="4220"/>
                    <a:pt x="4809" y="4176"/>
                  </a:cubicBezTo>
                  <a:lnTo>
                    <a:pt x="4809" y="4176"/>
                  </a:lnTo>
                  <a:cubicBezTo>
                    <a:pt x="4809" y="4149"/>
                    <a:pt x="4791" y="4122"/>
                    <a:pt x="4773" y="4104"/>
                  </a:cubicBezTo>
                  <a:lnTo>
                    <a:pt x="4773" y="4104"/>
                  </a:lnTo>
                  <a:lnTo>
                    <a:pt x="5772" y="2249"/>
                  </a:lnTo>
                  <a:cubicBezTo>
                    <a:pt x="5772" y="2258"/>
                    <a:pt x="5781" y="2258"/>
                    <a:pt x="5790" y="2258"/>
                  </a:cubicBezTo>
                  <a:lnTo>
                    <a:pt x="5790" y="2258"/>
                  </a:lnTo>
                  <a:cubicBezTo>
                    <a:pt x="5843" y="2258"/>
                    <a:pt x="5888" y="2213"/>
                    <a:pt x="5888" y="2159"/>
                  </a:cubicBezTo>
                  <a:close/>
                  <a:moveTo>
                    <a:pt x="2132" y="1392"/>
                  </a:moveTo>
                  <a:lnTo>
                    <a:pt x="4568" y="2035"/>
                  </a:lnTo>
                  <a:cubicBezTo>
                    <a:pt x="4568" y="2052"/>
                    <a:pt x="4568" y="2061"/>
                    <a:pt x="4577" y="2070"/>
                  </a:cubicBezTo>
                  <a:lnTo>
                    <a:pt x="4577" y="2070"/>
                  </a:lnTo>
                  <a:lnTo>
                    <a:pt x="3711" y="2909"/>
                  </a:lnTo>
                  <a:cubicBezTo>
                    <a:pt x="3702" y="2900"/>
                    <a:pt x="3693" y="2900"/>
                    <a:pt x="3676" y="2900"/>
                  </a:cubicBezTo>
                  <a:lnTo>
                    <a:pt x="3676" y="2900"/>
                  </a:lnTo>
                  <a:cubicBezTo>
                    <a:pt x="3667" y="2900"/>
                    <a:pt x="3649" y="2900"/>
                    <a:pt x="3640" y="2900"/>
                  </a:cubicBezTo>
                  <a:lnTo>
                    <a:pt x="3640" y="2900"/>
                  </a:lnTo>
                  <a:close/>
                  <a:moveTo>
                    <a:pt x="500" y="2998"/>
                  </a:moveTo>
                  <a:lnTo>
                    <a:pt x="500" y="2998"/>
                  </a:lnTo>
                  <a:lnTo>
                    <a:pt x="500" y="2998"/>
                  </a:lnTo>
                  <a:cubicBezTo>
                    <a:pt x="500" y="2980"/>
                    <a:pt x="500" y="2962"/>
                    <a:pt x="482" y="2944"/>
                  </a:cubicBezTo>
                  <a:lnTo>
                    <a:pt x="482" y="2944"/>
                  </a:lnTo>
                  <a:lnTo>
                    <a:pt x="1998" y="1410"/>
                  </a:lnTo>
                  <a:cubicBezTo>
                    <a:pt x="2007" y="1419"/>
                    <a:pt x="2025" y="1419"/>
                    <a:pt x="2034" y="1419"/>
                  </a:cubicBezTo>
                  <a:lnTo>
                    <a:pt x="2034" y="1419"/>
                  </a:lnTo>
                  <a:cubicBezTo>
                    <a:pt x="2043" y="1419"/>
                    <a:pt x="2052" y="1419"/>
                    <a:pt x="2061" y="1419"/>
                  </a:cubicBezTo>
                  <a:lnTo>
                    <a:pt x="2061" y="1419"/>
                  </a:lnTo>
                  <a:lnTo>
                    <a:pt x="3595" y="2944"/>
                  </a:lnTo>
                  <a:cubicBezTo>
                    <a:pt x="3586" y="2962"/>
                    <a:pt x="3577" y="2980"/>
                    <a:pt x="3577" y="2998"/>
                  </a:cubicBezTo>
                  <a:lnTo>
                    <a:pt x="3577" y="2998"/>
                  </a:lnTo>
                  <a:cubicBezTo>
                    <a:pt x="3577" y="3025"/>
                    <a:pt x="3586" y="3052"/>
                    <a:pt x="3613" y="3069"/>
                  </a:cubicBezTo>
                  <a:lnTo>
                    <a:pt x="3613" y="3069"/>
                  </a:lnTo>
                  <a:lnTo>
                    <a:pt x="3140" y="4193"/>
                  </a:lnTo>
                  <a:cubicBezTo>
                    <a:pt x="3131" y="4193"/>
                    <a:pt x="3123" y="4193"/>
                    <a:pt x="3114" y="4193"/>
                  </a:cubicBezTo>
                  <a:lnTo>
                    <a:pt x="3114" y="4193"/>
                  </a:lnTo>
                  <a:cubicBezTo>
                    <a:pt x="3105" y="4193"/>
                    <a:pt x="3087" y="4193"/>
                    <a:pt x="3078" y="4193"/>
                  </a:cubicBezTo>
                  <a:lnTo>
                    <a:pt x="3078" y="4193"/>
                  </a:lnTo>
                  <a:close/>
                  <a:moveTo>
                    <a:pt x="9055" y="1651"/>
                  </a:moveTo>
                  <a:cubicBezTo>
                    <a:pt x="9626" y="1696"/>
                    <a:pt x="10384" y="1749"/>
                    <a:pt x="10643" y="1785"/>
                  </a:cubicBezTo>
                  <a:lnTo>
                    <a:pt x="10643" y="1785"/>
                  </a:lnTo>
                  <a:lnTo>
                    <a:pt x="10643" y="1785"/>
                  </a:lnTo>
                  <a:lnTo>
                    <a:pt x="10643" y="1785"/>
                  </a:lnTo>
                  <a:cubicBezTo>
                    <a:pt x="10643" y="1811"/>
                    <a:pt x="10652" y="1838"/>
                    <a:pt x="10670" y="1856"/>
                  </a:cubicBezTo>
                  <a:lnTo>
                    <a:pt x="10670" y="1856"/>
                  </a:lnTo>
                  <a:lnTo>
                    <a:pt x="9751" y="3979"/>
                  </a:lnTo>
                  <a:cubicBezTo>
                    <a:pt x="9742" y="3979"/>
                    <a:pt x="9742" y="3979"/>
                    <a:pt x="9742" y="3979"/>
                  </a:cubicBezTo>
                  <a:lnTo>
                    <a:pt x="9742" y="3979"/>
                  </a:lnTo>
                  <a:cubicBezTo>
                    <a:pt x="9706" y="3979"/>
                    <a:pt x="9679" y="3988"/>
                    <a:pt x="9662" y="4015"/>
                  </a:cubicBezTo>
                  <a:lnTo>
                    <a:pt x="9662" y="4015"/>
                  </a:lnTo>
                  <a:lnTo>
                    <a:pt x="7538" y="3230"/>
                  </a:lnTo>
                  <a:cubicBezTo>
                    <a:pt x="7538" y="3230"/>
                    <a:pt x="7538" y="3230"/>
                    <a:pt x="7538" y="3230"/>
                  </a:cubicBezTo>
                  <a:lnTo>
                    <a:pt x="7538" y="3230"/>
                  </a:lnTo>
                  <a:cubicBezTo>
                    <a:pt x="7538" y="3212"/>
                    <a:pt x="7530" y="3194"/>
                    <a:pt x="7530" y="3185"/>
                  </a:cubicBezTo>
                  <a:lnTo>
                    <a:pt x="7530" y="3185"/>
                  </a:lnTo>
                  <a:lnTo>
                    <a:pt x="8921" y="1704"/>
                  </a:lnTo>
                  <a:cubicBezTo>
                    <a:pt x="8930" y="1713"/>
                    <a:pt x="8948" y="1713"/>
                    <a:pt x="8966" y="1713"/>
                  </a:cubicBezTo>
                  <a:lnTo>
                    <a:pt x="8966" y="1713"/>
                  </a:lnTo>
                  <a:cubicBezTo>
                    <a:pt x="9001" y="1713"/>
                    <a:pt x="9037" y="1687"/>
                    <a:pt x="9055" y="1651"/>
                  </a:cubicBezTo>
                  <a:moveTo>
                    <a:pt x="10759" y="1883"/>
                  </a:moveTo>
                  <a:cubicBezTo>
                    <a:pt x="10759" y="1883"/>
                    <a:pt x="10759" y="1883"/>
                    <a:pt x="10759" y="1883"/>
                  </a:cubicBezTo>
                  <a:lnTo>
                    <a:pt x="10759" y="1883"/>
                  </a:lnTo>
                  <a:cubicBezTo>
                    <a:pt x="10857" y="2133"/>
                    <a:pt x="11098" y="2811"/>
                    <a:pt x="11276" y="3328"/>
                  </a:cubicBezTo>
                  <a:lnTo>
                    <a:pt x="11276" y="3328"/>
                  </a:lnTo>
                  <a:cubicBezTo>
                    <a:pt x="11258" y="3337"/>
                    <a:pt x="11250" y="3364"/>
                    <a:pt x="11241" y="3382"/>
                  </a:cubicBezTo>
                  <a:lnTo>
                    <a:pt x="11241" y="3382"/>
                  </a:lnTo>
                  <a:cubicBezTo>
                    <a:pt x="10928" y="3453"/>
                    <a:pt x="10126" y="3845"/>
                    <a:pt x="9813" y="4006"/>
                  </a:cubicBezTo>
                  <a:lnTo>
                    <a:pt x="9813" y="4006"/>
                  </a:lnTo>
                  <a:cubicBezTo>
                    <a:pt x="9804" y="4006"/>
                    <a:pt x="9804" y="4006"/>
                    <a:pt x="9804" y="4006"/>
                  </a:cubicBezTo>
                  <a:lnTo>
                    <a:pt x="9804" y="4006"/>
                  </a:lnTo>
                  <a:lnTo>
                    <a:pt x="10732" y="1883"/>
                  </a:lnTo>
                  <a:cubicBezTo>
                    <a:pt x="10732" y="1883"/>
                    <a:pt x="10741" y="1883"/>
                    <a:pt x="10741" y="1883"/>
                  </a:cubicBezTo>
                  <a:lnTo>
                    <a:pt x="10741" y="1883"/>
                  </a:lnTo>
                  <a:cubicBezTo>
                    <a:pt x="10750" y="1883"/>
                    <a:pt x="10750" y="1883"/>
                    <a:pt x="10759" y="1883"/>
                  </a:cubicBezTo>
                  <a:close/>
                  <a:moveTo>
                    <a:pt x="4755" y="2070"/>
                  </a:moveTo>
                  <a:lnTo>
                    <a:pt x="5692" y="2177"/>
                  </a:lnTo>
                  <a:cubicBezTo>
                    <a:pt x="5692" y="2195"/>
                    <a:pt x="5701" y="2213"/>
                    <a:pt x="5719" y="2222"/>
                  </a:cubicBezTo>
                  <a:lnTo>
                    <a:pt x="5719" y="2222"/>
                  </a:lnTo>
                  <a:lnTo>
                    <a:pt x="4719" y="4077"/>
                  </a:lnTo>
                  <a:cubicBezTo>
                    <a:pt x="4719" y="4077"/>
                    <a:pt x="4710" y="4077"/>
                    <a:pt x="4710" y="4077"/>
                  </a:cubicBezTo>
                  <a:lnTo>
                    <a:pt x="4710" y="4077"/>
                  </a:lnTo>
                  <a:cubicBezTo>
                    <a:pt x="4693" y="4077"/>
                    <a:pt x="4684" y="4077"/>
                    <a:pt x="4666" y="4086"/>
                  </a:cubicBezTo>
                  <a:lnTo>
                    <a:pt x="4666" y="4086"/>
                  </a:lnTo>
                  <a:lnTo>
                    <a:pt x="3765" y="3043"/>
                  </a:lnTo>
                  <a:cubicBezTo>
                    <a:pt x="3774" y="3025"/>
                    <a:pt x="3774" y="3007"/>
                    <a:pt x="3774" y="2998"/>
                  </a:cubicBezTo>
                  <a:lnTo>
                    <a:pt x="3774" y="2998"/>
                  </a:lnTo>
                  <a:cubicBezTo>
                    <a:pt x="3774" y="2980"/>
                    <a:pt x="3774" y="2962"/>
                    <a:pt x="3765" y="2944"/>
                  </a:cubicBezTo>
                  <a:lnTo>
                    <a:pt x="3765" y="2944"/>
                  </a:lnTo>
                  <a:lnTo>
                    <a:pt x="4621" y="2115"/>
                  </a:lnTo>
                  <a:cubicBezTo>
                    <a:pt x="4630" y="2124"/>
                    <a:pt x="4648" y="2133"/>
                    <a:pt x="4666" y="2133"/>
                  </a:cubicBezTo>
                  <a:lnTo>
                    <a:pt x="4666" y="2133"/>
                  </a:lnTo>
                  <a:cubicBezTo>
                    <a:pt x="4702" y="2133"/>
                    <a:pt x="4737" y="2106"/>
                    <a:pt x="4755" y="2070"/>
                  </a:cubicBezTo>
                  <a:close/>
                  <a:moveTo>
                    <a:pt x="1017" y="4862"/>
                  </a:moveTo>
                  <a:lnTo>
                    <a:pt x="464" y="3069"/>
                  </a:lnTo>
                  <a:cubicBezTo>
                    <a:pt x="473" y="3069"/>
                    <a:pt x="473" y="3060"/>
                    <a:pt x="482" y="3052"/>
                  </a:cubicBezTo>
                  <a:lnTo>
                    <a:pt x="482" y="3052"/>
                  </a:lnTo>
                  <a:lnTo>
                    <a:pt x="3024" y="4238"/>
                  </a:lnTo>
                  <a:cubicBezTo>
                    <a:pt x="3024" y="4247"/>
                    <a:pt x="3015" y="4265"/>
                    <a:pt x="3015" y="4274"/>
                  </a:cubicBezTo>
                  <a:lnTo>
                    <a:pt x="3015" y="4274"/>
                  </a:lnTo>
                  <a:lnTo>
                    <a:pt x="1089" y="4898"/>
                  </a:lnTo>
                  <a:cubicBezTo>
                    <a:pt x="1071" y="4871"/>
                    <a:pt x="1044" y="4862"/>
                    <a:pt x="1017" y="4862"/>
                  </a:cubicBezTo>
                  <a:close/>
                  <a:moveTo>
                    <a:pt x="3720" y="3087"/>
                  </a:moveTo>
                  <a:lnTo>
                    <a:pt x="4621" y="4131"/>
                  </a:lnTo>
                  <a:cubicBezTo>
                    <a:pt x="4612" y="4140"/>
                    <a:pt x="4612" y="4158"/>
                    <a:pt x="4612" y="4176"/>
                  </a:cubicBezTo>
                  <a:lnTo>
                    <a:pt x="4612" y="4176"/>
                  </a:lnTo>
                  <a:cubicBezTo>
                    <a:pt x="4612" y="4211"/>
                    <a:pt x="4630" y="4247"/>
                    <a:pt x="4666" y="4265"/>
                  </a:cubicBezTo>
                  <a:lnTo>
                    <a:pt x="4666" y="4265"/>
                  </a:lnTo>
                  <a:lnTo>
                    <a:pt x="4639" y="4497"/>
                  </a:lnTo>
                  <a:cubicBezTo>
                    <a:pt x="4621" y="4515"/>
                    <a:pt x="4612" y="4541"/>
                    <a:pt x="4612" y="4568"/>
                  </a:cubicBezTo>
                  <a:lnTo>
                    <a:pt x="4612" y="4568"/>
                  </a:lnTo>
                  <a:cubicBezTo>
                    <a:pt x="4612" y="4568"/>
                    <a:pt x="4612" y="4568"/>
                    <a:pt x="4612" y="4568"/>
                  </a:cubicBezTo>
                  <a:lnTo>
                    <a:pt x="4612" y="4568"/>
                  </a:lnTo>
                  <a:lnTo>
                    <a:pt x="2418" y="6156"/>
                  </a:lnTo>
                  <a:lnTo>
                    <a:pt x="3131" y="4390"/>
                  </a:lnTo>
                  <a:cubicBezTo>
                    <a:pt x="3176" y="4381"/>
                    <a:pt x="3212" y="4336"/>
                    <a:pt x="3212" y="4292"/>
                  </a:cubicBezTo>
                  <a:lnTo>
                    <a:pt x="3212" y="4292"/>
                  </a:lnTo>
                  <a:cubicBezTo>
                    <a:pt x="3212" y="4265"/>
                    <a:pt x="3203" y="4247"/>
                    <a:pt x="3194" y="4229"/>
                  </a:cubicBezTo>
                  <a:lnTo>
                    <a:pt x="3194" y="4229"/>
                  </a:lnTo>
                  <a:lnTo>
                    <a:pt x="3667" y="3096"/>
                  </a:lnTo>
                  <a:cubicBezTo>
                    <a:pt x="3667" y="3096"/>
                    <a:pt x="3676" y="3096"/>
                    <a:pt x="3676" y="3096"/>
                  </a:cubicBezTo>
                  <a:lnTo>
                    <a:pt x="3676" y="3096"/>
                  </a:lnTo>
                  <a:cubicBezTo>
                    <a:pt x="3693" y="3096"/>
                    <a:pt x="3711" y="3087"/>
                    <a:pt x="3720" y="3087"/>
                  </a:cubicBezTo>
                  <a:moveTo>
                    <a:pt x="187" y="4889"/>
                  </a:moveTo>
                  <a:cubicBezTo>
                    <a:pt x="179" y="4862"/>
                    <a:pt x="152" y="4836"/>
                    <a:pt x="125" y="4827"/>
                  </a:cubicBezTo>
                  <a:lnTo>
                    <a:pt x="125" y="4827"/>
                  </a:lnTo>
                  <a:lnTo>
                    <a:pt x="411" y="3123"/>
                  </a:lnTo>
                  <a:lnTo>
                    <a:pt x="955" y="4880"/>
                  </a:lnTo>
                  <a:cubicBezTo>
                    <a:pt x="946" y="4889"/>
                    <a:pt x="928" y="4907"/>
                    <a:pt x="919" y="4916"/>
                  </a:cubicBezTo>
                  <a:lnTo>
                    <a:pt x="919" y="4916"/>
                  </a:lnTo>
                  <a:close/>
                  <a:moveTo>
                    <a:pt x="7512" y="3292"/>
                  </a:moveTo>
                  <a:lnTo>
                    <a:pt x="9608" y="4060"/>
                  </a:lnTo>
                  <a:lnTo>
                    <a:pt x="7654" y="4345"/>
                  </a:lnTo>
                  <a:cubicBezTo>
                    <a:pt x="7637" y="4318"/>
                    <a:pt x="7610" y="4300"/>
                    <a:pt x="7574" y="4300"/>
                  </a:cubicBezTo>
                  <a:lnTo>
                    <a:pt x="7574" y="4300"/>
                  </a:lnTo>
                  <a:cubicBezTo>
                    <a:pt x="7530" y="4300"/>
                    <a:pt x="7494" y="4327"/>
                    <a:pt x="7476" y="4363"/>
                  </a:cubicBezTo>
                  <a:lnTo>
                    <a:pt x="7476" y="4363"/>
                  </a:lnTo>
                  <a:lnTo>
                    <a:pt x="4826" y="4532"/>
                  </a:lnTo>
                  <a:lnTo>
                    <a:pt x="7369" y="3292"/>
                  </a:lnTo>
                  <a:cubicBezTo>
                    <a:pt x="7387" y="3310"/>
                    <a:pt x="7414" y="3328"/>
                    <a:pt x="7440" y="3328"/>
                  </a:cubicBezTo>
                  <a:lnTo>
                    <a:pt x="7440" y="3328"/>
                  </a:lnTo>
                  <a:cubicBezTo>
                    <a:pt x="7467" y="3328"/>
                    <a:pt x="7494" y="3310"/>
                    <a:pt x="7512" y="3292"/>
                  </a:cubicBezTo>
                  <a:close/>
                  <a:moveTo>
                    <a:pt x="9822" y="4131"/>
                  </a:moveTo>
                  <a:cubicBezTo>
                    <a:pt x="9831" y="4122"/>
                    <a:pt x="9840" y="4095"/>
                    <a:pt x="9840" y="4077"/>
                  </a:cubicBezTo>
                  <a:lnTo>
                    <a:pt x="9840" y="4077"/>
                  </a:lnTo>
                  <a:cubicBezTo>
                    <a:pt x="9840" y="4069"/>
                    <a:pt x="9840" y="4069"/>
                    <a:pt x="9840" y="4060"/>
                  </a:cubicBezTo>
                  <a:lnTo>
                    <a:pt x="9840" y="4060"/>
                  </a:lnTo>
                  <a:cubicBezTo>
                    <a:pt x="10420" y="3774"/>
                    <a:pt x="11027" y="3498"/>
                    <a:pt x="11250" y="3444"/>
                  </a:cubicBezTo>
                  <a:lnTo>
                    <a:pt x="11250" y="3444"/>
                  </a:lnTo>
                  <a:cubicBezTo>
                    <a:pt x="11250" y="3453"/>
                    <a:pt x="11258" y="3462"/>
                    <a:pt x="11267" y="3471"/>
                  </a:cubicBezTo>
                  <a:lnTo>
                    <a:pt x="11267" y="3471"/>
                  </a:lnTo>
                  <a:lnTo>
                    <a:pt x="10500" y="5032"/>
                  </a:lnTo>
                  <a:cubicBezTo>
                    <a:pt x="10491" y="5032"/>
                    <a:pt x="10491" y="5032"/>
                    <a:pt x="10482" y="5032"/>
                  </a:cubicBezTo>
                  <a:lnTo>
                    <a:pt x="10482" y="5032"/>
                  </a:lnTo>
                  <a:cubicBezTo>
                    <a:pt x="10473" y="5032"/>
                    <a:pt x="10465" y="5032"/>
                    <a:pt x="10456" y="5032"/>
                  </a:cubicBezTo>
                  <a:lnTo>
                    <a:pt x="10456" y="5032"/>
                  </a:lnTo>
                  <a:close/>
                  <a:moveTo>
                    <a:pt x="7672" y="4408"/>
                  </a:moveTo>
                  <a:lnTo>
                    <a:pt x="9260" y="4176"/>
                  </a:lnTo>
                  <a:lnTo>
                    <a:pt x="9564" y="4131"/>
                  </a:lnTo>
                  <a:lnTo>
                    <a:pt x="6843" y="5567"/>
                  </a:lnTo>
                  <a:lnTo>
                    <a:pt x="7530" y="4488"/>
                  </a:lnTo>
                  <a:cubicBezTo>
                    <a:pt x="7547" y="4488"/>
                    <a:pt x="7556" y="4497"/>
                    <a:pt x="7574" y="4497"/>
                  </a:cubicBezTo>
                  <a:lnTo>
                    <a:pt x="7574" y="4497"/>
                  </a:lnTo>
                  <a:cubicBezTo>
                    <a:pt x="7619" y="4497"/>
                    <a:pt x="7663" y="4452"/>
                    <a:pt x="7672" y="4408"/>
                  </a:cubicBezTo>
                  <a:moveTo>
                    <a:pt x="6860" y="5674"/>
                  </a:moveTo>
                  <a:cubicBezTo>
                    <a:pt x="6860" y="5674"/>
                    <a:pt x="6860" y="5665"/>
                    <a:pt x="6860" y="5656"/>
                  </a:cubicBezTo>
                  <a:lnTo>
                    <a:pt x="6860" y="5656"/>
                  </a:lnTo>
                  <a:cubicBezTo>
                    <a:pt x="6860" y="5648"/>
                    <a:pt x="6860" y="5639"/>
                    <a:pt x="6860" y="5630"/>
                  </a:cubicBezTo>
                  <a:lnTo>
                    <a:pt x="6860" y="5630"/>
                  </a:lnTo>
                  <a:lnTo>
                    <a:pt x="9671" y="4149"/>
                  </a:lnTo>
                  <a:cubicBezTo>
                    <a:pt x="9671" y="4149"/>
                    <a:pt x="9679" y="4149"/>
                    <a:pt x="9679" y="4149"/>
                  </a:cubicBezTo>
                  <a:lnTo>
                    <a:pt x="9679" y="4149"/>
                  </a:lnTo>
                  <a:lnTo>
                    <a:pt x="8689" y="6682"/>
                  </a:lnTo>
                  <a:cubicBezTo>
                    <a:pt x="8689" y="6682"/>
                    <a:pt x="8689" y="6682"/>
                    <a:pt x="8689" y="6682"/>
                  </a:cubicBezTo>
                  <a:lnTo>
                    <a:pt x="8689" y="6682"/>
                  </a:lnTo>
                  <a:cubicBezTo>
                    <a:pt x="8662" y="6682"/>
                    <a:pt x="8645" y="6691"/>
                    <a:pt x="8627" y="6700"/>
                  </a:cubicBezTo>
                  <a:lnTo>
                    <a:pt x="8627" y="6700"/>
                  </a:lnTo>
                  <a:close/>
                  <a:moveTo>
                    <a:pt x="9769" y="4167"/>
                  </a:moveTo>
                  <a:lnTo>
                    <a:pt x="10402" y="5068"/>
                  </a:lnTo>
                  <a:cubicBezTo>
                    <a:pt x="10393" y="5086"/>
                    <a:pt x="10384" y="5103"/>
                    <a:pt x="10384" y="5130"/>
                  </a:cubicBezTo>
                  <a:lnTo>
                    <a:pt x="10384" y="5130"/>
                  </a:lnTo>
                  <a:cubicBezTo>
                    <a:pt x="10384" y="5139"/>
                    <a:pt x="10384" y="5157"/>
                    <a:pt x="10393" y="5166"/>
                  </a:cubicBezTo>
                  <a:lnTo>
                    <a:pt x="10393" y="5166"/>
                  </a:lnTo>
                  <a:lnTo>
                    <a:pt x="8770" y="6665"/>
                  </a:lnTo>
                  <a:lnTo>
                    <a:pt x="9733" y="4176"/>
                  </a:lnTo>
                  <a:cubicBezTo>
                    <a:pt x="9733" y="4176"/>
                    <a:pt x="9742" y="4176"/>
                    <a:pt x="9742" y="4176"/>
                  </a:cubicBezTo>
                  <a:lnTo>
                    <a:pt x="9742" y="4176"/>
                  </a:lnTo>
                  <a:cubicBezTo>
                    <a:pt x="9751" y="4176"/>
                    <a:pt x="9760" y="4176"/>
                    <a:pt x="9769" y="4167"/>
                  </a:cubicBezTo>
                  <a:moveTo>
                    <a:pt x="812" y="6343"/>
                  </a:moveTo>
                  <a:cubicBezTo>
                    <a:pt x="821" y="6334"/>
                    <a:pt x="821" y="6317"/>
                    <a:pt x="821" y="6308"/>
                  </a:cubicBezTo>
                  <a:lnTo>
                    <a:pt x="821" y="6308"/>
                  </a:lnTo>
                  <a:cubicBezTo>
                    <a:pt x="821" y="6272"/>
                    <a:pt x="812" y="6254"/>
                    <a:pt x="794" y="6236"/>
                  </a:cubicBezTo>
                  <a:lnTo>
                    <a:pt x="794" y="6236"/>
                  </a:lnTo>
                  <a:lnTo>
                    <a:pt x="1026" y="5059"/>
                  </a:lnTo>
                  <a:cubicBezTo>
                    <a:pt x="1071" y="5050"/>
                    <a:pt x="1115" y="5014"/>
                    <a:pt x="1115" y="4961"/>
                  </a:cubicBezTo>
                  <a:lnTo>
                    <a:pt x="1115" y="4961"/>
                  </a:lnTo>
                  <a:cubicBezTo>
                    <a:pt x="1115" y="4961"/>
                    <a:pt x="1115" y="4961"/>
                    <a:pt x="1115" y="4952"/>
                  </a:cubicBezTo>
                  <a:lnTo>
                    <a:pt x="1115" y="4952"/>
                  </a:lnTo>
                  <a:lnTo>
                    <a:pt x="3024" y="4336"/>
                  </a:lnTo>
                  <a:cubicBezTo>
                    <a:pt x="3033" y="4354"/>
                    <a:pt x="3051" y="4363"/>
                    <a:pt x="3069" y="4372"/>
                  </a:cubicBezTo>
                  <a:lnTo>
                    <a:pt x="3069" y="4372"/>
                  </a:lnTo>
                  <a:lnTo>
                    <a:pt x="2355" y="6138"/>
                  </a:lnTo>
                  <a:cubicBezTo>
                    <a:pt x="2346" y="6138"/>
                    <a:pt x="2346" y="6138"/>
                    <a:pt x="2346" y="6138"/>
                  </a:cubicBezTo>
                  <a:lnTo>
                    <a:pt x="2346" y="6138"/>
                  </a:lnTo>
                  <a:cubicBezTo>
                    <a:pt x="2293" y="6138"/>
                    <a:pt x="2248" y="6183"/>
                    <a:pt x="2248" y="6236"/>
                  </a:cubicBezTo>
                  <a:lnTo>
                    <a:pt x="2248" y="6236"/>
                  </a:lnTo>
                  <a:cubicBezTo>
                    <a:pt x="2248" y="6281"/>
                    <a:pt x="2275" y="6326"/>
                    <a:pt x="2320" y="6334"/>
                  </a:cubicBezTo>
                  <a:lnTo>
                    <a:pt x="2320" y="6334"/>
                  </a:lnTo>
                  <a:lnTo>
                    <a:pt x="2453" y="7423"/>
                  </a:lnTo>
                  <a:cubicBezTo>
                    <a:pt x="2453" y="7423"/>
                    <a:pt x="2453" y="7423"/>
                    <a:pt x="2453" y="7423"/>
                  </a:cubicBezTo>
                  <a:lnTo>
                    <a:pt x="2453" y="7423"/>
                  </a:lnTo>
                  <a:cubicBezTo>
                    <a:pt x="2195" y="7209"/>
                    <a:pt x="1374" y="6691"/>
                    <a:pt x="812" y="6343"/>
                  </a:cubicBezTo>
                  <a:moveTo>
                    <a:pt x="4800" y="4604"/>
                  </a:moveTo>
                  <a:cubicBezTo>
                    <a:pt x="4800" y="4604"/>
                    <a:pt x="4800" y="4595"/>
                    <a:pt x="4800" y="4595"/>
                  </a:cubicBezTo>
                  <a:lnTo>
                    <a:pt x="4800" y="4595"/>
                  </a:lnTo>
                  <a:lnTo>
                    <a:pt x="7476" y="4425"/>
                  </a:lnTo>
                  <a:cubicBezTo>
                    <a:pt x="7476" y="4434"/>
                    <a:pt x="7485" y="4443"/>
                    <a:pt x="7485" y="4443"/>
                  </a:cubicBezTo>
                  <a:lnTo>
                    <a:pt x="7485" y="4443"/>
                  </a:lnTo>
                  <a:lnTo>
                    <a:pt x="6771" y="5558"/>
                  </a:lnTo>
                  <a:cubicBezTo>
                    <a:pt x="6771" y="5558"/>
                    <a:pt x="6762" y="5558"/>
                    <a:pt x="6762" y="5558"/>
                  </a:cubicBezTo>
                  <a:lnTo>
                    <a:pt x="6762" y="5558"/>
                  </a:lnTo>
                  <a:cubicBezTo>
                    <a:pt x="6736" y="5558"/>
                    <a:pt x="6709" y="5567"/>
                    <a:pt x="6691" y="5585"/>
                  </a:cubicBezTo>
                  <a:lnTo>
                    <a:pt x="6691" y="5585"/>
                  </a:lnTo>
                  <a:close/>
                  <a:moveTo>
                    <a:pt x="2445" y="6236"/>
                  </a:moveTo>
                  <a:cubicBezTo>
                    <a:pt x="2445" y="6236"/>
                    <a:pt x="2445" y="6236"/>
                    <a:pt x="2445" y="6236"/>
                  </a:cubicBezTo>
                  <a:lnTo>
                    <a:pt x="2445" y="6236"/>
                  </a:lnTo>
                  <a:cubicBezTo>
                    <a:pt x="2445" y="6227"/>
                    <a:pt x="2445" y="6227"/>
                    <a:pt x="2445" y="6218"/>
                  </a:cubicBezTo>
                  <a:lnTo>
                    <a:pt x="2445" y="6218"/>
                  </a:lnTo>
                  <a:lnTo>
                    <a:pt x="4630" y="4631"/>
                  </a:lnTo>
                  <a:cubicBezTo>
                    <a:pt x="4648" y="4648"/>
                    <a:pt x="4666" y="4657"/>
                    <a:pt x="4693" y="4666"/>
                  </a:cubicBezTo>
                  <a:lnTo>
                    <a:pt x="4693" y="4666"/>
                  </a:lnTo>
                  <a:lnTo>
                    <a:pt x="6343" y="7048"/>
                  </a:lnTo>
                  <a:cubicBezTo>
                    <a:pt x="6343" y="7048"/>
                    <a:pt x="6343" y="7057"/>
                    <a:pt x="6334" y="7057"/>
                  </a:cubicBezTo>
                  <a:lnTo>
                    <a:pt x="6334" y="7057"/>
                  </a:lnTo>
                  <a:close/>
                  <a:moveTo>
                    <a:pt x="4764" y="4657"/>
                  </a:moveTo>
                  <a:lnTo>
                    <a:pt x="6664" y="5639"/>
                  </a:lnTo>
                  <a:cubicBezTo>
                    <a:pt x="6664" y="5648"/>
                    <a:pt x="6664" y="5656"/>
                    <a:pt x="6664" y="5656"/>
                  </a:cubicBezTo>
                  <a:lnTo>
                    <a:pt x="6664" y="5656"/>
                  </a:lnTo>
                  <a:cubicBezTo>
                    <a:pt x="6664" y="5692"/>
                    <a:pt x="6682" y="5719"/>
                    <a:pt x="6700" y="5737"/>
                  </a:cubicBezTo>
                  <a:lnTo>
                    <a:pt x="6700" y="5737"/>
                  </a:lnTo>
                  <a:lnTo>
                    <a:pt x="6397" y="7012"/>
                  </a:lnTo>
                  <a:cubicBezTo>
                    <a:pt x="6397" y="7012"/>
                    <a:pt x="6397" y="7012"/>
                    <a:pt x="6397" y="7012"/>
                  </a:cubicBezTo>
                  <a:lnTo>
                    <a:pt x="6397" y="7012"/>
                  </a:lnTo>
                  <a:close/>
                  <a:moveTo>
                    <a:pt x="152" y="5005"/>
                  </a:moveTo>
                  <a:cubicBezTo>
                    <a:pt x="170" y="4987"/>
                    <a:pt x="179" y="4970"/>
                    <a:pt x="187" y="4952"/>
                  </a:cubicBezTo>
                  <a:lnTo>
                    <a:pt x="187" y="4952"/>
                  </a:lnTo>
                  <a:lnTo>
                    <a:pt x="919" y="4978"/>
                  </a:lnTo>
                  <a:cubicBezTo>
                    <a:pt x="919" y="5005"/>
                    <a:pt x="937" y="5032"/>
                    <a:pt x="964" y="5041"/>
                  </a:cubicBezTo>
                  <a:lnTo>
                    <a:pt x="964" y="5041"/>
                  </a:lnTo>
                  <a:lnTo>
                    <a:pt x="732" y="6210"/>
                  </a:lnTo>
                  <a:cubicBezTo>
                    <a:pt x="732" y="6210"/>
                    <a:pt x="723" y="6201"/>
                    <a:pt x="723" y="6201"/>
                  </a:cubicBezTo>
                  <a:lnTo>
                    <a:pt x="723" y="6201"/>
                  </a:lnTo>
                  <a:cubicBezTo>
                    <a:pt x="723" y="6201"/>
                    <a:pt x="714" y="6201"/>
                    <a:pt x="714" y="6210"/>
                  </a:cubicBezTo>
                  <a:lnTo>
                    <a:pt x="714" y="6210"/>
                  </a:lnTo>
                  <a:close/>
                  <a:moveTo>
                    <a:pt x="6825" y="5728"/>
                  </a:moveTo>
                  <a:lnTo>
                    <a:pt x="8591" y="6763"/>
                  </a:lnTo>
                  <a:cubicBezTo>
                    <a:pt x="8591" y="6763"/>
                    <a:pt x="8591" y="6772"/>
                    <a:pt x="8591" y="6780"/>
                  </a:cubicBezTo>
                  <a:lnTo>
                    <a:pt x="8591" y="6780"/>
                  </a:lnTo>
                  <a:cubicBezTo>
                    <a:pt x="8591" y="6789"/>
                    <a:pt x="8591" y="6798"/>
                    <a:pt x="8591" y="6807"/>
                  </a:cubicBezTo>
                  <a:lnTo>
                    <a:pt x="8591" y="6807"/>
                  </a:lnTo>
                  <a:lnTo>
                    <a:pt x="6075" y="8707"/>
                  </a:lnTo>
                  <a:cubicBezTo>
                    <a:pt x="6075" y="8707"/>
                    <a:pt x="6066" y="8707"/>
                    <a:pt x="6066" y="8707"/>
                  </a:cubicBezTo>
                  <a:lnTo>
                    <a:pt x="6066" y="8707"/>
                  </a:lnTo>
                  <a:lnTo>
                    <a:pt x="6423" y="7209"/>
                  </a:lnTo>
                  <a:cubicBezTo>
                    <a:pt x="6423" y="7209"/>
                    <a:pt x="6423" y="7209"/>
                    <a:pt x="6423" y="7209"/>
                  </a:cubicBezTo>
                  <a:lnTo>
                    <a:pt x="6423" y="7209"/>
                  </a:lnTo>
                  <a:cubicBezTo>
                    <a:pt x="6477" y="7209"/>
                    <a:pt x="6521" y="7164"/>
                    <a:pt x="6521" y="7111"/>
                  </a:cubicBezTo>
                  <a:lnTo>
                    <a:pt x="6521" y="7111"/>
                  </a:lnTo>
                  <a:cubicBezTo>
                    <a:pt x="6521" y="7075"/>
                    <a:pt x="6504" y="7039"/>
                    <a:pt x="6477" y="7021"/>
                  </a:cubicBezTo>
                  <a:lnTo>
                    <a:pt x="6477" y="7021"/>
                  </a:lnTo>
                  <a:lnTo>
                    <a:pt x="6762" y="5755"/>
                  </a:lnTo>
                  <a:cubicBezTo>
                    <a:pt x="6762" y="5755"/>
                    <a:pt x="6762" y="5755"/>
                    <a:pt x="6762" y="5755"/>
                  </a:cubicBezTo>
                  <a:lnTo>
                    <a:pt x="6762" y="5755"/>
                  </a:lnTo>
                  <a:cubicBezTo>
                    <a:pt x="6789" y="5755"/>
                    <a:pt x="6807" y="5746"/>
                    <a:pt x="6825" y="5728"/>
                  </a:cubicBezTo>
                  <a:moveTo>
                    <a:pt x="2596" y="7512"/>
                  </a:moveTo>
                  <a:cubicBezTo>
                    <a:pt x="2596" y="7512"/>
                    <a:pt x="2596" y="7512"/>
                    <a:pt x="2596" y="7512"/>
                  </a:cubicBezTo>
                  <a:lnTo>
                    <a:pt x="2596" y="7512"/>
                  </a:lnTo>
                  <a:cubicBezTo>
                    <a:pt x="2596" y="7458"/>
                    <a:pt x="2560" y="7423"/>
                    <a:pt x="2516" y="7414"/>
                  </a:cubicBezTo>
                  <a:lnTo>
                    <a:pt x="2516" y="7414"/>
                  </a:lnTo>
                  <a:lnTo>
                    <a:pt x="2382" y="6326"/>
                  </a:lnTo>
                  <a:cubicBezTo>
                    <a:pt x="2400" y="6317"/>
                    <a:pt x="2409" y="6308"/>
                    <a:pt x="2418" y="6299"/>
                  </a:cubicBezTo>
                  <a:lnTo>
                    <a:pt x="2418" y="6299"/>
                  </a:lnTo>
                  <a:lnTo>
                    <a:pt x="6316" y="7119"/>
                  </a:lnTo>
                  <a:lnTo>
                    <a:pt x="4113" y="8003"/>
                  </a:lnTo>
                  <a:cubicBezTo>
                    <a:pt x="4095" y="7976"/>
                    <a:pt x="4068" y="7967"/>
                    <a:pt x="4032" y="7967"/>
                  </a:cubicBezTo>
                  <a:lnTo>
                    <a:pt x="4032" y="7967"/>
                  </a:lnTo>
                  <a:cubicBezTo>
                    <a:pt x="4006" y="7967"/>
                    <a:pt x="3979" y="7976"/>
                    <a:pt x="3961" y="8003"/>
                  </a:cubicBezTo>
                  <a:lnTo>
                    <a:pt x="3961" y="8003"/>
                  </a:lnTo>
                  <a:close/>
                  <a:moveTo>
                    <a:pt x="4131" y="8074"/>
                  </a:moveTo>
                  <a:cubicBezTo>
                    <a:pt x="4131" y="8065"/>
                    <a:pt x="4131" y="8065"/>
                    <a:pt x="4131" y="8065"/>
                  </a:cubicBezTo>
                  <a:lnTo>
                    <a:pt x="4131" y="8065"/>
                  </a:lnTo>
                  <a:cubicBezTo>
                    <a:pt x="4131" y="8065"/>
                    <a:pt x="4131" y="8056"/>
                    <a:pt x="4131" y="8056"/>
                  </a:cubicBezTo>
                  <a:lnTo>
                    <a:pt x="4131" y="8056"/>
                  </a:lnTo>
                  <a:lnTo>
                    <a:pt x="6343" y="7173"/>
                  </a:lnTo>
                  <a:cubicBezTo>
                    <a:pt x="6352" y="7173"/>
                    <a:pt x="6352" y="7182"/>
                    <a:pt x="6361" y="7182"/>
                  </a:cubicBezTo>
                  <a:lnTo>
                    <a:pt x="6361" y="7182"/>
                  </a:lnTo>
                  <a:lnTo>
                    <a:pt x="6004" y="8690"/>
                  </a:lnTo>
                  <a:cubicBezTo>
                    <a:pt x="5977" y="8699"/>
                    <a:pt x="5959" y="8707"/>
                    <a:pt x="5942" y="8725"/>
                  </a:cubicBezTo>
                  <a:lnTo>
                    <a:pt x="5942" y="8725"/>
                  </a:ln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476" name="Google Shape;929;p48"/>
          <p:cNvSpPr/>
          <p:nvPr/>
        </p:nvSpPr>
        <p:spPr>
          <a:xfrm>
            <a:off x="7464960" y="1230480"/>
            <a:ext cx="659520" cy="659880"/>
          </a:xfrm>
          <a:custGeom>
            <a:avLst/>
            <a:gdLst>
              <a:gd name="textAreaLeft" fmla="*/ 0 w 659520"/>
              <a:gd name="textAreaRight" fmla="*/ 659880 w 659520"/>
              <a:gd name="textAreaTop" fmla="*/ 0 h 659880"/>
              <a:gd name="textAreaBottom" fmla="*/ 660240 h 659880"/>
            </a:gdLst>
            <a:ahLst/>
            <a:rect l="textAreaLeft" t="textAreaTop" r="textAreaRight" b="textAreaBottom"/>
            <a:pathLst>
              <a:path w="4809" h="481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 rotWithShape="0">
            <a:gsLst>
              <a:gs pos="0">
                <a:srgbClr val="b7fbf6"/>
              </a:gs>
              <a:gs pos="57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77" name="Google Shape;930;p48"/>
          <p:cNvSpPr/>
          <p:nvPr/>
        </p:nvSpPr>
        <p:spPr>
          <a:xfrm>
            <a:off x="5062680" y="3110760"/>
            <a:ext cx="659520" cy="659880"/>
          </a:xfrm>
          <a:custGeom>
            <a:avLst/>
            <a:gdLst>
              <a:gd name="textAreaLeft" fmla="*/ 0 w 659520"/>
              <a:gd name="textAreaRight" fmla="*/ 659880 w 659520"/>
              <a:gd name="textAreaTop" fmla="*/ 0 h 659880"/>
              <a:gd name="textAreaBottom" fmla="*/ 660240 h 659880"/>
            </a:gdLst>
            <a:ahLst/>
            <a:rect l="textAreaLeft" t="textAreaTop" r="textAreaRight" b="textAreaBottom"/>
            <a:pathLst>
              <a:path w="4809" h="481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 rotWithShape="0">
            <a:gsLst>
              <a:gs pos="0">
                <a:srgbClr val="b7fbf6"/>
              </a:gs>
              <a:gs pos="57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78" name="Google Shape;931;p48"/>
          <p:cNvSpPr/>
          <p:nvPr/>
        </p:nvSpPr>
        <p:spPr>
          <a:xfrm>
            <a:off x="7063560" y="3110760"/>
            <a:ext cx="326520" cy="326520"/>
          </a:xfrm>
          <a:custGeom>
            <a:avLst/>
            <a:gdLst>
              <a:gd name="textAreaLeft" fmla="*/ 0 w 326520"/>
              <a:gd name="textAreaRight" fmla="*/ 326880 w 326520"/>
              <a:gd name="textAreaTop" fmla="*/ 0 h 326520"/>
              <a:gd name="textAreaBottom" fmla="*/ 326880 h 326520"/>
            </a:gdLst>
            <a:ahLst/>
            <a:rect l="textAreaLeft" t="textAreaTop" r="textAreaRight" b="textAreaBottom"/>
            <a:pathLst>
              <a:path w="4809" h="481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 rotWithShape="0">
            <a:gsLst>
              <a:gs pos="0">
                <a:srgbClr val="b7fbf6"/>
              </a:gs>
              <a:gs pos="57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79" name="Google Shape;932;p48"/>
          <p:cNvSpPr/>
          <p:nvPr/>
        </p:nvSpPr>
        <p:spPr>
          <a:xfrm>
            <a:off x="5259960" y="372600"/>
            <a:ext cx="945360" cy="945360"/>
          </a:xfrm>
          <a:custGeom>
            <a:avLst/>
            <a:gdLst>
              <a:gd name="textAreaLeft" fmla="*/ 0 w 945360"/>
              <a:gd name="textAreaRight" fmla="*/ 945720 w 945360"/>
              <a:gd name="textAreaTop" fmla="*/ 0 h 945360"/>
              <a:gd name="textAreaBottom" fmla="*/ 945720 h 945360"/>
            </a:gdLst>
            <a:ahLst/>
            <a:rect l="textAreaLeft" t="textAreaTop" r="textAreaRight" b="textAreaBottom"/>
            <a:pathLst>
              <a:path w="4809" h="481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 rotWithShape="0">
            <a:gsLst>
              <a:gs pos="0">
                <a:srgbClr val="b7fbf6"/>
              </a:gs>
              <a:gs pos="57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80" name="Google Shape;933;p48"/>
          <p:cNvSpPr/>
          <p:nvPr/>
        </p:nvSpPr>
        <p:spPr>
          <a:xfrm>
            <a:off x="5062680" y="1480320"/>
            <a:ext cx="237960" cy="237960"/>
          </a:xfrm>
          <a:custGeom>
            <a:avLst/>
            <a:gdLst>
              <a:gd name="textAreaLeft" fmla="*/ 0 w 237960"/>
              <a:gd name="textAreaRight" fmla="*/ 238320 w 237960"/>
              <a:gd name="textAreaTop" fmla="*/ 0 h 237960"/>
              <a:gd name="textAreaBottom" fmla="*/ 238320 h 237960"/>
            </a:gdLst>
            <a:ahLst/>
            <a:rect l="textAreaLeft" t="textAreaTop" r="textAreaRight" b="textAreaBottom"/>
            <a:pathLst>
              <a:path w="4809" h="481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 rotWithShape="0">
            <a:gsLst>
              <a:gs pos="0">
                <a:srgbClr val="b7fbf6"/>
              </a:gs>
              <a:gs pos="57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828720" y="2971800"/>
            <a:ext cx="7486200" cy="112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4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Unit </a:t>
            </a:r>
            <a:r>
              <a:rPr b="1" lang="ru-RU" sz="54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и </a:t>
            </a:r>
            <a:r>
              <a:rPr b="1" lang="en-US" sz="54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usability </a:t>
            </a:r>
            <a:r>
              <a:rPr b="1" lang="ru-RU" sz="54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тестирование</a:t>
            </a:r>
            <a:br>
              <a:rPr sz="5400"/>
            </a:br>
            <a:endParaRPr b="0" lang="en-US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2" name="Google Shape;437;p 2"/>
          <p:cNvSpPr/>
          <p:nvPr/>
        </p:nvSpPr>
        <p:spPr>
          <a:xfrm>
            <a:off x="3799440" y="3918960"/>
            <a:ext cx="1545120" cy="350280"/>
          </a:xfrm>
          <a:custGeom>
            <a:avLst/>
            <a:gdLst>
              <a:gd name="textAreaLeft" fmla="*/ 0 w 1545120"/>
              <a:gd name="textAreaRight" fmla="*/ 1545480 w 1545120"/>
              <a:gd name="textAreaTop" fmla="*/ 0 h 350280"/>
              <a:gd name="textAreaBottom" fmla="*/ 350640 h 350280"/>
            </a:gdLst>
            <a:ahLst/>
            <a:rect l="textAreaLeft" t="textAreaTop" r="textAreaRight" b="textAreaBottom"/>
            <a:pathLst>
              <a:path w="61812" h="14026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83" name="Google Shape;438;p 2"/>
          <p:cNvSpPr/>
          <p:nvPr/>
        </p:nvSpPr>
        <p:spPr>
          <a:xfrm>
            <a:off x="806040" y="672840"/>
            <a:ext cx="550440" cy="564480"/>
          </a:xfrm>
          <a:custGeom>
            <a:avLst/>
            <a:gdLst>
              <a:gd name="textAreaLeft" fmla="*/ 0 w 550440"/>
              <a:gd name="textAreaRight" fmla="*/ 550800 w 550440"/>
              <a:gd name="textAreaTop" fmla="*/ 0 h 564480"/>
              <a:gd name="textAreaBottom" fmla="*/ 564840 h 564480"/>
            </a:gdLst>
            <a:ahLst/>
            <a:rect l="textAreaLeft" t="textAreaTop" r="textAreaRight" b="textAreaBottom"/>
            <a:pathLst>
              <a:path w="43135" h="44235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484" name="Google Shape;439;p 2"/>
          <p:cNvGrpSpPr/>
          <p:nvPr/>
        </p:nvGrpSpPr>
        <p:grpSpPr>
          <a:xfrm>
            <a:off x="7335000" y="3639600"/>
            <a:ext cx="1159560" cy="793080"/>
            <a:chOff x="7335000" y="3639600"/>
            <a:chExt cx="1159560" cy="793080"/>
          </a:xfrm>
        </p:grpSpPr>
        <p:cxnSp>
          <p:nvCxnSpPr>
            <p:cNvPr id="485" name="Google Shape;440;p 2"/>
            <p:cNvCxnSpPr/>
            <p:nvPr/>
          </p:nvCxnSpPr>
          <p:spPr>
            <a:xfrm>
              <a:off x="7335000" y="3755880"/>
              <a:ext cx="1159920" cy="677160"/>
            </a:xfrm>
            <a:prstGeom prst="straightConnector1">
              <a:avLst/>
            </a:prstGeom>
            <a:ln w="38160">
              <a:solidFill>
                <a:schemeClr val="lt2"/>
              </a:solidFill>
              <a:round/>
            </a:ln>
          </p:spPr>
        </p:cxnSp>
        <p:cxnSp>
          <p:nvCxnSpPr>
            <p:cNvPr id="486" name="Google Shape;441;p 2"/>
            <p:cNvCxnSpPr/>
            <p:nvPr/>
          </p:nvCxnSpPr>
          <p:spPr>
            <a:xfrm>
              <a:off x="7344720" y="3767040"/>
              <a:ext cx="115560" cy="394200"/>
            </a:xfrm>
            <a:prstGeom prst="straightConnector1">
              <a:avLst/>
            </a:prstGeom>
            <a:ln w="38160">
              <a:solidFill>
                <a:schemeClr val="lt2"/>
              </a:solidFill>
              <a:round/>
            </a:ln>
          </p:spPr>
        </p:cxnSp>
        <p:cxnSp>
          <p:nvCxnSpPr>
            <p:cNvPr id="487" name="Google Shape;442;p 2"/>
            <p:cNvCxnSpPr/>
            <p:nvPr/>
          </p:nvCxnSpPr>
          <p:spPr>
            <a:xfrm flipV="1">
              <a:off x="7350480" y="3639600"/>
              <a:ext cx="417240" cy="118800"/>
            </a:xfrm>
            <a:prstGeom prst="straightConnector1">
              <a:avLst/>
            </a:prstGeom>
            <a:ln w="38160">
              <a:solidFill>
                <a:schemeClr val="lt2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9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Unit </a:t>
            </a:r>
            <a:r>
              <a:rPr b="0" lang="ru-RU" sz="29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тестирование главного меню</a:t>
            </a:r>
            <a:endParaRPr b="0" lang="en-US" sz="2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subTitle"/>
          </p:nvPr>
        </p:nvSpPr>
        <p:spPr>
          <a:xfrm>
            <a:off x="369720" y="3024720"/>
            <a:ext cx="2808360" cy="46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Actor"/>
                <a:ea typeface="Times New Roman"/>
              </a:rPr>
              <a:t>Проверяем, что игра запускается корректно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ubTitle"/>
          </p:nvPr>
        </p:nvSpPr>
        <p:spPr>
          <a:xfrm>
            <a:off x="3421080" y="3024720"/>
            <a:ext cx="2305080" cy="99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Actor"/>
                <a:ea typeface="Times New Roman"/>
              </a:rPr>
              <a:t>Проверяем, что игра закрывается корректно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 type="subTitle"/>
          </p:nvPr>
        </p:nvSpPr>
        <p:spPr>
          <a:xfrm>
            <a:off x="6049080" y="3060720"/>
            <a:ext cx="2305080" cy="61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Actor"/>
                <a:ea typeface="Times New Roman"/>
              </a:rPr>
              <a:t>Проверяем, что переводчик запускается корректно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92" name="PlaceHolder 5"/>
          <p:cNvSpPr>
            <a:spLocks noGrp="1"/>
          </p:cNvSpPr>
          <p:nvPr>
            <p:ph type="title"/>
          </p:nvPr>
        </p:nvSpPr>
        <p:spPr>
          <a:xfrm>
            <a:off x="1434240" y="1702080"/>
            <a:ext cx="876960" cy="84888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01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3" name="PlaceHolder 6"/>
          <p:cNvSpPr>
            <a:spLocks noGrp="1"/>
          </p:cNvSpPr>
          <p:nvPr>
            <p:ph type="title"/>
          </p:nvPr>
        </p:nvSpPr>
        <p:spPr>
          <a:xfrm>
            <a:off x="4133520" y="1702080"/>
            <a:ext cx="876960" cy="84888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02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4" name="PlaceHolder 7"/>
          <p:cNvSpPr>
            <a:spLocks noGrp="1"/>
          </p:cNvSpPr>
          <p:nvPr>
            <p:ph type="title"/>
          </p:nvPr>
        </p:nvSpPr>
        <p:spPr>
          <a:xfrm>
            <a:off x="6694200" y="1722600"/>
            <a:ext cx="876960" cy="84888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03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5" name="PlaceHolder 8"/>
          <p:cNvSpPr>
            <a:spLocks noGrp="1"/>
          </p:cNvSpPr>
          <p:nvPr>
            <p:ph type="subTitle"/>
          </p:nvPr>
        </p:nvSpPr>
        <p:spPr>
          <a:xfrm>
            <a:off x="288000" y="2404800"/>
            <a:ext cx="2971440" cy="75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marL="457200" indent="-317520" algn="ctr">
              <a:lnSpc>
                <a:spcPct val="10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ru-RU" sz="1800" strike="noStrike" u="none">
                <a:solidFill>
                  <a:schemeClr val="lt1"/>
                </a:solidFill>
                <a:uFillTx/>
                <a:latin typeface="Actor"/>
                <a:ea typeface="Times New Roman"/>
              </a:rPr>
              <a:t>Открытие игр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96" name="PlaceHolder 9"/>
          <p:cNvSpPr>
            <a:spLocks noGrp="1"/>
          </p:cNvSpPr>
          <p:nvPr>
            <p:ph type="subTitle"/>
          </p:nvPr>
        </p:nvSpPr>
        <p:spPr>
          <a:xfrm>
            <a:off x="3079080" y="2404800"/>
            <a:ext cx="2808360" cy="75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marL="457200" indent="-317520" algn="ctr">
              <a:lnSpc>
                <a:spcPct val="10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ru-RU" sz="1800" strike="noStrike" u="none">
                <a:solidFill>
                  <a:schemeClr val="lt1"/>
                </a:solidFill>
                <a:uFillTx/>
                <a:latin typeface="Actor"/>
                <a:ea typeface="Times New Roman"/>
              </a:rPr>
              <a:t>Закрытие игр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97" name="PlaceHolder 10"/>
          <p:cNvSpPr>
            <a:spLocks noGrp="1"/>
          </p:cNvSpPr>
          <p:nvPr>
            <p:ph type="subTitle"/>
          </p:nvPr>
        </p:nvSpPr>
        <p:spPr>
          <a:xfrm>
            <a:off x="5586840" y="2414880"/>
            <a:ext cx="3091320" cy="75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marL="457200" indent="-317520" algn="ctr">
              <a:lnSpc>
                <a:spcPct val="10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ru-RU" sz="1800" strike="noStrike" u="none">
                <a:solidFill>
                  <a:schemeClr val="lt1"/>
                </a:solidFill>
                <a:uFillTx/>
                <a:latin typeface="Actor"/>
                <a:ea typeface="Times New Roman"/>
              </a:rPr>
              <a:t>Запуск переводчика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498" name="Google Shape;466;p 2"/>
          <p:cNvGrpSpPr/>
          <p:nvPr/>
        </p:nvGrpSpPr>
        <p:grpSpPr>
          <a:xfrm>
            <a:off x="7968960" y="154080"/>
            <a:ext cx="1224720" cy="684360"/>
            <a:chOff x="7968960" y="154080"/>
            <a:chExt cx="1224720" cy="684360"/>
          </a:xfrm>
        </p:grpSpPr>
        <p:cxnSp>
          <p:nvCxnSpPr>
            <p:cNvPr id="499" name="Google Shape;467;p 2"/>
            <p:cNvCxnSpPr/>
            <p:nvPr/>
          </p:nvCxnSpPr>
          <p:spPr>
            <a:xfrm flipV="1">
              <a:off x="7968960" y="154080"/>
              <a:ext cx="1225080" cy="551160"/>
            </a:xfrm>
            <a:prstGeom prst="straightConnector1">
              <a:avLst/>
            </a:prstGeom>
            <a:ln w="38160">
              <a:solidFill>
                <a:schemeClr val="lt2"/>
              </a:solidFill>
              <a:round/>
            </a:ln>
          </p:spPr>
        </p:cxnSp>
        <p:cxnSp>
          <p:nvCxnSpPr>
            <p:cNvPr id="500" name="Google Shape;468;p 2"/>
            <p:cNvCxnSpPr/>
            <p:nvPr/>
          </p:nvCxnSpPr>
          <p:spPr>
            <a:xfrm>
              <a:off x="7984080" y="703440"/>
              <a:ext cx="387720" cy="135360"/>
            </a:xfrm>
            <a:prstGeom prst="straightConnector1">
              <a:avLst/>
            </a:prstGeom>
            <a:ln w="38160">
              <a:solidFill>
                <a:schemeClr val="lt2"/>
              </a:solidFill>
              <a:round/>
            </a:ln>
          </p:spPr>
        </p:cxnSp>
        <p:cxnSp>
          <p:nvCxnSpPr>
            <p:cNvPr id="501" name="Google Shape;469;p 2"/>
            <p:cNvCxnSpPr/>
            <p:nvPr/>
          </p:nvCxnSpPr>
          <p:spPr>
            <a:xfrm flipV="1">
              <a:off x="7979760" y="285480"/>
              <a:ext cx="146160" cy="408600"/>
            </a:xfrm>
            <a:prstGeom prst="straightConnector1">
              <a:avLst/>
            </a:prstGeom>
            <a:ln w="38160">
              <a:solidFill>
                <a:schemeClr val="lt2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9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Интеграционное</a:t>
            </a:r>
            <a:r>
              <a:rPr b="0" lang="en-US" sz="29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 </a:t>
            </a:r>
            <a:r>
              <a:rPr b="0" lang="ru-RU" sz="29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тестирование БД</a:t>
            </a:r>
            <a:endParaRPr b="0" lang="en-US" sz="2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subTitle"/>
          </p:nvPr>
        </p:nvSpPr>
        <p:spPr>
          <a:xfrm>
            <a:off x="504360" y="3017880"/>
            <a:ext cx="2808360" cy="61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Actor"/>
                <a:ea typeface="Times New Roman"/>
              </a:rPr>
              <a:t>Проверяем возможность добавления нового языка в таблицу Language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ubTitle"/>
          </p:nvPr>
        </p:nvSpPr>
        <p:spPr>
          <a:xfrm>
            <a:off x="3524760" y="3027240"/>
            <a:ext cx="2305080" cy="61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Actor"/>
                <a:ea typeface="Times New Roman"/>
              </a:rPr>
              <a:t>Проверяем добавление слова в таблицу Word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 type="subTitle"/>
          </p:nvPr>
        </p:nvSpPr>
        <p:spPr>
          <a:xfrm>
            <a:off x="6219720" y="3019680"/>
            <a:ext cx="2305080" cy="61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Actor"/>
                <a:ea typeface="Times New Roman"/>
              </a:rPr>
              <a:t>Проверяем добавление перевода слова в таблицу WordTranslation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06" name="PlaceHolder 5"/>
          <p:cNvSpPr>
            <a:spLocks noGrp="1"/>
          </p:cNvSpPr>
          <p:nvPr>
            <p:ph type="title"/>
          </p:nvPr>
        </p:nvSpPr>
        <p:spPr>
          <a:xfrm>
            <a:off x="1434240" y="1702080"/>
            <a:ext cx="876960" cy="84888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01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7" name="PlaceHolder 6"/>
          <p:cNvSpPr>
            <a:spLocks noGrp="1"/>
          </p:cNvSpPr>
          <p:nvPr>
            <p:ph type="title"/>
          </p:nvPr>
        </p:nvSpPr>
        <p:spPr>
          <a:xfrm>
            <a:off x="4133520" y="1702080"/>
            <a:ext cx="876960" cy="84888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02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8" name="PlaceHolder 7"/>
          <p:cNvSpPr>
            <a:spLocks noGrp="1"/>
          </p:cNvSpPr>
          <p:nvPr>
            <p:ph type="title"/>
          </p:nvPr>
        </p:nvSpPr>
        <p:spPr>
          <a:xfrm>
            <a:off x="6832800" y="1702080"/>
            <a:ext cx="876960" cy="84888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03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9" name="PlaceHolder 8"/>
          <p:cNvSpPr>
            <a:spLocks noGrp="1"/>
          </p:cNvSpPr>
          <p:nvPr>
            <p:ph type="subTitle"/>
          </p:nvPr>
        </p:nvSpPr>
        <p:spPr>
          <a:xfrm>
            <a:off x="264600" y="2301480"/>
            <a:ext cx="3190680" cy="75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marL="457200" indent="-317520" algn="ctr">
              <a:lnSpc>
                <a:spcPct val="10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ru-RU" sz="1800" strike="noStrike" u="none">
                <a:solidFill>
                  <a:schemeClr val="lt1"/>
                </a:solidFill>
                <a:uFillTx/>
                <a:latin typeface="Actor"/>
                <a:ea typeface="Times New Roman"/>
              </a:rPr>
              <a:t>Добавление языков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0" name="PlaceHolder 9"/>
          <p:cNvSpPr>
            <a:spLocks noGrp="1"/>
          </p:cNvSpPr>
          <p:nvPr>
            <p:ph type="subTitle"/>
          </p:nvPr>
        </p:nvSpPr>
        <p:spPr>
          <a:xfrm>
            <a:off x="3043800" y="2316240"/>
            <a:ext cx="2971800" cy="75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marL="457200" indent="-317520" algn="ctr">
              <a:lnSpc>
                <a:spcPct val="10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ru-RU" sz="1800" strike="noStrike" u="none">
                <a:solidFill>
                  <a:schemeClr val="lt1"/>
                </a:solidFill>
                <a:uFillTx/>
                <a:latin typeface="Actor"/>
                <a:ea typeface="Times New Roman"/>
              </a:rPr>
              <a:t>Добавление слов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1" name="PlaceHolder 10"/>
          <p:cNvSpPr>
            <a:spLocks noGrp="1"/>
          </p:cNvSpPr>
          <p:nvPr>
            <p:ph type="subTitle"/>
          </p:nvPr>
        </p:nvSpPr>
        <p:spPr>
          <a:xfrm>
            <a:off x="5594400" y="2301480"/>
            <a:ext cx="3364920" cy="75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marL="457200" indent="-317520" algn="ctr">
              <a:lnSpc>
                <a:spcPct val="10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ru-RU" sz="1800" strike="noStrike" u="none">
                <a:solidFill>
                  <a:schemeClr val="lt1"/>
                </a:solidFill>
                <a:uFillTx/>
                <a:latin typeface="Actor"/>
                <a:ea typeface="Times New Roman"/>
              </a:rPr>
              <a:t>Добавление перевода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512" name="Google Shape;466;p 1"/>
          <p:cNvGrpSpPr/>
          <p:nvPr/>
        </p:nvGrpSpPr>
        <p:grpSpPr>
          <a:xfrm>
            <a:off x="8001000" y="1440"/>
            <a:ext cx="1224360" cy="684360"/>
            <a:chOff x="8001000" y="1440"/>
            <a:chExt cx="1224360" cy="684360"/>
          </a:xfrm>
        </p:grpSpPr>
        <p:cxnSp>
          <p:nvCxnSpPr>
            <p:cNvPr id="513" name="Google Shape;467;p 1"/>
            <p:cNvCxnSpPr/>
            <p:nvPr/>
          </p:nvCxnSpPr>
          <p:spPr>
            <a:xfrm flipV="1">
              <a:off x="8001000" y="1440"/>
              <a:ext cx="1224720" cy="551160"/>
            </a:xfrm>
            <a:prstGeom prst="straightConnector1">
              <a:avLst/>
            </a:prstGeom>
            <a:ln w="38160">
              <a:solidFill>
                <a:schemeClr val="lt2"/>
              </a:solidFill>
              <a:round/>
            </a:ln>
          </p:spPr>
        </p:cxnSp>
        <p:cxnSp>
          <p:nvCxnSpPr>
            <p:cNvPr id="514" name="Google Shape;468;p 1"/>
            <p:cNvCxnSpPr/>
            <p:nvPr/>
          </p:nvCxnSpPr>
          <p:spPr>
            <a:xfrm>
              <a:off x="8016120" y="550800"/>
              <a:ext cx="387720" cy="135360"/>
            </a:xfrm>
            <a:prstGeom prst="straightConnector1">
              <a:avLst/>
            </a:prstGeom>
            <a:ln w="38160">
              <a:solidFill>
                <a:schemeClr val="lt2"/>
              </a:solidFill>
              <a:round/>
            </a:ln>
          </p:spPr>
        </p:cxnSp>
        <p:cxnSp>
          <p:nvCxnSpPr>
            <p:cNvPr id="515" name="Google Shape;469;p 1"/>
            <p:cNvCxnSpPr/>
            <p:nvPr/>
          </p:nvCxnSpPr>
          <p:spPr>
            <a:xfrm flipV="1">
              <a:off x="8011800" y="132840"/>
              <a:ext cx="145800" cy="408600"/>
            </a:xfrm>
            <a:prstGeom prst="straightConnector1">
              <a:avLst/>
            </a:prstGeom>
            <a:ln w="38160">
              <a:solidFill>
                <a:schemeClr val="lt2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9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Unit </a:t>
            </a:r>
            <a:r>
              <a:rPr b="0" lang="ru-RU" sz="29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тестирование игры правда или ложь</a:t>
            </a:r>
            <a:endParaRPr b="0" lang="en-US" sz="2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subTitle"/>
          </p:nvPr>
        </p:nvSpPr>
        <p:spPr>
          <a:xfrm>
            <a:off x="421200" y="3142440"/>
            <a:ext cx="2808360" cy="46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lt1"/>
                </a:solidFill>
                <a:uFillTx/>
                <a:latin typeface="Actor"/>
                <a:ea typeface="Times New Roman"/>
              </a:rPr>
              <a:t>Проверяем, что правильный ответ увеличивает счётчик правильных ответов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subTitle"/>
          </p:nvPr>
        </p:nvSpPr>
        <p:spPr>
          <a:xfrm>
            <a:off x="3424320" y="3106440"/>
            <a:ext cx="2305080" cy="99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lt1"/>
                </a:solidFill>
                <a:uFillTx/>
                <a:latin typeface="Actor"/>
                <a:ea typeface="Times New Roman"/>
              </a:rPr>
              <a:t>Проверяем, что неправильный ответ увеличивает счётчик неправильных ответов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 type="subTitle"/>
          </p:nvPr>
        </p:nvSpPr>
        <p:spPr>
          <a:xfrm>
            <a:off x="6206040" y="3134520"/>
            <a:ext cx="2305080" cy="61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lt1"/>
                </a:solidFill>
                <a:uFillTx/>
                <a:latin typeface="Actor"/>
                <a:ea typeface="Times New Roman"/>
              </a:rPr>
              <a:t>Проверяем, что статистика обновляется правильно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0" name="PlaceHolder 5"/>
          <p:cNvSpPr>
            <a:spLocks noGrp="1"/>
          </p:cNvSpPr>
          <p:nvPr>
            <p:ph type="title"/>
          </p:nvPr>
        </p:nvSpPr>
        <p:spPr>
          <a:xfrm>
            <a:off x="1434240" y="1702080"/>
            <a:ext cx="876960" cy="84888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0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01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1" name="PlaceHolder 6"/>
          <p:cNvSpPr>
            <a:spLocks noGrp="1"/>
          </p:cNvSpPr>
          <p:nvPr>
            <p:ph type="title"/>
          </p:nvPr>
        </p:nvSpPr>
        <p:spPr>
          <a:xfrm>
            <a:off x="3956400" y="1702080"/>
            <a:ext cx="876960" cy="84888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0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02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2" name="PlaceHolder 7"/>
          <p:cNvSpPr>
            <a:spLocks noGrp="1"/>
          </p:cNvSpPr>
          <p:nvPr>
            <p:ph type="title"/>
          </p:nvPr>
        </p:nvSpPr>
        <p:spPr>
          <a:xfrm>
            <a:off x="6832800" y="1702080"/>
            <a:ext cx="876960" cy="84888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0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03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3" name="PlaceHolder 8"/>
          <p:cNvSpPr>
            <a:spLocks noGrp="1"/>
          </p:cNvSpPr>
          <p:nvPr>
            <p:ph type="subTitle"/>
          </p:nvPr>
        </p:nvSpPr>
        <p:spPr>
          <a:xfrm>
            <a:off x="103320" y="2442600"/>
            <a:ext cx="3217680" cy="75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marL="457200" indent="-317520" algn="ctr">
              <a:lnSpc>
                <a:spcPct val="10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ru-RU" sz="1600" strike="noStrike" u="none">
                <a:solidFill>
                  <a:schemeClr val="lt1"/>
                </a:solidFill>
                <a:uFillTx/>
                <a:latin typeface="Actor"/>
                <a:ea typeface="Times New Roman"/>
              </a:rPr>
              <a:t>Увеличение счётчика правильных ответов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4" name="PlaceHolder 9"/>
          <p:cNvSpPr>
            <a:spLocks noGrp="1"/>
          </p:cNvSpPr>
          <p:nvPr>
            <p:ph type="subTitle"/>
          </p:nvPr>
        </p:nvSpPr>
        <p:spPr>
          <a:xfrm>
            <a:off x="2653200" y="2446560"/>
            <a:ext cx="3447000" cy="75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marL="457200" indent="-317520" algn="ctr">
              <a:lnSpc>
                <a:spcPct val="10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ru-RU" sz="1600" strike="noStrike" u="none">
                <a:solidFill>
                  <a:schemeClr val="lt1"/>
                </a:solidFill>
                <a:uFillTx/>
                <a:latin typeface="Actor"/>
                <a:ea typeface="Times New Roman"/>
              </a:rPr>
              <a:t>Увеличение счётчика неправильных ответов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5" name="PlaceHolder 10"/>
          <p:cNvSpPr>
            <a:spLocks noGrp="1"/>
          </p:cNvSpPr>
          <p:nvPr>
            <p:ph type="subTitle"/>
          </p:nvPr>
        </p:nvSpPr>
        <p:spPr>
          <a:xfrm>
            <a:off x="5576400" y="2468520"/>
            <a:ext cx="3303000" cy="75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marL="457200" indent="-317520" algn="ctr">
              <a:lnSpc>
                <a:spcPct val="10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ru-RU" sz="1600" strike="noStrike" u="none">
                <a:solidFill>
                  <a:schemeClr val="lt1"/>
                </a:solidFill>
                <a:uFillTx/>
                <a:latin typeface="Actor"/>
                <a:ea typeface="Calibri"/>
              </a:rPr>
              <a:t>Корректное обновление </a:t>
            </a:r>
            <a:r>
              <a:rPr b="1" lang="ru-RU" sz="1600" strike="noStrike" u="none">
                <a:solidFill>
                  <a:schemeClr val="lt1"/>
                </a:solidFill>
                <a:uFillTx/>
                <a:latin typeface="Actor"/>
                <a:ea typeface="Calibri"/>
              </a:rPr>
              <a:t>статистики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526" name="Google Shape;466;p 4"/>
          <p:cNvGrpSpPr/>
          <p:nvPr/>
        </p:nvGrpSpPr>
        <p:grpSpPr>
          <a:xfrm>
            <a:off x="7968960" y="154080"/>
            <a:ext cx="1224720" cy="684360"/>
            <a:chOff x="7968960" y="154080"/>
            <a:chExt cx="1224720" cy="684360"/>
          </a:xfrm>
        </p:grpSpPr>
        <p:cxnSp>
          <p:nvCxnSpPr>
            <p:cNvPr id="527" name="Google Shape;467;p 4"/>
            <p:cNvCxnSpPr/>
            <p:nvPr/>
          </p:nvCxnSpPr>
          <p:spPr>
            <a:xfrm flipV="1">
              <a:off x="7968960" y="154080"/>
              <a:ext cx="1225080" cy="551160"/>
            </a:xfrm>
            <a:prstGeom prst="straightConnector1">
              <a:avLst/>
            </a:prstGeom>
            <a:ln w="38160">
              <a:solidFill>
                <a:schemeClr val="lt2"/>
              </a:solidFill>
              <a:round/>
            </a:ln>
          </p:spPr>
        </p:cxnSp>
        <p:cxnSp>
          <p:nvCxnSpPr>
            <p:cNvPr id="528" name="Google Shape;468;p 4"/>
            <p:cNvCxnSpPr/>
            <p:nvPr/>
          </p:nvCxnSpPr>
          <p:spPr>
            <a:xfrm>
              <a:off x="7984080" y="703440"/>
              <a:ext cx="387720" cy="135360"/>
            </a:xfrm>
            <a:prstGeom prst="straightConnector1">
              <a:avLst/>
            </a:prstGeom>
            <a:ln w="38160">
              <a:solidFill>
                <a:schemeClr val="lt2"/>
              </a:solidFill>
              <a:round/>
            </a:ln>
          </p:spPr>
        </p:cxnSp>
        <p:cxnSp>
          <p:nvCxnSpPr>
            <p:cNvPr id="529" name="Google Shape;469;p 4"/>
            <p:cNvCxnSpPr/>
            <p:nvPr/>
          </p:nvCxnSpPr>
          <p:spPr>
            <a:xfrm flipV="1">
              <a:off x="7979760" y="285480"/>
              <a:ext cx="146160" cy="408600"/>
            </a:xfrm>
            <a:prstGeom prst="straightConnector1">
              <a:avLst/>
            </a:prstGeom>
            <a:ln w="38160">
              <a:solidFill>
                <a:schemeClr val="lt2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Usability</a:t>
            </a:r>
            <a:r>
              <a:rPr b="1" lang="ru-RU" sz="32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 тестирование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subTitle"/>
          </p:nvPr>
        </p:nvSpPr>
        <p:spPr>
          <a:xfrm>
            <a:off x="5552640" y="1297800"/>
            <a:ext cx="2947320" cy="28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lt1"/>
                </a:solidFill>
                <a:uFillTx/>
                <a:latin typeface="Actor"/>
                <a:ea typeface="Actor"/>
              </a:rPr>
              <a:t>Участники выполняли задачи по проверке всего функционала приложения и записывали свои комментарии в бланк наблюдений 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ubTitle"/>
          </p:nvPr>
        </p:nvSpPr>
        <p:spPr>
          <a:xfrm>
            <a:off x="5541120" y="2657160"/>
            <a:ext cx="2947320" cy="28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lt1"/>
                </a:solidFill>
                <a:uFillTx/>
                <a:latin typeface="Actor"/>
                <a:ea typeface="Actor"/>
              </a:rPr>
              <a:t>В ходе </a:t>
            </a:r>
            <a:r>
              <a:rPr b="0" lang="en-US" sz="1400" strike="noStrike" u="none">
                <a:solidFill>
                  <a:schemeClr val="lt1"/>
                </a:solidFill>
                <a:uFillTx/>
                <a:latin typeface="Actor"/>
                <a:ea typeface="Actor"/>
              </a:rPr>
              <a:t>Usability</a:t>
            </a:r>
            <a:r>
              <a:rPr b="0" lang="ru-RU" sz="1400" strike="noStrike" u="none">
                <a:solidFill>
                  <a:schemeClr val="lt1"/>
                </a:solidFill>
                <a:uFillTx/>
                <a:latin typeface="Actor"/>
                <a:ea typeface="Actor"/>
              </a:rPr>
              <a:t> тестирования было опрошено 15 человек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lt1"/>
                </a:solidFill>
                <a:uFillTx/>
                <a:latin typeface="Actor"/>
                <a:ea typeface="Actor"/>
              </a:rPr>
              <a:t>Большинство пользователей, принявших участие в опросе, отметили преимущественно положительный опыт использования приложения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533" name="Google Shape;8863;p 2"/>
          <p:cNvGrpSpPr/>
          <p:nvPr/>
        </p:nvGrpSpPr>
        <p:grpSpPr>
          <a:xfrm>
            <a:off x="4862160" y="2657160"/>
            <a:ext cx="534960" cy="714600"/>
            <a:chOff x="4862160" y="2657160"/>
            <a:chExt cx="534960" cy="714600"/>
          </a:xfrm>
        </p:grpSpPr>
        <p:sp>
          <p:nvSpPr>
            <p:cNvPr id="534" name="Google Shape;8864;p 2"/>
            <p:cNvSpPr/>
            <p:nvPr/>
          </p:nvSpPr>
          <p:spPr>
            <a:xfrm>
              <a:off x="5051160" y="2914200"/>
              <a:ext cx="20520" cy="3132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1320"/>
                <a:gd name="textAreaBottom" fmla="*/ 31680 h 31320"/>
              </a:gdLst>
              <a:ahLst/>
              <a:rect l="textAreaLeft" t="textAreaTop" r="textAreaRight" b="textAreaBottom"/>
              <a:pathLst>
                <a:path w="298" h="453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55" y="453"/>
                  </a:cubicBezTo>
                  <a:cubicBezTo>
                    <a:pt x="227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solidFill>
                <a:schemeClr val="dk2">
                  <a:lumMod val="75000"/>
                </a:scheme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35" name="Google Shape;8865;p 2"/>
            <p:cNvSpPr/>
            <p:nvPr/>
          </p:nvSpPr>
          <p:spPr>
            <a:xfrm>
              <a:off x="5186160" y="2914200"/>
              <a:ext cx="20520" cy="3132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1320"/>
                <a:gd name="textAreaBottom" fmla="*/ 31680 h 31320"/>
              </a:gdLst>
              <a:ahLst/>
              <a:rect l="textAreaLeft" t="textAreaTop" r="textAreaRight" b="textAreaBottom"/>
              <a:pathLst>
                <a:path w="298" h="453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43" y="453"/>
                  </a:cubicBezTo>
                  <a:cubicBezTo>
                    <a:pt x="214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solidFill>
                <a:schemeClr val="dk2">
                  <a:lumMod val="75000"/>
                </a:scheme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36" name="Google Shape;8866;p 2"/>
            <p:cNvSpPr/>
            <p:nvPr/>
          </p:nvSpPr>
          <p:spPr>
            <a:xfrm>
              <a:off x="5085000" y="2992320"/>
              <a:ext cx="89280" cy="3168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31680"/>
                <a:gd name="textAreaBottom" fmla="*/ 32040 h 31680"/>
              </a:gdLst>
              <a:ahLst/>
              <a:rect l="textAreaLeft" t="textAreaTop" r="textAreaRight" b="textAreaBottom"/>
              <a:pathLst>
                <a:path w="1287" h="462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203" y="390"/>
                    <a:pt x="417" y="462"/>
                    <a:pt x="655" y="462"/>
                  </a:cubicBezTo>
                  <a:cubicBezTo>
                    <a:pt x="893" y="462"/>
                    <a:pt x="1120" y="390"/>
                    <a:pt x="1251" y="259"/>
                  </a:cubicBezTo>
                  <a:cubicBezTo>
                    <a:pt x="1286" y="212"/>
                    <a:pt x="1286" y="104"/>
                    <a:pt x="1227" y="45"/>
                  </a:cubicBezTo>
                  <a:cubicBezTo>
                    <a:pt x="1197" y="15"/>
                    <a:pt x="1158" y="0"/>
                    <a:pt x="1120" y="0"/>
                  </a:cubicBezTo>
                  <a:cubicBezTo>
                    <a:pt x="1081" y="0"/>
                    <a:pt x="1042" y="15"/>
                    <a:pt x="1013" y="45"/>
                  </a:cubicBezTo>
                  <a:cubicBezTo>
                    <a:pt x="953" y="104"/>
                    <a:pt x="822" y="164"/>
                    <a:pt x="643" y="164"/>
                  </a:cubicBezTo>
                  <a:cubicBezTo>
                    <a:pt x="465" y="164"/>
                    <a:pt x="322" y="104"/>
                    <a:pt x="274" y="45"/>
                  </a:cubicBez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solidFill>
                <a:schemeClr val="dk2">
                  <a:lumMod val="75000"/>
                </a:scheme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37" name="Google Shape;8867;p 2"/>
            <p:cNvSpPr/>
            <p:nvPr/>
          </p:nvSpPr>
          <p:spPr>
            <a:xfrm>
              <a:off x="4862160" y="2657160"/>
              <a:ext cx="534960" cy="714600"/>
            </a:xfrm>
            <a:custGeom>
              <a:avLst/>
              <a:gdLst>
                <a:gd name="textAreaLeft" fmla="*/ 0 w 534960"/>
                <a:gd name="textAreaRight" fmla="*/ 535320 w 534960"/>
                <a:gd name="textAreaTop" fmla="*/ 0 h 714600"/>
                <a:gd name="textAreaBottom" fmla="*/ 714960 h 714600"/>
              </a:gdLst>
              <a:ahLst/>
              <a:rect l="textAreaLeft" t="textAreaTop" r="textAreaRight" b="textAreaBottom"/>
              <a:pathLst>
                <a:path w="7693" h="10276">
                  <a:moveTo>
                    <a:pt x="3846" y="298"/>
                  </a:moveTo>
                  <a:cubicBezTo>
                    <a:pt x="5275" y="298"/>
                    <a:pt x="6442" y="1453"/>
                    <a:pt x="6442" y="2882"/>
                  </a:cubicBezTo>
                  <a:lnTo>
                    <a:pt x="6442" y="4013"/>
                  </a:lnTo>
                  <a:cubicBezTo>
                    <a:pt x="6442" y="4846"/>
                    <a:pt x="6633" y="5489"/>
                    <a:pt x="6799" y="5870"/>
                  </a:cubicBezTo>
                  <a:cubicBezTo>
                    <a:pt x="6811" y="5918"/>
                    <a:pt x="6811" y="5965"/>
                    <a:pt x="6799" y="6001"/>
                  </a:cubicBezTo>
                  <a:cubicBezTo>
                    <a:pt x="6775" y="6049"/>
                    <a:pt x="6752" y="6084"/>
                    <a:pt x="6704" y="6096"/>
                  </a:cubicBezTo>
                  <a:cubicBezTo>
                    <a:pt x="6359" y="6227"/>
                    <a:pt x="5692" y="6489"/>
                    <a:pt x="4978" y="6632"/>
                  </a:cubicBezTo>
                  <a:lnTo>
                    <a:pt x="4978" y="6132"/>
                  </a:lnTo>
                  <a:cubicBezTo>
                    <a:pt x="5644" y="5739"/>
                    <a:pt x="6109" y="5013"/>
                    <a:pt x="6109" y="4179"/>
                  </a:cubicBezTo>
                  <a:lnTo>
                    <a:pt x="6109" y="3536"/>
                  </a:lnTo>
                  <a:cubicBezTo>
                    <a:pt x="6109" y="3108"/>
                    <a:pt x="5751" y="2751"/>
                    <a:pt x="5323" y="2751"/>
                  </a:cubicBezTo>
                  <a:lnTo>
                    <a:pt x="5073" y="2751"/>
                  </a:lnTo>
                  <a:lnTo>
                    <a:pt x="4311" y="1989"/>
                  </a:lnTo>
                  <a:cubicBezTo>
                    <a:pt x="4282" y="1960"/>
                    <a:pt x="4249" y="1944"/>
                    <a:pt x="4214" y="1944"/>
                  </a:cubicBezTo>
                  <a:cubicBezTo>
                    <a:pt x="4191" y="1944"/>
                    <a:pt x="4168" y="1951"/>
                    <a:pt x="4144" y="1965"/>
                  </a:cubicBezTo>
                  <a:cubicBezTo>
                    <a:pt x="4085" y="1989"/>
                    <a:pt x="4061" y="2036"/>
                    <a:pt x="4061" y="2096"/>
                  </a:cubicBezTo>
                  <a:lnTo>
                    <a:pt x="4061" y="2751"/>
                  </a:lnTo>
                  <a:lnTo>
                    <a:pt x="3239" y="2751"/>
                  </a:lnTo>
                  <a:cubicBezTo>
                    <a:pt x="3144" y="2751"/>
                    <a:pt x="3084" y="2822"/>
                    <a:pt x="3084" y="2893"/>
                  </a:cubicBezTo>
                  <a:cubicBezTo>
                    <a:pt x="3084" y="2965"/>
                    <a:pt x="3168" y="3048"/>
                    <a:pt x="3239" y="3048"/>
                  </a:cubicBezTo>
                  <a:lnTo>
                    <a:pt x="4204" y="3048"/>
                  </a:lnTo>
                  <a:cubicBezTo>
                    <a:pt x="4299" y="3048"/>
                    <a:pt x="4358" y="2965"/>
                    <a:pt x="4358" y="2893"/>
                  </a:cubicBezTo>
                  <a:lnTo>
                    <a:pt x="4358" y="2453"/>
                  </a:lnTo>
                  <a:lnTo>
                    <a:pt x="4906" y="3001"/>
                  </a:lnTo>
                  <a:cubicBezTo>
                    <a:pt x="4930" y="3024"/>
                    <a:pt x="4966" y="3048"/>
                    <a:pt x="5013" y="3048"/>
                  </a:cubicBezTo>
                  <a:lnTo>
                    <a:pt x="5335" y="3048"/>
                  </a:lnTo>
                  <a:cubicBezTo>
                    <a:pt x="5609" y="3048"/>
                    <a:pt x="5823" y="3263"/>
                    <a:pt x="5823" y="3536"/>
                  </a:cubicBezTo>
                  <a:lnTo>
                    <a:pt x="5823" y="4179"/>
                  </a:lnTo>
                  <a:cubicBezTo>
                    <a:pt x="5823" y="5251"/>
                    <a:pt x="4954" y="6132"/>
                    <a:pt x="3882" y="6132"/>
                  </a:cubicBezTo>
                  <a:cubicBezTo>
                    <a:pt x="2811" y="6132"/>
                    <a:pt x="1930" y="5251"/>
                    <a:pt x="1930" y="4179"/>
                  </a:cubicBezTo>
                  <a:lnTo>
                    <a:pt x="1930" y="3536"/>
                  </a:lnTo>
                  <a:cubicBezTo>
                    <a:pt x="1930" y="3263"/>
                    <a:pt x="2156" y="3048"/>
                    <a:pt x="2418" y="3048"/>
                  </a:cubicBezTo>
                  <a:lnTo>
                    <a:pt x="2584" y="3048"/>
                  </a:lnTo>
                  <a:cubicBezTo>
                    <a:pt x="2668" y="3048"/>
                    <a:pt x="2727" y="2965"/>
                    <a:pt x="2727" y="2893"/>
                  </a:cubicBezTo>
                  <a:cubicBezTo>
                    <a:pt x="2727" y="2822"/>
                    <a:pt x="2656" y="2751"/>
                    <a:pt x="2584" y="2751"/>
                  </a:cubicBezTo>
                  <a:lnTo>
                    <a:pt x="2418" y="2751"/>
                  </a:lnTo>
                  <a:cubicBezTo>
                    <a:pt x="1989" y="2751"/>
                    <a:pt x="1632" y="3108"/>
                    <a:pt x="1632" y="3536"/>
                  </a:cubicBezTo>
                  <a:lnTo>
                    <a:pt x="1632" y="4179"/>
                  </a:lnTo>
                  <a:cubicBezTo>
                    <a:pt x="1632" y="5013"/>
                    <a:pt x="2096" y="5739"/>
                    <a:pt x="2763" y="6132"/>
                  </a:cubicBezTo>
                  <a:lnTo>
                    <a:pt x="2763" y="6632"/>
                  </a:lnTo>
                  <a:cubicBezTo>
                    <a:pt x="2001" y="6465"/>
                    <a:pt x="1334" y="6227"/>
                    <a:pt x="989" y="6096"/>
                  </a:cubicBezTo>
                  <a:cubicBezTo>
                    <a:pt x="941" y="6084"/>
                    <a:pt x="918" y="6049"/>
                    <a:pt x="906" y="6001"/>
                  </a:cubicBezTo>
                  <a:cubicBezTo>
                    <a:pt x="882" y="5965"/>
                    <a:pt x="882" y="5918"/>
                    <a:pt x="906" y="5870"/>
                  </a:cubicBezTo>
                  <a:cubicBezTo>
                    <a:pt x="1060" y="5489"/>
                    <a:pt x="1263" y="4846"/>
                    <a:pt x="1263" y="4013"/>
                  </a:cubicBezTo>
                  <a:lnTo>
                    <a:pt x="1263" y="2882"/>
                  </a:lnTo>
                  <a:cubicBezTo>
                    <a:pt x="1263" y="1453"/>
                    <a:pt x="2418" y="298"/>
                    <a:pt x="3846" y="298"/>
                  </a:cubicBezTo>
                  <a:close/>
                  <a:moveTo>
                    <a:pt x="4632" y="6275"/>
                  </a:moveTo>
                  <a:lnTo>
                    <a:pt x="4632" y="6787"/>
                  </a:lnTo>
                  <a:cubicBezTo>
                    <a:pt x="4632" y="7025"/>
                    <a:pt x="4739" y="7239"/>
                    <a:pt x="4918" y="7394"/>
                  </a:cubicBezTo>
                  <a:cubicBezTo>
                    <a:pt x="4894" y="7442"/>
                    <a:pt x="4858" y="7477"/>
                    <a:pt x="4835" y="7513"/>
                  </a:cubicBezTo>
                  <a:cubicBezTo>
                    <a:pt x="4787" y="7573"/>
                    <a:pt x="4787" y="7680"/>
                    <a:pt x="4858" y="7715"/>
                  </a:cubicBezTo>
                  <a:cubicBezTo>
                    <a:pt x="4894" y="7739"/>
                    <a:pt x="4918" y="7751"/>
                    <a:pt x="4954" y="7751"/>
                  </a:cubicBezTo>
                  <a:cubicBezTo>
                    <a:pt x="4989" y="7751"/>
                    <a:pt x="5037" y="7739"/>
                    <a:pt x="5073" y="7692"/>
                  </a:cubicBezTo>
                  <a:cubicBezTo>
                    <a:pt x="5109" y="7632"/>
                    <a:pt x="5156" y="7584"/>
                    <a:pt x="5192" y="7525"/>
                  </a:cubicBezTo>
                  <a:lnTo>
                    <a:pt x="5525" y="7644"/>
                  </a:lnTo>
                  <a:cubicBezTo>
                    <a:pt x="4918" y="8573"/>
                    <a:pt x="4299" y="8894"/>
                    <a:pt x="3882" y="9001"/>
                  </a:cubicBezTo>
                  <a:cubicBezTo>
                    <a:pt x="3864" y="9007"/>
                    <a:pt x="3849" y="9010"/>
                    <a:pt x="3835" y="9010"/>
                  </a:cubicBezTo>
                  <a:cubicBezTo>
                    <a:pt x="3820" y="9010"/>
                    <a:pt x="3805" y="9007"/>
                    <a:pt x="3787" y="9001"/>
                  </a:cubicBezTo>
                  <a:cubicBezTo>
                    <a:pt x="3370" y="8882"/>
                    <a:pt x="2751" y="8549"/>
                    <a:pt x="2120" y="7644"/>
                  </a:cubicBezTo>
                  <a:lnTo>
                    <a:pt x="2465" y="7525"/>
                  </a:lnTo>
                  <a:cubicBezTo>
                    <a:pt x="2763" y="7942"/>
                    <a:pt x="3204" y="8442"/>
                    <a:pt x="3787" y="8644"/>
                  </a:cubicBezTo>
                  <a:cubicBezTo>
                    <a:pt x="3799" y="8644"/>
                    <a:pt x="3823" y="8656"/>
                    <a:pt x="3835" y="8656"/>
                  </a:cubicBezTo>
                  <a:cubicBezTo>
                    <a:pt x="3846" y="8656"/>
                    <a:pt x="3858" y="8656"/>
                    <a:pt x="3882" y="8644"/>
                  </a:cubicBezTo>
                  <a:cubicBezTo>
                    <a:pt x="4144" y="8549"/>
                    <a:pt x="4418" y="8382"/>
                    <a:pt x="4668" y="8132"/>
                  </a:cubicBezTo>
                  <a:cubicBezTo>
                    <a:pt x="4728" y="8073"/>
                    <a:pt x="4728" y="7989"/>
                    <a:pt x="4668" y="7930"/>
                  </a:cubicBezTo>
                  <a:cubicBezTo>
                    <a:pt x="4638" y="7900"/>
                    <a:pt x="4600" y="7885"/>
                    <a:pt x="4561" y="7885"/>
                  </a:cubicBezTo>
                  <a:cubicBezTo>
                    <a:pt x="4522" y="7885"/>
                    <a:pt x="4483" y="7900"/>
                    <a:pt x="4454" y="7930"/>
                  </a:cubicBezTo>
                  <a:cubicBezTo>
                    <a:pt x="4251" y="8120"/>
                    <a:pt x="4025" y="8275"/>
                    <a:pt x="3823" y="8346"/>
                  </a:cubicBezTo>
                  <a:cubicBezTo>
                    <a:pt x="3358" y="8168"/>
                    <a:pt x="2965" y="7751"/>
                    <a:pt x="2715" y="7394"/>
                  </a:cubicBezTo>
                  <a:cubicBezTo>
                    <a:pt x="2894" y="7239"/>
                    <a:pt x="3001" y="7025"/>
                    <a:pt x="3001" y="6787"/>
                  </a:cubicBezTo>
                  <a:lnTo>
                    <a:pt x="3001" y="6275"/>
                  </a:lnTo>
                  <a:cubicBezTo>
                    <a:pt x="3251" y="6382"/>
                    <a:pt x="3525" y="6430"/>
                    <a:pt x="3823" y="6430"/>
                  </a:cubicBezTo>
                  <a:cubicBezTo>
                    <a:pt x="4120" y="6430"/>
                    <a:pt x="4382" y="6370"/>
                    <a:pt x="4632" y="6275"/>
                  </a:cubicBezTo>
                  <a:close/>
                  <a:moveTo>
                    <a:pt x="3846" y="0"/>
                  </a:moveTo>
                  <a:cubicBezTo>
                    <a:pt x="2251" y="0"/>
                    <a:pt x="953" y="1286"/>
                    <a:pt x="953" y="2882"/>
                  </a:cubicBezTo>
                  <a:lnTo>
                    <a:pt x="953" y="4013"/>
                  </a:lnTo>
                  <a:cubicBezTo>
                    <a:pt x="953" y="4846"/>
                    <a:pt x="751" y="5453"/>
                    <a:pt x="632" y="5775"/>
                  </a:cubicBezTo>
                  <a:cubicBezTo>
                    <a:pt x="584" y="5894"/>
                    <a:pt x="584" y="6013"/>
                    <a:pt x="632" y="6132"/>
                  </a:cubicBezTo>
                  <a:cubicBezTo>
                    <a:pt x="679" y="6251"/>
                    <a:pt x="775" y="6334"/>
                    <a:pt x="894" y="6382"/>
                  </a:cubicBezTo>
                  <a:cubicBezTo>
                    <a:pt x="1251" y="6525"/>
                    <a:pt x="1965" y="6787"/>
                    <a:pt x="2715" y="6930"/>
                  </a:cubicBezTo>
                  <a:cubicBezTo>
                    <a:pt x="2668" y="7084"/>
                    <a:pt x="2549" y="7180"/>
                    <a:pt x="2418" y="7239"/>
                  </a:cubicBezTo>
                  <a:lnTo>
                    <a:pt x="751" y="7823"/>
                  </a:lnTo>
                  <a:cubicBezTo>
                    <a:pt x="298" y="7989"/>
                    <a:pt x="1" y="8406"/>
                    <a:pt x="1" y="8882"/>
                  </a:cubicBezTo>
                  <a:lnTo>
                    <a:pt x="1" y="10132"/>
                  </a:lnTo>
                  <a:cubicBezTo>
                    <a:pt x="1" y="10216"/>
                    <a:pt x="84" y="10275"/>
                    <a:pt x="156" y="10275"/>
                  </a:cubicBezTo>
                  <a:cubicBezTo>
                    <a:pt x="227" y="10275"/>
                    <a:pt x="298" y="10204"/>
                    <a:pt x="298" y="10132"/>
                  </a:cubicBezTo>
                  <a:lnTo>
                    <a:pt x="298" y="8882"/>
                  </a:lnTo>
                  <a:cubicBezTo>
                    <a:pt x="298" y="8775"/>
                    <a:pt x="322" y="8692"/>
                    <a:pt x="358" y="8597"/>
                  </a:cubicBezTo>
                  <a:lnTo>
                    <a:pt x="1120" y="9251"/>
                  </a:lnTo>
                  <a:cubicBezTo>
                    <a:pt x="1227" y="9347"/>
                    <a:pt x="1299" y="9478"/>
                    <a:pt x="1299" y="9620"/>
                  </a:cubicBezTo>
                  <a:lnTo>
                    <a:pt x="1299" y="10132"/>
                  </a:lnTo>
                  <a:cubicBezTo>
                    <a:pt x="1299" y="10216"/>
                    <a:pt x="1370" y="10275"/>
                    <a:pt x="1453" y="10275"/>
                  </a:cubicBezTo>
                  <a:cubicBezTo>
                    <a:pt x="1525" y="10275"/>
                    <a:pt x="1596" y="10204"/>
                    <a:pt x="1596" y="10132"/>
                  </a:cubicBezTo>
                  <a:lnTo>
                    <a:pt x="1596" y="9609"/>
                  </a:lnTo>
                  <a:cubicBezTo>
                    <a:pt x="1596" y="9370"/>
                    <a:pt x="1489" y="9168"/>
                    <a:pt x="1310" y="9001"/>
                  </a:cubicBezTo>
                  <a:lnTo>
                    <a:pt x="513" y="8311"/>
                  </a:lnTo>
                  <a:cubicBezTo>
                    <a:pt x="596" y="8216"/>
                    <a:pt x="715" y="8132"/>
                    <a:pt x="834" y="8085"/>
                  </a:cubicBezTo>
                  <a:lnTo>
                    <a:pt x="1846" y="7739"/>
                  </a:lnTo>
                  <a:cubicBezTo>
                    <a:pt x="2537" y="8775"/>
                    <a:pt x="3251" y="9144"/>
                    <a:pt x="3727" y="9275"/>
                  </a:cubicBezTo>
                  <a:cubicBezTo>
                    <a:pt x="3775" y="9299"/>
                    <a:pt x="3799" y="9299"/>
                    <a:pt x="3846" y="9299"/>
                  </a:cubicBezTo>
                  <a:cubicBezTo>
                    <a:pt x="3894" y="9299"/>
                    <a:pt x="3930" y="9299"/>
                    <a:pt x="3966" y="9275"/>
                  </a:cubicBezTo>
                  <a:cubicBezTo>
                    <a:pt x="4442" y="9144"/>
                    <a:pt x="5156" y="8775"/>
                    <a:pt x="5835" y="7739"/>
                  </a:cubicBezTo>
                  <a:lnTo>
                    <a:pt x="6847" y="8085"/>
                  </a:lnTo>
                  <a:cubicBezTo>
                    <a:pt x="6990" y="8132"/>
                    <a:pt x="7085" y="8216"/>
                    <a:pt x="7180" y="8311"/>
                  </a:cubicBezTo>
                  <a:lnTo>
                    <a:pt x="6371" y="9001"/>
                  </a:lnTo>
                  <a:cubicBezTo>
                    <a:pt x="6192" y="9144"/>
                    <a:pt x="6097" y="9370"/>
                    <a:pt x="6097" y="9609"/>
                  </a:cubicBezTo>
                  <a:lnTo>
                    <a:pt x="6097" y="10120"/>
                  </a:lnTo>
                  <a:cubicBezTo>
                    <a:pt x="6097" y="10204"/>
                    <a:pt x="6168" y="10263"/>
                    <a:pt x="6240" y="10263"/>
                  </a:cubicBezTo>
                  <a:cubicBezTo>
                    <a:pt x="6311" y="10263"/>
                    <a:pt x="6394" y="10192"/>
                    <a:pt x="6394" y="10120"/>
                  </a:cubicBezTo>
                  <a:lnTo>
                    <a:pt x="6394" y="9609"/>
                  </a:lnTo>
                  <a:cubicBezTo>
                    <a:pt x="6394" y="9466"/>
                    <a:pt x="6454" y="9323"/>
                    <a:pt x="6573" y="9239"/>
                  </a:cubicBezTo>
                  <a:lnTo>
                    <a:pt x="7323" y="8585"/>
                  </a:lnTo>
                  <a:cubicBezTo>
                    <a:pt x="7359" y="8668"/>
                    <a:pt x="7383" y="8775"/>
                    <a:pt x="7383" y="8870"/>
                  </a:cubicBezTo>
                  <a:lnTo>
                    <a:pt x="7383" y="10120"/>
                  </a:lnTo>
                  <a:cubicBezTo>
                    <a:pt x="7383" y="10204"/>
                    <a:pt x="7466" y="10263"/>
                    <a:pt x="7537" y="10263"/>
                  </a:cubicBezTo>
                  <a:cubicBezTo>
                    <a:pt x="7609" y="10263"/>
                    <a:pt x="7680" y="10192"/>
                    <a:pt x="7680" y="10120"/>
                  </a:cubicBezTo>
                  <a:lnTo>
                    <a:pt x="7680" y="8870"/>
                  </a:lnTo>
                  <a:cubicBezTo>
                    <a:pt x="7692" y="8406"/>
                    <a:pt x="7395" y="7977"/>
                    <a:pt x="6942" y="7823"/>
                  </a:cubicBezTo>
                  <a:lnTo>
                    <a:pt x="5275" y="7239"/>
                  </a:lnTo>
                  <a:cubicBezTo>
                    <a:pt x="5132" y="7203"/>
                    <a:pt x="5025" y="7084"/>
                    <a:pt x="4978" y="6930"/>
                  </a:cubicBezTo>
                  <a:cubicBezTo>
                    <a:pt x="5740" y="6787"/>
                    <a:pt x="6442" y="6513"/>
                    <a:pt x="6799" y="6382"/>
                  </a:cubicBezTo>
                  <a:cubicBezTo>
                    <a:pt x="6918" y="6334"/>
                    <a:pt x="7002" y="6251"/>
                    <a:pt x="7061" y="6132"/>
                  </a:cubicBezTo>
                  <a:cubicBezTo>
                    <a:pt x="7109" y="6013"/>
                    <a:pt x="7109" y="5894"/>
                    <a:pt x="7061" y="5775"/>
                  </a:cubicBezTo>
                  <a:cubicBezTo>
                    <a:pt x="6942" y="5477"/>
                    <a:pt x="6740" y="4846"/>
                    <a:pt x="6740" y="4013"/>
                  </a:cubicBezTo>
                  <a:lnTo>
                    <a:pt x="6740" y="2882"/>
                  </a:lnTo>
                  <a:cubicBezTo>
                    <a:pt x="6740" y="1286"/>
                    <a:pt x="5442" y="0"/>
                    <a:pt x="3846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solidFill>
                <a:schemeClr val="dk2">
                  <a:lumMod val="75000"/>
                </a:scheme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38" name="Google Shape;8868;p 2"/>
            <p:cNvSpPr/>
            <p:nvPr/>
          </p:nvSpPr>
          <p:spPr>
            <a:xfrm>
              <a:off x="5039640" y="2879280"/>
              <a:ext cx="43560" cy="20520"/>
            </a:xfrm>
            <a:custGeom>
              <a:avLst/>
              <a:gdLst>
                <a:gd name="textAreaLeft" fmla="*/ 0 w 43560"/>
                <a:gd name="textAreaRight" fmla="*/ 43920 w 43560"/>
                <a:gd name="textAreaTop" fmla="*/ 0 h 20520"/>
                <a:gd name="textAreaBottom" fmla="*/ 20880 h 20520"/>
              </a:gdLst>
              <a:ahLst/>
              <a:rect l="textAreaLeft" t="textAreaTop" r="textAreaRight" b="textAreaBottom"/>
              <a:pathLst>
                <a:path w="632" h="298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lnTo>
                    <a:pt x="477" y="298"/>
                  </a:lnTo>
                  <a:cubicBezTo>
                    <a:pt x="572" y="298"/>
                    <a:pt x="632" y="226"/>
                    <a:pt x="632" y="155"/>
                  </a:cubicBezTo>
                  <a:cubicBezTo>
                    <a:pt x="632" y="83"/>
                    <a:pt x="572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solidFill>
                <a:schemeClr val="dk2">
                  <a:lumMod val="75000"/>
                </a:scheme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10440" bIns="10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39" name="Google Shape;8869;p 2"/>
            <p:cNvSpPr/>
            <p:nvPr/>
          </p:nvSpPr>
          <p:spPr>
            <a:xfrm>
              <a:off x="5174640" y="2879280"/>
              <a:ext cx="42840" cy="205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20520"/>
                <a:gd name="textAreaBottom" fmla="*/ 20880 h 20520"/>
              </a:gdLst>
              <a:ahLst/>
              <a:rect l="textAreaLeft" t="textAreaTop" r="textAreaRight" b="textAreaBottom"/>
              <a:pathLst>
                <a:path w="620" h="298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26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6"/>
                    <a:pt x="620" y="155"/>
                  </a:cubicBezTo>
                  <a:cubicBezTo>
                    <a:pt x="620" y="83"/>
                    <a:pt x="548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solidFill>
                <a:schemeClr val="dk2">
                  <a:lumMod val="75000"/>
                </a:scheme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10440" bIns="10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540" name="Google Shape;8732;p 2"/>
          <p:cNvGrpSpPr/>
          <p:nvPr/>
        </p:nvGrpSpPr>
        <p:grpSpPr>
          <a:xfrm>
            <a:off x="4787640" y="1509120"/>
            <a:ext cx="729000" cy="665280"/>
            <a:chOff x="4787640" y="1509120"/>
            <a:chExt cx="729000" cy="665280"/>
          </a:xfrm>
        </p:grpSpPr>
        <p:sp>
          <p:nvSpPr>
            <p:cNvPr id="541" name="Google Shape;8733;p 2"/>
            <p:cNvSpPr/>
            <p:nvPr/>
          </p:nvSpPr>
          <p:spPr>
            <a:xfrm>
              <a:off x="4787640" y="1509120"/>
              <a:ext cx="729000" cy="665280"/>
            </a:xfrm>
            <a:custGeom>
              <a:avLst/>
              <a:gdLst>
                <a:gd name="textAreaLeft" fmla="*/ 0 w 729000"/>
                <a:gd name="textAreaRight" fmla="*/ 729360 w 729000"/>
                <a:gd name="textAreaTop" fmla="*/ 0 h 665280"/>
                <a:gd name="textAreaBottom" fmla="*/ 665640 h 665280"/>
              </a:gdLst>
              <a:ahLst/>
              <a:rect l="textAreaLeft" t="textAreaTop" r="textAreaRight" b="textAreaBottom"/>
              <a:pathLst>
                <a:path w="11312" h="10323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solidFill>
                <a:schemeClr val="dk2">
                  <a:lumMod val="75000"/>
                </a:scheme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42" name="Google Shape;8734;p 2"/>
            <p:cNvSpPr/>
            <p:nvPr/>
          </p:nvSpPr>
          <p:spPr>
            <a:xfrm>
              <a:off x="4845240" y="1567440"/>
              <a:ext cx="613080" cy="375120"/>
            </a:xfrm>
            <a:custGeom>
              <a:avLst/>
              <a:gdLst>
                <a:gd name="textAreaLeft" fmla="*/ 0 w 613080"/>
                <a:gd name="textAreaRight" fmla="*/ 613440 w 613080"/>
                <a:gd name="textAreaTop" fmla="*/ 0 h 375120"/>
                <a:gd name="textAreaBottom" fmla="*/ 375480 h 375120"/>
              </a:gdLst>
              <a:ahLst/>
              <a:rect l="textAreaLeft" t="textAreaTop" r="textAreaRight" b="textAreaBottom"/>
              <a:pathLst>
                <a:path w="9514" h="5823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solidFill>
                <a:schemeClr val="dk2">
                  <a:lumMod val="75000"/>
                </a:scheme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43" name="Google Shape;8735;p 2"/>
            <p:cNvSpPr/>
            <p:nvPr/>
          </p:nvSpPr>
          <p:spPr>
            <a:xfrm>
              <a:off x="5139000" y="1964520"/>
              <a:ext cx="23760" cy="2124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21240"/>
                <a:gd name="textAreaBottom" fmla="*/ 21600 h 21240"/>
              </a:gdLst>
              <a:ahLst/>
              <a:rect l="textAreaLeft" t="textAreaTop" r="textAreaRight" b="textAreaBottom"/>
              <a:pathLst>
                <a:path w="375" h="33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solidFill>
                <a:schemeClr val="dk2">
                  <a:lumMod val="75000"/>
                </a:scheme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10800" bIns="1080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544" name="Google Shape;9020;p 2"/>
          <p:cNvGrpSpPr/>
          <p:nvPr/>
        </p:nvGrpSpPr>
        <p:grpSpPr>
          <a:xfrm>
            <a:off x="596160" y="1509120"/>
            <a:ext cx="666720" cy="665280"/>
            <a:chOff x="596160" y="1509120"/>
            <a:chExt cx="666720" cy="665280"/>
          </a:xfrm>
        </p:grpSpPr>
        <p:sp>
          <p:nvSpPr>
            <p:cNvPr id="545" name="Google Shape;9021;p 2"/>
            <p:cNvSpPr/>
            <p:nvPr/>
          </p:nvSpPr>
          <p:spPr>
            <a:xfrm>
              <a:off x="596160" y="1758960"/>
              <a:ext cx="666720" cy="415440"/>
            </a:xfrm>
            <a:custGeom>
              <a:avLst/>
              <a:gdLst>
                <a:gd name="textAreaLeft" fmla="*/ 0 w 666720"/>
                <a:gd name="textAreaRight" fmla="*/ 667080 w 666720"/>
                <a:gd name="textAreaTop" fmla="*/ 0 h 415440"/>
                <a:gd name="textAreaBottom" fmla="*/ 415800 h 415440"/>
              </a:gdLst>
              <a:ahLst/>
              <a:rect l="textAreaLeft" t="textAreaTop" r="textAreaRight" b="textAreaBottom"/>
              <a:pathLst>
                <a:path w="11800" h="7359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solidFill>
                <a:schemeClr val="dk2">
                  <a:lumMod val="75000"/>
                </a:scheme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46" name="Google Shape;9022;p 2"/>
            <p:cNvSpPr/>
            <p:nvPr/>
          </p:nvSpPr>
          <p:spPr>
            <a:xfrm>
              <a:off x="607320" y="1509120"/>
              <a:ext cx="635040" cy="383400"/>
            </a:xfrm>
            <a:custGeom>
              <a:avLst/>
              <a:gdLst>
                <a:gd name="textAreaLeft" fmla="*/ 0 w 635040"/>
                <a:gd name="textAreaRight" fmla="*/ 635400 w 635040"/>
                <a:gd name="textAreaTop" fmla="*/ 0 h 383400"/>
                <a:gd name="textAreaBottom" fmla="*/ 383760 h 383400"/>
              </a:gdLst>
              <a:ahLst/>
              <a:rect l="textAreaLeft" t="textAreaTop" r="textAreaRight" b="textAreaBottom"/>
              <a:pathLst>
                <a:path w="11241" h="6789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solidFill>
                <a:schemeClr val="dk2">
                  <a:lumMod val="75000"/>
                </a:scheme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547" name="Google Shape;498;p 4"/>
          <p:cNvSpPr/>
          <p:nvPr/>
        </p:nvSpPr>
        <p:spPr>
          <a:xfrm>
            <a:off x="1420200" y="1369800"/>
            <a:ext cx="2947320" cy="280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trike="noStrike" u="none">
                <a:solidFill>
                  <a:schemeClr val="lt1"/>
                </a:solidFill>
                <a:uFillTx/>
                <a:latin typeface="Actor"/>
                <a:ea typeface="Actor"/>
              </a:rPr>
              <a:t>Цель данного юзабилити тестирования — оценить удобство использования приложения для изучения иностранного языка. 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trike="noStrike" u="none">
                <a:solidFill>
                  <a:schemeClr val="lt1"/>
                </a:solidFill>
                <a:uFillTx/>
                <a:latin typeface="Actor"/>
                <a:ea typeface="Actor"/>
              </a:rPr>
              <a:t>Мы стремимся определить, насколько легко пользователи могут выполнять основные функции, такие как добавление новых слов, использование переводчика и прохождение тестов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713160" y="95580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0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Основные рекомендации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subTitle"/>
          </p:nvPr>
        </p:nvSpPr>
        <p:spPr>
          <a:xfrm>
            <a:off x="2496600" y="1664640"/>
            <a:ext cx="4291200" cy="229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Actor"/>
                <a:ea typeface="Actor"/>
              </a:rPr>
              <a:t>Основные рекомендации, которые мы выделили в ходе анализа отзывов: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1001"/>
              </a:spcBef>
              <a:buClr>
                <a:srgbClr val="7e4fcf"/>
              </a:buClr>
              <a:buFont typeface="Actor"/>
              <a:buChar char="●"/>
              <a:tabLst>
                <a:tab algn="l" pos="0"/>
              </a:tabLst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Actor"/>
                <a:ea typeface="Actor"/>
              </a:rPr>
              <a:t>Улучшение интерфейса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7e4fcf"/>
              </a:buClr>
              <a:buFont typeface="Actor"/>
              <a:buChar char="●"/>
              <a:tabLst>
                <a:tab algn="l" pos="0"/>
              </a:tabLst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Actor"/>
                <a:ea typeface="Actor"/>
              </a:rPr>
              <a:t>Добавление учебных материалов по различным темам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7e4fcf"/>
              </a:buClr>
              <a:buFont typeface="Actor"/>
              <a:buChar char="●"/>
              <a:tabLst>
                <a:tab algn="l" pos="0"/>
              </a:tabLst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Actor"/>
                <a:ea typeface="Actor"/>
              </a:rPr>
              <a:t>Расширение функционала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7e4fcf"/>
              </a:buClr>
              <a:buFont typeface="Actor"/>
              <a:buChar char="●"/>
              <a:tabLst>
                <a:tab algn="l" pos="0"/>
              </a:tabLst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Actor"/>
                <a:ea typeface="Actor"/>
              </a:rPr>
              <a:t>Усовершенствование переводчика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550" name="Google Shape;506;p 2"/>
          <p:cNvGrpSpPr/>
          <p:nvPr/>
        </p:nvGrpSpPr>
        <p:grpSpPr>
          <a:xfrm>
            <a:off x="316080" y="4030920"/>
            <a:ext cx="1159200" cy="793440"/>
            <a:chOff x="316080" y="4030920"/>
            <a:chExt cx="1159200" cy="793440"/>
          </a:xfrm>
        </p:grpSpPr>
        <p:cxnSp>
          <p:nvCxnSpPr>
            <p:cNvPr id="551" name="Google Shape;507;p 2"/>
            <p:cNvCxnSpPr/>
            <p:nvPr/>
          </p:nvCxnSpPr>
          <p:spPr>
            <a:xfrm flipH="1">
              <a:off x="316080" y="4147200"/>
              <a:ext cx="1159560" cy="677520"/>
            </a:xfrm>
            <a:prstGeom prst="straightConnector1">
              <a:avLst/>
            </a:prstGeom>
            <a:ln w="38160">
              <a:solidFill>
                <a:schemeClr val="lt2"/>
              </a:solidFill>
              <a:round/>
            </a:ln>
          </p:spPr>
        </p:cxnSp>
        <p:cxnSp>
          <p:nvCxnSpPr>
            <p:cNvPr id="552" name="Google Shape;508;p 2"/>
            <p:cNvCxnSpPr/>
            <p:nvPr/>
          </p:nvCxnSpPr>
          <p:spPr>
            <a:xfrm flipH="1">
              <a:off x="1350360" y="4158720"/>
              <a:ext cx="115560" cy="394200"/>
            </a:xfrm>
            <a:prstGeom prst="straightConnector1">
              <a:avLst/>
            </a:prstGeom>
            <a:ln w="38160">
              <a:solidFill>
                <a:schemeClr val="lt2"/>
              </a:solidFill>
              <a:round/>
            </a:ln>
          </p:spPr>
        </p:cxnSp>
        <p:cxnSp>
          <p:nvCxnSpPr>
            <p:cNvPr id="553" name="Google Shape;509;p 2"/>
            <p:cNvCxnSpPr/>
            <p:nvPr/>
          </p:nvCxnSpPr>
          <p:spPr>
            <a:xfrm flipH="1" flipV="1">
              <a:off x="1042920" y="4030920"/>
              <a:ext cx="417600" cy="119160"/>
            </a:xfrm>
            <a:prstGeom prst="straightConnector1">
              <a:avLst/>
            </a:prstGeom>
            <a:ln w="38160">
              <a:solidFill>
                <a:schemeClr val="lt2"/>
              </a:solidFill>
              <a:round/>
            </a:ln>
          </p:spPr>
        </p:cxnSp>
      </p:grpSp>
      <p:sp>
        <p:nvSpPr>
          <p:cNvPr id="554" name="Google Shape;497;p 2"/>
          <p:cNvSpPr/>
          <p:nvPr/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32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Usability </a:t>
            </a:r>
            <a:r>
              <a:rPr b="1" lang="ru-RU" sz="32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тестирование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1208880" y="1841400"/>
            <a:ext cx="6791400" cy="146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50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Благодарим за внимание</a:t>
            </a:r>
            <a:r>
              <a:rPr b="1" lang="en" sz="5000" strike="noStrike" u="none">
                <a:solidFill>
                  <a:schemeClr val="lt1"/>
                </a:solidFill>
                <a:uFillTx/>
                <a:latin typeface="Unbounded"/>
                <a:ea typeface="Unbounded"/>
              </a:rPr>
              <a:t>!</a:t>
            </a:r>
            <a:endParaRPr b="0" lang="en-US" sz="5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6" name="Google Shape;476;p 2"/>
          <p:cNvSpPr/>
          <p:nvPr/>
        </p:nvSpPr>
        <p:spPr>
          <a:xfrm>
            <a:off x="3799440" y="4223880"/>
            <a:ext cx="1545120" cy="350280"/>
          </a:xfrm>
          <a:custGeom>
            <a:avLst/>
            <a:gdLst>
              <a:gd name="textAreaLeft" fmla="*/ 0 w 1545120"/>
              <a:gd name="textAreaRight" fmla="*/ 1545480 w 1545120"/>
              <a:gd name="textAreaTop" fmla="*/ 0 h 350280"/>
              <a:gd name="textAreaBottom" fmla="*/ 350640 h 350280"/>
            </a:gdLst>
            <a:ahLst/>
            <a:rect l="textAreaLeft" t="textAreaTop" r="textAreaRight" b="textAreaBottom"/>
            <a:pathLst>
              <a:path w="61812" h="14026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557" name="Google Shape;477;p 2"/>
          <p:cNvSpPr/>
          <p:nvPr/>
        </p:nvSpPr>
        <p:spPr>
          <a:xfrm>
            <a:off x="7924320" y="4039200"/>
            <a:ext cx="550440" cy="564480"/>
          </a:xfrm>
          <a:custGeom>
            <a:avLst/>
            <a:gdLst>
              <a:gd name="textAreaLeft" fmla="*/ 0 w 550440"/>
              <a:gd name="textAreaRight" fmla="*/ 550800 w 550440"/>
              <a:gd name="textAreaTop" fmla="*/ 0 h 564480"/>
              <a:gd name="textAreaBottom" fmla="*/ 564840 h 564480"/>
            </a:gdLst>
            <a:ahLst/>
            <a:rect l="textAreaLeft" t="textAreaTop" r="textAreaRight" b="textAreaBottom"/>
            <a:pathLst>
              <a:path w="43135" h="44235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558" name="Google Shape;478;p 2"/>
          <p:cNvGrpSpPr/>
          <p:nvPr/>
        </p:nvGrpSpPr>
        <p:grpSpPr>
          <a:xfrm>
            <a:off x="316080" y="478800"/>
            <a:ext cx="1159200" cy="793080"/>
            <a:chOff x="316080" y="478800"/>
            <a:chExt cx="1159200" cy="793080"/>
          </a:xfrm>
        </p:grpSpPr>
        <p:cxnSp>
          <p:nvCxnSpPr>
            <p:cNvPr id="559" name="Google Shape;479;p 2"/>
            <p:cNvCxnSpPr/>
            <p:nvPr/>
          </p:nvCxnSpPr>
          <p:spPr>
            <a:xfrm flipH="1" flipV="1">
              <a:off x="316080" y="478800"/>
              <a:ext cx="1159560" cy="677520"/>
            </a:xfrm>
            <a:prstGeom prst="straightConnector1">
              <a:avLst/>
            </a:prstGeom>
            <a:ln w="38160">
              <a:solidFill>
                <a:schemeClr val="lt2"/>
              </a:solidFill>
              <a:round/>
            </a:ln>
          </p:spPr>
        </p:cxnSp>
        <p:cxnSp>
          <p:nvCxnSpPr>
            <p:cNvPr id="560" name="Google Shape;480;p 2"/>
            <p:cNvCxnSpPr/>
            <p:nvPr/>
          </p:nvCxnSpPr>
          <p:spPr>
            <a:xfrm flipH="1" flipV="1">
              <a:off x="1350360" y="750600"/>
              <a:ext cx="115560" cy="394200"/>
            </a:xfrm>
            <a:prstGeom prst="straightConnector1">
              <a:avLst/>
            </a:prstGeom>
            <a:ln w="38160">
              <a:solidFill>
                <a:schemeClr val="lt2"/>
              </a:solidFill>
              <a:round/>
            </a:ln>
          </p:spPr>
        </p:cxnSp>
        <p:cxnSp>
          <p:nvCxnSpPr>
            <p:cNvPr id="561" name="Google Shape;481;p 2"/>
            <p:cNvCxnSpPr/>
            <p:nvPr/>
          </p:nvCxnSpPr>
          <p:spPr>
            <a:xfrm flipH="1">
              <a:off x="1042920" y="1153440"/>
              <a:ext cx="417600" cy="118800"/>
            </a:xfrm>
            <a:prstGeom prst="straightConnector1">
              <a:avLst/>
            </a:prstGeom>
            <a:ln w="38160">
              <a:solidFill>
                <a:schemeClr val="lt2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419;p33"/>
          <p:cNvSpPr/>
          <p:nvPr/>
        </p:nvSpPr>
        <p:spPr>
          <a:xfrm>
            <a:off x="4939560" y="1112040"/>
            <a:ext cx="2077560" cy="2077560"/>
          </a:xfrm>
          <a:prstGeom prst="ellipse">
            <a:avLst/>
          </a:prstGeom>
          <a:gradFill rotWithShape="0">
            <a:gsLst>
              <a:gs pos="0">
                <a:srgbClr val="b7fbf6">
                  <a:alpha val="49000"/>
                </a:srgbClr>
              </a:gs>
              <a:gs pos="77000">
                <a:srgbClr val="ffffff">
                  <a:alpha val="4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3653640" y="3189600"/>
            <a:ext cx="4904640" cy="138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Интерактивное приложение для перевода и изучения различных языков.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93" name="Google Shape;422;p33"/>
          <p:cNvGrpSpPr/>
          <p:nvPr/>
        </p:nvGrpSpPr>
        <p:grpSpPr>
          <a:xfrm>
            <a:off x="243720" y="318960"/>
            <a:ext cx="3660480" cy="4166640"/>
            <a:chOff x="243720" y="318960"/>
            <a:chExt cx="3660480" cy="4166640"/>
          </a:xfrm>
        </p:grpSpPr>
        <p:sp>
          <p:nvSpPr>
            <p:cNvPr id="294" name="Google Shape;423;p33"/>
            <p:cNvSpPr/>
            <p:nvPr/>
          </p:nvSpPr>
          <p:spPr>
            <a:xfrm>
              <a:off x="2529360" y="3825720"/>
              <a:ext cx="659520" cy="65988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59880"/>
                <a:gd name="textAreaBottom" fmla="*/ 660240 h 65988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95" name="Google Shape;424;p33"/>
            <p:cNvSpPr/>
            <p:nvPr/>
          </p:nvSpPr>
          <p:spPr>
            <a:xfrm>
              <a:off x="1559880" y="2135160"/>
              <a:ext cx="468360" cy="468360"/>
            </a:xfrm>
            <a:custGeom>
              <a:avLst/>
              <a:gdLst>
                <a:gd name="textAreaLeft" fmla="*/ 0 w 468360"/>
                <a:gd name="textAreaRight" fmla="*/ 468720 w 468360"/>
                <a:gd name="textAreaTop" fmla="*/ 0 h 468360"/>
                <a:gd name="textAreaBottom" fmla="*/ 468720 h 4683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96" name="Google Shape;425;p33"/>
            <p:cNvSpPr/>
            <p:nvPr/>
          </p:nvSpPr>
          <p:spPr>
            <a:xfrm>
              <a:off x="2569680" y="499320"/>
              <a:ext cx="237960" cy="237960"/>
            </a:xfrm>
            <a:custGeom>
              <a:avLst/>
              <a:gdLst>
                <a:gd name="textAreaLeft" fmla="*/ 0 w 237960"/>
                <a:gd name="textAreaRight" fmla="*/ 238320 w 237960"/>
                <a:gd name="textAreaTop" fmla="*/ 0 h 237960"/>
                <a:gd name="textAreaBottom" fmla="*/ 238320 h 2379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97" name="Google Shape;426;p33"/>
            <p:cNvSpPr/>
            <p:nvPr/>
          </p:nvSpPr>
          <p:spPr>
            <a:xfrm>
              <a:off x="243720" y="741240"/>
              <a:ext cx="3660480" cy="3660840"/>
            </a:xfrm>
            <a:custGeom>
              <a:avLst/>
              <a:gdLst>
                <a:gd name="textAreaLeft" fmla="*/ 0 w 3660480"/>
                <a:gd name="textAreaRight" fmla="*/ 3660840 w 3660480"/>
                <a:gd name="textAreaTop" fmla="*/ 0 h 3660840"/>
                <a:gd name="textAreaBottom" fmla="*/ 3661200 h 366084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>
                    <a:alpha val="50000"/>
                  </a:srgbClr>
                </a:gs>
                <a:gs pos="69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98" name="Google Shape;427;p33"/>
            <p:cNvSpPr/>
            <p:nvPr/>
          </p:nvSpPr>
          <p:spPr>
            <a:xfrm>
              <a:off x="2971080" y="1176840"/>
              <a:ext cx="659520" cy="65988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59880"/>
                <a:gd name="textAreaBottom" fmla="*/ 660240 h 65988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99" name="Google Shape;428;p33"/>
            <p:cNvSpPr/>
            <p:nvPr/>
          </p:nvSpPr>
          <p:spPr>
            <a:xfrm>
              <a:off x="2569680" y="3057480"/>
              <a:ext cx="326520" cy="3265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26520"/>
                <a:gd name="textAreaBottom" fmla="*/ 326880 h 32652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00" name="Google Shape;429;p33"/>
            <p:cNvSpPr/>
            <p:nvPr/>
          </p:nvSpPr>
          <p:spPr>
            <a:xfrm>
              <a:off x="766440" y="318960"/>
              <a:ext cx="945360" cy="945360"/>
            </a:xfrm>
            <a:custGeom>
              <a:avLst/>
              <a:gdLst>
                <a:gd name="textAreaLeft" fmla="*/ 0 w 945360"/>
                <a:gd name="textAreaRight" fmla="*/ 945720 w 945360"/>
                <a:gd name="textAreaTop" fmla="*/ 0 h 945360"/>
                <a:gd name="textAreaBottom" fmla="*/ 945720 h 9453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01" name="Google Shape;430;p33"/>
            <p:cNvSpPr/>
            <p:nvPr/>
          </p:nvSpPr>
          <p:spPr>
            <a:xfrm>
              <a:off x="569160" y="1427040"/>
              <a:ext cx="237960" cy="237960"/>
            </a:xfrm>
            <a:custGeom>
              <a:avLst/>
              <a:gdLst>
                <a:gd name="textAreaLeft" fmla="*/ 0 w 237960"/>
                <a:gd name="textAreaRight" fmla="*/ 238320 w 237960"/>
                <a:gd name="textAreaTop" fmla="*/ 0 h 237960"/>
                <a:gd name="textAreaBottom" fmla="*/ 238320 h 2379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grpSp>
          <p:nvGrpSpPr>
            <p:cNvPr id="302" name="Google Shape;431;p33"/>
            <p:cNvGrpSpPr/>
            <p:nvPr/>
          </p:nvGrpSpPr>
          <p:grpSpPr>
            <a:xfrm>
              <a:off x="503280" y="1310760"/>
              <a:ext cx="3057120" cy="2521800"/>
              <a:chOff x="503280" y="1310760"/>
              <a:chExt cx="3057120" cy="2521800"/>
            </a:xfrm>
          </p:grpSpPr>
          <p:sp>
            <p:nvSpPr>
              <p:cNvPr id="303" name="Google Shape;432;p33"/>
              <p:cNvSpPr/>
              <p:nvPr/>
            </p:nvSpPr>
            <p:spPr>
              <a:xfrm>
                <a:off x="926640" y="2450160"/>
                <a:ext cx="2378520" cy="1382400"/>
              </a:xfrm>
              <a:custGeom>
                <a:avLst/>
                <a:gdLst>
                  <a:gd name="textAreaLeft" fmla="*/ 0 w 2378520"/>
                  <a:gd name="textAreaRight" fmla="*/ 2378880 w 2378520"/>
                  <a:gd name="textAreaTop" fmla="*/ 0 h 1382400"/>
                  <a:gd name="textAreaBottom" fmla="*/ 1382760 h 1382400"/>
                </a:gdLst>
                <a:ahLst/>
                <a:rect l="textAreaLeft" t="textAreaTop" r="textAreaRight" b="textAreaBottom"/>
                <a:pathLst>
                  <a:path w="16853" h="9796">
                    <a:moveTo>
                      <a:pt x="10233" y="152"/>
                    </a:moveTo>
                    <a:lnTo>
                      <a:pt x="491" y="5790"/>
                    </a:lnTo>
                    <a:lnTo>
                      <a:pt x="491" y="5674"/>
                    </a:lnTo>
                    <a:lnTo>
                      <a:pt x="0" y="5674"/>
                    </a:lnTo>
                    <a:lnTo>
                      <a:pt x="0" y="6281"/>
                    </a:lnTo>
                    <a:lnTo>
                      <a:pt x="0" y="6281"/>
                    </a:lnTo>
                    <a:cubicBezTo>
                      <a:pt x="9" y="6379"/>
                      <a:pt x="63" y="6459"/>
                      <a:pt x="179" y="6522"/>
                    </a:cubicBezTo>
                    <a:lnTo>
                      <a:pt x="179" y="6522"/>
                    </a:lnTo>
                    <a:lnTo>
                      <a:pt x="5594" y="9644"/>
                    </a:lnTo>
                    <a:cubicBezTo>
                      <a:pt x="5852" y="9796"/>
                      <a:pt x="6316" y="9769"/>
                      <a:pt x="6620" y="9599"/>
                    </a:cubicBezTo>
                    <a:lnTo>
                      <a:pt x="6620" y="9599"/>
                    </a:lnTo>
                    <a:lnTo>
                      <a:pt x="16602" y="3810"/>
                    </a:lnTo>
                    <a:cubicBezTo>
                      <a:pt x="16763" y="3721"/>
                      <a:pt x="16843" y="3605"/>
                      <a:pt x="16852" y="3489"/>
                    </a:cubicBezTo>
                    <a:lnTo>
                      <a:pt x="16852" y="3489"/>
                    </a:lnTo>
                    <a:lnTo>
                      <a:pt x="16852" y="3489"/>
                    </a:lnTo>
                    <a:lnTo>
                      <a:pt x="16852" y="2900"/>
                    </a:lnTo>
                    <a:lnTo>
                      <a:pt x="16442" y="2900"/>
                    </a:lnTo>
                    <a:lnTo>
                      <a:pt x="16442" y="3087"/>
                    </a:lnTo>
                    <a:lnTo>
                      <a:pt x="11259" y="108"/>
                    </a:lnTo>
                    <a:cubicBezTo>
                      <a:pt x="11134" y="36"/>
                      <a:pt x="10982" y="0"/>
                      <a:pt x="10813" y="0"/>
                    </a:cubicBezTo>
                    <a:lnTo>
                      <a:pt x="10813" y="0"/>
                    </a:lnTo>
                    <a:cubicBezTo>
                      <a:pt x="10607" y="0"/>
                      <a:pt x="10393" y="54"/>
                      <a:pt x="10233" y="15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63dd95"/>
                  </a:gs>
                  <a:gs pos="100000">
                    <a:srgbClr val="63e6db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304" name="Google Shape;433;p33"/>
              <p:cNvSpPr/>
              <p:nvPr/>
            </p:nvSpPr>
            <p:spPr>
              <a:xfrm>
                <a:off x="913680" y="2368080"/>
                <a:ext cx="2402280" cy="1375200"/>
              </a:xfrm>
              <a:custGeom>
                <a:avLst/>
                <a:gdLst>
                  <a:gd name="textAreaLeft" fmla="*/ 0 w 2402280"/>
                  <a:gd name="textAreaRight" fmla="*/ 2402640 w 2402280"/>
                  <a:gd name="textAreaTop" fmla="*/ 0 h 1375200"/>
                  <a:gd name="textAreaBottom" fmla="*/ 1375560 h 1375200"/>
                </a:gdLst>
                <a:ahLst/>
                <a:rect l="textAreaLeft" t="textAreaTop" r="textAreaRight" b="textAreaBottom"/>
                <a:pathLst>
                  <a:path w="17023" h="9745">
                    <a:moveTo>
                      <a:pt x="10909" y="0"/>
                    </a:moveTo>
                    <a:cubicBezTo>
                      <a:pt x="10704" y="0"/>
                      <a:pt x="10487" y="50"/>
                      <a:pt x="10314" y="144"/>
                    </a:cubicBezTo>
                    <a:lnTo>
                      <a:pt x="340" y="5934"/>
                    </a:lnTo>
                    <a:cubicBezTo>
                      <a:pt x="37" y="6112"/>
                      <a:pt x="1" y="6371"/>
                      <a:pt x="260" y="6523"/>
                    </a:cubicBezTo>
                    <a:lnTo>
                      <a:pt x="5684" y="9645"/>
                    </a:lnTo>
                    <a:cubicBezTo>
                      <a:pt x="5799" y="9713"/>
                      <a:pt x="5954" y="9745"/>
                      <a:pt x="6118" y="9745"/>
                    </a:cubicBezTo>
                    <a:cubicBezTo>
                      <a:pt x="6323" y="9745"/>
                      <a:pt x="6541" y="9695"/>
                      <a:pt x="6710" y="9601"/>
                    </a:cubicBezTo>
                    <a:lnTo>
                      <a:pt x="16692" y="3811"/>
                    </a:lnTo>
                    <a:cubicBezTo>
                      <a:pt x="16996" y="3632"/>
                      <a:pt x="17022" y="3374"/>
                      <a:pt x="16764" y="3222"/>
                    </a:cubicBezTo>
                    <a:lnTo>
                      <a:pt x="11349" y="100"/>
                    </a:lnTo>
                    <a:cubicBezTo>
                      <a:pt x="11230" y="32"/>
                      <a:pt x="11073" y="0"/>
                      <a:pt x="109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305" name="Google Shape;434;p33"/>
              <p:cNvSpPr/>
              <p:nvPr/>
            </p:nvSpPr>
            <p:spPr>
              <a:xfrm>
                <a:off x="1000800" y="2432520"/>
                <a:ext cx="2199600" cy="1266480"/>
              </a:xfrm>
              <a:custGeom>
                <a:avLst/>
                <a:gdLst>
                  <a:gd name="textAreaLeft" fmla="*/ 0 w 2199600"/>
                  <a:gd name="textAreaRight" fmla="*/ 2199960 w 2199600"/>
                  <a:gd name="textAreaTop" fmla="*/ 0 h 1266480"/>
                  <a:gd name="textAreaBottom" fmla="*/ 1266840 h 1266480"/>
                </a:gdLst>
                <a:ahLst/>
                <a:rect l="textAreaLeft" t="textAreaTop" r="textAreaRight" b="textAreaBottom"/>
                <a:pathLst>
                  <a:path w="15586" h="8976">
                    <a:moveTo>
                      <a:pt x="9716" y="90"/>
                    </a:moveTo>
                    <a:lnTo>
                      <a:pt x="206" y="5603"/>
                    </a:lnTo>
                    <a:cubicBezTo>
                      <a:pt x="18" y="5710"/>
                      <a:pt x="1" y="5871"/>
                      <a:pt x="161" y="5960"/>
                    </a:cubicBezTo>
                    <a:lnTo>
                      <a:pt x="161" y="5960"/>
                    </a:lnTo>
                    <a:lnTo>
                      <a:pt x="5255" y="8886"/>
                    </a:lnTo>
                    <a:cubicBezTo>
                      <a:pt x="5416" y="8975"/>
                      <a:pt x="5692" y="8966"/>
                      <a:pt x="5871" y="8859"/>
                    </a:cubicBezTo>
                    <a:lnTo>
                      <a:pt x="5871" y="8859"/>
                    </a:lnTo>
                    <a:lnTo>
                      <a:pt x="15380" y="3346"/>
                    </a:lnTo>
                    <a:cubicBezTo>
                      <a:pt x="15568" y="3239"/>
                      <a:pt x="15586" y="3087"/>
                      <a:pt x="15425" y="2989"/>
                    </a:cubicBezTo>
                    <a:lnTo>
                      <a:pt x="15425" y="2989"/>
                    </a:lnTo>
                    <a:lnTo>
                      <a:pt x="10331" y="63"/>
                    </a:lnTo>
                    <a:cubicBezTo>
                      <a:pt x="10260" y="18"/>
                      <a:pt x="10171" y="1"/>
                      <a:pt x="10063" y="1"/>
                    </a:cubicBezTo>
                    <a:lnTo>
                      <a:pt x="10063" y="1"/>
                    </a:lnTo>
                    <a:cubicBezTo>
                      <a:pt x="9948" y="1"/>
                      <a:pt x="9814" y="36"/>
                      <a:pt x="9716" y="90"/>
                    </a:cubicBezTo>
                  </a:path>
                </a:pathLst>
              </a:custGeom>
              <a:gradFill rotWithShape="0">
                <a:gsLst>
                  <a:gs pos="0">
                    <a:srgbClr val="1a524e"/>
                  </a:gs>
                  <a:gs pos="100000">
                    <a:srgbClr val="b7fbf6"/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306" name="Google Shape;435;p33"/>
              <p:cNvSpPr/>
              <p:nvPr/>
            </p:nvSpPr>
            <p:spPr>
              <a:xfrm>
                <a:off x="2793960" y="2595600"/>
                <a:ext cx="118080" cy="65160"/>
              </a:xfrm>
              <a:custGeom>
                <a:avLst/>
                <a:gdLst>
                  <a:gd name="textAreaLeft" fmla="*/ 0 w 118080"/>
                  <a:gd name="textAreaRight" fmla="*/ 118440 w 118080"/>
                  <a:gd name="textAreaTop" fmla="*/ 0 h 65160"/>
                  <a:gd name="textAreaBottom" fmla="*/ 65520 h 65160"/>
                </a:gdLst>
                <a:ahLst/>
                <a:rect l="textAreaLeft" t="textAreaTop" r="textAreaRight" b="textAreaBottom"/>
                <a:pathLst>
                  <a:path w="839" h="463">
                    <a:moveTo>
                      <a:pt x="127" y="1"/>
                    </a:moveTo>
                    <a:cubicBezTo>
                      <a:pt x="99" y="1"/>
                      <a:pt x="69" y="7"/>
                      <a:pt x="45" y="22"/>
                    </a:cubicBezTo>
                    <a:cubicBezTo>
                      <a:pt x="9" y="40"/>
                      <a:pt x="0" y="76"/>
                      <a:pt x="36" y="102"/>
                    </a:cubicBezTo>
                    <a:lnTo>
                      <a:pt x="651" y="450"/>
                    </a:lnTo>
                    <a:cubicBezTo>
                      <a:pt x="667" y="458"/>
                      <a:pt x="689" y="463"/>
                      <a:pt x="711" y="463"/>
                    </a:cubicBezTo>
                    <a:cubicBezTo>
                      <a:pt x="738" y="463"/>
                      <a:pt x="766" y="456"/>
                      <a:pt x="785" y="441"/>
                    </a:cubicBezTo>
                    <a:cubicBezTo>
                      <a:pt x="830" y="424"/>
                      <a:pt x="839" y="379"/>
                      <a:pt x="794" y="361"/>
                    </a:cubicBezTo>
                    <a:lnTo>
                      <a:pt x="187" y="13"/>
                    </a:lnTo>
                    <a:cubicBezTo>
                      <a:pt x="171" y="5"/>
                      <a:pt x="150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2760" bIns="32760" anchor="ctr">
                <a:noAutofit/>
              </a:bodyPr>
              <a:p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307" name="Google Shape;436;p33"/>
              <p:cNvSpPr/>
              <p:nvPr/>
            </p:nvSpPr>
            <p:spPr>
              <a:xfrm>
                <a:off x="3044520" y="2732400"/>
                <a:ext cx="55080" cy="29520"/>
              </a:xfrm>
              <a:custGeom>
                <a:avLst/>
                <a:gdLst>
                  <a:gd name="textAreaLeft" fmla="*/ 0 w 55080"/>
                  <a:gd name="textAreaRight" fmla="*/ 55440 w 55080"/>
                  <a:gd name="textAreaTop" fmla="*/ 0 h 29520"/>
                  <a:gd name="textAreaBottom" fmla="*/ 29880 h 29520"/>
                </a:gdLst>
                <a:ahLst/>
                <a:rect l="textAreaLeft" t="textAreaTop" r="textAreaRight" b="textAreaBottom"/>
                <a:pathLst>
                  <a:path w="393" h="211">
                    <a:moveTo>
                      <a:pt x="192" y="1"/>
                    </a:moveTo>
                    <a:cubicBezTo>
                      <a:pt x="145" y="1"/>
                      <a:pt x="99" y="12"/>
                      <a:pt x="63" y="34"/>
                    </a:cubicBezTo>
                    <a:cubicBezTo>
                      <a:pt x="0" y="70"/>
                      <a:pt x="0" y="141"/>
                      <a:pt x="63" y="177"/>
                    </a:cubicBezTo>
                    <a:cubicBezTo>
                      <a:pt x="99" y="199"/>
                      <a:pt x="145" y="211"/>
                      <a:pt x="192" y="211"/>
                    </a:cubicBezTo>
                    <a:cubicBezTo>
                      <a:pt x="239" y="211"/>
                      <a:pt x="286" y="199"/>
                      <a:pt x="322" y="177"/>
                    </a:cubicBezTo>
                    <a:cubicBezTo>
                      <a:pt x="393" y="141"/>
                      <a:pt x="393" y="70"/>
                      <a:pt x="322" y="34"/>
                    </a:cubicBezTo>
                    <a:cubicBezTo>
                      <a:pt x="286" y="12"/>
                      <a:pt x="239" y="1"/>
                      <a:pt x="1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4760" bIns="14760" anchor="ctr">
                <a:noAutofit/>
              </a:bodyPr>
              <a:p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308" name="Google Shape;437;p33"/>
              <p:cNvSpPr/>
              <p:nvPr/>
            </p:nvSpPr>
            <p:spPr>
              <a:xfrm>
                <a:off x="2981520" y="3013920"/>
                <a:ext cx="149400" cy="107280"/>
              </a:xfrm>
              <a:custGeom>
                <a:avLst/>
                <a:gdLst>
                  <a:gd name="textAreaLeft" fmla="*/ 0 w 149400"/>
                  <a:gd name="textAreaRight" fmla="*/ 149760 w 14940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62" h="762">
                    <a:moveTo>
                      <a:pt x="1007" y="1"/>
                    </a:moveTo>
                    <a:cubicBezTo>
                      <a:pt x="996" y="1"/>
                      <a:pt x="984" y="4"/>
                      <a:pt x="973" y="11"/>
                    </a:cubicBezTo>
                    <a:lnTo>
                      <a:pt x="90" y="519"/>
                    </a:lnTo>
                    <a:cubicBezTo>
                      <a:pt x="45" y="555"/>
                      <a:pt x="0" y="627"/>
                      <a:pt x="0" y="689"/>
                    </a:cubicBezTo>
                    <a:cubicBezTo>
                      <a:pt x="0" y="735"/>
                      <a:pt x="25" y="762"/>
                      <a:pt x="55" y="762"/>
                    </a:cubicBezTo>
                    <a:cubicBezTo>
                      <a:pt x="66" y="762"/>
                      <a:pt x="78" y="758"/>
                      <a:pt x="90" y="751"/>
                    </a:cubicBezTo>
                    <a:lnTo>
                      <a:pt x="973" y="234"/>
                    </a:lnTo>
                    <a:cubicBezTo>
                      <a:pt x="1017" y="207"/>
                      <a:pt x="1062" y="136"/>
                      <a:pt x="1062" y="73"/>
                    </a:cubicBezTo>
                    <a:cubicBezTo>
                      <a:pt x="1062" y="27"/>
                      <a:pt x="1038" y="1"/>
                      <a:pt x="10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309" name="Google Shape;438;p33"/>
              <p:cNvSpPr/>
              <p:nvPr/>
            </p:nvSpPr>
            <p:spPr>
              <a:xfrm>
                <a:off x="2791440" y="3124800"/>
                <a:ext cx="148320" cy="10692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53" h="761">
                    <a:moveTo>
                      <a:pt x="1005" y="1"/>
                    </a:moveTo>
                    <a:cubicBezTo>
                      <a:pt x="995" y="1"/>
                      <a:pt x="984" y="4"/>
                      <a:pt x="973" y="11"/>
                    </a:cubicBezTo>
                    <a:lnTo>
                      <a:pt x="89" y="520"/>
                    </a:lnTo>
                    <a:cubicBezTo>
                      <a:pt x="36" y="546"/>
                      <a:pt x="0" y="618"/>
                      <a:pt x="0" y="680"/>
                    </a:cubicBezTo>
                    <a:cubicBezTo>
                      <a:pt x="0" y="728"/>
                      <a:pt x="21" y="760"/>
                      <a:pt x="56" y="760"/>
                    </a:cubicBezTo>
                    <a:cubicBezTo>
                      <a:pt x="66" y="760"/>
                      <a:pt x="77" y="758"/>
                      <a:pt x="89" y="751"/>
                    </a:cubicBezTo>
                    <a:lnTo>
                      <a:pt x="973" y="234"/>
                    </a:lnTo>
                    <a:cubicBezTo>
                      <a:pt x="1017" y="207"/>
                      <a:pt x="1053" y="136"/>
                      <a:pt x="1053" y="73"/>
                    </a:cubicBezTo>
                    <a:cubicBezTo>
                      <a:pt x="1053" y="27"/>
                      <a:pt x="1033" y="1"/>
                      <a:pt x="10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310" name="Google Shape;439;p33"/>
              <p:cNvSpPr/>
              <p:nvPr/>
            </p:nvSpPr>
            <p:spPr>
              <a:xfrm>
                <a:off x="1225080" y="3473640"/>
                <a:ext cx="148320" cy="10692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54" h="761">
                    <a:moveTo>
                      <a:pt x="48" y="1"/>
                    </a:moveTo>
                    <a:cubicBezTo>
                      <a:pt x="20" y="1"/>
                      <a:pt x="0" y="27"/>
                      <a:pt x="0" y="74"/>
                    </a:cubicBezTo>
                    <a:cubicBezTo>
                      <a:pt x="0" y="136"/>
                      <a:pt x="36" y="207"/>
                      <a:pt x="81" y="234"/>
                    </a:cubicBezTo>
                    <a:lnTo>
                      <a:pt x="973" y="752"/>
                    </a:lnTo>
                    <a:cubicBezTo>
                      <a:pt x="983" y="758"/>
                      <a:pt x="993" y="761"/>
                      <a:pt x="1002" y="761"/>
                    </a:cubicBezTo>
                    <a:cubicBezTo>
                      <a:pt x="1032" y="761"/>
                      <a:pt x="1053" y="728"/>
                      <a:pt x="1053" y="680"/>
                    </a:cubicBezTo>
                    <a:cubicBezTo>
                      <a:pt x="1053" y="618"/>
                      <a:pt x="1017" y="546"/>
                      <a:pt x="973" y="520"/>
                    </a:cubicBezTo>
                    <a:lnTo>
                      <a:pt x="81" y="11"/>
                    </a:lnTo>
                    <a:cubicBezTo>
                      <a:pt x="69" y="4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grpSp>
            <p:nvGrpSpPr>
              <p:cNvPr id="311" name="Google Shape;440;p33"/>
              <p:cNvGrpSpPr/>
              <p:nvPr/>
            </p:nvGrpSpPr>
            <p:grpSpPr>
              <a:xfrm>
                <a:off x="1069200" y="1310760"/>
                <a:ext cx="1724400" cy="1339920"/>
                <a:chOff x="1069200" y="1310760"/>
                <a:chExt cx="1724400" cy="1339920"/>
              </a:xfrm>
            </p:grpSpPr>
            <p:grpSp>
              <p:nvGrpSpPr>
                <p:cNvPr id="312" name="Google Shape;441;p33"/>
                <p:cNvGrpSpPr/>
                <p:nvPr/>
              </p:nvGrpSpPr>
              <p:grpSpPr>
                <a:xfrm>
                  <a:off x="1270440" y="1477800"/>
                  <a:ext cx="1321920" cy="1005840"/>
                  <a:chOff x="1270440" y="1477800"/>
                  <a:chExt cx="1321920" cy="1005840"/>
                </a:xfrm>
              </p:grpSpPr>
              <p:sp>
                <p:nvSpPr>
                  <p:cNvPr id="313" name="Google Shape;442;p33"/>
                  <p:cNvSpPr/>
                  <p:nvPr/>
                </p:nvSpPr>
                <p:spPr>
                  <a:xfrm>
                    <a:off x="1274040" y="1477800"/>
                    <a:ext cx="1090440" cy="795600"/>
                  </a:xfrm>
                  <a:custGeom>
                    <a:avLst/>
                    <a:gdLst>
                      <a:gd name="textAreaLeft" fmla="*/ 0 w 1090440"/>
                      <a:gd name="textAreaRight" fmla="*/ 1090800 w 1090440"/>
                      <a:gd name="textAreaTop" fmla="*/ 0 h 795600"/>
                      <a:gd name="textAreaBottom" fmla="*/ 795960 h 795600"/>
                    </a:gdLst>
                    <a:ahLst/>
                    <a:rect l="textAreaLeft" t="textAreaTop" r="textAreaRight" b="textAreaBottom"/>
                    <a:pathLst>
                      <a:path w="7727" h="5639">
                        <a:moveTo>
                          <a:pt x="7726" y="1303"/>
                        </a:moveTo>
                        <a:cubicBezTo>
                          <a:pt x="7682" y="1187"/>
                          <a:pt x="7637" y="1124"/>
                          <a:pt x="7584" y="1008"/>
                        </a:cubicBezTo>
                        <a:cubicBezTo>
                          <a:pt x="7432" y="696"/>
                          <a:pt x="7209" y="393"/>
                          <a:pt x="6852" y="294"/>
                        </a:cubicBezTo>
                        <a:cubicBezTo>
                          <a:pt x="6549" y="205"/>
                          <a:pt x="6228" y="286"/>
                          <a:pt x="5915" y="312"/>
                        </a:cubicBezTo>
                        <a:cubicBezTo>
                          <a:pt x="5398" y="348"/>
                          <a:pt x="4889" y="250"/>
                          <a:pt x="4381" y="161"/>
                        </a:cubicBezTo>
                        <a:cubicBezTo>
                          <a:pt x="3872" y="71"/>
                          <a:pt x="3346" y="0"/>
                          <a:pt x="2838" y="98"/>
                        </a:cubicBezTo>
                        <a:cubicBezTo>
                          <a:pt x="2338" y="205"/>
                          <a:pt x="1847" y="509"/>
                          <a:pt x="1651" y="990"/>
                        </a:cubicBezTo>
                        <a:cubicBezTo>
                          <a:pt x="1473" y="1436"/>
                          <a:pt x="750" y="1677"/>
                          <a:pt x="527" y="2105"/>
                        </a:cubicBezTo>
                        <a:cubicBezTo>
                          <a:pt x="286" y="2578"/>
                          <a:pt x="545" y="3096"/>
                          <a:pt x="277" y="3560"/>
                        </a:cubicBezTo>
                        <a:cubicBezTo>
                          <a:pt x="1" y="4032"/>
                          <a:pt x="117" y="4675"/>
                          <a:pt x="482" y="5085"/>
                        </a:cubicBezTo>
                        <a:cubicBezTo>
                          <a:pt x="741" y="5370"/>
                          <a:pt x="1080" y="5549"/>
                          <a:pt x="1455" y="5638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rgbClr val="b7fbf6"/>
                      </a:gs>
                      <a:gs pos="100000">
                        <a:srgbClr val="1a524e"/>
                      </a:gs>
                    </a:gsLst>
                    <a:lin ang="162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91440" bIns="91440" anchor="ctr">
                    <a:noAutofit/>
                  </a:bodyPr>
                  <a:p>
                    <a:endParaRPr b="0" lang="en-US" sz="1400" strike="noStrike" u="none">
                      <a:solidFill>
                        <a:srgbClr val="000000"/>
                      </a:solidFill>
                      <a:uFillTx/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314" name="Google Shape;443;p33"/>
                  <p:cNvSpPr/>
                  <p:nvPr/>
                </p:nvSpPr>
                <p:spPr>
                  <a:xfrm>
                    <a:off x="1451520" y="1649160"/>
                    <a:ext cx="1140840" cy="834480"/>
                  </a:xfrm>
                  <a:custGeom>
                    <a:avLst/>
                    <a:gdLst>
                      <a:gd name="textAreaLeft" fmla="*/ 0 w 1140840"/>
                      <a:gd name="textAreaRight" fmla="*/ 1141200 w 1140840"/>
                      <a:gd name="textAreaTop" fmla="*/ 0 h 834480"/>
                      <a:gd name="textAreaBottom" fmla="*/ 834840 h 834480"/>
                    </a:gdLst>
                    <a:ahLst/>
                    <a:rect l="textAreaLeft" t="textAreaTop" r="textAreaRight" b="textAreaBottom"/>
                    <a:pathLst>
                      <a:path w="8084" h="5915">
                        <a:moveTo>
                          <a:pt x="7164" y="72"/>
                        </a:moveTo>
                        <a:cubicBezTo>
                          <a:pt x="6879" y="0"/>
                          <a:pt x="6566" y="72"/>
                          <a:pt x="6281" y="152"/>
                        </a:cubicBezTo>
                        <a:cubicBezTo>
                          <a:pt x="5995" y="241"/>
                          <a:pt x="5710" y="348"/>
                          <a:pt x="5407" y="366"/>
                        </a:cubicBezTo>
                        <a:cubicBezTo>
                          <a:pt x="5050" y="384"/>
                          <a:pt x="4693" y="259"/>
                          <a:pt x="4336" y="188"/>
                        </a:cubicBezTo>
                        <a:cubicBezTo>
                          <a:pt x="3988" y="107"/>
                          <a:pt x="3587" y="90"/>
                          <a:pt x="3292" y="295"/>
                        </a:cubicBezTo>
                        <a:cubicBezTo>
                          <a:pt x="3007" y="491"/>
                          <a:pt x="2481" y="589"/>
                          <a:pt x="2240" y="839"/>
                        </a:cubicBezTo>
                        <a:cubicBezTo>
                          <a:pt x="1954" y="1124"/>
                          <a:pt x="1927" y="1490"/>
                          <a:pt x="1562" y="1669"/>
                        </a:cubicBezTo>
                        <a:cubicBezTo>
                          <a:pt x="884" y="1990"/>
                          <a:pt x="313" y="2596"/>
                          <a:pt x="152" y="3337"/>
                        </a:cubicBezTo>
                        <a:cubicBezTo>
                          <a:pt x="1" y="4068"/>
                          <a:pt x="340" y="4925"/>
                          <a:pt x="1018" y="5246"/>
                        </a:cubicBezTo>
                        <a:cubicBezTo>
                          <a:pt x="1374" y="5406"/>
                          <a:pt x="1776" y="5424"/>
                          <a:pt x="2151" y="5540"/>
                        </a:cubicBezTo>
                        <a:cubicBezTo>
                          <a:pt x="2454" y="5629"/>
                          <a:pt x="2739" y="5781"/>
                          <a:pt x="3060" y="5835"/>
                        </a:cubicBezTo>
                        <a:cubicBezTo>
                          <a:pt x="3596" y="5915"/>
                          <a:pt x="4131" y="5665"/>
                          <a:pt x="4568" y="5335"/>
                        </a:cubicBezTo>
                        <a:cubicBezTo>
                          <a:pt x="5005" y="5014"/>
                          <a:pt x="5380" y="4604"/>
                          <a:pt x="5826" y="4300"/>
                        </a:cubicBezTo>
                        <a:cubicBezTo>
                          <a:pt x="6138" y="4077"/>
                          <a:pt x="6495" y="3899"/>
                          <a:pt x="6789" y="3649"/>
                        </a:cubicBezTo>
                        <a:cubicBezTo>
                          <a:pt x="7012" y="3453"/>
                          <a:pt x="7200" y="3203"/>
                          <a:pt x="7387" y="2962"/>
                        </a:cubicBezTo>
                        <a:cubicBezTo>
                          <a:pt x="7664" y="2596"/>
                          <a:pt x="7949" y="2204"/>
                          <a:pt x="8012" y="1749"/>
                        </a:cubicBezTo>
                        <a:cubicBezTo>
                          <a:pt x="8083" y="1196"/>
                          <a:pt x="7780" y="223"/>
                          <a:pt x="7164" y="72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rgbClr val="b7fbf6"/>
                      </a:gs>
                      <a:gs pos="100000">
                        <a:srgbClr val="1a524e"/>
                      </a:gs>
                    </a:gsLst>
                    <a:lin ang="162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91440" bIns="91440" anchor="ctr">
                    <a:noAutofit/>
                  </a:bodyPr>
                  <a:p>
                    <a:endParaRPr b="0" lang="en-US" sz="1400" strike="noStrike" u="none">
                      <a:solidFill>
                        <a:srgbClr val="000000"/>
                      </a:solidFill>
                      <a:uFillTx/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315" name="Google Shape;444;p33"/>
                  <p:cNvSpPr/>
                  <p:nvPr/>
                </p:nvSpPr>
                <p:spPr>
                  <a:xfrm>
                    <a:off x="1956600" y="1817640"/>
                    <a:ext cx="167400" cy="182520"/>
                  </a:xfrm>
                  <a:custGeom>
                    <a:avLst/>
                    <a:gdLst>
                      <a:gd name="textAreaLeft" fmla="*/ 0 w 167400"/>
                      <a:gd name="textAreaRight" fmla="*/ 167760 w 167400"/>
                      <a:gd name="textAreaTop" fmla="*/ 0 h 182520"/>
                      <a:gd name="textAreaBottom" fmla="*/ 182880 h 182520"/>
                    </a:gdLst>
                    <a:ahLst/>
                    <a:rect l="textAreaLeft" t="textAreaTop" r="textAreaRight" b="textAreaBottom"/>
                    <a:pathLst>
                      <a:path w="1188" h="1295">
                        <a:moveTo>
                          <a:pt x="848" y="19"/>
                        </a:moveTo>
                        <a:cubicBezTo>
                          <a:pt x="839" y="36"/>
                          <a:pt x="848" y="54"/>
                          <a:pt x="866" y="63"/>
                        </a:cubicBezTo>
                        <a:lnTo>
                          <a:pt x="866" y="63"/>
                        </a:lnTo>
                        <a:cubicBezTo>
                          <a:pt x="1009" y="126"/>
                          <a:pt x="1116" y="268"/>
                          <a:pt x="1125" y="411"/>
                        </a:cubicBezTo>
                        <a:lnTo>
                          <a:pt x="1125" y="411"/>
                        </a:lnTo>
                        <a:cubicBezTo>
                          <a:pt x="1125" y="598"/>
                          <a:pt x="964" y="750"/>
                          <a:pt x="831" y="821"/>
                        </a:cubicBezTo>
                        <a:lnTo>
                          <a:pt x="831" y="821"/>
                        </a:lnTo>
                        <a:cubicBezTo>
                          <a:pt x="715" y="875"/>
                          <a:pt x="599" y="911"/>
                          <a:pt x="474" y="937"/>
                        </a:cubicBezTo>
                        <a:lnTo>
                          <a:pt x="474" y="937"/>
                        </a:lnTo>
                        <a:cubicBezTo>
                          <a:pt x="420" y="955"/>
                          <a:pt x="358" y="973"/>
                          <a:pt x="295" y="991"/>
                        </a:cubicBezTo>
                        <a:lnTo>
                          <a:pt x="295" y="991"/>
                        </a:lnTo>
                        <a:cubicBezTo>
                          <a:pt x="126" y="1053"/>
                          <a:pt x="19" y="1143"/>
                          <a:pt x="1" y="1250"/>
                        </a:cubicBezTo>
                        <a:lnTo>
                          <a:pt x="1" y="1250"/>
                        </a:lnTo>
                        <a:cubicBezTo>
                          <a:pt x="1" y="1268"/>
                          <a:pt x="10" y="1285"/>
                          <a:pt x="28" y="1294"/>
                        </a:cubicBezTo>
                        <a:lnTo>
                          <a:pt x="28" y="1294"/>
                        </a:lnTo>
                        <a:cubicBezTo>
                          <a:pt x="28" y="1294"/>
                          <a:pt x="37" y="1294"/>
                          <a:pt x="37" y="1294"/>
                        </a:cubicBezTo>
                        <a:lnTo>
                          <a:pt x="37" y="1294"/>
                        </a:lnTo>
                        <a:cubicBezTo>
                          <a:pt x="45" y="1294"/>
                          <a:pt x="63" y="1276"/>
                          <a:pt x="63" y="1268"/>
                        </a:cubicBezTo>
                        <a:lnTo>
                          <a:pt x="63" y="1268"/>
                        </a:lnTo>
                        <a:cubicBezTo>
                          <a:pt x="81" y="1152"/>
                          <a:pt x="215" y="1089"/>
                          <a:pt x="313" y="1053"/>
                        </a:cubicBezTo>
                        <a:lnTo>
                          <a:pt x="313" y="1053"/>
                        </a:lnTo>
                        <a:cubicBezTo>
                          <a:pt x="376" y="1036"/>
                          <a:pt x="438" y="1018"/>
                          <a:pt x="492" y="1000"/>
                        </a:cubicBezTo>
                        <a:lnTo>
                          <a:pt x="492" y="1000"/>
                        </a:lnTo>
                        <a:cubicBezTo>
                          <a:pt x="616" y="964"/>
                          <a:pt x="741" y="937"/>
                          <a:pt x="857" y="875"/>
                        </a:cubicBezTo>
                        <a:lnTo>
                          <a:pt x="857" y="875"/>
                        </a:lnTo>
                        <a:cubicBezTo>
                          <a:pt x="1018" y="795"/>
                          <a:pt x="1187" y="625"/>
                          <a:pt x="1187" y="411"/>
                        </a:cubicBezTo>
                        <a:lnTo>
                          <a:pt x="1187" y="411"/>
                        </a:lnTo>
                        <a:cubicBezTo>
                          <a:pt x="1178" y="242"/>
                          <a:pt x="1062" y="81"/>
                          <a:pt x="884" y="1"/>
                        </a:cubicBezTo>
                        <a:lnTo>
                          <a:pt x="884" y="1"/>
                        </a:lnTo>
                        <a:cubicBezTo>
                          <a:pt x="884" y="1"/>
                          <a:pt x="875" y="1"/>
                          <a:pt x="875" y="1"/>
                        </a:cubicBezTo>
                        <a:lnTo>
                          <a:pt x="875" y="1"/>
                        </a:lnTo>
                        <a:cubicBezTo>
                          <a:pt x="857" y="1"/>
                          <a:pt x="848" y="10"/>
                          <a:pt x="848" y="19"/>
                        </a:cubicBezTo>
                      </a:path>
                    </a:pathLst>
                  </a:custGeom>
                  <a:solidFill>
                    <a:schemeClr val="dk2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91440" bIns="91440" anchor="ctr">
                    <a:noAutofit/>
                  </a:bodyPr>
                  <a:p>
                    <a:endParaRPr b="0" lang="en-US" sz="1400" strike="noStrike" u="none">
                      <a:solidFill>
                        <a:srgbClr val="000000"/>
                      </a:solidFill>
                      <a:uFillTx/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316" name="Google Shape;445;p33"/>
                  <p:cNvSpPr/>
                  <p:nvPr/>
                </p:nvSpPr>
                <p:spPr>
                  <a:xfrm>
                    <a:off x="2239920" y="1693080"/>
                    <a:ext cx="109440" cy="252720"/>
                  </a:xfrm>
                  <a:custGeom>
                    <a:avLst/>
                    <a:gdLst>
                      <a:gd name="textAreaLeft" fmla="*/ 0 w 109440"/>
                      <a:gd name="textAreaRight" fmla="*/ 109800 w 109440"/>
                      <a:gd name="textAreaTop" fmla="*/ 0 h 252720"/>
                      <a:gd name="textAreaBottom" fmla="*/ 253080 h 252720"/>
                    </a:gdLst>
                    <a:ahLst/>
                    <a:rect l="textAreaLeft" t="textAreaTop" r="textAreaRight" b="textAreaBottom"/>
                    <a:pathLst>
                      <a:path w="777" h="1794">
                        <a:moveTo>
                          <a:pt x="0" y="27"/>
                        </a:moveTo>
                        <a:cubicBezTo>
                          <a:pt x="0" y="36"/>
                          <a:pt x="9" y="54"/>
                          <a:pt x="27" y="63"/>
                        </a:cubicBezTo>
                        <a:lnTo>
                          <a:pt x="27" y="63"/>
                        </a:lnTo>
                        <a:cubicBezTo>
                          <a:pt x="375" y="143"/>
                          <a:pt x="642" y="464"/>
                          <a:pt x="678" y="839"/>
                        </a:cubicBezTo>
                        <a:lnTo>
                          <a:pt x="678" y="839"/>
                        </a:lnTo>
                        <a:cubicBezTo>
                          <a:pt x="714" y="1214"/>
                          <a:pt x="491" y="1588"/>
                          <a:pt x="152" y="1740"/>
                        </a:cubicBezTo>
                        <a:lnTo>
                          <a:pt x="152" y="1740"/>
                        </a:lnTo>
                        <a:cubicBezTo>
                          <a:pt x="134" y="1740"/>
                          <a:pt x="125" y="1758"/>
                          <a:pt x="134" y="1776"/>
                        </a:cubicBezTo>
                        <a:lnTo>
                          <a:pt x="134" y="1776"/>
                        </a:lnTo>
                        <a:cubicBezTo>
                          <a:pt x="134" y="1794"/>
                          <a:pt x="152" y="1794"/>
                          <a:pt x="161" y="1794"/>
                        </a:cubicBezTo>
                        <a:lnTo>
                          <a:pt x="161" y="1794"/>
                        </a:lnTo>
                        <a:cubicBezTo>
                          <a:pt x="161" y="1794"/>
                          <a:pt x="170" y="1794"/>
                          <a:pt x="170" y="1794"/>
                        </a:cubicBezTo>
                        <a:lnTo>
                          <a:pt x="170" y="1794"/>
                        </a:lnTo>
                        <a:cubicBezTo>
                          <a:pt x="544" y="1633"/>
                          <a:pt x="776" y="1232"/>
                          <a:pt x="741" y="830"/>
                        </a:cubicBezTo>
                        <a:lnTo>
                          <a:pt x="741" y="830"/>
                        </a:lnTo>
                        <a:cubicBezTo>
                          <a:pt x="705" y="429"/>
                          <a:pt x="419" y="81"/>
                          <a:pt x="36" y="1"/>
                        </a:cubicBezTo>
                        <a:lnTo>
                          <a:pt x="36" y="1"/>
                        </a:lnTo>
                        <a:cubicBezTo>
                          <a:pt x="36" y="1"/>
                          <a:pt x="36" y="1"/>
                          <a:pt x="27" y="1"/>
                        </a:cubicBezTo>
                        <a:lnTo>
                          <a:pt x="27" y="1"/>
                        </a:lnTo>
                        <a:cubicBezTo>
                          <a:pt x="18" y="1"/>
                          <a:pt x="0" y="9"/>
                          <a:pt x="0" y="27"/>
                        </a:cubicBezTo>
                      </a:path>
                    </a:pathLst>
                  </a:custGeom>
                  <a:solidFill>
                    <a:schemeClr val="dk2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91440" bIns="91440" anchor="ctr">
                    <a:noAutofit/>
                  </a:bodyPr>
                  <a:p>
                    <a:endParaRPr b="0" lang="en-US" sz="1400" strike="noStrike" u="none">
                      <a:solidFill>
                        <a:srgbClr val="000000"/>
                      </a:solidFill>
                      <a:uFillTx/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317" name="Google Shape;446;p33"/>
                  <p:cNvSpPr/>
                  <p:nvPr/>
                </p:nvSpPr>
                <p:spPr>
                  <a:xfrm>
                    <a:off x="1775520" y="2130120"/>
                    <a:ext cx="81720" cy="129240"/>
                  </a:xfrm>
                  <a:custGeom>
                    <a:avLst/>
                    <a:gdLst>
                      <a:gd name="textAreaLeft" fmla="*/ 0 w 81720"/>
                      <a:gd name="textAreaRight" fmla="*/ 82080 w 81720"/>
                      <a:gd name="textAreaTop" fmla="*/ 0 h 129240"/>
                      <a:gd name="textAreaBottom" fmla="*/ 129600 h 129240"/>
                    </a:gdLst>
                    <a:ahLst/>
                    <a:rect l="textAreaLeft" t="textAreaTop" r="textAreaRight" b="textAreaBottom"/>
                    <a:pathLst>
                      <a:path w="581" h="919">
                        <a:moveTo>
                          <a:pt x="536" y="0"/>
                        </a:moveTo>
                        <a:cubicBezTo>
                          <a:pt x="339" y="27"/>
                          <a:pt x="161" y="152"/>
                          <a:pt x="81" y="339"/>
                        </a:cubicBezTo>
                        <a:lnTo>
                          <a:pt x="81" y="339"/>
                        </a:lnTo>
                        <a:cubicBezTo>
                          <a:pt x="0" y="518"/>
                          <a:pt x="18" y="741"/>
                          <a:pt x="134" y="901"/>
                        </a:cubicBezTo>
                        <a:lnTo>
                          <a:pt x="134" y="901"/>
                        </a:lnTo>
                        <a:cubicBezTo>
                          <a:pt x="143" y="910"/>
                          <a:pt x="152" y="919"/>
                          <a:pt x="161" y="919"/>
                        </a:cubicBezTo>
                        <a:lnTo>
                          <a:pt x="161" y="919"/>
                        </a:lnTo>
                        <a:cubicBezTo>
                          <a:pt x="170" y="919"/>
                          <a:pt x="170" y="910"/>
                          <a:pt x="179" y="910"/>
                        </a:cubicBezTo>
                        <a:lnTo>
                          <a:pt x="179" y="910"/>
                        </a:lnTo>
                        <a:cubicBezTo>
                          <a:pt x="197" y="901"/>
                          <a:pt x="197" y="883"/>
                          <a:pt x="188" y="865"/>
                        </a:cubicBezTo>
                        <a:lnTo>
                          <a:pt x="188" y="865"/>
                        </a:lnTo>
                        <a:cubicBezTo>
                          <a:pt x="89" y="723"/>
                          <a:pt x="72" y="526"/>
                          <a:pt x="143" y="366"/>
                        </a:cubicBezTo>
                        <a:lnTo>
                          <a:pt x="143" y="366"/>
                        </a:lnTo>
                        <a:cubicBezTo>
                          <a:pt x="214" y="205"/>
                          <a:pt x="375" y="80"/>
                          <a:pt x="544" y="63"/>
                        </a:cubicBezTo>
                        <a:lnTo>
                          <a:pt x="544" y="63"/>
                        </a:lnTo>
                        <a:cubicBezTo>
                          <a:pt x="562" y="63"/>
                          <a:pt x="580" y="45"/>
                          <a:pt x="571" y="27"/>
                        </a:cubicBezTo>
                        <a:lnTo>
                          <a:pt x="571" y="27"/>
                        </a:lnTo>
                        <a:cubicBezTo>
                          <a:pt x="571" y="9"/>
                          <a:pt x="562" y="0"/>
                          <a:pt x="544" y="0"/>
                        </a:cubicBezTo>
                        <a:lnTo>
                          <a:pt x="544" y="0"/>
                        </a:lnTo>
                        <a:cubicBezTo>
                          <a:pt x="544" y="0"/>
                          <a:pt x="544" y="0"/>
                          <a:pt x="5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0" bIns="64800" anchor="ctr">
                    <a:noAutofit/>
                  </a:bodyPr>
                  <a:p>
                    <a:endParaRPr b="0" lang="en-US" sz="1400" strike="noStrike" u="none">
                      <a:solidFill>
                        <a:srgbClr val="000000"/>
                      </a:solidFill>
                      <a:uFillTx/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318" name="Google Shape;447;p33"/>
                  <p:cNvSpPr/>
                  <p:nvPr/>
                </p:nvSpPr>
                <p:spPr>
                  <a:xfrm>
                    <a:off x="1981800" y="1603800"/>
                    <a:ext cx="46440" cy="51480"/>
                  </a:xfrm>
                  <a:custGeom>
                    <a:avLst/>
                    <a:gdLst>
                      <a:gd name="textAreaLeft" fmla="*/ 0 w 46440"/>
                      <a:gd name="textAreaRight" fmla="*/ 46800 w 46440"/>
                      <a:gd name="textAreaTop" fmla="*/ 0 h 51480"/>
                      <a:gd name="textAreaBottom" fmla="*/ 51840 h 51480"/>
                    </a:gdLst>
                    <a:ahLst/>
                    <a:rect l="textAreaLeft" t="textAreaTop" r="textAreaRight" b="textAreaBottom"/>
                    <a:pathLst>
                      <a:path w="331" h="366">
                        <a:moveTo>
                          <a:pt x="54" y="98"/>
                        </a:moveTo>
                        <a:cubicBezTo>
                          <a:pt x="0" y="179"/>
                          <a:pt x="9" y="286"/>
                          <a:pt x="72" y="357"/>
                        </a:cubicBezTo>
                        <a:lnTo>
                          <a:pt x="72" y="357"/>
                        </a:lnTo>
                        <a:cubicBezTo>
                          <a:pt x="72" y="366"/>
                          <a:pt x="81" y="366"/>
                          <a:pt x="90" y="366"/>
                        </a:cubicBezTo>
                        <a:lnTo>
                          <a:pt x="90" y="366"/>
                        </a:lnTo>
                        <a:cubicBezTo>
                          <a:pt x="98" y="366"/>
                          <a:pt x="107" y="366"/>
                          <a:pt x="116" y="366"/>
                        </a:cubicBezTo>
                        <a:lnTo>
                          <a:pt x="116" y="366"/>
                        </a:lnTo>
                        <a:cubicBezTo>
                          <a:pt x="125" y="348"/>
                          <a:pt x="125" y="330"/>
                          <a:pt x="116" y="321"/>
                        </a:cubicBezTo>
                        <a:lnTo>
                          <a:pt x="116" y="321"/>
                        </a:lnTo>
                        <a:cubicBezTo>
                          <a:pt x="72" y="268"/>
                          <a:pt x="72" y="187"/>
                          <a:pt x="107" y="134"/>
                        </a:cubicBezTo>
                        <a:lnTo>
                          <a:pt x="107" y="134"/>
                        </a:lnTo>
                        <a:cubicBezTo>
                          <a:pt x="143" y="80"/>
                          <a:pt x="223" y="54"/>
                          <a:pt x="286" y="72"/>
                        </a:cubicBezTo>
                        <a:lnTo>
                          <a:pt x="286" y="72"/>
                        </a:lnTo>
                        <a:cubicBezTo>
                          <a:pt x="295" y="72"/>
                          <a:pt x="313" y="63"/>
                          <a:pt x="321" y="45"/>
                        </a:cubicBezTo>
                        <a:lnTo>
                          <a:pt x="321" y="45"/>
                        </a:lnTo>
                        <a:cubicBezTo>
                          <a:pt x="330" y="36"/>
                          <a:pt x="321" y="18"/>
                          <a:pt x="304" y="9"/>
                        </a:cubicBezTo>
                        <a:lnTo>
                          <a:pt x="304" y="9"/>
                        </a:lnTo>
                        <a:cubicBezTo>
                          <a:pt x="277" y="0"/>
                          <a:pt x="259" y="0"/>
                          <a:pt x="241" y="0"/>
                        </a:cubicBezTo>
                        <a:lnTo>
                          <a:pt x="241" y="0"/>
                        </a:lnTo>
                        <a:cubicBezTo>
                          <a:pt x="170" y="0"/>
                          <a:pt x="98" y="36"/>
                          <a:pt x="54" y="98"/>
                        </a:cubicBezTo>
                      </a:path>
                    </a:pathLst>
                  </a:custGeom>
                  <a:solidFill>
                    <a:schemeClr val="dk2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5920" bIns="25920" anchor="ctr">
                    <a:noAutofit/>
                  </a:bodyPr>
                  <a:p>
                    <a:endParaRPr b="0" lang="en-US" sz="1400" strike="noStrike" u="none">
                      <a:solidFill>
                        <a:srgbClr val="000000"/>
                      </a:solidFill>
                      <a:uFillTx/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319" name="Google Shape;448;p33"/>
                  <p:cNvSpPr/>
                  <p:nvPr/>
                </p:nvSpPr>
                <p:spPr>
                  <a:xfrm>
                    <a:off x="1270440" y="1480320"/>
                    <a:ext cx="1318320" cy="998280"/>
                  </a:xfrm>
                  <a:custGeom>
                    <a:avLst/>
                    <a:gdLst>
                      <a:gd name="textAreaLeft" fmla="*/ 0 w 1318320"/>
                      <a:gd name="textAreaRight" fmla="*/ 1318680 w 1318320"/>
                      <a:gd name="textAreaTop" fmla="*/ 0 h 998280"/>
                      <a:gd name="textAreaBottom" fmla="*/ 998640 h 998280"/>
                    </a:gdLst>
                    <a:ahLst/>
                    <a:rect l="textAreaLeft" t="textAreaTop" r="textAreaRight" b="textAreaBottom"/>
                    <a:pathLst>
                      <a:path w="9342" h="7076">
                        <a:moveTo>
                          <a:pt x="2865" y="54"/>
                        </a:moveTo>
                        <a:cubicBezTo>
                          <a:pt x="2704" y="90"/>
                          <a:pt x="2561" y="135"/>
                          <a:pt x="2419" y="197"/>
                        </a:cubicBezTo>
                        <a:lnTo>
                          <a:pt x="2419" y="197"/>
                        </a:lnTo>
                        <a:cubicBezTo>
                          <a:pt x="2419" y="197"/>
                          <a:pt x="2419" y="197"/>
                          <a:pt x="2419" y="206"/>
                        </a:cubicBezTo>
                        <a:lnTo>
                          <a:pt x="2419" y="206"/>
                        </a:lnTo>
                        <a:cubicBezTo>
                          <a:pt x="2062" y="367"/>
                          <a:pt x="1776" y="643"/>
                          <a:pt x="1651" y="964"/>
                        </a:cubicBezTo>
                        <a:lnTo>
                          <a:pt x="1651" y="964"/>
                        </a:lnTo>
                        <a:cubicBezTo>
                          <a:pt x="1633" y="1009"/>
                          <a:pt x="1607" y="1045"/>
                          <a:pt x="1580" y="1089"/>
                        </a:cubicBezTo>
                        <a:lnTo>
                          <a:pt x="1580" y="1089"/>
                        </a:lnTo>
                        <a:cubicBezTo>
                          <a:pt x="1571" y="1089"/>
                          <a:pt x="1562" y="1098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562" y="1116"/>
                          <a:pt x="1562" y="1116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446" y="1277"/>
                          <a:pt x="1259" y="1401"/>
                          <a:pt x="1089" y="1535"/>
                        </a:cubicBezTo>
                        <a:lnTo>
                          <a:pt x="1089" y="1535"/>
                        </a:lnTo>
                        <a:cubicBezTo>
                          <a:pt x="866" y="1696"/>
                          <a:pt x="634" y="1856"/>
                          <a:pt x="527" y="2071"/>
                        </a:cubicBezTo>
                        <a:lnTo>
                          <a:pt x="527" y="2071"/>
                        </a:lnTo>
                        <a:cubicBezTo>
                          <a:pt x="402" y="2311"/>
                          <a:pt x="402" y="2561"/>
                          <a:pt x="411" y="2802"/>
                        </a:cubicBezTo>
                        <a:lnTo>
                          <a:pt x="411" y="2802"/>
                        </a:lnTo>
                        <a:cubicBezTo>
                          <a:pt x="411" y="3052"/>
                          <a:pt x="411" y="3293"/>
                          <a:pt x="277" y="3525"/>
                        </a:cubicBezTo>
                        <a:lnTo>
                          <a:pt x="277" y="3525"/>
                        </a:lnTo>
                        <a:cubicBezTo>
                          <a:pt x="1" y="3989"/>
                          <a:pt x="90" y="4649"/>
                          <a:pt x="492" y="5095"/>
                        </a:cubicBezTo>
                        <a:lnTo>
                          <a:pt x="492" y="5095"/>
                        </a:lnTo>
                        <a:cubicBezTo>
                          <a:pt x="732" y="5362"/>
                          <a:pt x="1071" y="5559"/>
                          <a:pt x="1473" y="5657"/>
                        </a:cubicBezTo>
                        <a:lnTo>
                          <a:pt x="1473" y="5657"/>
                        </a:lnTo>
                        <a:cubicBezTo>
                          <a:pt x="1473" y="5657"/>
                          <a:pt x="1473" y="5657"/>
                          <a:pt x="1482" y="5657"/>
                        </a:cubicBezTo>
                        <a:lnTo>
                          <a:pt x="1482" y="5657"/>
                        </a:lnTo>
                        <a:cubicBezTo>
                          <a:pt x="1491" y="5657"/>
                          <a:pt x="1509" y="5648"/>
                          <a:pt x="1509" y="5630"/>
                        </a:cubicBezTo>
                        <a:lnTo>
                          <a:pt x="1509" y="5630"/>
                        </a:lnTo>
                        <a:cubicBezTo>
                          <a:pt x="1509" y="5621"/>
                          <a:pt x="1509" y="5621"/>
                          <a:pt x="1509" y="5612"/>
                        </a:cubicBezTo>
                        <a:lnTo>
                          <a:pt x="1509" y="5612"/>
                        </a:lnTo>
                        <a:cubicBezTo>
                          <a:pt x="1660" y="5987"/>
                          <a:pt x="1937" y="6299"/>
                          <a:pt x="2294" y="6469"/>
                        </a:cubicBezTo>
                        <a:lnTo>
                          <a:pt x="2294" y="6469"/>
                        </a:lnTo>
                        <a:cubicBezTo>
                          <a:pt x="2508" y="6567"/>
                          <a:pt x="2749" y="6620"/>
                          <a:pt x="2981" y="6665"/>
                        </a:cubicBezTo>
                        <a:lnTo>
                          <a:pt x="2981" y="6665"/>
                        </a:lnTo>
                        <a:cubicBezTo>
                          <a:pt x="3132" y="6692"/>
                          <a:pt x="3284" y="6718"/>
                          <a:pt x="3427" y="6763"/>
                        </a:cubicBezTo>
                        <a:lnTo>
                          <a:pt x="3427" y="6763"/>
                        </a:lnTo>
                        <a:cubicBezTo>
                          <a:pt x="3534" y="6799"/>
                          <a:pt x="3650" y="6843"/>
                          <a:pt x="3757" y="6879"/>
                        </a:cubicBezTo>
                        <a:lnTo>
                          <a:pt x="3757" y="6879"/>
                        </a:lnTo>
                        <a:cubicBezTo>
                          <a:pt x="3944" y="6959"/>
                          <a:pt x="4140" y="7031"/>
                          <a:pt x="4337" y="7057"/>
                        </a:cubicBezTo>
                        <a:lnTo>
                          <a:pt x="4337" y="7057"/>
                        </a:lnTo>
                        <a:cubicBezTo>
                          <a:pt x="4408" y="7066"/>
                          <a:pt x="4479" y="7075"/>
                          <a:pt x="4551" y="7075"/>
                        </a:cubicBezTo>
                        <a:lnTo>
                          <a:pt x="4551" y="7075"/>
                        </a:lnTo>
                        <a:cubicBezTo>
                          <a:pt x="5068" y="7075"/>
                          <a:pt x="5541" y="6808"/>
                          <a:pt x="5871" y="6558"/>
                        </a:cubicBezTo>
                        <a:lnTo>
                          <a:pt x="5871" y="6558"/>
                        </a:lnTo>
                        <a:cubicBezTo>
                          <a:pt x="6076" y="6406"/>
                          <a:pt x="6263" y="6237"/>
                          <a:pt x="6451" y="6076"/>
                        </a:cubicBezTo>
                        <a:lnTo>
                          <a:pt x="6451" y="6076"/>
                        </a:lnTo>
                        <a:cubicBezTo>
                          <a:pt x="6665" y="5880"/>
                          <a:pt x="6888" y="5684"/>
                          <a:pt x="7129" y="5514"/>
                        </a:cubicBezTo>
                        <a:lnTo>
                          <a:pt x="7129" y="5514"/>
                        </a:lnTo>
                        <a:cubicBezTo>
                          <a:pt x="7245" y="5434"/>
                          <a:pt x="7370" y="5362"/>
                          <a:pt x="7495" y="5282"/>
                        </a:cubicBezTo>
                        <a:lnTo>
                          <a:pt x="7495" y="5282"/>
                        </a:lnTo>
                        <a:cubicBezTo>
                          <a:pt x="7691" y="5157"/>
                          <a:pt x="7905" y="5032"/>
                          <a:pt x="8092" y="4872"/>
                        </a:cubicBezTo>
                        <a:lnTo>
                          <a:pt x="8092" y="4872"/>
                        </a:lnTo>
                        <a:cubicBezTo>
                          <a:pt x="8217" y="4756"/>
                          <a:pt x="8333" y="4640"/>
                          <a:pt x="8440" y="4506"/>
                        </a:cubicBezTo>
                        <a:lnTo>
                          <a:pt x="8440" y="4506"/>
                        </a:lnTo>
                        <a:lnTo>
                          <a:pt x="8440" y="4506"/>
                        </a:lnTo>
                        <a:lnTo>
                          <a:pt x="8440" y="4506"/>
                        </a:lnTo>
                        <a:cubicBezTo>
                          <a:pt x="8529" y="4399"/>
                          <a:pt x="8610" y="4283"/>
                          <a:pt x="8699" y="4176"/>
                        </a:cubicBezTo>
                        <a:lnTo>
                          <a:pt x="8699" y="4176"/>
                        </a:lnTo>
                        <a:cubicBezTo>
                          <a:pt x="8949" y="3846"/>
                          <a:pt x="9261" y="3427"/>
                          <a:pt x="9323" y="2945"/>
                        </a:cubicBezTo>
                        <a:lnTo>
                          <a:pt x="9323" y="2945"/>
                        </a:lnTo>
                        <a:cubicBezTo>
                          <a:pt x="9332" y="2865"/>
                          <a:pt x="9341" y="2784"/>
                          <a:pt x="9332" y="2686"/>
                        </a:cubicBezTo>
                        <a:lnTo>
                          <a:pt x="9332" y="2686"/>
                        </a:lnTo>
                        <a:cubicBezTo>
                          <a:pt x="9332" y="2686"/>
                          <a:pt x="9332" y="2677"/>
                          <a:pt x="9332" y="2668"/>
                        </a:cubicBezTo>
                        <a:lnTo>
                          <a:pt x="9332" y="2668"/>
                        </a:lnTo>
                        <a:cubicBezTo>
                          <a:pt x="9297" y="2106"/>
                          <a:pt x="9002" y="1375"/>
                          <a:pt x="8458" y="1241"/>
                        </a:cubicBezTo>
                        <a:lnTo>
                          <a:pt x="8458" y="1241"/>
                        </a:lnTo>
                        <a:cubicBezTo>
                          <a:pt x="8235" y="1187"/>
                          <a:pt x="7994" y="1214"/>
                          <a:pt x="7780" y="1259"/>
                        </a:cubicBezTo>
                        <a:lnTo>
                          <a:pt x="7780" y="1259"/>
                        </a:lnTo>
                        <a:cubicBezTo>
                          <a:pt x="7753" y="1187"/>
                          <a:pt x="7718" y="1134"/>
                          <a:pt x="7691" y="1071"/>
                        </a:cubicBezTo>
                        <a:lnTo>
                          <a:pt x="7691" y="1071"/>
                        </a:lnTo>
                        <a:cubicBezTo>
                          <a:pt x="7673" y="1045"/>
                          <a:pt x="7655" y="1009"/>
                          <a:pt x="7637" y="982"/>
                        </a:cubicBezTo>
                        <a:lnTo>
                          <a:pt x="7637" y="982"/>
                        </a:lnTo>
                        <a:cubicBezTo>
                          <a:pt x="7441" y="572"/>
                          <a:pt x="7200" y="331"/>
                          <a:pt x="6888" y="242"/>
                        </a:cubicBezTo>
                        <a:lnTo>
                          <a:pt x="6888" y="242"/>
                        </a:lnTo>
                        <a:cubicBezTo>
                          <a:pt x="6656" y="170"/>
                          <a:pt x="6406" y="206"/>
                          <a:pt x="6165" y="233"/>
                        </a:cubicBezTo>
                        <a:lnTo>
                          <a:pt x="6165" y="233"/>
                        </a:lnTo>
                        <a:cubicBezTo>
                          <a:pt x="6094" y="242"/>
                          <a:pt x="6014" y="251"/>
                          <a:pt x="5942" y="260"/>
                        </a:cubicBezTo>
                        <a:lnTo>
                          <a:pt x="5942" y="260"/>
                        </a:lnTo>
                        <a:cubicBezTo>
                          <a:pt x="5478" y="295"/>
                          <a:pt x="5006" y="215"/>
                          <a:pt x="4542" y="135"/>
                        </a:cubicBezTo>
                        <a:lnTo>
                          <a:pt x="4542" y="135"/>
                        </a:lnTo>
                        <a:lnTo>
                          <a:pt x="4408" y="117"/>
                        </a:lnTo>
                        <a:cubicBezTo>
                          <a:pt x="4087" y="54"/>
                          <a:pt x="3739" y="1"/>
                          <a:pt x="3400" y="1"/>
                        </a:cubicBezTo>
                        <a:lnTo>
                          <a:pt x="3400" y="1"/>
                        </a:lnTo>
                        <a:cubicBezTo>
                          <a:pt x="3221" y="1"/>
                          <a:pt x="3043" y="19"/>
                          <a:pt x="2865" y="54"/>
                        </a:cubicBezTo>
                        <a:moveTo>
                          <a:pt x="2579" y="884"/>
                        </a:moveTo>
                        <a:cubicBezTo>
                          <a:pt x="2552" y="875"/>
                          <a:pt x="2526" y="848"/>
                          <a:pt x="2499" y="813"/>
                        </a:cubicBezTo>
                        <a:lnTo>
                          <a:pt x="2499" y="813"/>
                        </a:lnTo>
                        <a:cubicBezTo>
                          <a:pt x="2383" y="643"/>
                          <a:pt x="2365" y="429"/>
                          <a:pt x="2454" y="251"/>
                        </a:cubicBezTo>
                        <a:lnTo>
                          <a:pt x="2454" y="251"/>
                        </a:lnTo>
                        <a:cubicBezTo>
                          <a:pt x="2588" y="197"/>
                          <a:pt x="2722" y="144"/>
                          <a:pt x="2873" y="117"/>
                        </a:cubicBezTo>
                        <a:lnTo>
                          <a:pt x="2873" y="117"/>
                        </a:lnTo>
                        <a:cubicBezTo>
                          <a:pt x="3346" y="19"/>
                          <a:pt x="3828" y="81"/>
                          <a:pt x="4292" y="153"/>
                        </a:cubicBezTo>
                        <a:lnTo>
                          <a:pt x="4292" y="153"/>
                        </a:lnTo>
                        <a:cubicBezTo>
                          <a:pt x="4292" y="161"/>
                          <a:pt x="4301" y="170"/>
                          <a:pt x="4310" y="170"/>
                        </a:cubicBezTo>
                        <a:lnTo>
                          <a:pt x="4310" y="170"/>
                        </a:lnTo>
                        <a:cubicBezTo>
                          <a:pt x="4372" y="188"/>
                          <a:pt x="4426" y="251"/>
                          <a:pt x="4435" y="322"/>
                        </a:cubicBezTo>
                        <a:lnTo>
                          <a:pt x="4435" y="322"/>
                        </a:lnTo>
                        <a:cubicBezTo>
                          <a:pt x="4435" y="385"/>
                          <a:pt x="4390" y="456"/>
                          <a:pt x="4319" y="474"/>
                        </a:cubicBezTo>
                        <a:lnTo>
                          <a:pt x="4319" y="474"/>
                        </a:lnTo>
                        <a:cubicBezTo>
                          <a:pt x="4310" y="483"/>
                          <a:pt x="4301" y="500"/>
                          <a:pt x="4301" y="518"/>
                        </a:cubicBezTo>
                        <a:lnTo>
                          <a:pt x="4301" y="518"/>
                        </a:lnTo>
                        <a:cubicBezTo>
                          <a:pt x="4310" y="527"/>
                          <a:pt x="4319" y="536"/>
                          <a:pt x="4328" y="536"/>
                        </a:cubicBezTo>
                        <a:lnTo>
                          <a:pt x="4328" y="536"/>
                        </a:lnTo>
                        <a:cubicBezTo>
                          <a:pt x="4337" y="536"/>
                          <a:pt x="4337" y="536"/>
                          <a:pt x="4345" y="536"/>
                        </a:cubicBezTo>
                        <a:lnTo>
                          <a:pt x="4345" y="536"/>
                        </a:lnTo>
                        <a:cubicBezTo>
                          <a:pt x="4435" y="509"/>
                          <a:pt x="4497" y="411"/>
                          <a:pt x="4497" y="313"/>
                        </a:cubicBezTo>
                        <a:lnTo>
                          <a:pt x="4497" y="313"/>
                        </a:lnTo>
                        <a:cubicBezTo>
                          <a:pt x="4497" y="269"/>
                          <a:pt x="4470" y="224"/>
                          <a:pt x="4444" y="179"/>
                        </a:cubicBezTo>
                        <a:lnTo>
                          <a:pt x="4444" y="179"/>
                        </a:lnTo>
                        <a:lnTo>
                          <a:pt x="4533" y="197"/>
                        </a:lnTo>
                        <a:cubicBezTo>
                          <a:pt x="4899" y="260"/>
                          <a:pt x="5273" y="331"/>
                          <a:pt x="5648" y="331"/>
                        </a:cubicBezTo>
                        <a:lnTo>
                          <a:pt x="5648" y="331"/>
                        </a:lnTo>
                        <a:cubicBezTo>
                          <a:pt x="5648" y="331"/>
                          <a:pt x="5648" y="331"/>
                          <a:pt x="5657" y="331"/>
                        </a:cubicBezTo>
                        <a:lnTo>
                          <a:pt x="5657" y="331"/>
                        </a:lnTo>
                        <a:cubicBezTo>
                          <a:pt x="5666" y="331"/>
                          <a:pt x="5666" y="331"/>
                          <a:pt x="5675" y="331"/>
                        </a:cubicBezTo>
                        <a:lnTo>
                          <a:pt x="5675" y="331"/>
                        </a:lnTo>
                        <a:lnTo>
                          <a:pt x="5684" y="331"/>
                        </a:lnTo>
                        <a:cubicBezTo>
                          <a:pt x="5826" y="340"/>
                          <a:pt x="5960" y="465"/>
                          <a:pt x="6014" y="599"/>
                        </a:cubicBezTo>
                        <a:lnTo>
                          <a:pt x="6014" y="599"/>
                        </a:lnTo>
                        <a:cubicBezTo>
                          <a:pt x="6076" y="732"/>
                          <a:pt x="6032" y="911"/>
                          <a:pt x="5916" y="1009"/>
                        </a:cubicBezTo>
                        <a:lnTo>
                          <a:pt x="5916" y="1009"/>
                        </a:lnTo>
                        <a:cubicBezTo>
                          <a:pt x="5907" y="1018"/>
                          <a:pt x="5907" y="1027"/>
                          <a:pt x="5907" y="1036"/>
                        </a:cubicBezTo>
                        <a:lnTo>
                          <a:pt x="5907" y="1036"/>
                        </a:lnTo>
                        <a:cubicBezTo>
                          <a:pt x="5907" y="1054"/>
                          <a:pt x="5916" y="1062"/>
                          <a:pt x="5924" y="1062"/>
                        </a:cubicBezTo>
                        <a:lnTo>
                          <a:pt x="5924" y="1062"/>
                        </a:lnTo>
                        <a:lnTo>
                          <a:pt x="6005" y="1089"/>
                        </a:lnTo>
                        <a:cubicBezTo>
                          <a:pt x="6014" y="1089"/>
                          <a:pt x="6014" y="1089"/>
                          <a:pt x="6014" y="1089"/>
                        </a:cubicBezTo>
                        <a:lnTo>
                          <a:pt x="6014" y="1089"/>
                        </a:lnTo>
                        <a:cubicBezTo>
                          <a:pt x="6032" y="1089"/>
                          <a:pt x="6040" y="1080"/>
                          <a:pt x="6049" y="1062"/>
                        </a:cubicBezTo>
                        <a:lnTo>
                          <a:pt x="6049" y="1062"/>
                        </a:lnTo>
                        <a:cubicBezTo>
                          <a:pt x="6049" y="1054"/>
                          <a:pt x="6040" y="1036"/>
                          <a:pt x="6023" y="1027"/>
                        </a:cubicBezTo>
                        <a:lnTo>
                          <a:pt x="6023" y="1027"/>
                        </a:lnTo>
                        <a:lnTo>
                          <a:pt x="5996" y="1018"/>
                        </a:lnTo>
                        <a:cubicBezTo>
                          <a:pt x="6103" y="902"/>
                          <a:pt x="6139" y="724"/>
                          <a:pt x="6076" y="572"/>
                        </a:cubicBezTo>
                        <a:lnTo>
                          <a:pt x="6076" y="572"/>
                        </a:lnTo>
                        <a:cubicBezTo>
                          <a:pt x="6032" y="474"/>
                          <a:pt x="5960" y="385"/>
                          <a:pt x="5862" y="331"/>
                        </a:cubicBezTo>
                        <a:lnTo>
                          <a:pt x="5862" y="331"/>
                        </a:lnTo>
                        <a:cubicBezTo>
                          <a:pt x="5889" y="322"/>
                          <a:pt x="5916" y="322"/>
                          <a:pt x="5942" y="322"/>
                        </a:cubicBezTo>
                        <a:lnTo>
                          <a:pt x="5942" y="322"/>
                        </a:lnTo>
                        <a:cubicBezTo>
                          <a:pt x="6023" y="313"/>
                          <a:pt x="6103" y="304"/>
                          <a:pt x="6174" y="295"/>
                        </a:cubicBezTo>
                        <a:lnTo>
                          <a:pt x="6174" y="295"/>
                        </a:lnTo>
                        <a:cubicBezTo>
                          <a:pt x="6406" y="269"/>
                          <a:pt x="6647" y="242"/>
                          <a:pt x="6870" y="304"/>
                        </a:cubicBezTo>
                        <a:lnTo>
                          <a:pt x="6870" y="304"/>
                        </a:lnTo>
                        <a:cubicBezTo>
                          <a:pt x="6906" y="313"/>
                          <a:pt x="6933" y="322"/>
                          <a:pt x="6959" y="331"/>
                        </a:cubicBezTo>
                        <a:lnTo>
                          <a:pt x="6959" y="331"/>
                        </a:lnTo>
                        <a:cubicBezTo>
                          <a:pt x="6950" y="349"/>
                          <a:pt x="6950" y="358"/>
                          <a:pt x="6959" y="367"/>
                        </a:cubicBezTo>
                        <a:lnTo>
                          <a:pt x="6959" y="367"/>
                        </a:lnTo>
                        <a:cubicBezTo>
                          <a:pt x="7022" y="429"/>
                          <a:pt x="7066" y="509"/>
                          <a:pt x="7075" y="599"/>
                        </a:cubicBezTo>
                        <a:lnTo>
                          <a:pt x="7075" y="599"/>
                        </a:lnTo>
                        <a:cubicBezTo>
                          <a:pt x="7075" y="616"/>
                          <a:pt x="7093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11" y="625"/>
                          <a:pt x="7111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29" y="625"/>
                          <a:pt x="7138" y="608"/>
                          <a:pt x="7138" y="590"/>
                        </a:cubicBezTo>
                        <a:lnTo>
                          <a:pt x="7138" y="590"/>
                        </a:lnTo>
                        <a:cubicBezTo>
                          <a:pt x="7129" y="518"/>
                          <a:pt x="7102" y="447"/>
                          <a:pt x="7057" y="385"/>
                        </a:cubicBezTo>
                        <a:lnTo>
                          <a:pt x="7057" y="385"/>
                        </a:lnTo>
                        <a:cubicBezTo>
                          <a:pt x="7263" y="500"/>
                          <a:pt x="7441" y="706"/>
                          <a:pt x="7584" y="1009"/>
                        </a:cubicBezTo>
                        <a:lnTo>
                          <a:pt x="7584" y="1009"/>
                        </a:lnTo>
                        <a:cubicBezTo>
                          <a:pt x="7602" y="1045"/>
                          <a:pt x="7619" y="1071"/>
                          <a:pt x="7637" y="1098"/>
                        </a:cubicBezTo>
                        <a:lnTo>
                          <a:pt x="7637" y="1098"/>
                        </a:lnTo>
                        <a:cubicBezTo>
                          <a:pt x="7664" y="1161"/>
                          <a:pt x="7691" y="1205"/>
                          <a:pt x="7718" y="1277"/>
                        </a:cubicBezTo>
                        <a:lnTo>
                          <a:pt x="7718" y="1277"/>
                        </a:lnTo>
                        <a:cubicBezTo>
                          <a:pt x="7664" y="1294"/>
                          <a:pt x="7611" y="1303"/>
                          <a:pt x="7557" y="1321"/>
                        </a:cubicBezTo>
                        <a:lnTo>
                          <a:pt x="7557" y="1321"/>
                        </a:lnTo>
                        <a:cubicBezTo>
                          <a:pt x="7414" y="1366"/>
                          <a:pt x="7280" y="1294"/>
                          <a:pt x="7138" y="1223"/>
                        </a:cubicBezTo>
                        <a:lnTo>
                          <a:pt x="7138" y="1223"/>
                        </a:lnTo>
                        <a:cubicBezTo>
                          <a:pt x="7013" y="1161"/>
                          <a:pt x="6888" y="1098"/>
                          <a:pt x="6736" y="1107"/>
                        </a:cubicBezTo>
                        <a:lnTo>
                          <a:pt x="6736" y="1107"/>
                        </a:lnTo>
                        <a:lnTo>
                          <a:pt x="6736" y="1107"/>
                        </a:lnTo>
                        <a:lnTo>
                          <a:pt x="6736" y="1107"/>
                        </a:lnTo>
                        <a:cubicBezTo>
                          <a:pt x="6727" y="1107"/>
                          <a:pt x="6718" y="1107"/>
                          <a:pt x="6710" y="1107"/>
                        </a:cubicBezTo>
                        <a:lnTo>
                          <a:pt x="6710" y="1107"/>
                        </a:lnTo>
                        <a:cubicBezTo>
                          <a:pt x="6558" y="1116"/>
                          <a:pt x="6397" y="1178"/>
                          <a:pt x="6246" y="1232"/>
                        </a:cubicBezTo>
                        <a:lnTo>
                          <a:pt x="6246" y="1232"/>
                        </a:lnTo>
                        <a:cubicBezTo>
                          <a:pt x="6040" y="1312"/>
                          <a:pt x="5826" y="1393"/>
                          <a:pt x="5630" y="1348"/>
                        </a:cubicBezTo>
                        <a:lnTo>
                          <a:pt x="5630" y="1348"/>
                        </a:lnTo>
                        <a:cubicBezTo>
                          <a:pt x="5166" y="1250"/>
                          <a:pt x="4818" y="1286"/>
                          <a:pt x="4560" y="1464"/>
                        </a:cubicBezTo>
                        <a:lnTo>
                          <a:pt x="4560" y="1464"/>
                        </a:lnTo>
                        <a:cubicBezTo>
                          <a:pt x="4461" y="1526"/>
                          <a:pt x="4337" y="1589"/>
                          <a:pt x="4212" y="1642"/>
                        </a:cubicBezTo>
                        <a:lnTo>
                          <a:pt x="4212" y="1642"/>
                        </a:lnTo>
                        <a:cubicBezTo>
                          <a:pt x="4238" y="1455"/>
                          <a:pt x="4221" y="1205"/>
                          <a:pt x="4140" y="1071"/>
                        </a:cubicBezTo>
                        <a:lnTo>
                          <a:pt x="4140" y="1071"/>
                        </a:lnTo>
                        <a:cubicBezTo>
                          <a:pt x="4042" y="920"/>
                          <a:pt x="3873" y="813"/>
                          <a:pt x="3703" y="777"/>
                        </a:cubicBezTo>
                        <a:lnTo>
                          <a:pt x="3703" y="777"/>
                        </a:lnTo>
                        <a:cubicBezTo>
                          <a:pt x="3667" y="777"/>
                          <a:pt x="3623" y="768"/>
                          <a:pt x="3596" y="768"/>
                        </a:cubicBezTo>
                        <a:lnTo>
                          <a:pt x="3596" y="768"/>
                        </a:lnTo>
                        <a:cubicBezTo>
                          <a:pt x="3543" y="768"/>
                          <a:pt x="3489" y="759"/>
                          <a:pt x="3444" y="750"/>
                        </a:cubicBezTo>
                        <a:lnTo>
                          <a:pt x="3444" y="750"/>
                        </a:lnTo>
                        <a:cubicBezTo>
                          <a:pt x="3364" y="724"/>
                          <a:pt x="3293" y="670"/>
                          <a:pt x="3284" y="599"/>
                        </a:cubicBezTo>
                        <a:lnTo>
                          <a:pt x="3284" y="599"/>
                        </a:lnTo>
                        <a:cubicBezTo>
                          <a:pt x="3284" y="581"/>
                          <a:pt x="3266" y="572"/>
                          <a:pt x="3257" y="572"/>
                        </a:cubicBezTo>
                        <a:lnTo>
                          <a:pt x="3257" y="572"/>
                        </a:lnTo>
                        <a:cubicBezTo>
                          <a:pt x="3239" y="572"/>
                          <a:pt x="3221" y="590"/>
                          <a:pt x="3221" y="608"/>
                        </a:cubicBezTo>
                        <a:lnTo>
                          <a:pt x="3221" y="608"/>
                        </a:lnTo>
                        <a:cubicBezTo>
                          <a:pt x="3230" y="706"/>
                          <a:pt x="3328" y="786"/>
                          <a:pt x="3427" y="804"/>
                        </a:cubicBezTo>
                        <a:lnTo>
                          <a:pt x="3427" y="804"/>
                        </a:lnTo>
                        <a:cubicBezTo>
                          <a:pt x="3480" y="822"/>
                          <a:pt x="3534" y="831"/>
                          <a:pt x="3587" y="831"/>
                        </a:cubicBezTo>
                        <a:lnTo>
                          <a:pt x="3587" y="831"/>
                        </a:lnTo>
                        <a:cubicBezTo>
                          <a:pt x="3623" y="831"/>
                          <a:pt x="3659" y="839"/>
                          <a:pt x="3685" y="839"/>
                        </a:cubicBezTo>
                        <a:lnTo>
                          <a:pt x="3685" y="839"/>
                        </a:lnTo>
                        <a:cubicBezTo>
                          <a:pt x="3846" y="866"/>
                          <a:pt x="3998" y="964"/>
                          <a:pt x="4087" y="1098"/>
                        </a:cubicBezTo>
                        <a:lnTo>
                          <a:pt x="4087" y="1098"/>
                        </a:lnTo>
                        <a:cubicBezTo>
                          <a:pt x="4167" y="1232"/>
                          <a:pt x="4176" y="1500"/>
                          <a:pt x="4140" y="1669"/>
                        </a:cubicBezTo>
                        <a:lnTo>
                          <a:pt x="4140" y="1669"/>
                        </a:lnTo>
                        <a:cubicBezTo>
                          <a:pt x="4131" y="1669"/>
                          <a:pt x="4122" y="1678"/>
                          <a:pt x="4114" y="1678"/>
                        </a:cubicBezTo>
                        <a:lnTo>
                          <a:pt x="4114" y="1678"/>
                        </a:lnTo>
                        <a:cubicBezTo>
                          <a:pt x="3971" y="1732"/>
                          <a:pt x="3828" y="1794"/>
                          <a:pt x="3712" y="1865"/>
                        </a:cubicBezTo>
                        <a:lnTo>
                          <a:pt x="3712" y="1865"/>
                        </a:lnTo>
                        <a:cubicBezTo>
                          <a:pt x="3676" y="1865"/>
                          <a:pt x="3650" y="1874"/>
                          <a:pt x="3632" y="1883"/>
                        </a:cubicBezTo>
                        <a:lnTo>
                          <a:pt x="3632" y="1883"/>
                        </a:lnTo>
                        <a:cubicBezTo>
                          <a:pt x="3623" y="1883"/>
                          <a:pt x="3623" y="1883"/>
                          <a:pt x="3623" y="1883"/>
                        </a:cubicBezTo>
                        <a:lnTo>
                          <a:pt x="3623" y="1883"/>
                        </a:lnTo>
                        <a:cubicBezTo>
                          <a:pt x="3632" y="1874"/>
                          <a:pt x="3623" y="1856"/>
                          <a:pt x="3614" y="1848"/>
                        </a:cubicBezTo>
                        <a:lnTo>
                          <a:pt x="3614" y="1848"/>
                        </a:lnTo>
                        <a:cubicBezTo>
                          <a:pt x="3507" y="1767"/>
                          <a:pt x="3364" y="1740"/>
                          <a:pt x="3230" y="1776"/>
                        </a:cubicBezTo>
                        <a:lnTo>
                          <a:pt x="3230" y="1776"/>
                        </a:lnTo>
                        <a:cubicBezTo>
                          <a:pt x="3105" y="1803"/>
                          <a:pt x="2989" y="1892"/>
                          <a:pt x="2927" y="2008"/>
                        </a:cubicBezTo>
                        <a:lnTo>
                          <a:pt x="2927" y="2008"/>
                        </a:lnTo>
                        <a:cubicBezTo>
                          <a:pt x="2927" y="2026"/>
                          <a:pt x="2927" y="2044"/>
                          <a:pt x="2945" y="2053"/>
                        </a:cubicBezTo>
                        <a:lnTo>
                          <a:pt x="2945" y="2053"/>
                        </a:lnTo>
                        <a:cubicBezTo>
                          <a:pt x="2945" y="2053"/>
                          <a:pt x="2954" y="2062"/>
                          <a:pt x="2963" y="2062"/>
                        </a:cubicBezTo>
                        <a:lnTo>
                          <a:pt x="2963" y="2062"/>
                        </a:lnTo>
                        <a:cubicBezTo>
                          <a:pt x="2972" y="2062"/>
                          <a:pt x="2981" y="2053"/>
                          <a:pt x="2981" y="2044"/>
                        </a:cubicBezTo>
                        <a:lnTo>
                          <a:pt x="2981" y="2044"/>
                        </a:lnTo>
                        <a:lnTo>
                          <a:pt x="3025" y="1999"/>
                        </a:lnTo>
                        <a:cubicBezTo>
                          <a:pt x="3025" y="1999"/>
                          <a:pt x="3025" y="1981"/>
                          <a:pt x="3025" y="1972"/>
                        </a:cubicBezTo>
                        <a:lnTo>
                          <a:pt x="3025" y="1972"/>
                        </a:lnTo>
                        <a:cubicBezTo>
                          <a:pt x="3079" y="1910"/>
                          <a:pt x="3159" y="1856"/>
                          <a:pt x="3248" y="1830"/>
                        </a:cubicBezTo>
                        <a:lnTo>
                          <a:pt x="3248" y="1830"/>
                        </a:lnTo>
                        <a:cubicBezTo>
                          <a:pt x="3355" y="1803"/>
                          <a:pt x="3480" y="1830"/>
                          <a:pt x="3578" y="1892"/>
                        </a:cubicBezTo>
                        <a:lnTo>
                          <a:pt x="3578" y="1892"/>
                        </a:lnTo>
                        <a:cubicBezTo>
                          <a:pt x="3587" y="1901"/>
                          <a:pt x="3596" y="1901"/>
                          <a:pt x="3614" y="1901"/>
                        </a:cubicBezTo>
                        <a:lnTo>
                          <a:pt x="3614" y="1901"/>
                        </a:lnTo>
                        <a:cubicBezTo>
                          <a:pt x="3605" y="1901"/>
                          <a:pt x="3605" y="1910"/>
                          <a:pt x="3605" y="1919"/>
                        </a:cubicBezTo>
                        <a:lnTo>
                          <a:pt x="3605" y="1919"/>
                        </a:lnTo>
                        <a:cubicBezTo>
                          <a:pt x="3614" y="1919"/>
                          <a:pt x="3614" y="1919"/>
                          <a:pt x="3614" y="1919"/>
                        </a:cubicBezTo>
                        <a:lnTo>
                          <a:pt x="3614" y="1919"/>
                        </a:lnTo>
                        <a:cubicBezTo>
                          <a:pt x="3569" y="1955"/>
                          <a:pt x="3534" y="1981"/>
                          <a:pt x="3498" y="2008"/>
                        </a:cubicBezTo>
                        <a:lnTo>
                          <a:pt x="3498" y="2008"/>
                        </a:lnTo>
                        <a:cubicBezTo>
                          <a:pt x="3382" y="2133"/>
                          <a:pt x="3311" y="2267"/>
                          <a:pt x="3239" y="2392"/>
                        </a:cubicBezTo>
                        <a:lnTo>
                          <a:pt x="3239" y="2392"/>
                        </a:lnTo>
                        <a:cubicBezTo>
                          <a:pt x="3132" y="2561"/>
                          <a:pt x="3043" y="2731"/>
                          <a:pt x="2829" y="2829"/>
                        </a:cubicBezTo>
                        <a:lnTo>
                          <a:pt x="2829" y="2829"/>
                        </a:lnTo>
                        <a:cubicBezTo>
                          <a:pt x="2731" y="2882"/>
                          <a:pt x="2624" y="2945"/>
                          <a:pt x="2526" y="3007"/>
                        </a:cubicBezTo>
                        <a:lnTo>
                          <a:pt x="2526" y="3007"/>
                        </a:lnTo>
                        <a:cubicBezTo>
                          <a:pt x="2552" y="2900"/>
                          <a:pt x="2534" y="2775"/>
                          <a:pt x="2481" y="2677"/>
                        </a:cubicBezTo>
                        <a:lnTo>
                          <a:pt x="2481" y="2677"/>
                        </a:lnTo>
                        <a:cubicBezTo>
                          <a:pt x="2419" y="2552"/>
                          <a:pt x="2294" y="2463"/>
                          <a:pt x="2124" y="2401"/>
                        </a:cubicBezTo>
                        <a:lnTo>
                          <a:pt x="2124" y="2401"/>
                        </a:lnTo>
                        <a:cubicBezTo>
                          <a:pt x="2008" y="2374"/>
                          <a:pt x="1892" y="2356"/>
                          <a:pt x="1785" y="2338"/>
                        </a:cubicBezTo>
                        <a:lnTo>
                          <a:pt x="1785" y="2338"/>
                        </a:lnTo>
                        <a:cubicBezTo>
                          <a:pt x="1749" y="2338"/>
                          <a:pt x="1714" y="2329"/>
                          <a:pt x="1678" y="2329"/>
                        </a:cubicBezTo>
                        <a:lnTo>
                          <a:pt x="1678" y="2329"/>
                        </a:lnTo>
                        <a:cubicBezTo>
                          <a:pt x="1633" y="2320"/>
                          <a:pt x="1580" y="2311"/>
                          <a:pt x="1544" y="2285"/>
                        </a:cubicBezTo>
                        <a:lnTo>
                          <a:pt x="1544" y="2285"/>
                        </a:lnTo>
                        <a:cubicBezTo>
                          <a:pt x="1509" y="2267"/>
                          <a:pt x="1482" y="2231"/>
                          <a:pt x="1482" y="2187"/>
                        </a:cubicBezTo>
                        <a:lnTo>
                          <a:pt x="1482" y="2187"/>
                        </a:lnTo>
                        <a:cubicBezTo>
                          <a:pt x="1491" y="2169"/>
                          <a:pt x="1500" y="2151"/>
                          <a:pt x="1517" y="2142"/>
                        </a:cubicBezTo>
                        <a:lnTo>
                          <a:pt x="1517" y="2142"/>
                        </a:lnTo>
                        <a:cubicBezTo>
                          <a:pt x="1526" y="2133"/>
                          <a:pt x="1535" y="2133"/>
                          <a:pt x="1553" y="2133"/>
                        </a:cubicBezTo>
                        <a:lnTo>
                          <a:pt x="1553" y="2133"/>
                        </a:lnTo>
                        <a:cubicBezTo>
                          <a:pt x="1571" y="2142"/>
                          <a:pt x="1589" y="2133"/>
                          <a:pt x="1589" y="2115"/>
                        </a:cubicBezTo>
                        <a:lnTo>
                          <a:pt x="1589" y="2115"/>
                        </a:lnTo>
                        <a:cubicBezTo>
                          <a:pt x="1598" y="2097"/>
                          <a:pt x="1589" y="2079"/>
                          <a:pt x="1571" y="2079"/>
                        </a:cubicBezTo>
                        <a:lnTo>
                          <a:pt x="1571" y="2079"/>
                        </a:lnTo>
                        <a:cubicBezTo>
                          <a:pt x="1544" y="2062"/>
                          <a:pt x="1509" y="2071"/>
                          <a:pt x="1482" y="2088"/>
                        </a:cubicBezTo>
                        <a:lnTo>
                          <a:pt x="1482" y="2088"/>
                        </a:lnTo>
                        <a:cubicBezTo>
                          <a:pt x="1446" y="2106"/>
                          <a:pt x="1428" y="2142"/>
                          <a:pt x="1419" y="2187"/>
                        </a:cubicBezTo>
                        <a:lnTo>
                          <a:pt x="1419" y="2187"/>
                        </a:lnTo>
                        <a:cubicBezTo>
                          <a:pt x="1419" y="2240"/>
                          <a:pt x="1455" y="2303"/>
                          <a:pt x="1509" y="2338"/>
                        </a:cubicBezTo>
                        <a:lnTo>
                          <a:pt x="1509" y="2338"/>
                        </a:lnTo>
                        <a:cubicBezTo>
                          <a:pt x="1562" y="2374"/>
                          <a:pt x="1616" y="2383"/>
                          <a:pt x="1669" y="2392"/>
                        </a:cubicBezTo>
                        <a:lnTo>
                          <a:pt x="1669" y="2392"/>
                        </a:lnTo>
                        <a:cubicBezTo>
                          <a:pt x="1705" y="2392"/>
                          <a:pt x="1741" y="2401"/>
                          <a:pt x="1776" y="2401"/>
                        </a:cubicBezTo>
                        <a:lnTo>
                          <a:pt x="1776" y="2401"/>
                        </a:lnTo>
                        <a:cubicBezTo>
                          <a:pt x="1883" y="2418"/>
                          <a:pt x="1999" y="2427"/>
                          <a:pt x="2097" y="2463"/>
                        </a:cubicBezTo>
                        <a:lnTo>
                          <a:pt x="2097" y="2463"/>
                        </a:lnTo>
                        <a:cubicBezTo>
                          <a:pt x="2258" y="2517"/>
                          <a:pt x="2374" y="2597"/>
                          <a:pt x="2427" y="2713"/>
                        </a:cubicBezTo>
                        <a:lnTo>
                          <a:pt x="2427" y="2713"/>
                        </a:lnTo>
                        <a:cubicBezTo>
                          <a:pt x="2490" y="2838"/>
                          <a:pt x="2499" y="3016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410" y="3088"/>
                          <a:pt x="2410" y="3088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178" y="3248"/>
                          <a:pt x="1990" y="3435"/>
                          <a:pt x="1830" y="3641"/>
                        </a:cubicBezTo>
                        <a:lnTo>
                          <a:pt x="1830" y="3641"/>
                        </a:lnTo>
                        <a:cubicBezTo>
                          <a:pt x="1856" y="3435"/>
                          <a:pt x="1776" y="3221"/>
                          <a:pt x="1598" y="3088"/>
                        </a:cubicBezTo>
                        <a:lnTo>
                          <a:pt x="1598" y="3088"/>
                        </a:lnTo>
                        <a:cubicBezTo>
                          <a:pt x="1589" y="3079"/>
                          <a:pt x="1571" y="3079"/>
                          <a:pt x="1562" y="3096"/>
                        </a:cubicBezTo>
                        <a:lnTo>
                          <a:pt x="1562" y="3096"/>
                        </a:lnTo>
                        <a:cubicBezTo>
                          <a:pt x="1544" y="3105"/>
                          <a:pt x="1553" y="3123"/>
                          <a:pt x="1562" y="3132"/>
                        </a:cubicBezTo>
                        <a:lnTo>
                          <a:pt x="1562" y="3132"/>
                        </a:lnTo>
                        <a:cubicBezTo>
                          <a:pt x="1767" y="3293"/>
                          <a:pt x="1830" y="3578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714" y="3801"/>
                          <a:pt x="1714" y="3801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669" y="3864"/>
                          <a:pt x="1633" y="3935"/>
                          <a:pt x="1598" y="3998"/>
                        </a:cubicBezTo>
                        <a:lnTo>
                          <a:pt x="1598" y="3998"/>
                        </a:lnTo>
                        <a:cubicBezTo>
                          <a:pt x="1598" y="3998"/>
                          <a:pt x="1598" y="3998"/>
                          <a:pt x="1598" y="4006"/>
                        </a:cubicBezTo>
                        <a:lnTo>
                          <a:pt x="1598" y="4006"/>
                        </a:lnTo>
                        <a:cubicBezTo>
                          <a:pt x="1509" y="4167"/>
                          <a:pt x="1446" y="4345"/>
                          <a:pt x="1410" y="4524"/>
                        </a:cubicBezTo>
                        <a:lnTo>
                          <a:pt x="1410" y="4524"/>
                        </a:lnTo>
                        <a:cubicBezTo>
                          <a:pt x="1330" y="4899"/>
                          <a:pt x="1375" y="5273"/>
                          <a:pt x="1509" y="5603"/>
                        </a:cubicBezTo>
                        <a:lnTo>
                          <a:pt x="1509" y="5603"/>
                        </a:lnTo>
                        <a:cubicBezTo>
                          <a:pt x="1500" y="5594"/>
                          <a:pt x="1491" y="5594"/>
                          <a:pt x="1482" y="5594"/>
                        </a:cubicBezTo>
                        <a:lnTo>
                          <a:pt x="1482" y="5594"/>
                        </a:lnTo>
                        <a:cubicBezTo>
                          <a:pt x="1178" y="5514"/>
                          <a:pt x="902" y="5380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88" y="5193"/>
                          <a:pt x="688" y="5193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97" y="5175"/>
                          <a:pt x="679" y="5157"/>
                          <a:pt x="670" y="5157"/>
                        </a:cubicBezTo>
                        <a:lnTo>
                          <a:pt x="670" y="5157"/>
                        </a:lnTo>
                        <a:cubicBezTo>
                          <a:pt x="625" y="5139"/>
                          <a:pt x="608" y="5095"/>
                          <a:pt x="616" y="5050"/>
                        </a:cubicBezTo>
                        <a:lnTo>
                          <a:pt x="616" y="5050"/>
                        </a:lnTo>
                        <a:cubicBezTo>
                          <a:pt x="625" y="5006"/>
                          <a:pt x="661" y="4952"/>
                          <a:pt x="688" y="4916"/>
                        </a:cubicBezTo>
                        <a:lnTo>
                          <a:pt x="688" y="4916"/>
                        </a:lnTo>
                        <a:lnTo>
                          <a:pt x="947" y="4568"/>
                        </a:lnTo>
                        <a:cubicBezTo>
                          <a:pt x="955" y="4551"/>
                          <a:pt x="955" y="4533"/>
                          <a:pt x="938" y="4524"/>
                        </a:cubicBezTo>
                        <a:lnTo>
                          <a:pt x="938" y="4524"/>
                        </a:lnTo>
                        <a:cubicBezTo>
                          <a:pt x="929" y="4506"/>
                          <a:pt x="911" y="4515"/>
                          <a:pt x="893" y="4524"/>
                        </a:cubicBezTo>
                        <a:lnTo>
                          <a:pt x="893" y="4524"/>
                        </a:lnTo>
                        <a:lnTo>
                          <a:pt x="634" y="4881"/>
                        </a:lnTo>
                        <a:cubicBezTo>
                          <a:pt x="608" y="4925"/>
                          <a:pt x="563" y="4979"/>
                          <a:pt x="554" y="5041"/>
                        </a:cubicBezTo>
                        <a:lnTo>
                          <a:pt x="554" y="5041"/>
                        </a:lnTo>
                        <a:cubicBezTo>
                          <a:pt x="554" y="5050"/>
                          <a:pt x="554" y="5059"/>
                          <a:pt x="554" y="5068"/>
                        </a:cubicBezTo>
                        <a:lnTo>
                          <a:pt x="554" y="5068"/>
                        </a:lnTo>
                        <a:cubicBezTo>
                          <a:pt x="545" y="5059"/>
                          <a:pt x="545" y="5050"/>
                          <a:pt x="536" y="5050"/>
                        </a:cubicBezTo>
                        <a:lnTo>
                          <a:pt x="536" y="5050"/>
                        </a:lnTo>
                        <a:cubicBezTo>
                          <a:pt x="161" y="4622"/>
                          <a:pt x="72" y="3998"/>
                          <a:pt x="331" y="3560"/>
                        </a:cubicBezTo>
                        <a:lnTo>
                          <a:pt x="331" y="3560"/>
                        </a:lnTo>
                        <a:cubicBezTo>
                          <a:pt x="331" y="3551"/>
                          <a:pt x="340" y="3543"/>
                          <a:pt x="340" y="3534"/>
                        </a:cubicBezTo>
                        <a:lnTo>
                          <a:pt x="340" y="3534"/>
                        </a:lnTo>
                        <a:cubicBezTo>
                          <a:pt x="349" y="3623"/>
                          <a:pt x="385" y="3712"/>
                          <a:pt x="465" y="3792"/>
                        </a:cubicBezTo>
                        <a:lnTo>
                          <a:pt x="465" y="3792"/>
                        </a:lnTo>
                        <a:cubicBezTo>
                          <a:pt x="563" y="3882"/>
                          <a:pt x="697" y="3935"/>
                          <a:pt x="839" y="3935"/>
                        </a:cubicBezTo>
                        <a:lnTo>
                          <a:pt x="839" y="3935"/>
                        </a:lnTo>
                        <a:cubicBezTo>
                          <a:pt x="857" y="3935"/>
                          <a:pt x="884" y="3935"/>
                          <a:pt x="911" y="3926"/>
                        </a:cubicBezTo>
                        <a:lnTo>
                          <a:pt x="911" y="3926"/>
                        </a:lnTo>
                        <a:cubicBezTo>
                          <a:pt x="929" y="3926"/>
                          <a:pt x="947" y="3908"/>
                          <a:pt x="938" y="3890"/>
                        </a:cubicBezTo>
                        <a:lnTo>
                          <a:pt x="938" y="3890"/>
                        </a:lnTo>
                        <a:cubicBezTo>
                          <a:pt x="938" y="3873"/>
                          <a:pt x="920" y="3864"/>
                          <a:pt x="902" y="3864"/>
                        </a:cubicBezTo>
                        <a:lnTo>
                          <a:pt x="902" y="3864"/>
                        </a:lnTo>
                        <a:cubicBezTo>
                          <a:pt x="759" y="3890"/>
                          <a:pt x="608" y="3846"/>
                          <a:pt x="509" y="3748"/>
                        </a:cubicBezTo>
                        <a:lnTo>
                          <a:pt x="509" y="3748"/>
                        </a:lnTo>
                        <a:cubicBezTo>
                          <a:pt x="402" y="3650"/>
                          <a:pt x="393" y="3534"/>
                          <a:pt x="402" y="3391"/>
                        </a:cubicBezTo>
                        <a:lnTo>
                          <a:pt x="402" y="3391"/>
                        </a:lnTo>
                        <a:cubicBezTo>
                          <a:pt x="474" y="3195"/>
                          <a:pt x="474" y="2998"/>
                          <a:pt x="474" y="2802"/>
                        </a:cubicBezTo>
                        <a:lnTo>
                          <a:pt x="474" y="2802"/>
                        </a:lnTo>
                        <a:cubicBezTo>
                          <a:pt x="474" y="2650"/>
                          <a:pt x="465" y="2499"/>
                          <a:pt x="500" y="2356"/>
                        </a:cubicBezTo>
                        <a:lnTo>
                          <a:pt x="500" y="2356"/>
                        </a:lnTo>
                        <a:cubicBezTo>
                          <a:pt x="500" y="2418"/>
                          <a:pt x="518" y="2481"/>
                          <a:pt x="545" y="2534"/>
                        </a:cubicBezTo>
                        <a:lnTo>
                          <a:pt x="545" y="2534"/>
                        </a:lnTo>
                        <a:cubicBezTo>
                          <a:pt x="634" y="2722"/>
                          <a:pt x="822" y="2847"/>
                          <a:pt x="1027" y="2865"/>
                        </a:cubicBezTo>
                        <a:lnTo>
                          <a:pt x="1027" y="2865"/>
                        </a:lnTo>
                        <a:lnTo>
                          <a:pt x="1027" y="2865"/>
                        </a:lnTo>
                        <a:lnTo>
                          <a:pt x="1027" y="2865"/>
                        </a:lnTo>
                        <a:cubicBezTo>
                          <a:pt x="1045" y="2865"/>
                          <a:pt x="1054" y="2847"/>
                          <a:pt x="1063" y="2838"/>
                        </a:cubicBezTo>
                        <a:lnTo>
                          <a:pt x="1063" y="2838"/>
                        </a:lnTo>
                        <a:cubicBezTo>
                          <a:pt x="1063" y="2820"/>
                          <a:pt x="1045" y="2802"/>
                          <a:pt x="1027" y="2802"/>
                        </a:cubicBezTo>
                        <a:lnTo>
                          <a:pt x="1027" y="2802"/>
                        </a:lnTo>
                        <a:cubicBezTo>
                          <a:pt x="848" y="2784"/>
                          <a:pt x="679" y="2668"/>
                          <a:pt x="608" y="2508"/>
                        </a:cubicBezTo>
                        <a:lnTo>
                          <a:pt x="608" y="2508"/>
                        </a:lnTo>
                        <a:cubicBezTo>
                          <a:pt x="527" y="2347"/>
                          <a:pt x="545" y="2142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652" y="1999"/>
                          <a:pt x="652" y="1999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768" y="1848"/>
                          <a:pt x="947" y="1714"/>
                          <a:pt x="1125" y="1580"/>
                        </a:cubicBezTo>
                        <a:lnTo>
                          <a:pt x="1125" y="1580"/>
                        </a:lnTo>
                        <a:cubicBezTo>
                          <a:pt x="1303" y="1446"/>
                          <a:pt x="1500" y="1312"/>
                          <a:pt x="1616" y="1152"/>
                        </a:cubicBezTo>
                        <a:lnTo>
                          <a:pt x="1616" y="1152"/>
                        </a:lnTo>
                        <a:cubicBezTo>
                          <a:pt x="1767" y="1152"/>
                          <a:pt x="1919" y="1232"/>
                          <a:pt x="2008" y="1357"/>
                        </a:cubicBezTo>
                        <a:lnTo>
                          <a:pt x="2008" y="1357"/>
                        </a:lnTo>
                        <a:cubicBezTo>
                          <a:pt x="2097" y="1491"/>
                          <a:pt x="2115" y="1678"/>
                          <a:pt x="2044" y="1821"/>
                        </a:cubicBezTo>
                        <a:lnTo>
                          <a:pt x="2044" y="1821"/>
                        </a:lnTo>
                        <a:cubicBezTo>
                          <a:pt x="2035" y="1839"/>
                          <a:pt x="2044" y="1856"/>
                          <a:pt x="2062" y="1865"/>
                        </a:cubicBezTo>
                        <a:lnTo>
                          <a:pt x="2062" y="1865"/>
                        </a:lnTo>
                        <a:cubicBezTo>
                          <a:pt x="2062" y="1865"/>
                          <a:pt x="2071" y="1865"/>
                          <a:pt x="2071" y="1865"/>
                        </a:cubicBezTo>
                        <a:lnTo>
                          <a:pt x="2071" y="1865"/>
                        </a:lnTo>
                        <a:cubicBezTo>
                          <a:pt x="2088" y="1865"/>
                          <a:pt x="2097" y="1856"/>
                          <a:pt x="2097" y="1848"/>
                        </a:cubicBezTo>
                        <a:lnTo>
                          <a:pt x="2097" y="1848"/>
                        </a:lnTo>
                        <a:cubicBezTo>
                          <a:pt x="2178" y="1687"/>
                          <a:pt x="2160" y="1473"/>
                          <a:pt x="2062" y="1321"/>
                        </a:cubicBezTo>
                        <a:lnTo>
                          <a:pt x="2062" y="1321"/>
                        </a:lnTo>
                        <a:cubicBezTo>
                          <a:pt x="1972" y="1187"/>
                          <a:pt x="1821" y="1098"/>
                          <a:pt x="1660" y="1089"/>
                        </a:cubicBezTo>
                        <a:lnTo>
                          <a:pt x="1660" y="1089"/>
                        </a:lnTo>
                        <a:cubicBezTo>
                          <a:pt x="1678" y="1054"/>
                          <a:pt x="1696" y="1018"/>
                          <a:pt x="1714" y="982"/>
                        </a:cubicBezTo>
                        <a:lnTo>
                          <a:pt x="1714" y="982"/>
                        </a:lnTo>
                        <a:cubicBezTo>
                          <a:pt x="1821" y="706"/>
                          <a:pt x="2062" y="456"/>
                          <a:pt x="2365" y="295"/>
                        </a:cubicBezTo>
                        <a:lnTo>
                          <a:pt x="2365" y="295"/>
                        </a:lnTo>
                        <a:cubicBezTo>
                          <a:pt x="2303" y="474"/>
                          <a:pt x="2338" y="679"/>
                          <a:pt x="2445" y="848"/>
                        </a:cubicBezTo>
                        <a:lnTo>
                          <a:pt x="2445" y="848"/>
                        </a:lnTo>
                        <a:cubicBezTo>
                          <a:pt x="2472" y="884"/>
                          <a:pt x="2508" y="920"/>
                          <a:pt x="2552" y="947"/>
                        </a:cubicBezTo>
                        <a:lnTo>
                          <a:pt x="2552" y="947"/>
                        </a:lnTo>
                        <a:cubicBezTo>
                          <a:pt x="2570" y="947"/>
                          <a:pt x="2579" y="947"/>
                          <a:pt x="2597" y="947"/>
                        </a:cubicBezTo>
                        <a:lnTo>
                          <a:pt x="2597" y="947"/>
                        </a:lnTo>
                        <a:cubicBezTo>
                          <a:pt x="2642" y="947"/>
                          <a:pt x="2686" y="929"/>
                          <a:pt x="2704" y="893"/>
                        </a:cubicBezTo>
                        <a:lnTo>
                          <a:pt x="2704" y="893"/>
                        </a:lnTo>
                        <a:cubicBezTo>
                          <a:pt x="2713" y="875"/>
                          <a:pt x="2704" y="857"/>
                          <a:pt x="2686" y="848"/>
                        </a:cubicBezTo>
                        <a:lnTo>
                          <a:pt x="2686" y="848"/>
                        </a:lnTo>
                        <a:cubicBezTo>
                          <a:pt x="2668" y="839"/>
                          <a:pt x="2650" y="848"/>
                          <a:pt x="2642" y="866"/>
                        </a:cubicBezTo>
                        <a:lnTo>
                          <a:pt x="2642" y="866"/>
                        </a:lnTo>
                        <a:cubicBezTo>
                          <a:pt x="2642" y="875"/>
                          <a:pt x="2615" y="884"/>
                          <a:pt x="2597" y="884"/>
                        </a:cubicBezTo>
                        <a:lnTo>
                          <a:pt x="2597" y="884"/>
                        </a:lnTo>
                        <a:cubicBezTo>
                          <a:pt x="2588" y="884"/>
                          <a:pt x="2579" y="884"/>
                          <a:pt x="2579" y="884"/>
                        </a:cubicBezTo>
                        <a:moveTo>
                          <a:pt x="6701" y="1589"/>
                        </a:moveTo>
                        <a:cubicBezTo>
                          <a:pt x="6710" y="1571"/>
                          <a:pt x="6710" y="1553"/>
                          <a:pt x="6701" y="1544"/>
                        </a:cubicBezTo>
                        <a:lnTo>
                          <a:pt x="6701" y="1544"/>
                        </a:lnTo>
                        <a:cubicBezTo>
                          <a:pt x="6656" y="1500"/>
                          <a:pt x="6594" y="1286"/>
                          <a:pt x="6611" y="1250"/>
                        </a:cubicBezTo>
                        <a:lnTo>
                          <a:pt x="6611" y="1250"/>
                        </a:lnTo>
                        <a:cubicBezTo>
                          <a:pt x="6629" y="1205"/>
                          <a:pt x="6683" y="1170"/>
                          <a:pt x="6736" y="1170"/>
                        </a:cubicBezTo>
                        <a:lnTo>
                          <a:pt x="6736" y="1170"/>
                        </a:lnTo>
                        <a:cubicBezTo>
                          <a:pt x="6736" y="1170"/>
                          <a:pt x="6736" y="1170"/>
                          <a:pt x="6745" y="1170"/>
                        </a:cubicBezTo>
                        <a:lnTo>
                          <a:pt x="6745" y="1170"/>
                        </a:lnTo>
                        <a:cubicBezTo>
                          <a:pt x="6870" y="1161"/>
                          <a:pt x="6995" y="1223"/>
                          <a:pt x="7111" y="1286"/>
                        </a:cubicBezTo>
                        <a:lnTo>
                          <a:pt x="7111" y="1286"/>
                        </a:lnTo>
                        <a:cubicBezTo>
                          <a:pt x="7254" y="1357"/>
                          <a:pt x="7405" y="1437"/>
                          <a:pt x="7575" y="1384"/>
                        </a:cubicBezTo>
                        <a:lnTo>
                          <a:pt x="7575" y="1384"/>
                        </a:lnTo>
                        <a:cubicBezTo>
                          <a:pt x="7843" y="1303"/>
                          <a:pt x="8155" y="1232"/>
                          <a:pt x="8449" y="1303"/>
                        </a:cubicBezTo>
                        <a:lnTo>
                          <a:pt x="8449" y="1303"/>
                        </a:lnTo>
                        <a:cubicBezTo>
                          <a:pt x="8467" y="1303"/>
                          <a:pt x="8494" y="1312"/>
                          <a:pt x="8521" y="1321"/>
                        </a:cubicBezTo>
                        <a:lnTo>
                          <a:pt x="8521" y="1321"/>
                        </a:lnTo>
                        <a:cubicBezTo>
                          <a:pt x="8592" y="1410"/>
                          <a:pt x="8628" y="1535"/>
                          <a:pt x="8601" y="1642"/>
                        </a:cubicBezTo>
                        <a:lnTo>
                          <a:pt x="8601" y="1642"/>
                        </a:lnTo>
                        <a:cubicBezTo>
                          <a:pt x="8574" y="1749"/>
                          <a:pt x="8494" y="1848"/>
                          <a:pt x="8387" y="1892"/>
                        </a:cubicBezTo>
                        <a:lnTo>
                          <a:pt x="8387" y="1892"/>
                        </a:lnTo>
                        <a:cubicBezTo>
                          <a:pt x="8378" y="1901"/>
                          <a:pt x="8369" y="1919"/>
                          <a:pt x="8378" y="1937"/>
                        </a:cubicBezTo>
                        <a:lnTo>
                          <a:pt x="8378" y="1937"/>
                        </a:lnTo>
                        <a:cubicBezTo>
                          <a:pt x="8378" y="1946"/>
                          <a:pt x="8387" y="1955"/>
                          <a:pt x="8405" y="1955"/>
                        </a:cubicBezTo>
                        <a:lnTo>
                          <a:pt x="8405" y="1955"/>
                        </a:lnTo>
                        <a:cubicBezTo>
                          <a:pt x="8405" y="1955"/>
                          <a:pt x="8413" y="1955"/>
                          <a:pt x="8413" y="1955"/>
                        </a:cubicBezTo>
                        <a:lnTo>
                          <a:pt x="8413" y="1955"/>
                        </a:lnTo>
                        <a:cubicBezTo>
                          <a:pt x="8538" y="1901"/>
                          <a:pt x="8636" y="1785"/>
                          <a:pt x="8663" y="1651"/>
                        </a:cubicBezTo>
                        <a:lnTo>
                          <a:pt x="8663" y="1651"/>
                        </a:lnTo>
                        <a:cubicBezTo>
                          <a:pt x="8681" y="1562"/>
                          <a:pt x="8672" y="1464"/>
                          <a:pt x="8628" y="1375"/>
                        </a:cubicBezTo>
                        <a:lnTo>
                          <a:pt x="8628" y="1375"/>
                        </a:lnTo>
                        <a:cubicBezTo>
                          <a:pt x="9011" y="1607"/>
                          <a:pt x="9243" y="2195"/>
                          <a:pt x="9270" y="2677"/>
                        </a:cubicBezTo>
                        <a:lnTo>
                          <a:pt x="9270" y="2677"/>
                        </a:lnTo>
                        <a:cubicBezTo>
                          <a:pt x="9199" y="2775"/>
                          <a:pt x="9047" y="2784"/>
                          <a:pt x="8931" y="2757"/>
                        </a:cubicBezTo>
                        <a:lnTo>
                          <a:pt x="8931" y="2757"/>
                        </a:lnTo>
                        <a:cubicBezTo>
                          <a:pt x="8886" y="2749"/>
                          <a:pt x="8833" y="2731"/>
                          <a:pt x="8788" y="2713"/>
                        </a:cubicBezTo>
                        <a:lnTo>
                          <a:pt x="8788" y="2713"/>
                        </a:lnTo>
                        <a:cubicBezTo>
                          <a:pt x="8699" y="2686"/>
                          <a:pt x="8610" y="2659"/>
                          <a:pt x="8521" y="2650"/>
                        </a:cubicBezTo>
                        <a:lnTo>
                          <a:pt x="8521" y="2650"/>
                        </a:lnTo>
                        <a:cubicBezTo>
                          <a:pt x="8351" y="2642"/>
                          <a:pt x="8182" y="2731"/>
                          <a:pt x="8083" y="2865"/>
                        </a:cubicBezTo>
                        <a:lnTo>
                          <a:pt x="8083" y="2865"/>
                        </a:lnTo>
                        <a:cubicBezTo>
                          <a:pt x="8074" y="2882"/>
                          <a:pt x="8074" y="2900"/>
                          <a:pt x="8092" y="2909"/>
                        </a:cubicBezTo>
                        <a:lnTo>
                          <a:pt x="8092" y="2909"/>
                        </a:lnTo>
                        <a:cubicBezTo>
                          <a:pt x="8101" y="2918"/>
                          <a:pt x="8101" y="2918"/>
                          <a:pt x="8110" y="2918"/>
                        </a:cubicBezTo>
                        <a:lnTo>
                          <a:pt x="8110" y="2918"/>
                        </a:lnTo>
                        <a:cubicBezTo>
                          <a:pt x="8119" y="2918"/>
                          <a:pt x="8128" y="2909"/>
                          <a:pt x="8137" y="2900"/>
                        </a:cubicBezTo>
                        <a:lnTo>
                          <a:pt x="8137" y="2900"/>
                        </a:lnTo>
                        <a:cubicBezTo>
                          <a:pt x="8217" y="2784"/>
                          <a:pt x="8369" y="2713"/>
                          <a:pt x="8521" y="2713"/>
                        </a:cubicBezTo>
                        <a:lnTo>
                          <a:pt x="8521" y="2713"/>
                        </a:lnTo>
                        <a:cubicBezTo>
                          <a:pt x="8601" y="2722"/>
                          <a:pt x="8681" y="2749"/>
                          <a:pt x="8761" y="2775"/>
                        </a:cubicBezTo>
                        <a:lnTo>
                          <a:pt x="8761" y="2775"/>
                        </a:lnTo>
                        <a:cubicBezTo>
                          <a:pt x="8815" y="2784"/>
                          <a:pt x="8868" y="2802"/>
                          <a:pt x="8922" y="2820"/>
                        </a:cubicBezTo>
                        <a:lnTo>
                          <a:pt x="8922" y="2820"/>
                        </a:lnTo>
                        <a:cubicBezTo>
                          <a:pt x="9029" y="2847"/>
                          <a:pt x="9172" y="2838"/>
                          <a:pt x="9270" y="2757"/>
                        </a:cubicBezTo>
                        <a:lnTo>
                          <a:pt x="9270" y="2757"/>
                        </a:lnTo>
                        <a:cubicBezTo>
                          <a:pt x="9270" y="2820"/>
                          <a:pt x="9270" y="2882"/>
                          <a:pt x="9261" y="2945"/>
                        </a:cubicBezTo>
                        <a:lnTo>
                          <a:pt x="9261" y="2945"/>
                        </a:lnTo>
                        <a:cubicBezTo>
                          <a:pt x="9199" y="3400"/>
                          <a:pt x="8904" y="3792"/>
                          <a:pt x="8645" y="4140"/>
                        </a:cubicBezTo>
                        <a:lnTo>
                          <a:pt x="8645" y="4140"/>
                        </a:lnTo>
                        <a:cubicBezTo>
                          <a:pt x="8574" y="4229"/>
                          <a:pt x="8503" y="4319"/>
                          <a:pt x="8431" y="4408"/>
                        </a:cubicBezTo>
                        <a:lnTo>
                          <a:pt x="8431" y="4408"/>
                        </a:lnTo>
                        <a:cubicBezTo>
                          <a:pt x="8396" y="4212"/>
                          <a:pt x="8262" y="3962"/>
                          <a:pt x="8119" y="3864"/>
                        </a:cubicBezTo>
                        <a:lnTo>
                          <a:pt x="8119" y="3864"/>
                        </a:lnTo>
                        <a:cubicBezTo>
                          <a:pt x="7950" y="3757"/>
                          <a:pt x="7727" y="3730"/>
                          <a:pt x="7530" y="3801"/>
                        </a:cubicBezTo>
                        <a:lnTo>
                          <a:pt x="7530" y="3801"/>
                        </a:lnTo>
                        <a:cubicBezTo>
                          <a:pt x="7530" y="3801"/>
                          <a:pt x="7521" y="3810"/>
                          <a:pt x="7512" y="3819"/>
                        </a:cubicBezTo>
                        <a:lnTo>
                          <a:pt x="7512" y="3819"/>
                        </a:lnTo>
                        <a:cubicBezTo>
                          <a:pt x="7512" y="3828"/>
                          <a:pt x="7512" y="3837"/>
                          <a:pt x="7512" y="3846"/>
                        </a:cubicBezTo>
                        <a:lnTo>
                          <a:pt x="7512" y="3846"/>
                        </a:lnTo>
                        <a:cubicBezTo>
                          <a:pt x="7539" y="3899"/>
                          <a:pt x="7611" y="3926"/>
                          <a:pt x="7664" y="3908"/>
                        </a:cubicBezTo>
                        <a:lnTo>
                          <a:pt x="7664" y="3908"/>
                        </a:lnTo>
                        <a:cubicBezTo>
                          <a:pt x="7682" y="3899"/>
                          <a:pt x="7691" y="3882"/>
                          <a:pt x="7682" y="3864"/>
                        </a:cubicBezTo>
                        <a:lnTo>
                          <a:pt x="7682" y="3864"/>
                        </a:lnTo>
                        <a:cubicBezTo>
                          <a:pt x="7673" y="3846"/>
                          <a:pt x="7655" y="3837"/>
                          <a:pt x="7637" y="3846"/>
                        </a:cubicBezTo>
                        <a:lnTo>
                          <a:pt x="7637" y="3846"/>
                        </a:lnTo>
                        <a:cubicBezTo>
                          <a:pt x="7628" y="3846"/>
                          <a:pt x="7619" y="3846"/>
                          <a:pt x="7611" y="3846"/>
                        </a:cubicBezTo>
                        <a:lnTo>
                          <a:pt x="7611" y="3846"/>
                        </a:lnTo>
                        <a:cubicBezTo>
                          <a:pt x="7762" y="3801"/>
                          <a:pt x="7941" y="3828"/>
                          <a:pt x="8083" y="3917"/>
                        </a:cubicBezTo>
                        <a:lnTo>
                          <a:pt x="8083" y="3917"/>
                        </a:lnTo>
                        <a:cubicBezTo>
                          <a:pt x="8226" y="4015"/>
                          <a:pt x="8360" y="4292"/>
                          <a:pt x="8378" y="4479"/>
                        </a:cubicBezTo>
                        <a:lnTo>
                          <a:pt x="8378" y="4479"/>
                        </a:lnTo>
                        <a:cubicBezTo>
                          <a:pt x="8280" y="4595"/>
                          <a:pt x="8173" y="4720"/>
                          <a:pt x="8048" y="4818"/>
                        </a:cubicBezTo>
                        <a:lnTo>
                          <a:pt x="8048" y="4818"/>
                        </a:lnTo>
                        <a:cubicBezTo>
                          <a:pt x="7869" y="4979"/>
                          <a:pt x="7664" y="5104"/>
                          <a:pt x="7459" y="5229"/>
                        </a:cubicBezTo>
                        <a:lnTo>
                          <a:pt x="7459" y="5229"/>
                        </a:lnTo>
                        <a:cubicBezTo>
                          <a:pt x="7423" y="5246"/>
                          <a:pt x="7396" y="5273"/>
                          <a:pt x="7361" y="5291"/>
                        </a:cubicBezTo>
                        <a:lnTo>
                          <a:pt x="7361" y="5291"/>
                        </a:lnTo>
                        <a:cubicBezTo>
                          <a:pt x="7396" y="4881"/>
                          <a:pt x="7120" y="4470"/>
                          <a:pt x="6718" y="4372"/>
                        </a:cubicBezTo>
                        <a:lnTo>
                          <a:pt x="6718" y="4372"/>
                        </a:lnTo>
                        <a:cubicBezTo>
                          <a:pt x="6576" y="4328"/>
                          <a:pt x="6424" y="4328"/>
                          <a:pt x="6272" y="4328"/>
                        </a:cubicBezTo>
                        <a:lnTo>
                          <a:pt x="6272" y="4328"/>
                        </a:lnTo>
                        <a:cubicBezTo>
                          <a:pt x="6049" y="4328"/>
                          <a:pt x="5844" y="4328"/>
                          <a:pt x="5675" y="4212"/>
                        </a:cubicBezTo>
                        <a:lnTo>
                          <a:pt x="5675" y="4212"/>
                        </a:lnTo>
                        <a:cubicBezTo>
                          <a:pt x="5657" y="4203"/>
                          <a:pt x="5639" y="4203"/>
                          <a:pt x="5630" y="4221"/>
                        </a:cubicBezTo>
                        <a:lnTo>
                          <a:pt x="5630" y="4221"/>
                        </a:lnTo>
                        <a:cubicBezTo>
                          <a:pt x="5621" y="4229"/>
                          <a:pt x="5621" y="4256"/>
                          <a:pt x="5639" y="4265"/>
                        </a:cubicBezTo>
                        <a:lnTo>
                          <a:pt x="5639" y="4265"/>
                        </a:lnTo>
                        <a:cubicBezTo>
                          <a:pt x="5826" y="4390"/>
                          <a:pt x="6049" y="4390"/>
                          <a:pt x="6272" y="4390"/>
                        </a:cubicBezTo>
                        <a:lnTo>
                          <a:pt x="6272" y="4390"/>
                        </a:lnTo>
                        <a:cubicBezTo>
                          <a:pt x="6415" y="4390"/>
                          <a:pt x="6567" y="4390"/>
                          <a:pt x="6701" y="4435"/>
                        </a:cubicBezTo>
                        <a:lnTo>
                          <a:pt x="6701" y="4435"/>
                        </a:lnTo>
                        <a:cubicBezTo>
                          <a:pt x="7075" y="4533"/>
                          <a:pt x="7343" y="4934"/>
                          <a:pt x="7298" y="5318"/>
                        </a:cubicBezTo>
                        <a:lnTo>
                          <a:pt x="7298" y="5318"/>
                        </a:lnTo>
                        <a:cubicBezTo>
                          <a:pt x="7289" y="5318"/>
                          <a:pt x="7298" y="5327"/>
                          <a:pt x="7298" y="5327"/>
                        </a:cubicBezTo>
                        <a:lnTo>
                          <a:pt x="7298" y="5327"/>
                        </a:lnTo>
                        <a:cubicBezTo>
                          <a:pt x="7227" y="5371"/>
                          <a:pt x="7156" y="5416"/>
                          <a:pt x="7084" y="5469"/>
                        </a:cubicBezTo>
                        <a:lnTo>
                          <a:pt x="7084" y="5469"/>
                        </a:lnTo>
                        <a:cubicBezTo>
                          <a:pt x="6843" y="5639"/>
                          <a:pt x="6620" y="5835"/>
                          <a:pt x="6406" y="6031"/>
                        </a:cubicBezTo>
                        <a:lnTo>
                          <a:pt x="6406" y="6031"/>
                        </a:lnTo>
                        <a:cubicBezTo>
                          <a:pt x="6397" y="6040"/>
                          <a:pt x="6379" y="6049"/>
                          <a:pt x="6371" y="6058"/>
                        </a:cubicBezTo>
                        <a:lnTo>
                          <a:pt x="6371" y="6058"/>
                        </a:lnTo>
                        <a:cubicBezTo>
                          <a:pt x="6379" y="5898"/>
                          <a:pt x="6299" y="5737"/>
                          <a:pt x="6139" y="5585"/>
                        </a:cubicBezTo>
                        <a:lnTo>
                          <a:pt x="6139" y="5585"/>
                        </a:lnTo>
                        <a:cubicBezTo>
                          <a:pt x="5987" y="5434"/>
                          <a:pt x="5791" y="5345"/>
                          <a:pt x="5612" y="5273"/>
                        </a:cubicBezTo>
                        <a:lnTo>
                          <a:pt x="5612" y="5273"/>
                        </a:lnTo>
                        <a:cubicBezTo>
                          <a:pt x="5568" y="5255"/>
                          <a:pt x="5523" y="5238"/>
                          <a:pt x="5470" y="5229"/>
                        </a:cubicBezTo>
                        <a:lnTo>
                          <a:pt x="5470" y="5229"/>
                        </a:lnTo>
                        <a:cubicBezTo>
                          <a:pt x="5336" y="5175"/>
                          <a:pt x="5193" y="5122"/>
                          <a:pt x="5059" y="5050"/>
                        </a:cubicBezTo>
                        <a:lnTo>
                          <a:pt x="5059" y="5050"/>
                        </a:lnTo>
                        <a:cubicBezTo>
                          <a:pt x="5006" y="5023"/>
                          <a:pt x="4943" y="4979"/>
                          <a:pt x="4907" y="4925"/>
                        </a:cubicBezTo>
                        <a:lnTo>
                          <a:pt x="4907" y="4925"/>
                        </a:lnTo>
                        <a:cubicBezTo>
                          <a:pt x="4881" y="4881"/>
                          <a:pt x="4863" y="4809"/>
                          <a:pt x="4899" y="4765"/>
                        </a:cubicBezTo>
                        <a:lnTo>
                          <a:pt x="4899" y="4765"/>
                        </a:lnTo>
                        <a:cubicBezTo>
                          <a:pt x="4916" y="4738"/>
                          <a:pt x="4943" y="4720"/>
                          <a:pt x="4970" y="4720"/>
                        </a:cubicBezTo>
                        <a:lnTo>
                          <a:pt x="4970" y="4720"/>
                        </a:lnTo>
                        <a:cubicBezTo>
                          <a:pt x="4988" y="4720"/>
                          <a:pt x="5015" y="4720"/>
                          <a:pt x="5032" y="4738"/>
                        </a:cubicBezTo>
                        <a:lnTo>
                          <a:pt x="5032" y="4738"/>
                        </a:lnTo>
                        <a:cubicBezTo>
                          <a:pt x="5041" y="4756"/>
                          <a:pt x="5059" y="4756"/>
                          <a:pt x="5077" y="4747"/>
                        </a:cubicBezTo>
                        <a:lnTo>
                          <a:pt x="5077" y="4747"/>
                        </a:lnTo>
                        <a:cubicBezTo>
                          <a:pt x="5086" y="4729"/>
                          <a:pt x="5086" y="4711"/>
                          <a:pt x="5077" y="4702"/>
                        </a:cubicBezTo>
                        <a:lnTo>
                          <a:pt x="5077" y="4702"/>
                        </a:lnTo>
                        <a:cubicBezTo>
                          <a:pt x="5050" y="4667"/>
                          <a:pt x="5015" y="4658"/>
                          <a:pt x="4970" y="4658"/>
                        </a:cubicBezTo>
                        <a:lnTo>
                          <a:pt x="4970" y="4658"/>
                        </a:lnTo>
                        <a:cubicBezTo>
                          <a:pt x="4916" y="4658"/>
                          <a:pt x="4872" y="4684"/>
                          <a:pt x="4845" y="4729"/>
                        </a:cubicBezTo>
                        <a:lnTo>
                          <a:pt x="4845" y="4729"/>
                        </a:lnTo>
                        <a:cubicBezTo>
                          <a:pt x="4800" y="4800"/>
                          <a:pt x="4818" y="4899"/>
                          <a:pt x="4854" y="4961"/>
                        </a:cubicBezTo>
                        <a:lnTo>
                          <a:pt x="4854" y="4961"/>
                        </a:lnTo>
                        <a:cubicBezTo>
                          <a:pt x="4899" y="5023"/>
                          <a:pt x="4970" y="5068"/>
                          <a:pt x="5032" y="5104"/>
                        </a:cubicBezTo>
                        <a:lnTo>
                          <a:pt x="5032" y="5104"/>
                        </a:lnTo>
                        <a:cubicBezTo>
                          <a:pt x="5166" y="5175"/>
                          <a:pt x="5309" y="5229"/>
                          <a:pt x="5452" y="5282"/>
                        </a:cubicBezTo>
                        <a:lnTo>
                          <a:pt x="5452" y="5282"/>
                        </a:lnTo>
                        <a:cubicBezTo>
                          <a:pt x="5496" y="5300"/>
                          <a:pt x="5541" y="5318"/>
                          <a:pt x="5594" y="5336"/>
                        </a:cubicBezTo>
                        <a:lnTo>
                          <a:pt x="5594" y="5336"/>
                        </a:lnTo>
                        <a:cubicBezTo>
                          <a:pt x="5755" y="5398"/>
                          <a:pt x="5951" y="5487"/>
                          <a:pt x="6094" y="5630"/>
                        </a:cubicBezTo>
                        <a:lnTo>
                          <a:pt x="6094" y="5630"/>
                        </a:lnTo>
                        <a:cubicBezTo>
                          <a:pt x="6263" y="5782"/>
                          <a:pt x="6326" y="5951"/>
                          <a:pt x="6308" y="6112"/>
                        </a:cubicBezTo>
                        <a:lnTo>
                          <a:pt x="6308" y="6112"/>
                        </a:lnTo>
                        <a:cubicBezTo>
                          <a:pt x="6308" y="6112"/>
                          <a:pt x="6308" y="6112"/>
                          <a:pt x="6308" y="6121"/>
                        </a:cubicBezTo>
                        <a:lnTo>
                          <a:pt x="6308" y="6121"/>
                        </a:lnTo>
                        <a:cubicBezTo>
                          <a:pt x="6156" y="6255"/>
                          <a:pt x="5996" y="6388"/>
                          <a:pt x="5835" y="6513"/>
                        </a:cubicBezTo>
                        <a:lnTo>
                          <a:pt x="5835" y="6513"/>
                        </a:lnTo>
                        <a:cubicBezTo>
                          <a:pt x="5505" y="6754"/>
                          <a:pt x="5006" y="7031"/>
                          <a:pt x="4479" y="7013"/>
                        </a:cubicBezTo>
                        <a:lnTo>
                          <a:pt x="4479" y="7013"/>
                        </a:lnTo>
                        <a:cubicBezTo>
                          <a:pt x="4702" y="6897"/>
                          <a:pt x="4854" y="6692"/>
                          <a:pt x="4890" y="6442"/>
                        </a:cubicBezTo>
                        <a:lnTo>
                          <a:pt x="4890" y="6442"/>
                        </a:lnTo>
                        <a:cubicBezTo>
                          <a:pt x="4934" y="6147"/>
                          <a:pt x="4792" y="5826"/>
                          <a:pt x="4542" y="5666"/>
                        </a:cubicBezTo>
                        <a:lnTo>
                          <a:pt x="4542" y="5666"/>
                        </a:lnTo>
                        <a:cubicBezTo>
                          <a:pt x="4524" y="5657"/>
                          <a:pt x="4506" y="5657"/>
                          <a:pt x="4497" y="5675"/>
                        </a:cubicBezTo>
                        <a:lnTo>
                          <a:pt x="4497" y="5675"/>
                        </a:lnTo>
                        <a:cubicBezTo>
                          <a:pt x="4488" y="5684"/>
                          <a:pt x="4497" y="5710"/>
                          <a:pt x="4506" y="5719"/>
                        </a:cubicBezTo>
                        <a:lnTo>
                          <a:pt x="4506" y="5719"/>
                        </a:lnTo>
                        <a:cubicBezTo>
                          <a:pt x="4738" y="5862"/>
                          <a:pt x="4872" y="6156"/>
                          <a:pt x="4827" y="6433"/>
                        </a:cubicBezTo>
                        <a:lnTo>
                          <a:pt x="4827" y="6433"/>
                        </a:lnTo>
                        <a:cubicBezTo>
                          <a:pt x="4792" y="6701"/>
                          <a:pt x="4604" y="6915"/>
                          <a:pt x="4345" y="6995"/>
                        </a:cubicBezTo>
                        <a:lnTo>
                          <a:pt x="4345" y="6995"/>
                        </a:lnTo>
                        <a:cubicBezTo>
                          <a:pt x="4149" y="6968"/>
                          <a:pt x="3962" y="6897"/>
                          <a:pt x="3783" y="6825"/>
                        </a:cubicBezTo>
                        <a:lnTo>
                          <a:pt x="3783" y="6825"/>
                        </a:lnTo>
                        <a:cubicBezTo>
                          <a:pt x="3676" y="6781"/>
                          <a:pt x="3560" y="6736"/>
                          <a:pt x="3444" y="6701"/>
                        </a:cubicBezTo>
                        <a:lnTo>
                          <a:pt x="3444" y="6701"/>
                        </a:lnTo>
                        <a:cubicBezTo>
                          <a:pt x="3293" y="6656"/>
                          <a:pt x="3141" y="6629"/>
                          <a:pt x="2998" y="6602"/>
                        </a:cubicBezTo>
                        <a:lnTo>
                          <a:pt x="2998" y="6602"/>
                        </a:lnTo>
                        <a:cubicBezTo>
                          <a:pt x="3097" y="6576"/>
                          <a:pt x="3186" y="6540"/>
                          <a:pt x="3266" y="6478"/>
                        </a:cubicBezTo>
                        <a:lnTo>
                          <a:pt x="3266" y="6478"/>
                        </a:lnTo>
                        <a:cubicBezTo>
                          <a:pt x="3409" y="6370"/>
                          <a:pt x="3507" y="6192"/>
                          <a:pt x="3516" y="6014"/>
                        </a:cubicBezTo>
                        <a:lnTo>
                          <a:pt x="3516" y="6014"/>
                        </a:lnTo>
                        <a:cubicBezTo>
                          <a:pt x="3516" y="5996"/>
                          <a:pt x="3507" y="5978"/>
                          <a:pt x="3489" y="5978"/>
                        </a:cubicBezTo>
                        <a:lnTo>
                          <a:pt x="3489" y="5978"/>
                        </a:lnTo>
                        <a:cubicBezTo>
                          <a:pt x="3471" y="5978"/>
                          <a:pt x="3453" y="5987"/>
                          <a:pt x="3453" y="6005"/>
                        </a:cubicBezTo>
                        <a:lnTo>
                          <a:pt x="3453" y="6005"/>
                        </a:lnTo>
                        <a:cubicBezTo>
                          <a:pt x="3444" y="6165"/>
                          <a:pt x="3355" y="6326"/>
                          <a:pt x="3221" y="6424"/>
                        </a:cubicBezTo>
                        <a:lnTo>
                          <a:pt x="3221" y="6424"/>
                        </a:lnTo>
                        <a:cubicBezTo>
                          <a:pt x="3097" y="6531"/>
                          <a:pt x="2918" y="6576"/>
                          <a:pt x="2758" y="6549"/>
                        </a:cubicBezTo>
                        <a:lnTo>
                          <a:pt x="2758" y="6549"/>
                        </a:lnTo>
                        <a:cubicBezTo>
                          <a:pt x="2749" y="6549"/>
                          <a:pt x="2749" y="6549"/>
                          <a:pt x="2740" y="6549"/>
                        </a:cubicBezTo>
                        <a:lnTo>
                          <a:pt x="2740" y="6549"/>
                        </a:lnTo>
                        <a:cubicBezTo>
                          <a:pt x="2597" y="6513"/>
                          <a:pt x="2454" y="6478"/>
                          <a:pt x="2320" y="6415"/>
                        </a:cubicBezTo>
                        <a:lnTo>
                          <a:pt x="2320" y="6415"/>
                        </a:lnTo>
                        <a:cubicBezTo>
                          <a:pt x="2106" y="6308"/>
                          <a:pt x="1919" y="6147"/>
                          <a:pt x="1776" y="5951"/>
                        </a:cubicBezTo>
                        <a:lnTo>
                          <a:pt x="1776" y="5951"/>
                        </a:lnTo>
                        <a:cubicBezTo>
                          <a:pt x="1812" y="5960"/>
                          <a:pt x="1856" y="5969"/>
                          <a:pt x="1892" y="5969"/>
                        </a:cubicBezTo>
                        <a:lnTo>
                          <a:pt x="1892" y="5969"/>
                        </a:lnTo>
                        <a:cubicBezTo>
                          <a:pt x="1990" y="5969"/>
                          <a:pt x="2080" y="5933"/>
                          <a:pt x="2160" y="5880"/>
                        </a:cubicBezTo>
                        <a:lnTo>
                          <a:pt x="2160" y="5880"/>
                        </a:lnTo>
                        <a:cubicBezTo>
                          <a:pt x="2267" y="5800"/>
                          <a:pt x="2338" y="5657"/>
                          <a:pt x="2338" y="5514"/>
                        </a:cubicBezTo>
                        <a:lnTo>
                          <a:pt x="2338" y="5514"/>
                        </a:lnTo>
                        <a:cubicBezTo>
                          <a:pt x="2329" y="5496"/>
                          <a:pt x="2320" y="5478"/>
                          <a:pt x="2303" y="5487"/>
                        </a:cubicBezTo>
                        <a:lnTo>
                          <a:pt x="2303" y="5487"/>
                        </a:lnTo>
                        <a:cubicBezTo>
                          <a:pt x="2285" y="5487"/>
                          <a:pt x="2267" y="5496"/>
                          <a:pt x="2267" y="5514"/>
                        </a:cubicBezTo>
                        <a:lnTo>
                          <a:pt x="2267" y="5514"/>
                        </a:lnTo>
                        <a:cubicBezTo>
                          <a:pt x="2276" y="5639"/>
                          <a:pt x="2213" y="5755"/>
                          <a:pt x="2115" y="5826"/>
                        </a:cubicBezTo>
                        <a:lnTo>
                          <a:pt x="2115" y="5826"/>
                        </a:lnTo>
                        <a:cubicBezTo>
                          <a:pt x="2017" y="5907"/>
                          <a:pt x="1892" y="5924"/>
                          <a:pt x="1776" y="5880"/>
                        </a:cubicBezTo>
                        <a:lnTo>
                          <a:pt x="1776" y="5880"/>
                        </a:lnTo>
                        <a:cubicBezTo>
                          <a:pt x="1758" y="5880"/>
                          <a:pt x="1741" y="5880"/>
                          <a:pt x="1741" y="5898"/>
                        </a:cubicBezTo>
                        <a:lnTo>
                          <a:pt x="1741" y="5898"/>
                        </a:lnTo>
                        <a:cubicBezTo>
                          <a:pt x="1482" y="5514"/>
                          <a:pt x="1366" y="5015"/>
                          <a:pt x="1473" y="4542"/>
                        </a:cubicBezTo>
                        <a:lnTo>
                          <a:pt x="1473" y="4542"/>
                        </a:lnTo>
                        <a:cubicBezTo>
                          <a:pt x="1500" y="4399"/>
                          <a:pt x="1544" y="4265"/>
                          <a:pt x="1607" y="4131"/>
                        </a:cubicBezTo>
                        <a:lnTo>
                          <a:pt x="1607" y="4131"/>
                        </a:lnTo>
                        <a:cubicBezTo>
                          <a:pt x="1616" y="4194"/>
                          <a:pt x="1642" y="4247"/>
                          <a:pt x="1714" y="4292"/>
                        </a:cubicBezTo>
                        <a:lnTo>
                          <a:pt x="1714" y="4292"/>
                        </a:lnTo>
                        <a:cubicBezTo>
                          <a:pt x="1776" y="4337"/>
                          <a:pt x="1856" y="4363"/>
                          <a:pt x="1928" y="4363"/>
                        </a:cubicBezTo>
                        <a:lnTo>
                          <a:pt x="1928" y="4363"/>
                        </a:lnTo>
                        <a:cubicBezTo>
                          <a:pt x="1972" y="4363"/>
                          <a:pt x="2017" y="4354"/>
                          <a:pt x="2053" y="4337"/>
                        </a:cubicBezTo>
                        <a:lnTo>
                          <a:pt x="2053" y="4337"/>
                        </a:lnTo>
                        <a:cubicBezTo>
                          <a:pt x="2071" y="4337"/>
                          <a:pt x="2080" y="4319"/>
                          <a:pt x="2071" y="4301"/>
                        </a:cubicBezTo>
                        <a:lnTo>
                          <a:pt x="2071" y="4301"/>
                        </a:lnTo>
                        <a:cubicBezTo>
                          <a:pt x="2071" y="4283"/>
                          <a:pt x="2053" y="4274"/>
                          <a:pt x="2035" y="4283"/>
                        </a:cubicBezTo>
                        <a:lnTo>
                          <a:pt x="2035" y="4283"/>
                        </a:lnTo>
                        <a:cubicBezTo>
                          <a:pt x="1937" y="4319"/>
                          <a:pt x="1830" y="4301"/>
                          <a:pt x="1749" y="4238"/>
                        </a:cubicBezTo>
                        <a:lnTo>
                          <a:pt x="1749" y="4238"/>
                        </a:lnTo>
                        <a:cubicBezTo>
                          <a:pt x="1669" y="4194"/>
                          <a:pt x="1660" y="4122"/>
                          <a:pt x="1660" y="4024"/>
                        </a:cubicBezTo>
                        <a:lnTo>
                          <a:pt x="1660" y="4024"/>
                        </a:lnTo>
                        <a:cubicBezTo>
                          <a:pt x="1830" y="3685"/>
                          <a:pt x="2106" y="3382"/>
                          <a:pt x="2445" y="3141"/>
                        </a:cubicBezTo>
                        <a:lnTo>
                          <a:pt x="2445" y="3141"/>
                        </a:lnTo>
                        <a:lnTo>
                          <a:pt x="2445" y="3141"/>
                        </a:lnTo>
                        <a:cubicBezTo>
                          <a:pt x="2570" y="3043"/>
                          <a:pt x="2713" y="2963"/>
                          <a:pt x="2865" y="2891"/>
                        </a:cubicBezTo>
                        <a:lnTo>
                          <a:pt x="2865" y="2891"/>
                        </a:lnTo>
                        <a:cubicBezTo>
                          <a:pt x="2936" y="2856"/>
                          <a:pt x="2989" y="2811"/>
                          <a:pt x="3043" y="2766"/>
                        </a:cubicBezTo>
                        <a:lnTo>
                          <a:pt x="3043" y="2766"/>
                        </a:lnTo>
                        <a:cubicBezTo>
                          <a:pt x="3230" y="2882"/>
                          <a:pt x="3346" y="3070"/>
                          <a:pt x="3400" y="3320"/>
                        </a:cubicBezTo>
                        <a:lnTo>
                          <a:pt x="3400" y="3320"/>
                        </a:lnTo>
                        <a:cubicBezTo>
                          <a:pt x="3444" y="3560"/>
                          <a:pt x="3391" y="3819"/>
                          <a:pt x="3248" y="4015"/>
                        </a:cubicBezTo>
                        <a:lnTo>
                          <a:pt x="3248" y="4015"/>
                        </a:lnTo>
                        <a:cubicBezTo>
                          <a:pt x="3186" y="4105"/>
                          <a:pt x="3114" y="4176"/>
                          <a:pt x="3043" y="4247"/>
                        </a:cubicBezTo>
                        <a:lnTo>
                          <a:pt x="3043" y="4247"/>
                        </a:lnTo>
                        <a:cubicBezTo>
                          <a:pt x="2998" y="4292"/>
                          <a:pt x="2954" y="4337"/>
                          <a:pt x="2909" y="4390"/>
                        </a:cubicBezTo>
                        <a:lnTo>
                          <a:pt x="2909" y="4390"/>
                        </a:lnTo>
                        <a:cubicBezTo>
                          <a:pt x="2766" y="4551"/>
                          <a:pt x="2695" y="4702"/>
                          <a:pt x="2704" y="4854"/>
                        </a:cubicBezTo>
                        <a:lnTo>
                          <a:pt x="2704" y="4854"/>
                        </a:lnTo>
                        <a:cubicBezTo>
                          <a:pt x="2704" y="4961"/>
                          <a:pt x="2758" y="5068"/>
                          <a:pt x="2838" y="5130"/>
                        </a:cubicBezTo>
                        <a:lnTo>
                          <a:pt x="2838" y="5130"/>
                        </a:lnTo>
                        <a:cubicBezTo>
                          <a:pt x="2891" y="5175"/>
                          <a:pt x="2963" y="5202"/>
                          <a:pt x="3025" y="5202"/>
                        </a:cubicBezTo>
                        <a:lnTo>
                          <a:pt x="3025" y="5202"/>
                        </a:lnTo>
                        <a:cubicBezTo>
                          <a:pt x="3034" y="5202"/>
                          <a:pt x="3043" y="5202"/>
                          <a:pt x="3061" y="5202"/>
                        </a:cubicBezTo>
                        <a:lnTo>
                          <a:pt x="3061" y="5202"/>
                        </a:lnTo>
                        <a:cubicBezTo>
                          <a:pt x="3079" y="5202"/>
                          <a:pt x="3088" y="5184"/>
                          <a:pt x="3088" y="5166"/>
                        </a:cubicBezTo>
                        <a:lnTo>
                          <a:pt x="3088" y="5166"/>
                        </a:lnTo>
                        <a:cubicBezTo>
                          <a:pt x="3079" y="5148"/>
                          <a:pt x="3070" y="5139"/>
                          <a:pt x="3052" y="5139"/>
                        </a:cubicBezTo>
                        <a:lnTo>
                          <a:pt x="3052" y="5139"/>
                        </a:lnTo>
                        <a:cubicBezTo>
                          <a:pt x="2989" y="5148"/>
                          <a:pt x="2927" y="5130"/>
                          <a:pt x="2882" y="5086"/>
                        </a:cubicBezTo>
                        <a:lnTo>
                          <a:pt x="2882" y="5086"/>
                        </a:lnTo>
                        <a:cubicBezTo>
                          <a:pt x="2811" y="5023"/>
                          <a:pt x="2766" y="4943"/>
                          <a:pt x="2766" y="4854"/>
                        </a:cubicBezTo>
                        <a:lnTo>
                          <a:pt x="2766" y="4854"/>
                        </a:lnTo>
                        <a:cubicBezTo>
                          <a:pt x="2758" y="4720"/>
                          <a:pt x="2820" y="4577"/>
                          <a:pt x="2954" y="4426"/>
                        </a:cubicBezTo>
                        <a:lnTo>
                          <a:pt x="2954" y="4426"/>
                        </a:lnTo>
                        <a:cubicBezTo>
                          <a:pt x="2998" y="4381"/>
                          <a:pt x="3043" y="4337"/>
                          <a:pt x="3088" y="4292"/>
                        </a:cubicBezTo>
                        <a:lnTo>
                          <a:pt x="3088" y="4292"/>
                        </a:lnTo>
                        <a:cubicBezTo>
                          <a:pt x="3159" y="4221"/>
                          <a:pt x="3239" y="4140"/>
                          <a:pt x="3302" y="4060"/>
                        </a:cubicBezTo>
                        <a:lnTo>
                          <a:pt x="3302" y="4060"/>
                        </a:lnTo>
                        <a:cubicBezTo>
                          <a:pt x="3453" y="3846"/>
                          <a:pt x="3516" y="3560"/>
                          <a:pt x="3462" y="3302"/>
                        </a:cubicBezTo>
                        <a:lnTo>
                          <a:pt x="3462" y="3302"/>
                        </a:lnTo>
                        <a:cubicBezTo>
                          <a:pt x="3409" y="3043"/>
                          <a:pt x="3284" y="2847"/>
                          <a:pt x="3088" y="2722"/>
                        </a:cubicBezTo>
                        <a:lnTo>
                          <a:pt x="3088" y="2722"/>
                        </a:lnTo>
                        <a:cubicBezTo>
                          <a:pt x="3168" y="2633"/>
                          <a:pt x="3230" y="2526"/>
                          <a:pt x="3293" y="2418"/>
                        </a:cubicBezTo>
                        <a:lnTo>
                          <a:pt x="3293" y="2418"/>
                        </a:lnTo>
                        <a:cubicBezTo>
                          <a:pt x="3364" y="2294"/>
                          <a:pt x="3436" y="2169"/>
                          <a:pt x="3543" y="2053"/>
                        </a:cubicBezTo>
                        <a:lnTo>
                          <a:pt x="3543" y="2053"/>
                        </a:lnTo>
                        <a:cubicBezTo>
                          <a:pt x="3596" y="2008"/>
                          <a:pt x="3659" y="1964"/>
                          <a:pt x="3730" y="1919"/>
                        </a:cubicBezTo>
                        <a:lnTo>
                          <a:pt x="3730" y="1919"/>
                        </a:lnTo>
                        <a:cubicBezTo>
                          <a:pt x="3855" y="1910"/>
                          <a:pt x="3980" y="1972"/>
                          <a:pt x="4042" y="2017"/>
                        </a:cubicBezTo>
                        <a:lnTo>
                          <a:pt x="4042" y="2017"/>
                        </a:lnTo>
                        <a:cubicBezTo>
                          <a:pt x="4399" y="2240"/>
                          <a:pt x="4595" y="2659"/>
                          <a:pt x="4551" y="3070"/>
                        </a:cubicBezTo>
                        <a:lnTo>
                          <a:pt x="4551" y="3070"/>
                        </a:lnTo>
                        <a:cubicBezTo>
                          <a:pt x="4551" y="3079"/>
                          <a:pt x="4560" y="3096"/>
                          <a:pt x="4568" y="3096"/>
                        </a:cubicBezTo>
                        <a:lnTo>
                          <a:pt x="4568" y="3096"/>
                        </a:lnTo>
                        <a:cubicBezTo>
                          <a:pt x="4577" y="3105"/>
                          <a:pt x="4577" y="3105"/>
                          <a:pt x="4586" y="3105"/>
                        </a:cubicBezTo>
                        <a:lnTo>
                          <a:pt x="4586" y="3105"/>
                        </a:lnTo>
                        <a:cubicBezTo>
                          <a:pt x="4586" y="3105"/>
                          <a:pt x="4595" y="3105"/>
                          <a:pt x="4604" y="3096"/>
                        </a:cubicBezTo>
                        <a:lnTo>
                          <a:pt x="4604" y="3096"/>
                        </a:lnTo>
                        <a:lnTo>
                          <a:pt x="4667" y="3061"/>
                        </a:lnTo>
                        <a:cubicBezTo>
                          <a:pt x="4676" y="3052"/>
                          <a:pt x="4684" y="3034"/>
                          <a:pt x="4676" y="3016"/>
                        </a:cubicBezTo>
                        <a:lnTo>
                          <a:pt x="4676" y="3016"/>
                        </a:lnTo>
                        <a:cubicBezTo>
                          <a:pt x="4667" y="2998"/>
                          <a:pt x="4640" y="2998"/>
                          <a:pt x="4631" y="3007"/>
                        </a:cubicBezTo>
                        <a:lnTo>
                          <a:pt x="4631" y="3007"/>
                        </a:lnTo>
                        <a:lnTo>
                          <a:pt x="4622" y="3007"/>
                        </a:lnTo>
                        <a:cubicBezTo>
                          <a:pt x="4640" y="2597"/>
                          <a:pt x="4426" y="2187"/>
                          <a:pt x="4078" y="1964"/>
                        </a:cubicBezTo>
                        <a:lnTo>
                          <a:pt x="4078" y="1964"/>
                        </a:lnTo>
                        <a:cubicBezTo>
                          <a:pt x="3998" y="1910"/>
                          <a:pt x="3917" y="1883"/>
                          <a:pt x="3837" y="1865"/>
                        </a:cubicBezTo>
                        <a:lnTo>
                          <a:pt x="3837" y="1865"/>
                        </a:lnTo>
                        <a:cubicBezTo>
                          <a:pt x="3935" y="1821"/>
                          <a:pt x="4033" y="1776"/>
                          <a:pt x="4140" y="1732"/>
                        </a:cubicBezTo>
                        <a:lnTo>
                          <a:pt x="4140" y="1732"/>
                        </a:lnTo>
                        <a:cubicBezTo>
                          <a:pt x="4310" y="1669"/>
                          <a:pt x="4470" y="1598"/>
                          <a:pt x="4595" y="1517"/>
                        </a:cubicBezTo>
                        <a:lnTo>
                          <a:pt x="4595" y="1517"/>
                        </a:lnTo>
                        <a:cubicBezTo>
                          <a:pt x="4747" y="1410"/>
                          <a:pt x="4943" y="1357"/>
                          <a:pt x="5175" y="1357"/>
                        </a:cubicBezTo>
                        <a:lnTo>
                          <a:pt x="5175" y="1357"/>
                        </a:lnTo>
                        <a:cubicBezTo>
                          <a:pt x="5273" y="1357"/>
                          <a:pt x="5371" y="1366"/>
                          <a:pt x="5478" y="1384"/>
                        </a:cubicBezTo>
                        <a:lnTo>
                          <a:pt x="5478" y="1384"/>
                        </a:lnTo>
                        <a:cubicBezTo>
                          <a:pt x="5273" y="1491"/>
                          <a:pt x="5122" y="1705"/>
                          <a:pt x="5113" y="1937"/>
                        </a:cubicBezTo>
                        <a:lnTo>
                          <a:pt x="5113" y="1937"/>
                        </a:lnTo>
                        <a:cubicBezTo>
                          <a:pt x="5113" y="1955"/>
                          <a:pt x="5122" y="1972"/>
                          <a:pt x="5139" y="1972"/>
                        </a:cubicBezTo>
                        <a:lnTo>
                          <a:pt x="5139" y="1972"/>
                        </a:lnTo>
                        <a:lnTo>
                          <a:pt x="5202" y="1981"/>
                        </a:lnTo>
                        <a:cubicBezTo>
                          <a:pt x="5211" y="1981"/>
                          <a:pt x="5211" y="1981"/>
                          <a:pt x="5211" y="1981"/>
                        </a:cubicBezTo>
                        <a:lnTo>
                          <a:pt x="5211" y="1981"/>
                        </a:lnTo>
                        <a:cubicBezTo>
                          <a:pt x="5229" y="1981"/>
                          <a:pt x="5238" y="1972"/>
                          <a:pt x="5238" y="1955"/>
                        </a:cubicBezTo>
                        <a:lnTo>
                          <a:pt x="5238" y="1955"/>
                        </a:lnTo>
                        <a:cubicBezTo>
                          <a:pt x="5246" y="1937"/>
                          <a:pt x="5229" y="1919"/>
                          <a:pt x="5211" y="1919"/>
                        </a:cubicBezTo>
                        <a:lnTo>
                          <a:pt x="5211" y="1919"/>
                        </a:lnTo>
                        <a:lnTo>
                          <a:pt x="5175" y="1910"/>
                        </a:lnTo>
                        <a:cubicBezTo>
                          <a:pt x="5193" y="1714"/>
                          <a:pt x="5336" y="1517"/>
                          <a:pt x="5514" y="1437"/>
                        </a:cubicBezTo>
                        <a:lnTo>
                          <a:pt x="5514" y="1437"/>
                        </a:lnTo>
                        <a:cubicBezTo>
                          <a:pt x="5532" y="1428"/>
                          <a:pt x="5541" y="1410"/>
                          <a:pt x="5532" y="1393"/>
                        </a:cubicBezTo>
                        <a:lnTo>
                          <a:pt x="5532" y="1393"/>
                        </a:lnTo>
                        <a:cubicBezTo>
                          <a:pt x="5559" y="1401"/>
                          <a:pt x="5585" y="1401"/>
                          <a:pt x="5621" y="1410"/>
                        </a:cubicBezTo>
                        <a:lnTo>
                          <a:pt x="5621" y="1410"/>
                        </a:lnTo>
                        <a:cubicBezTo>
                          <a:pt x="5826" y="1455"/>
                          <a:pt x="6049" y="1375"/>
                          <a:pt x="6272" y="1294"/>
                        </a:cubicBezTo>
                        <a:lnTo>
                          <a:pt x="6272" y="1294"/>
                        </a:lnTo>
                        <a:cubicBezTo>
                          <a:pt x="6371" y="1250"/>
                          <a:pt x="6469" y="1214"/>
                          <a:pt x="6576" y="1187"/>
                        </a:cubicBezTo>
                        <a:lnTo>
                          <a:pt x="6576" y="1187"/>
                        </a:lnTo>
                        <a:cubicBezTo>
                          <a:pt x="6567" y="1205"/>
                          <a:pt x="6558" y="1214"/>
                          <a:pt x="6558" y="1223"/>
                        </a:cubicBezTo>
                        <a:lnTo>
                          <a:pt x="6558" y="1223"/>
                        </a:lnTo>
                        <a:cubicBezTo>
                          <a:pt x="6522" y="1294"/>
                          <a:pt x="6602" y="1535"/>
                          <a:pt x="6656" y="1589"/>
                        </a:cubicBezTo>
                        <a:lnTo>
                          <a:pt x="6656" y="1589"/>
                        </a:lnTo>
                        <a:cubicBezTo>
                          <a:pt x="6656" y="1589"/>
                          <a:pt x="6665" y="1598"/>
                          <a:pt x="6674" y="1598"/>
                        </a:cubicBezTo>
                        <a:lnTo>
                          <a:pt x="6674" y="1598"/>
                        </a:lnTo>
                        <a:cubicBezTo>
                          <a:pt x="6683" y="1598"/>
                          <a:pt x="6692" y="1589"/>
                          <a:pt x="6701" y="1589"/>
                        </a:cubicBezTo>
                      </a:path>
                    </a:pathLst>
                  </a:custGeom>
                  <a:solidFill>
                    <a:schemeClr val="dk2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91440" bIns="91440" anchor="ctr">
                    <a:noAutofit/>
                  </a:bodyPr>
                  <a:p>
                    <a:endParaRPr b="0" lang="en-US" sz="1400" strike="noStrike" u="none">
                      <a:solidFill>
                        <a:srgbClr val="000000"/>
                      </a:solidFill>
                      <a:uFillTx/>
                      <a:latin typeface="Arial"/>
                      <a:ea typeface="Arial"/>
                    </a:endParaRPr>
                  </a:p>
                </p:txBody>
              </p:sp>
            </p:grpSp>
            <p:sp>
              <p:nvSpPr>
                <p:cNvPr id="320" name="Google Shape;449;p33"/>
                <p:cNvSpPr/>
                <p:nvPr/>
              </p:nvSpPr>
              <p:spPr>
                <a:xfrm>
                  <a:off x="1069200" y="1310760"/>
                  <a:ext cx="1724400" cy="1339920"/>
                </a:xfrm>
                <a:custGeom>
                  <a:avLst/>
                  <a:gdLst>
                    <a:gd name="textAreaLeft" fmla="*/ 0 w 1724400"/>
                    <a:gd name="textAreaRight" fmla="*/ 1724760 w 1724400"/>
                    <a:gd name="textAreaTop" fmla="*/ 0 h 1339920"/>
                    <a:gd name="textAreaBottom" fmla="*/ 1340280 h 1339920"/>
                  </a:gdLst>
                  <a:ahLst/>
                  <a:rect l="textAreaLeft" t="textAreaTop" r="textAreaRight" b="textAreaBottom"/>
                  <a:pathLst>
                    <a:path w="11437" h="8886">
                      <a:moveTo>
                        <a:pt x="2855" y="18"/>
                      </a:moveTo>
                      <a:lnTo>
                        <a:pt x="2061" y="1223"/>
                      </a:lnTo>
                      <a:cubicBezTo>
                        <a:pt x="2052" y="1223"/>
                        <a:pt x="2043" y="1223"/>
                        <a:pt x="2034" y="1223"/>
                      </a:cubicBezTo>
                      <a:lnTo>
                        <a:pt x="2034" y="1223"/>
                      </a:lnTo>
                      <a:cubicBezTo>
                        <a:pt x="1981" y="1223"/>
                        <a:pt x="1936" y="1267"/>
                        <a:pt x="1936" y="1321"/>
                      </a:cubicBezTo>
                      <a:lnTo>
                        <a:pt x="1936" y="1321"/>
                      </a:lnTo>
                      <a:cubicBezTo>
                        <a:pt x="1936" y="1339"/>
                        <a:pt x="1945" y="1357"/>
                        <a:pt x="1954" y="1365"/>
                      </a:cubicBezTo>
                      <a:lnTo>
                        <a:pt x="1954" y="1365"/>
                      </a:lnTo>
                      <a:lnTo>
                        <a:pt x="437" y="2900"/>
                      </a:lnTo>
                      <a:cubicBezTo>
                        <a:pt x="428" y="2900"/>
                        <a:pt x="411" y="2900"/>
                        <a:pt x="402" y="2900"/>
                      </a:cubicBezTo>
                      <a:lnTo>
                        <a:pt x="402" y="2900"/>
                      </a:lnTo>
                      <a:cubicBezTo>
                        <a:pt x="348" y="2900"/>
                        <a:pt x="303" y="2944"/>
                        <a:pt x="303" y="2998"/>
                      </a:cubicBezTo>
                      <a:lnTo>
                        <a:pt x="303" y="2998"/>
                      </a:lnTo>
                      <a:cubicBezTo>
                        <a:pt x="303" y="3034"/>
                        <a:pt x="321" y="3060"/>
                        <a:pt x="357" y="3078"/>
                      </a:cubicBezTo>
                      <a:lnTo>
                        <a:pt x="357" y="3078"/>
                      </a:lnTo>
                      <a:lnTo>
                        <a:pt x="63" y="4827"/>
                      </a:lnTo>
                      <a:cubicBezTo>
                        <a:pt x="27" y="4845"/>
                        <a:pt x="0" y="4880"/>
                        <a:pt x="0" y="4925"/>
                      </a:cubicBezTo>
                      <a:lnTo>
                        <a:pt x="0" y="4925"/>
                      </a:lnTo>
                      <a:cubicBezTo>
                        <a:pt x="0" y="4970"/>
                        <a:pt x="36" y="5014"/>
                        <a:pt x="89" y="5023"/>
                      </a:cubicBezTo>
                      <a:lnTo>
                        <a:pt x="89" y="5023"/>
                      </a:lnTo>
                      <a:lnTo>
                        <a:pt x="660" y="6227"/>
                      </a:lnTo>
                      <a:cubicBezTo>
                        <a:pt x="634" y="6245"/>
                        <a:pt x="625" y="6272"/>
                        <a:pt x="625" y="6308"/>
                      </a:cubicBezTo>
                      <a:lnTo>
                        <a:pt x="625" y="6308"/>
                      </a:lnTo>
                      <a:cubicBezTo>
                        <a:pt x="625" y="6361"/>
                        <a:pt x="669" y="6406"/>
                        <a:pt x="723" y="6406"/>
                      </a:cubicBezTo>
                      <a:lnTo>
                        <a:pt x="723" y="6406"/>
                      </a:lnTo>
                      <a:cubicBezTo>
                        <a:pt x="741" y="6406"/>
                        <a:pt x="758" y="6397"/>
                        <a:pt x="767" y="6388"/>
                      </a:cubicBezTo>
                      <a:lnTo>
                        <a:pt x="767" y="6388"/>
                      </a:lnTo>
                      <a:cubicBezTo>
                        <a:pt x="1338" y="6745"/>
                        <a:pt x="2177" y="7280"/>
                        <a:pt x="2409" y="7467"/>
                      </a:cubicBezTo>
                      <a:lnTo>
                        <a:pt x="2409" y="7467"/>
                      </a:lnTo>
                      <a:cubicBezTo>
                        <a:pt x="2400" y="7476"/>
                        <a:pt x="2400" y="7494"/>
                        <a:pt x="2400" y="7512"/>
                      </a:cubicBezTo>
                      <a:lnTo>
                        <a:pt x="2400" y="7512"/>
                      </a:lnTo>
                      <a:cubicBezTo>
                        <a:pt x="2400" y="7566"/>
                        <a:pt x="2445" y="7610"/>
                        <a:pt x="2498" y="7610"/>
                      </a:cubicBezTo>
                      <a:lnTo>
                        <a:pt x="2498" y="7610"/>
                      </a:lnTo>
                      <a:cubicBezTo>
                        <a:pt x="2525" y="7610"/>
                        <a:pt x="2552" y="7592"/>
                        <a:pt x="2569" y="7574"/>
                      </a:cubicBezTo>
                      <a:lnTo>
                        <a:pt x="2569" y="7574"/>
                      </a:lnTo>
                      <a:lnTo>
                        <a:pt x="3934" y="8065"/>
                      </a:lnTo>
                      <a:cubicBezTo>
                        <a:pt x="3943" y="8119"/>
                        <a:pt x="3979" y="8163"/>
                        <a:pt x="4032" y="8163"/>
                      </a:cubicBezTo>
                      <a:lnTo>
                        <a:pt x="4032" y="8163"/>
                      </a:lnTo>
                      <a:cubicBezTo>
                        <a:pt x="4068" y="8163"/>
                        <a:pt x="4095" y="8145"/>
                        <a:pt x="4113" y="8128"/>
                      </a:cubicBezTo>
                      <a:lnTo>
                        <a:pt x="4113" y="812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cubicBezTo>
                        <a:pt x="5915" y="8841"/>
                        <a:pt x="5959" y="8886"/>
                        <a:pt x="6013" y="8886"/>
                      </a:cubicBezTo>
                      <a:lnTo>
                        <a:pt x="6013" y="8886"/>
                      </a:lnTo>
                      <a:cubicBezTo>
                        <a:pt x="6075" y="8886"/>
                        <a:pt x="6120" y="8841"/>
                        <a:pt x="6120" y="8788"/>
                      </a:cubicBezTo>
                      <a:lnTo>
                        <a:pt x="6120" y="8788"/>
                      </a:lnTo>
                      <a:cubicBezTo>
                        <a:pt x="6120" y="8779"/>
                        <a:pt x="6111" y="8770"/>
                        <a:pt x="6111" y="8761"/>
                      </a:cubicBezTo>
                      <a:lnTo>
                        <a:pt x="6111" y="8761"/>
                      </a:lnTo>
                      <a:lnTo>
                        <a:pt x="8636" y="6861"/>
                      </a:lnTo>
                      <a:cubicBezTo>
                        <a:pt x="8645" y="6870"/>
                        <a:pt x="8671" y="6879"/>
                        <a:pt x="8689" y="6879"/>
                      </a:cubicBezTo>
                      <a:lnTo>
                        <a:pt x="8689" y="6879"/>
                      </a:lnTo>
                      <a:cubicBezTo>
                        <a:pt x="8743" y="6879"/>
                        <a:pt x="8787" y="6834"/>
                        <a:pt x="8787" y="6780"/>
                      </a:cubicBezTo>
                      <a:lnTo>
                        <a:pt x="8787" y="6780"/>
                      </a:lnTo>
                      <a:cubicBezTo>
                        <a:pt x="8787" y="6763"/>
                        <a:pt x="8787" y="6754"/>
                        <a:pt x="8778" y="6736"/>
                      </a:cubicBezTo>
                      <a:lnTo>
                        <a:pt x="8778" y="6736"/>
                      </a:lnTo>
                      <a:lnTo>
                        <a:pt x="10438" y="5210"/>
                      </a:lnTo>
                      <a:cubicBezTo>
                        <a:pt x="10447" y="5219"/>
                        <a:pt x="10465" y="5228"/>
                        <a:pt x="10482" y="5228"/>
                      </a:cubicBezTo>
                      <a:lnTo>
                        <a:pt x="10482" y="5228"/>
                      </a:lnTo>
                      <a:cubicBezTo>
                        <a:pt x="10536" y="5228"/>
                        <a:pt x="10580" y="5184"/>
                        <a:pt x="10580" y="5130"/>
                      </a:cubicBezTo>
                      <a:lnTo>
                        <a:pt x="10580" y="5130"/>
                      </a:lnTo>
                      <a:cubicBezTo>
                        <a:pt x="10580" y="5103"/>
                        <a:pt x="10572" y="5077"/>
                        <a:pt x="10554" y="5059"/>
                      </a:cubicBezTo>
                      <a:lnTo>
                        <a:pt x="10554" y="5059"/>
                      </a:lnTo>
                      <a:lnTo>
                        <a:pt x="11330" y="3506"/>
                      </a:lnTo>
                      <a:cubicBezTo>
                        <a:pt x="11330" y="3506"/>
                        <a:pt x="11330" y="3506"/>
                        <a:pt x="11339" y="3506"/>
                      </a:cubicBezTo>
                      <a:lnTo>
                        <a:pt x="11339" y="3506"/>
                      </a:lnTo>
                      <a:cubicBezTo>
                        <a:pt x="11392" y="3506"/>
                        <a:pt x="11437" y="3462"/>
                        <a:pt x="11437" y="3408"/>
                      </a:cubicBezTo>
                      <a:lnTo>
                        <a:pt x="11437" y="3408"/>
                      </a:lnTo>
                      <a:cubicBezTo>
                        <a:pt x="11437" y="3364"/>
                        <a:pt x="11410" y="3328"/>
                        <a:pt x="11374" y="3310"/>
                      </a:cubicBezTo>
                      <a:lnTo>
                        <a:pt x="11374" y="3310"/>
                      </a:lnTo>
                      <a:cubicBezTo>
                        <a:pt x="11321" y="3052"/>
                        <a:pt x="11053" y="2418"/>
                        <a:pt x="10812" y="1856"/>
                      </a:cubicBezTo>
                      <a:lnTo>
                        <a:pt x="10812" y="1856"/>
                      </a:lnTo>
                      <a:cubicBezTo>
                        <a:pt x="10830" y="1838"/>
                        <a:pt x="10839" y="1811"/>
                        <a:pt x="10839" y="1785"/>
                      </a:cubicBezTo>
                      <a:lnTo>
                        <a:pt x="10839" y="1785"/>
                      </a:lnTo>
                      <a:cubicBezTo>
                        <a:pt x="10839" y="1731"/>
                        <a:pt x="10795" y="1687"/>
                        <a:pt x="10741" y="1687"/>
                      </a:cubicBezTo>
                      <a:lnTo>
                        <a:pt x="10741" y="1687"/>
                      </a:lnTo>
                      <a:cubicBezTo>
                        <a:pt x="10723" y="1687"/>
                        <a:pt x="10705" y="1696"/>
                        <a:pt x="10688" y="1704"/>
                      </a:cubicBezTo>
                      <a:lnTo>
                        <a:pt x="10688" y="1704"/>
                      </a:lnTo>
                      <a:lnTo>
                        <a:pt x="8877" y="536"/>
                      </a:lnTo>
                      <a:cubicBezTo>
                        <a:pt x="8877" y="527"/>
                        <a:pt x="8886" y="518"/>
                        <a:pt x="8886" y="509"/>
                      </a:cubicBezTo>
                      <a:lnTo>
                        <a:pt x="8886" y="509"/>
                      </a:lnTo>
                      <a:cubicBezTo>
                        <a:pt x="8886" y="456"/>
                        <a:pt x="8841" y="411"/>
                        <a:pt x="8778" y="411"/>
                      </a:cubicBezTo>
                      <a:lnTo>
                        <a:pt x="8778" y="411"/>
                      </a:lnTo>
                      <a:cubicBezTo>
                        <a:pt x="8752" y="411"/>
                        <a:pt x="8716" y="429"/>
                        <a:pt x="8698" y="456"/>
                      </a:cubicBezTo>
                      <a:lnTo>
                        <a:pt x="8698" y="456"/>
                      </a:lnTo>
                      <a:lnTo>
                        <a:pt x="7440" y="143"/>
                      </a:lnTo>
                      <a:cubicBezTo>
                        <a:pt x="7431" y="99"/>
                        <a:pt x="7387" y="63"/>
                        <a:pt x="7342" y="63"/>
                      </a:cubicBezTo>
                      <a:lnTo>
                        <a:pt x="7342" y="63"/>
                      </a:lnTo>
                      <a:cubicBezTo>
                        <a:pt x="7298" y="63"/>
                        <a:pt x="7262" y="90"/>
                        <a:pt x="7253" y="125"/>
                      </a:cubicBezTo>
                      <a:lnTo>
                        <a:pt x="7253" y="125"/>
                      </a:lnTo>
                      <a:cubicBezTo>
                        <a:pt x="7083" y="117"/>
                        <a:pt x="6736" y="117"/>
                        <a:pt x="5977" y="117"/>
                      </a:cubicBezTo>
                      <a:lnTo>
                        <a:pt x="5977" y="117"/>
                      </a:lnTo>
                      <a:cubicBezTo>
                        <a:pt x="5460" y="125"/>
                        <a:pt x="4942" y="125"/>
                        <a:pt x="4719" y="125"/>
                      </a:cubicBezTo>
                      <a:lnTo>
                        <a:pt x="4719" y="125"/>
                      </a:lnTo>
                      <a:cubicBezTo>
                        <a:pt x="4702" y="99"/>
                        <a:pt x="4666" y="81"/>
                        <a:pt x="4630" y="81"/>
                      </a:cubicBezTo>
                      <a:lnTo>
                        <a:pt x="4630" y="81"/>
                      </a:lnTo>
                      <a:cubicBezTo>
                        <a:pt x="4594" y="81"/>
                        <a:pt x="4568" y="99"/>
                        <a:pt x="4550" y="125"/>
                      </a:cubicBezTo>
                      <a:lnTo>
                        <a:pt x="4550" y="125"/>
                      </a:lnTo>
                      <a:lnTo>
                        <a:pt x="2891" y="1"/>
                      </a:lnTo>
                      <a:cubicBezTo>
                        <a:pt x="2891" y="1"/>
                        <a:pt x="2882" y="1"/>
                        <a:pt x="2882" y="1"/>
                      </a:cubicBezTo>
                      <a:lnTo>
                        <a:pt x="2882" y="1"/>
                      </a:lnTo>
                      <a:cubicBezTo>
                        <a:pt x="2873" y="1"/>
                        <a:pt x="2864" y="9"/>
                        <a:pt x="2855" y="18"/>
                      </a:cubicBezTo>
                      <a:moveTo>
                        <a:pt x="2132" y="1330"/>
                      </a:moveTo>
                      <a:cubicBezTo>
                        <a:pt x="2132" y="1330"/>
                        <a:pt x="2132" y="1330"/>
                        <a:pt x="2132" y="1321"/>
                      </a:cubicBezTo>
                      <a:lnTo>
                        <a:pt x="2132" y="1321"/>
                      </a:lnTo>
                      <a:cubicBezTo>
                        <a:pt x="2132" y="1303"/>
                        <a:pt x="2123" y="1276"/>
                        <a:pt x="2114" y="1258"/>
                      </a:cubicBezTo>
                      <a:lnTo>
                        <a:pt x="2114" y="1258"/>
                      </a:lnTo>
                      <a:lnTo>
                        <a:pt x="2899" y="63"/>
                      </a:lnTo>
                      <a:lnTo>
                        <a:pt x="4532" y="188"/>
                      </a:lnTo>
                      <a:cubicBezTo>
                        <a:pt x="4541" y="232"/>
                        <a:pt x="4586" y="277"/>
                        <a:pt x="4630" y="277"/>
                      </a:cubicBezTo>
                      <a:lnTo>
                        <a:pt x="4630" y="277"/>
                      </a:lnTo>
                      <a:lnTo>
                        <a:pt x="5719" y="2088"/>
                      </a:lnTo>
                      <a:cubicBezTo>
                        <a:pt x="5710" y="2097"/>
                        <a:pt x="5701" y="2106"/>
                        <a:pt x="5701" y="2115"/>
                      </a:cubicBezTo>
                      <a:lnTo>
                        <a:pt x="5701" y="2115"/>
                      </a:lnTo>
                      <a:lnTo>
                        <a:pt x="4755" y="2008"/>
                      </a:lnTo>
                      <a:cubicBezTo>
                        <a:pt x="4746" y="1963"/>
                        <a:pt x="4710" y="1936"/>
                        <a:pt x="4666" y="1936"/>
                      </a:cubicBezTo>
                      <a:lnTo>
                        <a:pt x="4666" y="1936"/>
                      </a:lnTo>
                      <a:cubicBezTo>
                        <a:pt x="4630" y="1936"/>
                        <a:pt x="4594" y="1945"/>
                        <a:pt x="4577" y="1972"/>
                      </a:cubicBezTo>
                      <a:lnTo>
                        <a:pt x="4577" y="1972"/>
                      </a:lnTo>
                      <a:close/>
                      <a:moveTo>
                        <a:pt x="4764" y="188"/>
                      </a:moveTo>
                      <a:cubicBezTo>
                        <a:pt x="5674" y="179"/>
                        <a:pt x="6869" y="179"/>
                        <a:pt x="7244" y="188"/>
                      </a:cubicBezTo>
                      <a:lnTo>
                        <a:pt x="7244" y="188"/>
                      </a:lnTo>
                      <a:cubicBezTo>
                        <a:pt x="7253" y="215"/>
                        <a:pt x="7271" y="232"/>
                        <a:pt x="7298" y="250"/>
                      </a:cubicBezTo>
                      <a:lnTo>
                        <a:pt x="7298" y="250"/>
                      </a:lnTo>
                      <a:cubicBezTo>
                        <a:pt x="7244" y="384"/>
                        <a:pt x="7155" y="634"/>
                        <a:pt x="7039" y="1000"/>
                      </a:cubicBezTo>
                      <a:lnTo>
                        <a:pt x="7039" y="1000"/>
                      </a:lnTo>
                      <a:cubicBezTo>
                        <a:pt x="7012" y="1000"/>
                        <a:pt x="6985" y="1018"/>
                        <a:pt x="6967" y="1035"/>
                      </a:cubicBezTo>
                      <a:lnTo>
                        <a:pt x="6967" y="1035"/>
                      </a:lnTo>
                      <a:close/>
                      <a:moveTo>
                        <a:pt x="7449" y="3132"/>
                      </a:moveTo>
                      <a:lnTo>
                        <a:pt x="7092" y="1187"/>
                      </a:lnTo>
                      <a:cubicBezTo>
                        <a:pt x="7119" y="1169"/>
                        <a:pt x="7146" y="1134"/>
                        <a:pt x="7146" y="1098"/>
                      </a:cubicBezTo>
                      <a:lnTo>
                        <a:pt x="7146" y="1098"/>
                      </a:lnTo>
                      <a:cubicBezTo>
                        <a:pt x="7146" y="1062"/>
                        <a:pt x="7128" y="1035"/>
                        <a:pt x="7101" y="1018"/>
                      </a:cubicBezTo>
                      <a:lnTo>
                        <a:pt x="7101" y="1018"/>
                      </a:lnTo>
                      <a:cubicBezTo>
                        <a:pt x="7191" y="750"/>
                        <a:pt x="7298" y="411"/>
                        <a:pt x="7351" y="259"/>
                      </a:cubicBezTo>
                      <a:lnTo>
                        <a:pt x="7351" y="259"/>
                      </a:lnTo>
                      <a:cubicBezTo>
                        <a:pt x="7387" y="250"/>
                        <a:pt x="7414" y="232"/>
                        <a:pt x="7422" y="206"/>
                      </a:cubicBezTo>
                      <a:lnTo>
                        <a:pt x="7422" y="206"/>
                      </a:lnTo>
                      <a:lnTo>
                        <a:pt x="8680" y="518"/>
                      </a:lnTo>
                      <a:cubicBezTo>
                        <a:pt x="8689" y="563"/>
                        <a:pt x="8725" y="598"/>
                        <a:pt x="8770" y="607"/>
                      </a:cubicBezTo>
                      <a:lnTo>
                        <a:pt x="8770" y="607"/>
                      </a:lnTo>
                      <a:lnTo>
                        <a:pt x="8912" y="1535"/>
                      </a:lnTo>
                      <a:cubicBezTo>
                        <a:pt x="8886" y="1553"/>
                        <a:pt x="8868" y="1580"/>
                        <a:pt x="8868" y="1615"/>
                      </a:cubicBezTo>
                      <a:lnTo>
                        <a:pt x="8868" y="1615"/>
                      </a:lnTo>
                      <a:cubicBezTo>
                        <a:pt x="8868" y="1633"/>
                        <a:pt x="8868" y="1651"/>
                        <a:pt x="8877" y="1660"/>
                      </a:cubicBezTo>
                      <a:lnTo>
                        <a:pt x="8877" y="1660"/>
                      </a:lnTo>
                      <a:lnTo>
                        <a:pt x="7485" y="3141"/>
                      </a:lnTo>
                      <a:cubicBezTo>
                        <a:pt x="7476" y="3132"/>
                        <a:pt x="7467" y="3132"/>
                        <a:pt x="7449" y="3132"/>
                      </a:cubicBezTo>
                      <a:close/>
                      <a:moveTo>
                        <a:pt x="4693" y="259"/>
                      </a:moveTo>
                      <a:cubicBezTo>
                        <a:pt x="4702" y="250"/>
                        <a:pt x="4710" y="241"/>
                        <a:pt x="4710" y="232"/>
                      </a:cubicBezTo>
                      <a:lnTo>
                        <a:pt x="4710" y="232"/>
                      </a:lnTo>
                      <a:lnTo>
                        <a:pt x="6950" y="1098"/>
                      </a:lnTo>
                      <a:cubicBezTo>
                        <a:pt x="6950" y="1098"/>
                        <a:pt x="6950" y="1098"/>
                        <a:pt x="6950" y="1098"/>
                      </a:cubicBezTo>
                      <a:lnTo>
                        <a:pt x="6950" y="1098"/>
                      </a:lnTo>
                      <a:cubicBezTo>
                        <a:pt x="6950" y="1107"/>
                        <a:pt x="6950" y="1125"/>
                        <a:pt x="6950" y="1134"/>
                      </a:cubicBezTo>
                      <a:lnTo>
                        <a:pt x="6950" y="1134"/>
                      </a:lnTo>
                      <a:lnTo>
                        <a:pt x="5835" y="2070"/>
                      </a:lnTo>
                      <a:cubicBezTo>
                        <a:pt x="5826" y="2061"/>
                        <a:pt x="5808" y="2061"/>
                        <a:pt x="5790" y="2061"/>
                      </a:cubicBezTo>
                      <a:lnTo>
                        <a:pt x="5790" y="2061"/>
                      </a:lnTo>
                      <a:cubicBezTo>
                        <a:pt x="5781" y="2061"/>
                        <a:pt x="5772" y="2061"/>
                        <a:pt x="5772" y="2061"/>
                      </a:cubicBezTo>
                      <a:lnTo>
                        <a:pt x="5772" y="2061"/>
                      </a:lnTo>
                      <a:close/>
                      <a:moveTo>
                        <a:pt x="9055" y="1588"/>
                      </a:moveTo>
                      <a:cubicBezTo>
                        <a:pt x="9046" y="1553"/>
                        <a:pt x="9019" y="1526"/>
                        <a:pt x="8975" y="1517"/>
                      </a:cubicBezTo>
                      <a:lnTo>
                        <a:pt x="8975" y="1517"/>
                      </a:lnTo>
                      <a:lnTo>
                        <a:pt x="8832" y="598"/>
                      </a:lnTo>
                      <a:cubicBezTo>
                        <a:pt x="8832" y="589"/>
                        <a:pt x="8841" y="589"/>
                        <a:pt x="8841" y="589"/>
                      </a:cubicBezTo>
                      <a:lnTo>
                        <a:pt x="8841" y="589"/>
                      </a:lnTo>
                      <a:lnTo>
                        <a:pt x="10598" y="1713"/>
                      </a:lnTo>
                      <a:cubicBezTo>
                        <a:pt x="10411" y="1696"/>
                        <a:pt x="9992" y="1660"/>
                        <a:pt x="9055" y="1588"/>
                      </a:cubicBezTo>
                      <a:close/>
                      <a:moveTo>
                        <a:pt x="5888" y="2159"/>
                      </a:moveTo>
                      <a:cubicBezTo>
                        <a:pt x="5888" y="2142"/>
                        <a:pt x="5888" y="2133"/>
                        <a:pt x="5879" y="2115"/>
                      </a:cubicBezTo>
                      <a:lnTo>
                        <a:pt x="5879" y="2115"/>
                      </a:lnTo>
                      <a:lnTo>
                        <a:pt x="6994" y="1178"/>
                      </a:lnTo>
                      <a:cubicBezTo>
                        <a:pt x="7003" y="1187"/>
                        <a:pt x="7021" y="1196"/>
                        <a:pt x="7030" y="1196"/>
                      </a:cubicBezTo>
                      <a:lnTo>
                        <a:pt x="7030" y="1196"/>
                      </a:lnTo>
                      <a:lnTo>
                        <a:pt x="7396" y="3141"/>
                      </a:lnTo>
                      <a:cubicBezTo>
                        <a:pt x="7360" y="3159"/>
                        <a:pt x="7342" y="3194"/>
                        <a:pt x="7342" y="3230"/>
                      </a:cubicBezTo>
                      <a:lnTo>
                        <a:pt x="7342" y="3230"/>
                      </a:lnTo>
                      <a:cubicBezTo>
                        <a:pt x="7342" y="3230"/>
                        <a:pt x="7342" y="3239"/>
                        <a:pt x="7342" y="3239"/>
                      </a:cubicBezTo>
                      <a:lnTo>
                        <a:pt x="7342" y="3239"/>
                      </a:lnTo>
                      <a:lnTo>
                        <a:pt x="4764" y="4488"/>
                      </a:lnTo>
                      <a:cubicBezTo>
                        <a:pt x="4746" y="4479"/>
                        <a:pt x="4728" y="4470"/>
                        <a:pt x="4710" y="4470"/>
                      </a:cubicBezTo>
                      <a:lnTo>
                        <a:pt x="4710" y="4470"/>
                      </a:lnTo>
                      <a:cubicBezTo>
                        <a:pt x="4710" y="4470"/>
                        <a:pt x="4710" y="4470"/>
                        <a:pt x="4710" y="4470"/>
                      </a:cubicBezTo>
                      <a:lnTo>
                        <a:pt x="4710" y="4470"/>
                      </a:lnTo>
                      <a:lnTo>
                        <a:pt x="4728" y="4274"/>
                      </a:lnTo>
                      <a:cubicBezTo>
                        <a:pt x="4773" y="4265"/>
                        <a:pt x="4809" y="4220"/>
                        <a:pt x="4809" y="4176"/>
                      </a:cubicBezTo>
                      <a:lnTo>
                        <a:pt x="4809" y="4176"/>
                      </a:lnTo>
                      <a:cubicBezTo>
                        <a:pt x="4809" y="4149"/>
                        <a:pt x="4791" y="4122"/>
                        <a:pt x="4773" y="4104"/>
                      </a:cubicBezTo>
                      <a:lnTo>
                        <a:pt x="4773" y="4104"/>
                      </a:lnTo>
                      <a:lnTo>
                        <a:pt x="5772" y="2249"/>
                      </a:lnTo>
                      <a:cubicBezTo>
                        <a:pt x="5772" y="2258"/>
                        <a:pt x="5781" y="2258"/>
                        <a:pt x="5790" y="2258"/>
                      </a:cubicBezTo>
                      <a:lnTo>
                        <a:pt x="5790" y="2258"/>
                      </a:lnTo>
                      <a:cubicBezTo>
                        <a:pt x="5843" y="2258"/>
                        <a:pt x="5888" y="2213"/>
                        <a:pt x="5888" y="2159"/>
                      </a:cubicBezTo>
                      <a:close/>
                      <a:moveTo>
                        <a:pt x="2132" y="1392"/>
                      </a:moveTo>
                      <a:lnTo>
                        <a:pt x="4568" y="2035"/>
                      </a:lnTo>
                      <a:cubicBezTo>
                        <a:pt x="4568" y="2052"/>
                        <a:pt x="4568" y="2061"/>
                        <a:pt x="4577" y="2070"/>
                      </a:cubicBezTo>
                      <a:lnTo>
                        <a:pt x="4577" y="2070"/>
                      </a:lnTo>
                      <a:lnTo>
                        <a:pt x="3711" y="2909"/>
                      </a:lnTo>
                      <a:cubicBezTo>
                        <a:pt x="3702" y="2900"/>
                        <a:pt x="3693" y="2900"/>
                        <a:pt x="3676" y="2900"/>
                      </a:cubicBezTo>
                      <a:lnTo>
                        <a:pt x="3676" y="2900"/>
                      </a:lnTo>
                      <a:cubicBezTo>
                        <a:pt x="3667" y="2900"/>
                        <a:pt x="3649" y="2900"/>
                        <a:pt x="3640" y="2900"/>
                      </a:cubicBezTo>
                      <a:lnTo>
                        <a:pt x="3640" y="2900"/>
                      </a:lnTo>
                      <a:close/>
                      <a:moveTo>
                        <a:pt x="500" y="2998"/>
                      </a:moveTo>
                      <a:lnTo>
                        <a:pt x="500" y="2998"/>
                      </a:lnTo>
                      <a:lnTo>
                        <a:pt x="500" y="2998"/>
                      </a:lnTo>
                      <a:cubicBezTo>
                        <a:pt x="500" y="2980"/>
                        <a:pt x="500" y="2962"/>
                        <a:pt x="482" y="2944"/>
                      </a:cubicBezTo>
                      <a:lnTo>
                        <a:pt x="482" y="2944"/>
                      </a:lnTo>
                      <a:lnTo>
                        <a:pt x="1998" y="1410"/>
                      </a:lnTo>
                      <a:cubicBezTo>
                        <a:pt x="2007" y="1419"/>
                        <a:pt x="2025" y="1419"/>
                        <a:pt x="2034" y="1419"/>
                      </a:cubicBezTo>
                      <a:lnTo>
                        <a:pt x="2034" y="1419"/>
                      </a:lnTo>
                      <a:cubicBezTo>
                        <a:pt x="2043" y="1419"/>
                        <a:pt x="2052" y="1419"/>
                        <a:pt x="2061" y="1419"/>
                      </a:cubicBezTo>
                      <a:lnTo>
                        <a:pt x="2061" y="1419"/>
                      </a:lnTo>
                      <a:lnTo>
                        <a:pt x="3595" y="2944"/>
                      </a:lnTo>
                      <a:cubicBezTo>
                        <a:pt x="3586" y="2962"/>
                        <a:pt x="3577" y="2980"/>
                        <a:pt x="3577" y="2998"/>
                      </a:cubicBezTo>
                      <a:lnTo>
                        <a:pt x="3577" y="2998"/>
                      </a:lnTo>
                      <a:cubicBezTo>
                        <a:pt x="3577" y="3025"/>
                        <a:pt x="3586" y="3052"/>
                        <a:pt x="3613" y="3069"/>
                      </a:cubicBezTo>
                      <a:lnTo>
                        <a:pt x="3613" y="3069"/>
                      </a:lnTo>
                      <a:lnTo>
                        <a:pt x="3140" y="4193"/>
                      </a:lnTo>
                      <a:cubicBezTo>
                        <a:pt x="3131" y="4193"/>
                        <a:pt x="3123" y="4193"/>
                        <a:pt x="3114" y="4193"/>
                      </a:cubicBezTo>
                      <a:lnTo>
                        <a:pt x="3114" y="4193"/>
                      </a:lnTo>
                      <a:cubicBezTo>
                        <a:pt x="3105" y="4193"/>
                        <a:pt x="3087" y="4193"/>
                        <a:pt x="3078" y="4193"/>
                      </a:cubicBezTo>
                      <a:lnTo>
                        <a:pt x="3078" y="4193"/>
                      </a:lnTo>
                      <a:close/>
                      <a:moveTo>
                        <a:pt x="9055" y="1651"/>
                      </a:moveTo>
                      <a:cubicBezTo>
                        <a:pt x="9626" y="1696"/>
                        <a:pt x="10384" y="1749"/>
                        <a:pt x="10643" y="1785"/>
                      </a:cubicBezTo>
                      <a:lnTo>
                        <a:pt x="10643" y="1785"/>
                      </a:lnTo>
                      <a:lnTo>
                        <a:pt x="10643" y="1785"/>
                      </a:lnTo>
                      <a:lnTo>
                        <a:pt x="10643" y="1785"/>
                      </a:lnTo>
                      <a:cubicBezTo>
                        <a:pt x="10643" y="1811"/>
                        <a:pt x="10652" y="1838"/>
                        <a:pt x="10670" y="1856"/>
                      </a:cubicBezTo>
                      <a:lnTo>
                        <a:pt x="10670" y="1856"/>
                      </a:lnTo>
                      <a:lnTo>
                        <a:pt x="9751" y="3979"/>
                      </a:lnTo>
                      <a:cubicBezTo>
                        <a:pt x="9742" y="3979"/>
                        <a:pt x="9742" y="3979"/>
                        <a:pt x="9742" y="3979"/>
                      </a:cubicBezTo>
                      <a:lnTo>
                        <a:pt x="9742" y="3979"/>
                      </a:lnTo>
                      <a:cubicBezTo>
                        <a:pt x="9706" y="3979"/>
                        <a:pt x="9679" y="3988"/>
                        <a:pt x="9662" y="4015"/>
                      </a:cubicBezTo>
                      <a:lnTo>
                        <a:pt x="9662" y="4015"/>
                      </a:lnTo>
                      <a:lnTo>
                        <a:pt x="7538" y="3230"/>
                      </a:lnTo>
                      <a:cubicBezTo>
                        <a:pt x="7538" y="3230"/>
                        <a:pt x="7538" y="3230"/>
                        <a:pt x="7538" y="3230"/>
                      </a:cubicBezTo>
                      <a:lnTo>
                        <a:pt x="7538" y="3230"/>
                      </a:lnTo>
                      <a:cubicBezTo>
                        <a:pt x="7538" y="3212"/>
                        <a:pt x="7530" y="3194"/>
                        <a:pt x="7530" y="3185"/>
                      </a:cubicBezTo>
                      <a:lnTo>
                        <a:pt x="7530" y="3185"/>
                      </a:lnTo>
                      <a:lnTo>
                        <a:pt x="8921" y="1704"/>
                      </a:lnTo>
                      <a:cubicBezTo>
                        <a:pt x="8930" y="1713"/>
                        <a:pt x="8948" y="1713"/>
                        <a:pt x="8966" y="1713"/>
                      </a:cubicBezTo>
                      <a:lnTo>
                        <a:pt x="8966" y="1713"/>
                      </a:lnTo>
                      <a:cubicBezTo>
                        <a:pt x="9001" y="1713"/>
                        <a:pt x="9037" y="1687"/>
                        <a:pt x="9055" y="1651"/>
                      </a:cubicBezTo>
                      <a:moveTo>
                        <a:pt x="10759" y="1883"/>
                      </a:moveTo>
                      <a:cubicBezTo>
                        <a:pt x="10759" y="1883"/>
                        <a:pt x="10759" y="1883"/>
                        <a:pt x="10759" y="1883"/>
                      </a:cubicBezTo>
                      <a:lnTo>
                        <a:pt x="10759" y="1883"/>
                      </a:lnTo>
                      <a:cubicBezTo>
                        <a:pt x="10857" y="2133"/>
                        <a:pt x="11098" y="2811"/>
                        <a:pt x="11276" y="3328"/>
                      </a:cubicBezTo>
                      <a:lnTo>
                        <a:pt x="11276" y="3328"/>
                      </a:lnTo>
                      <a:cubicBezTo>
                        <a:pt x="11258" y="3337"/>
                        <a:pt x="11250" y="3364"/>
                        <a:pt x="11241" y="3382"/>
                      </a:cubicBezTo>
                      <a:lnTo>
                        <a:pt x="11241" y="3382"/>
                      </a:lnTo>
                      <a:cubicBezTo>
                        <a:pt x="10928" y="3453"/>
                        <a:pt x="10126" y="3845"/>
                        <a:pt x="9813" y="4006"/>
                      </a:cubicBezTo>
                      <a:lnTo>
                        <a:pt x="9813" y="4006"/>
                      </a:lnTo>
                      <a:cubicBezTo>
                        <a:pt x="9804" y="4006"/>
                        <a:pt x="9804" y="4006"/>
                        <a:pt x="9804" y="4006"/>
                      </a:cubicBezTo>
                      <a:lnTo>
                        <a:pt x="9804" y="4006"/>
                      </a:lnTo>
                      <a:lnTo>
                        <a:pt x="10732" y="1883"/>
                      </a:lnTo>
                      <a:cubicBezTo>
                        <a:pt x="10732" y="1883"/>
                        <a:pt x="10741" y="1883"/>
                        <a:pt x="10741" y="1883"/>
                      </a:cubicBezTo>
                      <a:lnTo>
                        <a:pt x="10741" y="1883"/>
                      </a:lnTo>
                      <a:cubicBezTo>
                        <a:pt x="10750" y="1883"/>
                        <a:pt x="10750" y="1883"/>
                        <a:pt x="10759" y="1883"/>
                      </a:cubicBezTo>
                      <a:close/>
                      <a:moveTo>
                        <a:pt x="4755" y="2070"/>
                      </a:moveTo>
                      <a:lnTo>
                        <a:pt x="5692" y="2177"/>
                      </a:lnTo>
                      <a:cubicBezTo>
                        <a:pt x="5692" y="2195"/>
                        <a:pt x="5701" y="2213"/>
                        <a:pt x="5719" y="2222"/>
                      </a:cubicBezTo>
                      <a:lnTo>
                        <a:pt x="5719" y="2222"/>
                      </a:lnTo>
                      <a:lnTo>
                        <a:pt x="4719" y="4077"/>
                      </a:lnTo>
                      <a:cubicBezTo>
                        <a:pt x="4719" y="4077"/>
                        <a:pt x="4710" y="4077"/>
                        <a:pt x="4710" y="4077"/>
                      </a:cubicBezTo>
                      <a:lnTo>
                        <a:pt x="4710" y="4077"/>
                      </a:lnTo>
                      <a:cubicBezTo>
                        <a:pt x="4693" y="4077"/>
                        <a:pt x="4684" y="4077"/>
                        <a:pt x="4666" y="4086"/>
                      </a:cubicBezTo>
                      <a:lnTo>
                        <a:pt x="4666" y="4086"/>
                      </a:lnTo>
                      <a:lnTo>
                        <a:pt x="3765" y="3043"/>
                      </a:lnTo>
                      <a:cubicBezTo>
                        <a:pt x="3774" y="3025"/>
                        <a:pt x="3774" y="3007"/>
                        <a:pt x="3774" y="2998"/>
                      </a:cubicBezTo>
                      <a:lnTo>
                        <a:pt x="3774" y="2998"/>
                      </a:lnTo>
                      <a:cubicBezTo>
                        <a:pt x="3774" y="2980"/>
                        <a:pt x="3774" y="2962"/>
                        <a:pt x="3765" y="2944"/>
                      </a:cubicBezTo>
                      <a:lnTo>
                        <a:pt x="3765" y="2944"/>
                      </a:lnTo>
                      <a:lnTo>
                        <a:pt x="4621" y="2115"/>
                      </a:lnTo>
                      <a:cubicBezTo>
                        <a:pt x="4630" y="2124"/>
                        <a:pt x="4648" y="2133"/>
                        <a:pt x="4666" y="2133"/>
                      </a:cubicBezTo>
                      <a:lnTo>
                        <a:pt x="4666" y="2133"/>
                      </a:lnTo>
                      <a:cubicBezTo>
                        <a:pt x="4702" y="2133"/>
                        <a:pt x="4737" y="2106"/>
                        <a:pt x="4755" y="2070"/>
                      </a:cubicBezTo>
                      <a:close/>
                      <a:moveTo>
                        <a:pt x="1017" y="4862"/>
                      </a:moveTo>
                      <a:lnTo>
                        <a:pt x="464" y="3069"/>
                      </a:lnTo>
                      <a:cubicBezTo>
                        <a:pt x="473" y="3069"/>
                        <a:pt x="473" y="3060"/>
                        <a:pt x="482" y="3052"/>
                      </a:cubicBezTo>
                      <a:lnTo>
                        <a:pt x="482" y="3052"/>
                      </a:lnTo>
                      <a:lnTo>
                        <a:pt x="3024" y="4238"/>
                      </a:lnTo>
                      <a:cubicBezTo>
                        <a:pt x="3024" y="4247"/>
                        <a:pt x="3015" y="4265"/>
                        <a:pt x="3015" y="4274"/>
                      </a:cubicBezTo>
                      <a:lnTo>
                        <a:pt x="3015" y="4274"/>
                      </a:lnTo>
                      <a:lnTo>
                        <a:pt x="1089" y="4898"/>
                      </a:lnTo>
                      <a:cubicBezTo>
                        <a:pt x="1071" y="4871"/>
                        <a:pt x="1044" y="4862"/>
                        <a:pt x="1017" y="4862"/>
                      </a:cubicBezTo>
                      <a:close/>
                      <a:moveTo>
                        <a:pt x="3720" y="3087"/>
                      </a:moveTo>
                      <a:lnTo>
                        <a:pt x="4621" y="4131"/>
                      </a:lnTo>
                      <a:cubicBezTo>
                        <a:pt x="4612" y="4140"/>
                        <a:pt x="4612" y="4158"/>
                        <a:pt x="4612" y="4176"/>
                      </a:cubicBezTo>
                      <a:lnTo>
                        <a:pt x="4612" y="4176"/>
                      </a:lnTo>
                      <a:cubicBezTo>
                        <a:pt x="4612" y="4211"/>
                        <a:pt x="4630" y="4247"/>
                        <a:pt x="4666" y="4265"/>
                      </a:cubicBezTo>
                      <a:lnTo>
                        <a:pt x="4666" y="4265"/>
                      </a:lnTo>
                      <a:lnTo>
                        <a:pt x="4639" y="4497"/>
                      </a:lnTo>
                      <a:cubicBezTo>
                        <a:pt x="4621" y="4515"/>
                        <a:pt x="4612" y="4541"/>
                        <a:pt x="4612" y="4568"/>
                      </a:cubicBezTo>
                      <a:lnTo>
                        <a:pt x="4612" y="4568"/>
                      </a:lnTo>
                      <a:cubicBezTo>
                        <a:pt x="4612" y="4568"/>
                        <a:pt x="4612" y="4568"/>
                        <a:pt x="4612" y="4568"/>
                      </a:cubicBezTo>
                      <a:lnTo>
                        <a:pt x="4612" y="4568"/>
                      </a:lnTo>
                      <a:lnTo>
                        <a:pt x="2418" y="6156"/>
                      </a:lnTo>
                      <a:lnTo>
                        <a:pt x="3131" y="4390"/>
                      </a:lnTo>
                      <a:cubicBezTo>
                        <a:pt x="3176" y="4381"/>
                        <a:pt x="3212" y="4336"/>
                        <a:pt x="3212" y="4292"/>
                      </a:cubicBezTo>
                      <a:lnTo>
                        <a:pt x="3212" y="4292"/>
                      </a:lnTo>
                      <a:cubicBezTo>
                        <a:pt x="3212" y="4265"/>
                        <a:pt x="3203" y="4247"/>
                        <a:pt x="3194" y="4229"/>
                      </a:cubicBezTo>
                      <a:lnTo>
                        <a:pt x="3194" y="4229"/>
                      </a:lnTo>
                      <a:lnTo>
                        <a:pt x="3667" y="3096"/>
                      </a:lnTo>
                      <a:cubicBezTo>
                        <a:pt x="3667" y="3096"/>
                        <a:pt x="3676" y="3096"/>
                        <a:pt x="3676" y="3096"/>
                      </a:cubicBezTo>
                      <a:lnTo>
                        <a:pt x="3676" y="3096"/>
                      </a:lnTo>
                      <a:cubicBezTo>
                        <a:pt x="3693" y="3096"/>
                        <a:pt x="3711" y="3087"/>
                        <a:pt x="3720" y="3087"/>
                      </a:cubicBezTo>
                      <a:moveTo>
                        <a:pt x="187" y="4889"/>
                      </a:moveTo>
                      <a:cubicBezTo>
                        <a:pt x="179" y="4862"/>
                        <a:pt x="152" y="4836"/>
                        <a:pt x="125" y="4827"/>
                      </a:cubicBezTo>
                      <a:lnTo>
                        <a:pt x="125" y="4827"/>
                      </a:lnTo>
                      <a:lnTo>
                        <a:pt x="411" y="3123"/>
                      </a:lnTo>
                      <a:lnTo>
                        <a:pt x="955" y="4880"/>
                      </a:lnTo>
                      <a:cubicBezTo>
                        <a:pt x="946" y="4889"/>
                        <a:pt x="928" y="4907"/>
                        <a:pt x="919" y="4916"/>
                      </a:cubicBezTo>
                      <a:lnTo>
                        <a:pt x="919" y="4916"/>
                      </a:lnTo>
                      <a:close/>
                      <a:moveTo>
                        <a:pt x="7512" y="3292"/>
                      </a:moveTo>
                      <a:lnTo>
                        <a:pt x="9608" y="4060"/>
                      </a:lnTo>
                      <a:lnTo>
                        <a:pt x="7654" y="4345"/>
                      </a:lnTo>
                      <a:cubicBezTo>
                        <a:pt x="7637" y="4318"/>
                        <a:pt x="7610" y="4300"/>
                        <a:pt x="7574" y="4300"/>
                      </a:cubicBezTo>
                      <a:lnTo>
                        <a:pt x="7574" y="4300"/>
                      </a:lnTo>
                      <a:cubicBezTo>
                        <a:pt x="7530" y="4300"/>
                        <a:pt x="7494" y="4327"/>
                        <a:pt x="7476" y="4363"/>
                      </a:cubicBezTo>
                      <a:lnTo>
                        <a:pt x="7476" y="4363"/>
                      </a:lnTo>
                      <a:lnTo>
                        <a:pt x="4826" y="4532"/>
                      </a:lnTo>
                      <a:lnTo>
                        <a:pt x="7369" y="3292"/>
                      </a:lnTo>
                      <a:cubicBezTo>
                        <a:pt x="7387" y="3310"/>
                        <a:pt x="7414" y="3328"/>
                        <a:pt x="7440" y="3328"/>
                      </a:cubicBezTo>
                      <a:lnTo>
                        <a:pt x="7440" y="3328"/>
                      </a:lnTo>
                      <a:cubicBezTo>
                        <a:pt x="7467" y="3328"/>
                        <a:pt x="7494" y="3310"/>
                        <a:pt x="7512" y="3292"/>
                      </a:cubicBezTo>
                      <a:close/>
                      <a:moveTo>
                        <a:pt x="9822" y="4131"/>
                      </a:moveTo>
                      <a:cubicBezTo>
                        <a:pt x="9831" y="4122"/>
                        <a:pt x="9840" y="4095"/>
                        <a:pt x="9840" y="4077"/>
                      </a:cubicBezTo>
                      <a:lnTo>
                        <a:pt x="9840" y="4077"/>
                      </a:lnTo>
                      <a:cubicBezTo>
                        <a:pt x="9840" y="4069"/>
                        <a:pt x="9840" y="4069"/>
                        <a:pt x="9840" y="4060"/>
                      </a:cubicBezTo>
                      <a:lnTo>
                        <a:pt x="9840" y="4060"/>
                      </a:lnTo>
                      <a:cubicBezTo>
                        <a:pt x="10420" y="3774"/>
                        <a:pt x="11027" y="3498"/>
                        <a:pt x="11250" y="3444"/>
                      </a:cubicBezTo>
                      <a:lnTo>
                        <a:pt x="11250" y="3444"/>
                      </a:lnTo>
                      <a:cubicBezTo>
                        <a:pt x="11250" y="3453"/>
                        <a:pt x="11258" y="3462"/>
                        <a:pt x="11267" y="3471"/>
                      </a:cubicBezTo>
                      <a:lnTo>
                        <a:pt x="11267" y="3471"/>
                      </a:lnTo>
                      <a:lnTo>
                        <a:pt x="10500" y="5032"/>
                      </a:lnTo>
                      <a:cubicBezTo>
                        <a:pt x="10491" y="5032"/>
                        <a:pt x="10491" y="5032"/>
                        <a:pt x="10482" y="5032"/>
                      </a:cubicBezTo>
                      <a:lnTo>
                        <a:pt x="10482" y="5032"/>
                      </a:lnTo>
                      <a:cubicBezTo>
                        <a:pt x="10473" y="5032"/>
                        <a:pt x="10465" y="5032"/>
                        <a:pt x="10456" y="5032"/>
                      </a:cubicBezTo>
                      <a:lnTo>
                        <a:pt x="10456" y="5032"/>
                      </a:lnTo>
                      <a:close/>
                      <a:moveTo>
                        <a:pt x="7672" y="4408"/>
                      </a:moveTo>
                      <a:lnTo>
                        <a:pt x="9260" y="4176"/>
                      </a:lnTo>
                      <a:lnTo>
                        <a:pt x="9564" y="4131"/>
                      </a:lnTo>
                      <a:lnTo>
                        <a:pt x="6843" y="5567"/>
                      </a:lnTo>
                      <a:lnTo>
                        <a:pt x="7530" y="4488"/>
                      </a:lnTo>
                      <a:cubicBezTo>
                        <a:pt x="7547" y="4488"/>
                        <a:pt x="7556" y="4497"/>
                        <a:pt x="7574" y="4497"/>
                      </a:cubicBezTo>
                      <a:lnTo>
                        <a:pt x="7574" y="4497"/>
                      </a:lnTo>
                      <a:cubicBezTo>
                        <a:pt x="7619" y="4497"/>
                        <a:pt x="7663" y="4452"/>
                        <a:pt x="7672" y="4408"/>
                      </a:cubicBezTo>
                      <a:moveTo>
                        <a:pt x="6860" y="5674"/>
                      </a:moveTo>
                      <a:cubicBezTo>
                        <a:pt x="6860" y="5674"/>
                        <a:pt x="6860" y="5665"/>
                        <a:pt x="6860" y="5656"/>
                      </a:cubicBezTo>
                      <a:lnTo>
                        <a:pt x="6860" y="5656"/>
                      </a:lnTo>
                      <a:cubicBezTo>
                        <a:pt x="6860" y="5648"/>
                        <a:pt x="6860" y="5639"/>
                        <a:pt x="6860" y="5630"/>
                      </a:cubicBezTo>
                      <a:lnTo>
                        <a:pt x="6860" y="5630"/>
                      </a:lnTo>
                      <a:lnTo>
                        <a:pt x="9671" y="4149"/>
                      </a:lnTo>
                      <a:cubicBezTo>
                        <a:pt x="9671" y="4149"/>
                        <a:pt x="9679" y="4149"/>
                        <a:pt x="9679" y="4149"/>
                      </a:cubicBezTo>
                      <a:lnTo>
                        <a:pt x="9679" y="4149"/>
                      </a:lnTo>
                      <a:lnTo>
                        <a:pt x="8689" y="6682"/>
                      </a:lnTo>
                      <a:cubicBezTo>
                        <a:pt x="8689" y="6682"/>
                        <a:pt x="8689" y="6682"/>
                        <a:pt x="8689" y="6682"/>
                      </a:cubicBezTo>
                      <a:lnTo>
                        <a:pt x="8689" y="6682"/>
                      </a:lnTo>
                      <a:cubicBezTo>
                        <a:pt x="8662" y="6682"/>
                        <a:pt x="8645" y="6691"/>
                        <a:pt x="8627" y="6700"/>
                      </a:cubicBezTo>
                      <a:lnTo>
                        <a:pt x="8627" y="6700"/>
                      </a:lnTo>
                      <a:close/>
                      <a:moveTo>
                        <a:pt x="9769" y="4167"/>
                      </a:moveTo>
                      <a:lnTo>
                        <a:pt x="10402" y="5068"/>
                      </a:lnTo>
                      <a:cubicBezTo>
                        <a:pt x="10393" y="5086"/>
                        <a:pt x="10384" y="5103"/>
                        <a:pt x="10384" y="5130"/>
                      </a:cubicBezTo>
                      <a:lnTo>
                        <a:pt x="10384" y="5130"/>
                      </a:lnTo>
                      <a:cubicBezTo>
                        <a:pt x="10384" y="5139"/>
                        <a:pt x="10384" y="5157"/>
                        <a:pt x="10393" y="5166"/>
                      </a:cubicBezTo>
                      <a:lnTo>
                        <a:pt x="10393" y="5166"/>
                      </a:lnTo>
                      <a:lnTo>
                        <a:pt x="8770" y="6665"/>
                      </a:lnTo>
                      <a:lnTo>
                        <a:pt x="9733" y="4176"/>
                      </a:lnTo>
                      <a:cubicBezTo>
                        <a:pt x="9733" y="4176"/>
                        <a:pt x="9742" y="4176"/>
                        <a:pt x="9742" y="4176"/>
                      </a:cubicBezTo>
                      <a:lnTo>
                        <a:pt x="9742" y="4176"/>
                      </a:lnTo>
                      <a:cubicBezTo>
                        <a:pt x="9751" y="4176"/>
                        <a:pt x="9760" y="4176"/>
                        <a:pt x="9769" y="4167"/>
                      </a:cubicBezTo>
                      <a:moveTo>
                        <a:pt x="812" y="6343"/>
                      </a:moveTo>
                      <a:cubicBezTo>
                        <a:pt x="821" y="6334"/>
                        <a:pt x="821" y="6317"/>
                        <a:pt x="821" y="6308"/>
                      </a:cubicBezTo>
                      <a:lnTo>
                        <a:pt x="821" y="6308"/>
                      </a:lnTo>
                      <a:cubicBezTo>
                        <a:pt x="821" y="6272"/>
                        <a:pt x="812" y="6254"/>
                        <a:pt x="794" y="6236"/>
                      </a:cubicBezTo>
                      <a:lnTo>
                        <a:pt x="794" y="6236"/>
                      </a:lnTo>
                      <a:lnTo>
                        <a:pt x="1026" y="5059"/>
                      </a:lnTo>
                      <a:cubicBezTo>
                        <a:pt x="1071" y="5050"/>
                        <a:pt x="1115" y="5014"/>
                        <a:pt x="1115" y="4961"/>
                      </a:cubicBezTo>
                      <a:lnTo>
                        <a:pt x="1115" y="4961"/>
                      </a:lnTo>
                      <a:cubicBezTo>
                        <a:pt x="1115" y="4961"/>
                        <a:pt x="1115" y="4961"/>
                        <a:pt x="1115" y="4952"/>
                      </a:cubicBezTo>
                      <a:lnTo>
                        <a:pt x="1115" y="4952"/>
                      </a:lnTo>
                      <a:lnTo>
                        <a:pt x="3024" y="4336"/>
                      </a:lnTo>
                      <a:cubicBezTo>
                        <a:pt x="3033" y="4354"/>
                        <a:pt x="3051" y="4363"/>
                        <a:pt x="3069" y="4372"/>
                      </a:cubicBezTo>
                      <a:lnTo>
                        <a:pt x="3069" y="4372"/>
                      </a:lnTo>
                      <a:lnTo>
                        <a:pt x="2355" y="6138"/>
                      </a:lnTo>
                      <a:cubicBezTo>
                        <a:pt x="2346" y="6138"/>
                        <a:pt x="2346" y="6138"/>
                        <a:pt x="2346" y="6138"/>
                      </a:cubicBezTo>
                      <a:lnTo>
                        <a:pt x="2346" y="6138"/>
                      </a:lnTo>
                      <a:cubicBezTo>
                        <a:pt x="2293" y="6138"/>
                        <a:pt x="2248" y="6183"/>
                        <a:pt x="2248" y="6236"/>
                      </a:cubicBezTo>
                      <a:lnTo>
                        <a:pt x="2248" y="6236"/>
                      </a:lnTo>
                      <a:cubicBezTo>
                        <a:pt x="2248" y="6281"/>
                        <a:pt x="2275" y="6326"/>
                        <a:pt x="2320" y="6334"/>
                      </a:cubicBezTo>
                      <a:lnTo>
                        <a:pt x="2320" y="6334"/>
                      </a:lnTo>
                      <a:lnTo>
                        <a:pt x="2453" y="7423"/>
                      </a:lnTo>
                      <a:cubicBezTo>
                        <a:pt x="2453" y="7423"/>
                        <a:pt x="2453" y="7423"/>
                        <a:pt x="2453" y="7423"/>
                      </a:cubicBezTo>
                      <a:lnTo>
                        <a:pt x="2453" y="7423"/>
                      </a:lnTo>
                      <a:cubicBezTo>
                        <a:pt x="2195" y="7209"/>
                        <a:pt x="1374" y="6691"/>
                        <a:pt x="812" y="6343"/>
                      </a:cubicBezTo>
                      <a:moveTo>
                        <a:pt x="4800" y="4604"/>
                      </a:moveTo>
                      <a:cubicBezTo>
                        <a:pt x="4800" y="4604"/>
                        <a:pt x="4800" y="4595"/>
                        <a:pt x="4800" y="4595"/>
                      </a:cubicBezTo>
                      <a:lnTo>
                        <a:pt x="4800" y="4595"/>
                      </a:lnTo>
                      <a:lnTo>
                        <a:pt x="7476" y="4425"/>
                      </a:lnTo>
                      <a:cubicBezTo>
                        <a:pt x="7476" y="4434"/>
                        <a:pt x="7485" y="4443"/>
                        <a:pt x="7485" y="4443"/>
                      </a:cubicBezTo>
                      <a:lnTo>
                        <a:pt x="7485" y="4443"/>
                      </a:lnTo>
                      <a:lnTo>
                        <a:pt x="6771" y="5558"/>
                      </a:lnTo>
                      <a:cubicBezTo>
                        <a:pt x="6771" y="5558"/>
                        <a:pt x="6762" y="5558"/>
                        <a:pt x="6762" y="5558"/>
                      </a:cubicBezTo>
                      <a:lnTo>
                        <a:pt x="6762" y="5558"/>
                      </a:lnTo>
                      <a:cubicBezTo>
                        <a:pt x="6736" y="5558"/>
                        <a:pt x="6709" y="5567"/>
                        <a:pt x="6691" y="5585"/>
                      </a:cubicBezTo>
                      <a:lnTo>
                        <a:pt x="6691" y="5585"/>
                      </a:lnTo>
                      <a:close/>
                      <a:moveTo>
                        <a:pt x="2445" y="6236"/>
                      </a:moveTo>
                      <a:cubicBezTo>
                        <a:pt x="2445" y="6236"/>
                        <a:pt x="2445" y="6236"/>
                        <a:pt x="2445" y="6236"/>
                      </a:cubicBezTo>
                      <a:lnTo>
                        <a:pt x="2445" y="6236"/>
                      </a:lnTo>
                      <a:cubicBezTo>
                        <a:pt x="2445" y="6227"/>
                        <a:pt x="2445" y="6227"/>
                        <a:pt x="2445" y="6218"/>
                      </a:cubicBezTo>
                      <a:lnTo>
                        <a:pt x="2445" y="6218"/>
                      </a:lnTo>
                      <a:lnTo>
                        <a:pt x="4630" y="4631"/>
                      </a:lnTo>
                      <a:cubicBezTo>
                        <a:pt x="4648" y="4648"/>
                        <a:pt x="4666" y="4657"/>
                        <a:pt x="4693" y="4666"/>
                      </a:cubicBezTo>
                      <a:lnTo>
                        <a:pt x="4693" y="4666"/>
                      </a:lnTo>
                      <a:lnTo>
                        <a:pt x="6343" y="7048"/>
                      </a:lnTo>
                      <a:cubicBezTo>
                        <a:pt x="6343" y="7048"/>
                        <a:pt x="6343" y="7057"/>
                        <a:pt x="6334" y="7057"/>
                      </a:cubicBezTo>
                      <a:lnTo>
                        <a:pt x="6334" y="7057"/>
                      </a:lnTo>
                      <a:close/>
                      <a:moveTo>
                        <a:pt x="4764" y="4657"/>
                      </a:moveTo>
                      <a:lnTo>
                        <a:pt x="6664" y="5639"/>
                      </a:lnTo>
                      <a:cubicBezTo>
                        <a:pt x="6664" y="5648"/>
                        <a:pt x="6664" y="5656"/>
                        <a:pt x="6664" y="5656"/>
                      </a:cubicBezTo>
                      <a:lnTo>
                        <a:pt x="6664" y="5656"/>
                      </a:lnTo>
                      <a:cubicBezTo>
                        <a:pt x="6664" y="5692"/>
                        <a:pt x="6682" y="5719"/>
                        <a:pt x="6700" y="5737"/>
                      </a:cubicBezTo>
                      <a:lnTo>
                        <a:pt x="6700" y="5737"/>
                      </a:lnTo>
                      <a:lnTo>
                        <a:pt x="6397" y="7012"/>
                      </a:lnTo>
                      <a:cubicBezTo>
                        <a:pt x="6397" y="7012"/>
                        <a:pt x="6397" y="7012"/>
                        <a:pt x="6397" y="7012"/>
                      </a:cubicBezTo>
                      <a:lnTo>
                        <a:pt x="6397" y="7012"/>
                      </a:lnTo>
                      <a:close/>
                      <a:moveTo>
                        <a:pt x="152" y="5005"/>
                      </a:moveTo>
                      <a:cubicBezTo>
                        <a:pt x="170" y="4987"/>
                        <a:pt x="179" y="4970"/>
                        <a:pt x="187" y="4952"/>
                      </a:cubicBezTo>
                      <a:lnTo>
                        <a:pt x="187" y="4952"/>
                      </a:lnTo>
                      <a:lnTo>
                        <a:pt x="919" y="4978"/>
                      </a:lnTo>
                      <a:cubicBezTo>
                        <a:pt x="919" y="5005"/>
                        <a:pt x="937" y="5032"/>
                        <a:pt x="964" y="5041"/>
                      </a:cubicBezTo>
                      <a:lnTo>
                        <a:pt x="964" y="5041"/>
                      </a:lnTo>
                      <a:lnTo>
                        <a:pt x="732" y="6210"/>
                      </a:lnTo>
                      <a:cubicBezTo>
                        <a:pt x="732" y="6210"/>
                        <a:pt x="723" y="6201"/>
                        <a:pt x="723" y="6201"/>
                      </a:cubicBezTo>
                      <a:lnTo>
                        <a:pt x="723" y="6201"/>
                      </a:lnTo>
                      <a:cubicBezTo>
                        <a:pt x="723" y="6201"/>
                        <a:pt x="714" y="6201"/>
                        <a:pt x="714" y="6210"/>
                      </a:cubicBezTo>
                      <a:lnTo>
                        <a:pt x="714" y="6210"/>
                      </a:lnTo>
                      <a:close/>
                      <a:moveTo>
                        <a:pt x="6825" y="5728"/>
                      </a:moveTo>
                      <a:lnTo>
                        <a:pt x="8591" y="6763"/>
                      </a:lnTo>
                      <a:cubicBezTo>
                        <a:pt x="8591" y="6763"/>
                        <a:pt x="8591" y="6772"/>
                        <a:pt x="8591" y="6780"/>
                      </a:cubicBezTo>
                      <a:lnTo>
                        <a:pt x="8591" y="6780"/>
                      </a:lnTo>
                      <a:cubicBezTo>
                        <a:pt x="8591" y="6789"/>
                        <a:pt x="8591" y="6798"/>
                        <a:pt x="8591" y="6807"/>
                      </a:cubicBezTo>
                      <a:lnTo>
                        <a:pt x="8591" y="6807"/>
                      </a:lnTo>
                      <a:lnTo>
                        <a:pt x="6075" y="8707"/>
                      </a:lnTo>
                      <a:cubicBezTo>
                        <a:pt x="6075" y="8707"/>
                        <a:pt x="6066" y="8707"/>
                        <a:pt x="6066" y="8707"/>
                      </a:cubicBezTo>
                      <a:lnTo>
                        <a:pt x="6066" y="8707"/>
                      </a:lnTo>
                      <a:lnTo>
                        <a:pt x="6423" y="7209"/>
                      </a:lnTo>
                      <a:cubicBezTo>
                        <a:pt x="6423" y="7209"/>
                        <a:pt x="6423" y="7209"/>
                        <a:pt x="6423" y="7209"/>
                      </a:cubicBezTo>
                      <a:lnTo>
                        <a:pt x="6423" y="7209"/>
                      </a:lnTo>
                      <a:cubicBezTo>
                        <a:pt x="6477" y="7209"/>
                        <a:pt x="6521" y="7164"/>
                        <a:pt x="6521" y="7111"/>
                      </a:cubicBezTo>
                      <a:lnTo>
                        <a:pt x="6521" y="7111"/>
                      </a:lnTo>
                      <a:cubicBezTo>
                        <a:pt x="6521" y="7075"/>
                        <a:pt x="6504" y="7039"/>
                        <a:pt x="6477" y="7021"/>
                      </a:cubicBezTo>
                      <a:lnTo>
                        <a:pt x="6477" y="7021"/>
                      </a:lnTo>
                      <a:lnTo>
                        <a:pt x="6762" y="5755"/>
                      </a:lnTo>
                      <a:cubicBezTo>
                        <a:pt x="6762" y="5755"/>
                        <a:pt x="6762" y="5755"/>
                        <a:pt x="6762" y="5755"/>
                      </a:cubicBezTo>
                      <a:lnTo>
                        <a:pt x="6762" y="5755"/>
                      </a:lnTo>
                      <a:cubicBezTo>
                        <a:pt x="6789" y="5755"/>
                        <a:pt x="6807" y="5746"/>
                        <a:pt x="6825" y="5728"/>
                      </a:cubicBezTo>
                      <a:moveTo>
                        <a:pt x="2596" y="7512"/>
                      </a:moveTo>
                      <a:cubicBezTo>
                        <a:pt x="2596" y="7512"/>
                        <a:pt x="2596" y="7512"/>
                        <a:pt x="2596" y="7512"/>
                      </a:cubicBezTo>
                      <a:lnTo>
                        <a:pt x="2596" y="7512"/>
                      </a:lnTo>
                      <a:cubicBezTo>
                        <a:pt x="2596" y="7458"/>
                        <a:pt x="2560" y="7423"/>
                        <a:pt x="2516" y="7414"/>
                      </a:cubicBezTo>
                      <a:lnTo>
                        <a:pt x="2516" y="7414"/>
                      </a:lnTo>
                      <a:lnTo>
                        <a:pt x="2382" y="6326"/>
                      </a:lnTo>
                      <a:cubicBezTo>
                        <a:pt x="2400" y="6317"/>
                        <a:pt x="2409" y="6308"/>
                        <a:pt x="2418" y="6299"/>
                      </a:cubicBezTo>
                      <a:lnTo>
                        <a:pt x="2418" y="6299"/>
                      </a:lnTo>
                      <a:lnTo>
                        <a:pt x="6316" y="7119"/>
                      </a:lnTo>
                      <a:lnTo>
                        <a:pt x="4113" y="8003"/>
                      </a:lnTo>
                      <a:cubicBezTo>
                        <a:pt x="4095" y="7976"/>
                        <a:pt x="4068" y="7967"/>
                        <a:pt x="4032" y="7967"/>
                      </a:cubicBezTo>
                      <a:lnTo>
                        <a:pt x="4032" y="7967"/>
                      </a:lnTo>
                      <a:cubicBezTo>
                        <a:pt x="4006" y="7967"/>
                        <a:pt x="3979" y="7976"/>
                        <a:pt x="3961" y="8003"/>
                      </a:cubicBezTo>
                      <a:lnTo>
                        <a:pt x="3961" y="8003"/>
                      </a:lnTo>
                      <a:close/>
                      <a:moveTo>
                        <a:pt x="4131" y="8074"/>
                      </a:moveTo>
                      <a:cubicBezTo>
                        <a:pt x="4131" y="8065"/>
                        <a:pt x="4131" y="8065"/>
                        <a:pt x="4131" y="8065"/>
                      </a:cubicBezTo>
                      <a:lnTo>
                        <a:pt x="4131" y="8065"/>
                      </a:lnTo>
                      <a:cubicBezTo>
                        <a:pt x="4131" y="8065"/>
                        <a:pt x="4131" y="8056"/>
                        <a:pt x="4131" y="8056"/>
                      </a:cubicBezTo>
                      <a:lnTo>
                        <a:pt x="4131" y="8056"/>
                      </a:lnTo>
                      <a:lnTo>
                        <a:pt x="6343" y="7173"/>
                      </a:lnTo>
                      <a:cubicBezTo>
                        <a:pt x="6352" y="7173"/>
                        <a:pt x="6352" y="7182"/>
                        <a:pt x="6361" y="7182"/>
                      </a:cubicBezTo>
                      <a:lnTo>
                        <a:pt x="6361" y="7182"/>
                      </a:lnTo>
                      <a:lnTo>
                        <a:pt x="6004" y="8690"/>
                      </a:lnTo>
                      <a:cubicBezTo>
                        <a:pt x="5977" y="8699"/>
                        <a:pt x="5959" y="8707"/>
                        <a:pt x="5942" y="8725"/>
                      </a:cubicBezTo>
                      <a:lnTo>
                        <a:pt x="5942" y="872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398eb6"/>
                    </a:gs>
                    <a:gs pos="100000">
                      <a:srgbClr val="63dd95"/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endParaRPr b="0" lang="en-US" sz="1400" strike="noStrike" u="none">
                    <a:solidFill>
                      <a:srgbClr val="000000"/>
                    </a:solidFill>
                    <a:uFillTx/>
                    <a:latin typeface="Arial"/>
                    <a:ea typeface="Arial"/>
                  </a:endParaRPr>
                </a:p>
              </p:txBody>
            </p:sp>
          </p:grpSp>
          <p:sp>
            <p:nvSpPr>
              <p:cNvPr id="321" name="Google Shape;450;p33"/>
              <p:cNvSpPr/>
              <p:nvPr/>
            </p:nvSpPr>
            <p:spPr>
              <a:xfrm>
                <a:off x="503280" y="1349640"/>
                <a:ext cx="3057120" cy="2353320"/>
              </a:xfrm>
              <a:custGeom>
                <a:avLst/>
                <a:gdLst>
                  <a:gd name="textAreaLeft" fmla="*/ 0 w 3057120"/>
                  <a:gd name="textAreaRight" fmla="*/ 3057480 w 3057120"/>
                  <a:gd name="textAreaTop" fmla="*/ 0 h 2353320"/>
                  <a:gd name="textAreaBottom" fmla="*/ 2353680 h 2353320"/>
                </a:gdLst>
                <a:ahLst/>
                <a:rect l="textAreaLeft" t="textAreaTop" r="textAreaRight" b="textAreaBottom"/>
                <a:pathLst>
                  <a:path w="21662" h="16674">
                    <a:moveTo>
                      <a:pt x="10260" y="9"/>
                    </a:moveTo>
                    <a:cubicBezTo>
                      <a:pt x="3025" y="152"/>
                      <a:pt x="1" y="1954"/>
                      <a:pt x="1" y="1954"/>
                    </a:cubicBezTo>
                    <a:lnTo>
                      <a:pt x="1" y="1954"/>
                    </a:lnTo>
                    <a:lnTo>
                      <a:pt x="3578" y="13507"/>
                    </a:lnTo>
                    <a:cubicBezTo>
                      <a:pt x="3578" y="13507"/>
                      <a:pt x="3587" y="13569"/>
                      <a:pt x="3694" y="13641"/>
                    </a:cubicBezTo>
                    <a:lnTo>
                      <a:pt x="3694" y="13641"/>
                    </a:lnTo>
                    <a:cubicBezTo>
                      <a:pt x="3801" y="13712"/>
                      <a:pt x="8868" y="16594"/>
                      <a:pt x="8868" y="16594"/>
                    </a:cubicBezTo>
                    <a:lnTo>
                      <a:pt x="8868" y="16594"/>
                    </a:lnTo>
                    <a:cubicBezTo>
                      <a:pt x="8868" y="16594"/>
                      <a:pt x="9145" y="16674"/>
                      <a:pt x="9395" y="16531"/>
                    </a:cubicBezTo>
                    <a:lnTo>
                      <a:pt x="9395" y="16531"/>
                    </a:lnTo>
                    <a:cubicBezTo>
                      <a:pt x="9644" y="16388"/>
                      <a:pt x="18904" y="11018"/>
                      <a:pt x="18904" y="11018"/>
                    </a:cubicBezTo>
                    <a:lnTo>
                      <a:pt x="18904" y="11018"/>
                    </a:lnTo>
                    <a:lnTo>
                      <a:pt x="19056" y="10831"/>
                    </a:lnTo>
                    <a:lnTo>
                      <a:pt x="21661" y="1606"/>
                    </a:lnTo>
                    <a:cubicBezTo>
                      <a:pt x="21661" y="1606"/>
                      <a:pt x="17816" y="0"/>
                      <a:pt x="11107" y="0"/>
                    </a:cubicBezTo>
                    <a:lnTo>
                      <a:pt x="11107" y="0"/>
                    </a:lnTo>
                    <a:cubicBezTo>
                      <a:pt x="10831" y="0"/>
                      <a:pt x="10545" y="0"/>
                      <a:pt x="10260" y="9"/>
                    </a:cubicBezTo>
                  </a:path>
                </a:pathLst>
              </a:custGeom>
              <a:gradFill rotWithShape="0">
                <a:gsLst>
                  <a:gs pos="0">
                    <a:srgbClr val="63dd95">
                      <a:alpha val="70000"/>
                    </a:srgbClr>
                  </a:gs>
                  <a:gs pos="83000">
                    <a:srgbClr val="ffffff">
                      <a:alpha val="70000"/>
                    </a:srgbClr>
                  </a:gs>
                  <a:gs pos="100000">
                    <a:srgbClr val="ffffff">
                      <a:alpha val="7000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sp>
          <p:nvSpPr>
            <p:cNvPr id="322" name="Google Shape;451;p33"/>
            <p:cNvSpPr/>
            <p:nvPr/>
          </p:nvSpPr>
          <p:spPr>
            <a:xfrm>
              <a:off x="1229040" y="4197960"/>
              <a:ext cx="237960" cy="237960"/>
            </a:xfrm>
            <a:custGeom>
              <a:avLst/>
              <a:gdLst>
                <a:gd name="textAreaLeft" fmla="*/ 0 w 237960"/>
                <a:gd name="textAreaRight" fmla="*/ 238320 w 237960"/>
                <a:gd name="textAreaTop" fmla="*/ 0 h 237960"/>
                <a:gd name="textAreaBottom" fmla="*/ 238320 h 23796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23" name="Google Shape;452;p33"/>
            <p:cNvSpPr/>
            <p:nvPr/>
          </p:nvSpPr>
          <p:spPr>
            <a:xfrm>
              <a:off x="383040" y="2950560"/>
              <a:ext cx="659520" cy="65988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59880"/>
                <a:gd name="textAreaBottom" fmla="*/ 660240 h 659880"/>
              </a:gdLst>
              <a:ahLst/>
              <a:rect l="textAreaLeft" t="textAreaTop" r="textAreaRight" b="textAreaBottom"/>
              <a:pathLst>
                <a:path w="4809" h="481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 rotWithShape="0">
              <a:gsLst>
                <a:gs pos="0">
                  <a:srgbClr val="b7fbf6"/>
                </a:gs>
                <a:gs pos="57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324" name="Google Shape;1158;p49"/>
          <p:cNvGrpSpPr/>
          <p:nvPr/>
        </p:nvGrpSpPr>
        <p:grpSpPr>
          <a:xfrm>
            <a:off x="5365080" y="1452600"/>
            <a:ext cx="1227600" cy="1227600"/>
            <a:chOff x="5365080" y="1452600"/>
            <a:chExt cx="1227600" cy="1227600"/>
          </a:xfrm>
        </p:grpSpPr>
        <p:sp>
          <p:nvSpPr>
            <p:cNvPr id="325" name="Google Shape;1159;p49"/>
            <p:cNvSpPr/>
            <p:nvPr/>
          </p:nvSpPr>
          <p:spPr>
            <a:xfrm>
              <a:off x="6094440" y="1478880"/>
              <a:ext cx="171360" cy="228600"/>
            </a:xfrm>
            <a:custGeom>
              <a:avLst/>
              <a:gdLst>
                <a:gd name="textAreaLeft" fmla="*/ 0 w 171360"/>
                <a:gd name="textAreaRight" fmla="*/ 171720 w 171360"/>
                <a:gd name="textAreaTop" fmla="*/ 0 h 228600"/>
                <a:gd name="textAreaBottom" fmla="*/ 228960 h 228600"/>
              </a:gdLst>
              <a:ahLst/>
              <a:rect l="textAreaLeft" t="textAreaTop" r="textAreaRight" b="textAreaBottom"/>
              <a:pathLst>
                <a:path w="643" h="857">
                  <a:moveTo>
                    <a:pt x="0" y="1"/>
                  </a:moveTo>
                  <a:cubicBezTo>
                    <a:pt x="18" y="27"/>
                    <a:pt x="27" y="45"/>
                    <a:pt x="36" y="81"/>
                  </a:cubicBezTo>
                  <a:cubicBezTo>
                    <a:pt x="125" y="295"/>
                    <a:pt x="179" y="563"/>
                    <a:pt x="188" y="857"/>
                  </a:cubicBezTo>
                  <a:lnTo>
                    <a:pt x="643" y="857"/>
                  </a:lnTo>
                  <a:cubicBezTo>
                    <a:pt x="598" y="473"/>
                    <a:pt x="348" y="15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26" name="Google Shape;1160;p49"/>
            <p:cNvSpPr/>
            <p:nvPr/>
          </p:nvSpPr>
          <p:spPr>
            <a:xfrm>
              <a:off x="5691600" y="1478880"/>
              <a:ext cx="169200" cy="228600"/>
            </a:xfrm>
            <a:custGeom>
              <a:avLst/>
              <a:gdLst>
                <a:gd name="textAreaLeft" fmla="*/ 0 w 169200"/>
                <a:gd name="textAreaRight" fmla="*/ 169560 w 169200"/>
                <a:gd name="textAreaTop" fmla="*/ 0 h 228600"/>
                <a:gd name="textAreaBottom" fmla="*/ 228960 h 228600"/>
              </a:gdLst>
              <a:ahLst/>
              <a:rect l="textAreaLeft" t="textAreaTop" r="textAreaRight" b="textAreaBottom"/>
              <a:pathLst>
                <a:path w="635" h="857">
                  <a:moveTo>
                    <a:pt x="447" y="857"/>
                  </a:moveTo>
                  <a:cubicBezTo>
                    <a:pt x="465" y="563"/>
                    <a:pt x="518" y="295"/>
                    <a:pt x="598" y="81"/>
                  </a:cubicBezTo>
                  <a:cubicBezTo>
                    <a:pt x="607" y="45"/>
                    <a:pt x="625" y="18"/>
                    <a:pt x="634" y="1"/>
                  </a:cubicBezTo>
                  <a:cubicBezTo>
                    <a:pt x="295" y="152"/>
                    <a:pt x="45" y="473"/>
                    <a:pt x="1" y="857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27" name="Google Shape;1161;p49"/>
            <p:cNvSpPr/>
            <p:nvPr/>
          </p:nvSpPr>
          <p:spPr>
            <a:xfrm>
              <a:off x="6094440" y="1779120"/>
              <a:ext cx="171360" cy="228600"/>
            </a:xfrm>
            <a:custGeom>
              <a:avLst/>
              <a:gdLst>
                <a:gd name="textAreaLeft" fmla="*/ 0 w 171360"/>
                <a:gd name="textAreaRight" fmla="*/ 171720 w 171360"/>
                <a:gd name="textAreaTop" fmla="*/ 0 h 228600"/>
                <a:gd name="textAreaBottom" fmla="*/ 228960 h 228600"/>
              </a:gdLst>
              <a:ahLst/>
              <a:rect l="textAreaLeft" t="textAreaTop" r="textAreaRight" b="textAreaBottom"/>
              <a:pathLst>
                <a:path w="643" h="857">
                  <a:moveTo>
                    <a:pt x="188" y="1"/>
                  </a:moveTo>
                  <a:cubicBezTo>
                    <a:pt x="179" y="295"/>
                    <a:pt x="125" y="563"/>
                    <a:pt x="36" y="777"/>
                  </a:cubicBezTo>
                  <a:cubicBezTo>
                    <a:pt x="27" y="803"/>
                    <a:pt x="18" y="830"/>
                    <a:pt x="0" y="857"/>
                  </a:cubicBezTo>
                  <a:cubicBezTo>
                    <a:pt x="348" y="705"/>
                    <a:pt x="598" y="384"/>
                    <a:pt x="64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28" name="Google Shape;1162;p49"/>
            <p:cNvSpPr/>
            <p:nvPr/>
          </p:nvSpPr>
          <p:spPr>
            <a:xfrm>
              <a:off x="5691600" y="1779120"/>
              <a:ext cx="169200" cy="228600"/>
            </a:xfrm>
            <a:custGeom>
              <a:avLst/>
              <a:gdLst>
                <a:gd name="textAreaLeft" fmla="*/ 0 w 169200"/>
                <a:gd name="textAreaRight" fmla="*/ 169560 w 169200"/>
                <a:gd name="textAreaTop" fmla="*/ 0 h 228600"/>
                <a:gd name="textAreaBottom" fmla="*/ 228960 h 228600"/>
              </a:gdLst>
              <a:ahLst/>
              <a:rect l="textAreaLeft" t="textAreaTop" r="textAreaRight" b="textAreaBottom"/>
              <a:pathLst>
                <a:path w="635" h="857">
                  <a:moveTo>
                    <a:pt x="634" y="857"/>
                  </a:moveTo>
                  <a:cubicBezTo>
                    <a:pt x="625" y="830"/>
                    <a:pt x="607" y="803"/>
                    <a:pt x="598" y="777"/>
                  </a:cubicBezTo>
                  <a:cubicBezTo>
                    <a:pt x="518" y="563"/>
                    <a:pt x="465" y="295"/>
                    <a:pt x="447" y="1"/>
                  </a:cubicBezTo>
                  <a:lnTo>
                    <a:pt x="1" y="1"/>
                  </a:lnTo>
                  <a:cubicBezTo>
                    <a:pt x="45" y="384"/>
                    <a:pt x="295" y="705"/>
                    <a:pt x="634" y="857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29" name="Google Shape;1163;p49"/>
            <p:cNvSpPr/>
            <p:nvPr/>
          </p:nvSpPr>
          <p:spPr>
            <a:xfrm>
              <a:off x="5882400" y="1452600"/>
              <a:ext cx="190440" cy="25488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714" h="955">
                  <a:moveTo>
                    <a:pt x="134" y="277"/>
                  </a:moveTo>
                  <a:cubicBezTo>
                    <a:pt x="63" y="455"/>
                    <a:pt x="18" y="696"/>
                    <a:pt x="0" y="955"/>
                  </a:cubicBezTo>
                  <a:lnTo>
                    <a:pt x="714" y="955"/>
                  </a:lnTo>
                  <a:cubicBezTo>
                    <a:pt x="705" y="696"/>
                    <a:pt x="660" y="455"/>
                    <a:pt x="580" y="277"/>
                  </a:cubicBezTo>
                  <a:cubicBezTo>
                    <a:pt x="500" y="72"/>
                    <a:pt x="411" y="0"/>
                    <a:pt x="357" y="0"/>
                  </a:cubicBezTo>
                  <a:cubicBezTo>
                    <a:pt x="304" y="0"/>
                    <a:pt x="214" y="72"/>
                    <a:pt x="134" y="277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30" name="Google Shape;1164;p49"/>
            <p:cNvSpPr/>
            <p:nvPr/>
          </p:nvSpPr>
          <p:spPr>
            <a:xfrm>
              <a:off x="5882400" y="1779120"/>
              <a:ext cx="190440" cy="2552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255240"/>
                <a:gd name="textAreaBottom" fmla="*/ 255600 h 255240"/>
              </a:gdLst>
              <a:ahLst/>
              <a:rect l="textAreaLeft" t="textAreaTop" r="textAreaRight" b="textAreaBottom"/>
              <a:pathLst>
                <a:path w="714" h="956">
                  <a:moveTo>
                    <a:pt x="580" y="679"/>
                  </a:moveTo>
                  <a:cubicBezTo>
                    <a:pt x="660" y="491"/>
                    <a:pt x="705" y="259"/>
                    <a:pt x="714" y="1"/>
                  </a:cubicBezTo>
                  <a:lnTo>
                    <a:pt x="0" y="1"/>
                  </a:lnTo>
                  <a:cubicBezTo>
                    <a:pt x="18" y="259"/>
                    <a:pt x="63" y="491"/>
                    <a:pt x="134" y="679"/>
                  </a:cubicBezTo>
                  <a:cubicBezTo>
                    <a:pt x="214" y="884"/>
                    <a:pt x="304" y="955"/>
                    <a:pt x="357" y="955"/>
                  </a:cubicBezTo>
                  <a:cubicBezTo>
                    <a:pt x="411" y="955"/>
                    <a:pt x="500" y="884"/>
                    <a:pt x="580" y="679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31" name="Google Shape;1165;p49"/>
            <p:cNvSpPr/>
            <p:nvPr/>
          </p:nvSpPr>
          <p:spPr>
            <a:xfrm>
              <a:off x="5942160" y="1734120"/>
              <a:ext cx="650520" cy="946080"/>
            </a:xfrm>
            <a:custGeom>
              <a:avLst/>
              <a:gdLst>
                <a:gd name="textAreaLeft" fmla="*/ 0 w 650520"/>
                <a:gd name="textAreaRight" fmla="*/ 650880 w 650520"/>
                <a:gd name="textAreaTop" fmla="*/ 0 h 946080"/>
                <a:gd name="textAreaBottom" fmla="*/ 946440 h 946080"/>
              </a:gdLst>
              <a:ahLst/>
              <a:rect l="textAreaLeft" t="textAreaTop" r="textAreaRight" b="textAreaBottom"/>
              <a:pathLst>
                <a:path w="2169" h="3542">
                  <a:moveTo>
                    <a:pt x="1919" y="0"/>
                  </a:moveTo>
                  <a:cubicBezTo>
                    <a:pt x="1776" y="0"/>
                    <a:pt x="1660" y="107"/>
                    <a:pt x="1660" y="250"/>
                  </a:cubicBezTo>
                  <a:lnTo>
                    <a:pt x="1660" y="1222"/>
                  </a:lnTo>
                  <a:cubicBezTo>
                    <a:pt x="1660" y="1365"/>
                    <a:pt x="1607" y="1490"/>
                    <a:pt x="1509" y="1588"/>
                  </a:cubicBezTo>
                  <a:lnTo>
                    <a:pt x="1027" y="2070"/>
                  </a:lnTo>
                  <a:lnTo>
                    <a:pt x="840" y="1882"/>
                  </a:lnTo>
                  <a:lnTo>
                    <a:pt x="1321" y="1401"/>
                  </a:lnTo>
                  <a:cubicBezTo>
                    <a:pt x="1419" y="1303"/>
                    <a:pt x="1419" y="1142"/>
                    <a:pt x="1321" y="1044"/>
                  </a:cubicBezTo>
                  <a:cubicBezTo>
                    <a:pt x="1223" y="946"/>
                    <a:pt x="1063" y="946"/>
                    <a:pt x="964" y="1044"/>
                  </a:cubicBezTo>
                  <a:lnTo>
                    <a:pt x="1" y="1998"/>
                  </a:lnTo>
                  <a:lnTo>
                    <a:pt x="1" y="3542"/>
                  </a:lnTo>
                  <a:lnTo>
                    <a:pt x="1241" y="3542"/>
                  </a:lnTo>
                  <a:lnTo>
                    <a:pt x="1241" y="2935"/>
                  </a:lnTo>
                  <a:lnTo>
                    <a:pt x="2169" y="1713"/>
                  </a:lnTo>
                  <a:lnTo>
                    <a:pt x="2169" y="259"/>
                  </a:lnTo>
                  <a:cubicBezTo>
                    <a:pt x="2169" y="125"/>
                    <a:pt x="2062" y="9"/>
                    <a:pt x="191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32" name="Google Shape;1166;p49"/>
            <p:cNvSpPr/>
            <p:nvPr/>
          </p:nvSpPr>
          <p:spPr>
            <a:xfrm>
              <a:off x="5365080" y="1734120"/>
              <a:ext cx="576720" cy="946080"/>
            </a:xfrm>
            <a:custGeom>
              <a:avLst/>
              <a:gdLst>
                <a:gd name="textAreaLeft" fmla="*/ 0 w 576720"/>
                <a:gd name="textAreaRight" fmla="*/ 577080 w 576720"/>
                <a:gd name="textAreaTop" fmla="*/ 0 h 946080"/>
                <a:gd name="textAreaBottom" fmla="*/ 946440 h 946080"/>
              </a:gdLst>
              <a:ahLst/>
              <a:rect l="textAreaLeft" t="textAreaTop" r="textAreaRight" b="textAreaBottom"/>
              <a:pathLst>
                <a:path w="2160" h="3542">
                  <a:moveTo>
                    <a:pt x="848" y="1044"/>
                  </a:moveTo>
                  <a:cubicBezTo>
                    <a:pt x="732" y="1124"/>
                    <a:pt x="714" y="1267"/>
                    <a:pt x="812" y="1365"/>
                  </a:cubicBezTo>
                  <a:lnTo>
                    <a:pt x="1330" y="1882"/>
                  </a:lnTo>
                  <a:lnTo>
                    <a:pt x="1133" y="2070"/>
                  </a:lnTo>
                  <a:lnTo>
                    <a:pt x="652" y="1588"/>
                  </a:lnTo>
                  <a:cubicBezTo>
                    <a:pt x="554" y="1490"/>
                    <a:pt x="500" y="1365"/>
                    <a:pt x="500" y="1222"/>
                  </a:cubicBezTo>
                  <a:lnTo>
                    <a:pt x="500" y="259"/>
                  </a:lnTo>
                  <a:cubicBezTo>
                    <a:pt x="500" y="125"/>
                    <a:pt x="393" y="9"/>
                    <a:pt x="259" y="0"/>
                  </a:cubicBezTo>
                  <a:cubicBezTo>
                    <a:pt x="116" y="0"/>
                    <a:pt x="0" y="107"/>
                    <a:pt x="0" y="250"/>
                  </a:cubicBezTo>
                  <a:lnTo>
                    <a:pt x="0" y="1713"/>
                  </a:lnTo>
                  <a:lnTo>
                    <a:pt x="919" y="2935"/>
                  </a:lnTo>
                  <a:lnTo>
                    <a:pt x="919" y="3542"/>
                  </a:lnTo>
                  <a:lnTo>
                    <a:pt x="2159" y="3542"/>
                  </a:lnTo>
                  <a:lnTo>
                    <a:pt x="2159" y="1998"/>
                  </a:lnTo>
                  <a:lnTo>
                    <a:pt x="1205" y="1044"/>
                  </a:lnTo>
                  <a:cubicBezTo>
                    <a:pt x="1107" y="946"/>
                    <a:pt x="946" y="946"/>
                    <a:pt x="848" y="104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81;p31"/>
          <p:cNvSpPr/>
          <p:nvPr/>
        </p:nvSpPr>
        <p:spPr>
          <a:xfrm>
            <a:off x="1312920" y="1104480"/>
            <a:ext cx="1044720" cy="1044720"/>
          </a:xfrm>
          <a:prstGeom prst="ellipse">
            <a:avLst/>
          </a:prstGeom>
          <a:gradFill rotWithShape="0">
            <a:gsLst>
              <a:gs pos="0">
                <a:srgbClr val="b7fbf6">
                  <a:alpha val="49000"/>
                </a:srgbClr>
              </a:gs>
              <a:gs pos="77000">
                <a:srgbClr val="ffffff">
                  <a:alpha val="4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34" name="Google Shape;383;p31"/>
          <p:cNvSpPr/>
          <p:nvPr/>
        </p:nvSpPr>
        <p:spPr>
          <a:xfrm>
            <a:off x="1290240" y="2250720"/>
            <a:ext cx="1044720" cy="1044720"/>
          </a:xfrm>
          <a:prstGeom prst="ellipse">
            <a:avLst/>
          </a:prstGeom>
          <a:gradFill rotWithShape="0">
            <a:gsLst>
              <a:gs pos="0">
                <a:srgbClr val="b7fbf6">
                  <a:alpha val="49000"/>
                </a:srgbClr>
              </a:gs>
              <a:gs pos="77000">
                <a:srgbClr val="ffffff">
                  <a:alpha val="4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2280" y="100440"/>
            <a:ext cx="7938720" cy="103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Основные проблемы с которыми сталкиваются пользователи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title"/>
          </p:nvPr>
        </p:nvSpPr>
        <p:spPr>
          <a:xfrm>
            <a:off x="1312920" y="1298160"/>
            <a:ext cx="1044720" cy="65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trike="noStrike" u="none">
                <a:solidFill>
                  <a:schemeClr val="dk2"/>
                </a:solidFill>
                <a:uFillTx/>
                <a:latin typeface="Trispace"/>
                <a:ea typeface="Trispace"/>
              </a:rPr>
              <a:t>01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title"/>
          </p:nvPr>
        </p:nvSpPr>
        <p:spPr>
          <a:xfrm>
            <a:off x="1290240" y="2444400"/>
            <a:ext cx="1044720" cy="65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trike="noStrike" u="none">
                <a:solidFill>
                  <a:schemeClr val="dk2"/>
                </a:solidFill>
                <a:uFillTx/>
                <a:latin typeface="Trispace"/>
                <a:ea typeface="Trispace"/>
              </a:rPr>
              <a:t>02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subTitle"/>
          </p:nvPr>
        </p:nvSpPr>
        <p:spPr>
          <a:xfrm>
            <a:off x="2364480" y="1298160"/>
            <a:ext cx="3872520" cy="65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Сложность запоминания слов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subTitle"/>
          </p:nvPr>
        </p:nvSpPr>
        <p:spPr>
          <a:xfrm>
            <a:off x="2341800" y="2102400"/>
            <a:ext cx="5954760" cy="134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Нехватка интерактивных и интересных приложений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0" name="Google Shape;383;p31"/>
          <p:cNvSpPr/>
          <p:nvPr/>
        </p:nvSpPr>
        <p:spPr>
          <a:xfrm>
            <a:off x="1290240" y="3396960"/>
            <a:ext cx="1044720" cy="1044720"/>
          </a:xfrm>
          <a:prstGeom prst="ellipse">
            <a:avLst/>
          </a:prstGeom>
          <a:gradFill rotWithShape="0">
            <a:gsLst>
              <a:gs pos="0">
                <a:srgbClr val="b7fbf6">
                  <a:alpha val="49000"/>
                </a:srgbClr>
              </a:gs>
              <a:gs pos="77000">
                <a:srgbClr val="ffffff">
                  <a:alpha val="4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41" name="Google Shape;387;p31"/>
          <p:cNvSpPr/>
          <p:nvPr/>
        </p:nvSpPr>
        <p:spPr>
          <a:xfrm>
            <a:off x="1290240" y="3590640"/>
            <a:ext cx="1044720" cy="65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3600" strike="noStrike" u="none">
                <a:solidFill>
                  <a:schemeClr val="dk2"/>
                </a:solidFill>
                <a:uFillTx/>
                <a:latin typeface="Trispace"/>
                <a:ea typeface="Trispace"/>
              </a:rPr>
              <a:t>0</a:t>
            </a:r>
            <a:r>
              <a:rPr b="0" lang="ru-RU" sz="3600" strike="noStrike" u="none">
                <a:solidFill>
                  <a:schemeClr val="dk2"/>
                </a:solidFill>
                <a:uFillTx/>
                <a:latin typeface="Trispace"/>
                <a:ea typeface="Trispace"/>
              </a:rPr>
              <a:t>3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2" name="Google Shape;392;p31"/>
          <p:cNvSpPr/>
          <p:nvPr/>
        </p:nvSpPr>
        <p:spPr>
          <a:xfrm>
            <a:off x="2364480" y="3248640"/>
            <a:ext cx="5954760" cy="134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Проблемы с пониманием материала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720000" y="30528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Наши преимущества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ubTitle"/>
          </p:nvPr>
        </p:nvSpPr>
        <p:spPr>
          <a:xfrm>
            <a:off x="89280" y="2813400"/>
            <a:ext cx="2812320" cy="71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Переводчик + игровые режимы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ubTitle"/>
          </p:nvPr>
        </p:nvSpPr>
        <p:spPr>
          <a:xfrm>
            <a:off x="6242040" y="3029400"/>
            <a:ext cx="2601360" cy="71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marL="152280" indent="0" algn="ctr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Графики прогресса и гибкий словарь.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6" name="Google Shape;462;p34"/>
          <p:cNvSpPr/>
          <p:nvPr/>
        </p:nvSpPr>
        <p:spPr>
          <a:xfrm>
            <a:off x="950400" y="1684440"/>
            <a:ext cx="1044720" cy="1044720"/>
          </a:xfrm>
          <a:prstGeom prst="ellipse">
            <a:avLst/>
          </a:prstGeom>
          <a:gradFill rotWithShape="0">
            <a:gsLst>
              <a:gs pos="0">
                <a:srgbClr val="b7fbf6">
                  <a:alpha val="49000"/>
                </a:srgbClr>
              </a:gs>
              <a:gs pos="77000">
                <a:srgbClr val="ffffff">
                  <a:alpha val="4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47" name="Google Shape;463;p34"/>
          <p:cNvSpPr/>
          <p:nvPr/>
        </p:nvSpPr>
        <p:spPr>
          <a:xfrm>
            <a:off x="7146720" y="1689840"/>
            <a:ext cx="1044720" cy="1044720"/>
          </a:xfrm>
          <a:prstGeom prst="ellipse">
            <a:avLst/>
          </a:prstGeom>
          <a:gradFill rotWithShape="0">
            <a:gsLst>
              <a:gs pos="0">
                <a:srgbClr val="b7fbf6">
                  <a:alpha val="49000"/>
                </a:srgbClr>
              </a:gs>
              <a:gs pos="77000">
                <a:srgbClr val="ffffff">
                  <a:alpha val="4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348" name="Google Shape;464;p34"/>
          <p:cNvGrpSpPr/>
          <p:nvPr/>
        </p:nvGrpSpPr>
        <p:grpSpPr>
          <a:xfrm>
            <a:off x="1260000" y="1963080"/>
            <a:ext cx="425880" cy="487080"/>
            <a:chOff x="1260000" y="1963080"/>
            <a:chExt cx="425880" cy="487080"/>
          </a:xfrm>
        </p:grpSpPr>
        <p:sp>
          <p:nvSpPr>
            <p:cNvPr id="349" name="Google Shape;465;p34"/>
            <p:cNvSpPr/>
            <p:nvPr/>
          </p:nvSpPr>
          <p:spPr>
            <a:xfrm>
              <a:off x="1375560" y="2077560"/>
              <a:ext cx="142560" cy="14256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0 h 142560"/>
                <a:gd name="textAreaBottom" fmla="*/ 142920 h 142560"/>
              </a:gdLst>
              <a:ahLst/>
              <a:rect l="textAreaLeft" t="textAreaTop" r="textAreaRight" b="textAreaBottom"/>
              <a:pathLst>
                <a:path w="1348" h="1348">
                  <a:moveTo>
                    <a:pt x="669" y="268"/>
                  </a:moveTo>
                  <a:cubicBezTo>
                    <a:pt x="892" y="268"/>
                    <a:pt x="1071" y="446"/>
                    <a:pt x="1071" y="669"/>
                  </a:cubicBezTo>
                  <a:cubicBezTo>
                    <a:pt x="1071" y="892"/>
                    <a:pt x="892" y="1071"/>
                    <a:pt x="669" y="1071"/>
                  </a:cubicBezTo>
                  <a:cubicBezTo>
                    <a:pt x="446" y="1071"/>
                    <a:pt x="268" y="892"/>
                    <a:pt x="268" y="669"/>
                  </a:cubicBezTo>
                  <a:cubicBezTo>
                    <a:pt x="268" y="446"/>
                    <a:pt x="446" y="268"/>
                    <a:pt x="669" y="268"/>
                  </a:cubicBezTo>
                  <a:close/>
                  <a:moveTo>
                    <a:pt x="669" y="1347"/>
                  </a:moveTo>
                  <a:cubicBezTo>
                    <a:pt x="1044" y="1347"/>
                    <a:pt x="1347" y="1044"/>
                    <a:pt x="1347" y="669"/>
                  </a:cubicBezTo>
                  <a:cubicBezTo>
                    <a:pt x="1347" y="295"/>
                    <a:pt x="1044" y="0"/>
                    <a:pt x="669" y="0"/>
                  </a:cubicBezTo>
                  <a:cubicBezTo>
                    <a:pt x="295" y="0"/>
                    <a:pt x="0" y="295"/>
                    <a:pt x="0" y="669"/>
                  </a:cubicBezTo>
                  <a:cubicBezTo>
                    <a:pt x="0" y="1044"/>
                    <a:pt x="295" y="1347"/>
                    <a:pt x="669" y="1347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1280" bIns="7128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50" name="Google Shape;466;p34"/>
            <p:cNvSpPr/>
            <p:nvPr/>
          </p:nvSpPr>
          <p:spPr>
            <a:xfrm>
              <a:off x="1432080" y="2134440"/>
              <a:ext cx="28080" cy="2808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28080"/>
                <a:gd name="textAreaBottom" fmla="*/ 28440 h 28080"/>
              </a:gdLst>
              <a:ahLst/>
              <a:rect l="textAreaLeft" t="textAreaTop" r="textAreaRight" b="textAreaBottom"/>
              <a:pathLst>
                <a:path w="269" h="269">
                  <a:moveTo>
                    <a:pt x="134" y="0"/>
                  </a:moveTo>
                  <a:cubicBezTo>
                    <a:pt x="206" y="0"/>
                    <a:pt x="268" y="63"/>
                    <a:pt x="268" y="134"/>
                  </a:cubicBezTo>
                  <a:cubicBezTo>
                    <a:pt x="268" y="206"/>
                    <a:pt x="206" y="268"/>
                    <a:pt x="134" y="268"/>
                  </a:cubicBezTo>
                  <a:cubicBezTo>
                    <a:pt x="63" y="268"/>
                    <a:pt x="1" y="206"/>
                    <a:pt x="1" y="134"/>
                  </a:cubicBezTo>
                  <a:cubicBezTo>
                    <a:pt x="1" y="63"/>
                    <a:pt x="63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51" name="Google Shape;467;p34"/>
            <p:cNvSpPr/>
            <p:nvPr/>
          </p:nvSpPr>
          <p:spPr>
            <a:xfrm>
              <a:off x="1261080" y="2162880"/>
              <a:ext cx="424800" cy="287280"/>
            </a:xfrm>
            <a:custGeom>
              <a:avLst/>
              <a:gdLst>
                <a:gd name="textAreaLeft" fmla="*/ 0 w 424800"/>
                <a:gd name="textAreaRight" fmla="*/ 425160 w 424800"/>
                <a:gd name="textAreaTop" fmla="*/ 0 h 287280"/>
                <a:gd name="textAreaBottom" fmla="*/ 287640 h 287280"/>
              </a:gdLst>
              <a:ahLst/>
              <a:rect l="textAreaLeft" t="textAreaTop" r="textAreaRight" b="textAreaBottom"/>
              <a:pathLst>
                <a:path w="4007" h="2712">
                  <a:moveTo>
                    <a:pt x="3560" y="0"/>
                  </a:moveTo>
                  <a:lnTo>
                    <a:pt x="2686" y="0"/>
                  </a:lnTo>
                  <a:cubicBezTo>
                    <a:pt x="2615" y="455"/>
                    <a:pt x="2222" y="812"/>
                    <a:pt x="1749" y="812"/>
                  </a:cubicBezTo>
                  <a:cubicBezTo>
                    <a:pt x="1277" y="812"/>
                    <a:pt x="884" y="455"/>
                    <a:pt x="813" y="0"/>
                  </a:cubicBezTo>
                  <a:lnTo>
                    <a:pt x="1" y="0"/>
                  </a:lnTo>
                  <a:cubicBezTo>
                    <a:pt x="28" y="428"/>
                    <a:pt x="224" y="839"/>
                    <a:pt x="536" y="1133"/>
                  </a:cubicBezTo>
                  <a:lnTo>
                    <a:pt x="536" y="2712"/>
                  </a:lnTo>
                  <a:lnTo>
                    <a:pt x="2695" y="2712"/>
                  </a:lnTo>
                  <a:lnTo>
                    <a:pt x="2695" y="1900"/>
                  </a:lnTo>
                  <a:lnTo>
                    <a:pt x="3507" y="1900"/>
                  </a:lnTo>
                  <a:lnTo>
                    <a:pt x="3507" y="1240"/>
                  </a:lnTo>
                  <a:lnTo>
                    <a:pt x="4006" y="124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52" name="Google Shape;468;p34"/>
            <p:cNvSpPr/>
            <p:nvPr/>
          </p:nvSpPr>
          <p:spPr>
            <a:xfrm>
              <a:off x="1260000" y="1963080"/>
              <a:ext cx="172080" cy="171000"/>
            </a:xfrm>
            <a:custGeom>
              <a:avLst/>
              <a:gdLst>
                <a:gd name="textAreaLeft" fmla="*/ 0 w 172080"/>
                <a:gd name="textAreaRight" fmla="*/ 172440 w 172080"/>
                <a:gd name="textAreaTop" fmla="*/ 0 h 171000"/>
                <a:gd name="textAreaBottom" fmla="*/ 171360 h 171000"/>
              </a:gdLst>
              <a:ahLst/>
              <a:rect l="textAreaLeft" t="textAreaTop" r="textAreaRight" b="textAreaBottom"/>
              <a:pathLst>
                <a:path w="1624" h="1616">
                  <a:moveTo>
                    <a:pt x="821" y="1615"/>
                  </a:moveTo>
                  <a:cubicBezTo>
                    <a:pt x="883" y="1205"/>
                    <a:pt x="1204" y="875"/>
                    <a:pt x="1624" y="821"/>
                  </a:cubicBezTo>
                  <a:lnTo>
                    <a:pt x="1624" y="1"/>
                  </a:lnTo>
                  <a:cubicBezTo>
                    <a:pt x="758" y="63"/>
                    <a:pt x="71" y="759"/>
                    <a:pt x="0" y="161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5680" bIns="8568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53" name="Google Shape;469;p34"/>
            <p:cNvSpPr/>
            <p:nvPr/>
          </p:nvSpPr>
          <p:spPr>
            <a:xfrm>
              <a:off x="1460520" y="1963080"/>
              <a:ext cx="171000" cy="17100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171000"/>
                <a:gd name="textAreaBottom" fmla="*/ 171360 h 171000"/>
              </a:gdLst>
              <a:ahLst/>
              <a:rect l="textAreaLeft" t="textAreaTop" r="textAreaRight" b="textAreaBottom"/>
              <a:pathLst>
                <a:path w="1615" h="1616">
                  <a:moveTo>
                    <a:pt x="0" y="821"/>
                  </a:moveTo>
                  <a:cubicBezTo>
                    <a:pt x="411" y="875"/>
                    <a:pt x="741" y="1205"/>
                    <a:pt x="794" y="1615"/>
                  </a:cubicBezTo>
                  <a:lnTo>
                    <a:pt x="1615" y="1615"/>
                  </a:lnTo>
                  <a:cubicBezTo>
                    <a:pt x="1544" y="759"/>
                    <a:pt x="857" y="6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5680" bIns="8568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354" name="Google Shape;470;p34"/>
          <p:cNvGrpSpPr/>
          <p:nvPr/>
        </p:nvGrpSpPr>
        <p:grpSpPr>
          <a:xfrm>
            <a:off x="7456320" y="1969560"/>
            <a:ext cx="425520" cy="485280"/>
            <a:chOff x="7456320" y="1969560"/>
            <a:chExt cx="425520" cy="485280"/>
          </a:xfrm>
        </p:grpSpPr>
        <p:sp>
          <p:nvSpPr>
            <p:cNvPr id="355" name="Google Shape;471;p34"/>
            <p:cNvSpPr/>
            <p:nvPr/>
          </p:nvSpPr>
          <p:spPr>
            <a:xfrm>
              <a:off x="7542360" y="2053800"/>
              <a:ext cx="198360" cy="86040"/>
            </a:xfrm>
            <a:custGeom>
              <a:avLst/>
              <a:gdLst>
                <a:gd name="textAreaLeft" fmla="*/ 0 w 198360"/>
                <a:gd name="textAreaRight" fmla="*/ 198720 w 198360"/>
                <a:gd name="textAreaTop" fmla="*/ 0 h 86040"/>
                <a:gd name="textAreaBottom" fmla="*/ 86400 h 86040"/>
              </a:gdLst>
              <a:ahLst/>
              <a:rect l="textAreaLeft" t="textAreaTop" r="textAreaRight" b="textAreaBottom"/>
              <a:pathLst>
                <a:path w="1874" h="813">
                  <a:moveTo>
                    <a:pt x="937" y="1"/>
                  </a:moveTo>
                  <a:cubicBezTo>
                    <a:pt x="464" y="1"/>
                    <a:pt x="72" y="357"/>
                    <a:pt x="0" y="812"/>
                  </a:cubicBezTo>
                  <a:lnTo>
                    <a:pt x="1874" y="812"/>
                  </a:lnTo>
                  <a:cubicBezTo>
                    <a:pt x="1811" y="357"/>
                    <a:pt x="1419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200" bIns="4320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56" name="Google Shape;472;p34"/>
            <p:cNvSpPr/>
            <p:nvPr/>
          </p:nvSpPr>
          <p:spPr>
            <a:xfrm>
              <a:off x="7456320" y="1969560"/>
              <a:ext cx="425520" cy="485280"/>
            </a:xfrm>
            <a:custGeom>
              <a:avLst/>
              <a:gdLst>
                <a:gd name="textAreaLeft" fmla="*/ 0 w 425520"/>
                <a:gd name="textAreaRight" fmla="*/ 425880 w 425520"/>
                <a:gd name="textAreaTop" fmla="*/ 0 h 485280"/>
                <a:gd name="textAreaBottom" fmla="*/ 485640 h 485280"/>
              </a:gdLst>
              <a:ahLst/>
              <a:rect l="textAreaLeft" t="textAreaTop" r="textAreaRight" b="textAreaBottom"/>
              <a:pathLst>
                <a:path w="4015" h="4578">
                  <a:moveTo>
                    <a:pt x="3506" y="1722"/>
                  </a:moveTo>
                  <a:cubicBezTo>
                    <a:pt x="3497" y="768"/>
                    <a:pt x="2712" y="1"/>
                    <a:pt x="1749" y="1"/>
                  </a:cubicBezTo>
                  <a:cubicBezTo>
                    <a:pt x="785" y="1"/>
                    <a:pt x="0" y="786"/>
                    <a:pt x="0" y="1749"/>
                  </a:cubicBezTo>
                  <a:cubicBezTo>
                    <a:pt x="0" y="2222"/>
                    <a:pt x="197" y="2677"/>
                    <a:pt x="536" y="3007"/>
                  </a:cubicBezTo>
                  <a:lnTo>
                    <a:pt x="536" y="4577"/>
                  </a:lnTo>
                  <a:lnTo>
                    <a:pt x="1615" y="4577"/>
                  </a:lnTo>
                  <a:lnTo>
                    <a:pt x="1615" y="1865"/>
                  </a:lnTo>
                  <a:lnTo>
                    <a:pt x="536" y="1865"/>
                  </a:lnTo>
                  <a:lnTo>
                    <a:pt x="536" y="1749"/>
                  </a:lnTo>
                  <a:cubicBezTo>
                    <a:pt x="536" y="1089"/>
                    <a:pt x="1062" y="536"/>
                    <a:pt x="1722" y="518"/>
                  </a:cubicBezTo>
                  <a:cubicBezTo>
                    <a:pt x="2409" y="500"/>
                    <a:pt x="2971" y="1053"/>
                    <a:pt x="2971" y="1731"/>
                  </a:cubicBezTo>
                  <a:lnTo>
                    <a:pt x="2971" y="1874"/>
                  </a:lnTo>
                  <a:lnTo>
                    <a:pt x="1883" y="1874"/>
                  </a:lnTo>
                  <a:lnTo>
                    <a:pt x="1883" y="4577"/>
                  </a:lnTo>
                  <a:lnTo>
                    <a:pt x="2695" y="4577"/>
                  </a:lnTo>
                  <a:lnTo>
                    <a:pt x="2695" y="3765"/>
                  </a:lnTo>
                  <a:lnTo>
                    <a:pt x="3506" y="3765"/>
                  </a:lnTo>
                  <a:lnTo>
                    <a:pt x="3506" y="3114"/>
                  </a:lnTo>
                  <a:lnTo>
                    <a:pt x="4015" y="3114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357" name="Google Shape;460;p34"/>
          <p:cNvSpPr/>
          <p:nvPr/>
        </p:nvSpPr>
        <p:spPr>
          <a:xfrm>
            <a:off x="3022920" y="2813400"/>
            <a:ext cx="3098160" cy="41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Разнообразие языков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8" name="Google Shape;463;p34"/>
          <p:cNvSpPr/>
          <p:nvPr/>
        </p:nvSpPr>
        <p:spPr>
          <a:xfrm>
            <a:off x="4048560" y="1716120"/>
            <a:ext cx="1044720" cy="1044720"/>
          </a:xfrm>
          <a:prstGeom prst="ellipse">
            <a:avLst/>
          </a:prstGeom>
          <a:gradFill rotWithShape="0">
            <a:gsLst>
              <a:gs pos="0">
                <a:srgbClr val="b7fbf6">
                  <a:alpha val="49000"/>
                </a:srgbClr>
              </a:gs>
              <a:gs pos="77000">
                <a:srgbClr val="ffffff">
                  <a:alpha val="4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359" name="Google Shape;1117;p49"/>
          <p:cNvGrpSpPr/>
          <p:nvPr/>
        </p:nvGrpSpPr>
        <p:grpSpPr>
          <a:xfrm>
            <a:off x="4372560" y="1969560"/>
            <a:ext cx="425520" cy="485280"/>
            <a:chOff x="4372560" y="1969560"/>
            <a:chExt cx="425520" cy="485280"/>
          </a:xfrm>
        </p:grpSpPr>
        <p:sp>
          <p:nvSpPr>
            <p:cNvPr id="360" name="Google Shape;1118;p49"/>
            <p:cNvSpPr/>
            <p:nvPr/>
          </p:nvSpPr>
          <p:spPr>
            <a:xfrm>
              <a:off x="4457880" y="2069640"/>
              <a:ext cx="202320" cy="110520"/>
            </a:xfrm>
            <a:custGeom>
              <a:avLst/>
              <a:gdLst>
                <a:gd name="textAreaLeft" fmla="*/ 0 w 202320"/>
                <a:gd name="textAreaRight" fmla="*/ 202680 w 202320"/>
                <a:gd name="textAreaTop" fmla="*/ 0 h 110520"/>
                <a:gd name="textAreaBottom" fmla="*/ 110880 h 110520"/>
              </a:gdLst>
              <a:ahLst/>
              <a:rect l="textAreaLeft" t="textAreaTop" r="textAreaRight" b="textAreaBottom"/>
              <a:pathLst>
                <a:path w="1910" h="1045">
                  <a:moveTo>
                    <a:pt x="1891" y="822"/>
                  </a:moveTo>
                  <a:cubicBezTo>
                    <a:pt x="1909" y="688"/>
                    <a:pt x="1811" y="563"/>
                    <a:pt x="1677" y="545"/>
                  </a:cubicBezTo>
                  <a:lnTo>
                    <a:pt x="1552" y="527"/>
                  </a:lnTo>
                  <a:lnTo>
                    <a:pt x="1552" y="411"/>
                  </a:lnTo>
                  <a:cubicBezTo>
                    <a:pt x="1552" y="188"/>
                    <a:pt x="1374" y="1"/>
                    <a:pt x="1151" y="1"/>
                  </a:cubicBezTo>
                  <a:cubicBezTo>
                    <a:pt x="1035" y="1"/>
                    <a:pt x="937" y="46"/>
                    <a:pt x="857" y="126"/>
                  </a:cubicBezTo>
                  <a:lnTo>
                    <a:pt x="794" y="188"/>
                  </a:lnTo>
                  <a:lnTo>
                    <a:pt x="705" y="161"/>
                  </a:lnTo>
                  <a:cubicBezTo>
                    <a:pt x="678" y="144"/>
                    <a:pt x="642" y="135"/>
                    <a:pt x="607" y="135"/>
                  </a:cubicBezTo>
                  <a:cubicBezTo>
                    <a:pt x="455" y="135"/>
                    <a:pt x="339" y="260"/>
                    <a:pt x="339" y="411"/>
                  </a:cubicBezTo>
                  <a:lnTo>
                    <a:pt x="348" y="411"/>
                  </a:lnTo>
                  <a:lnTo>
                    <a:pt x="348" y="536"/>
                  </a:lnTo>
                  <a:lnTo>
                    <a:pt x="223" y="545"/>
                  </a:lnTo>
                  <a:cubicBezTo>
                    <a:pt x="98" y="563"/>
                    <a:pt x="0" y="670"/>
                    <a:pt x="0" y="795"/>
                  </a:cubicBezTo>
                  <a:cubicBezTo>
                    <a:pt x="0" y="929"/>
                    <a:pt x="250" y="1045"/>
                    <a:pt x="250" y="1045"/>
                  </a:cubicBezTo>
                  <a:lnTo>
                    <a:pt x="1642" y="1045"/>
                  </a:lnTo>
                  <a:cubicBezTo>
                    <a:pt x="1767" y="1045"/>
                    <a:pt x="1882" y="947"/>
                    <a:pt x="1891" y="822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5440" bIns="55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61" name="Google Shape;1119;p49"/>
            <p:cNvSpPr/>
            <p:nvPr/>
          </p:nvSpPr>
          <p:spPr>
            <a:xfrm>
              <a:off x="4372560" y="1969560"/>
              <a:ext cx="425520" cy="485280"/>
            </a:xfrm>
            <a:custGeom>
              <a:avLst/>
              <a:gdLst>
                <a:gd name="textAreaLeft" fmla="*/ 0 w 425520"/>
                <a:gd name="textAreaRight" fmla="*/ 425880 w 425520"/>
                <a:gd name="textAreaTop" fmla="*/ 0 h 485280"/>
                <a:gd name="textAreaBottom" fmla="*/ 485640 h 485280"/>
              </a:gdLst>
              <a:ahLst/>
              <a:rect l="textAreaLeft" t="textAreaTop" r="textAreaRight" b="textAreaBottom"/>
              <a:pathLst>
                <a:path w="4015" h="4577">
                  <a:moveTo>
                    <a:pt x="1053" y="2257"/>
                  </a:moveTo>
                  <a:cubicBezTo>
                    <a:pt x="767" y="2257"/>
                    <a:pt x="536" y="2025"/>
                    <a:pt x="536" y="1740"/>
                  </a:cubicBezTo>
                  <a:cubicBezTo>
                    <a:pt x="536" y="1508"/>
                    <a:pt x="678" y="1321"/>
                    <a:pt x="883" y="1249"/>
                  </a:cubicBezTo>
                  <a:cubicBezTo>
                    <a:pt x="937" y="999"/>
                    <a:pt x="1151" y="812"/>
                    <a:pt x="1410" y="812"/>
                  </a:cubicBezTo>
                  <a:cubicBezTo>
                    <a:pt x="1454" y="812"/>
                    <a:pt x="1490" y="821"/>
                    <a:pt x="1526" y="830"/>
                  </a:cubicBezTo>
                  <a:cubicBezTo>
                    <a:pt x="1651" y="732"/>
                    <a:pt x="1793" y="678"/>
                    <a:pt x="1954" y="678"/>
                  </a:cubicBezTo>
                  <a:cubicBezTo>
                    <a:pt x="2284" y="678"/>
                    <a:pt x="2570" y="928"/>
                    <a:pt x="2614" y="1249"/>
                  </a:cubicBezTo>
                  <a:cubicBezTo>
                    <a:pt x="2828" y="1321"/>
                    <a:pt x="2980" y="1526"/>
                    <a:pt x="2962" y="1767"/>
                  </a:cubicBezTo>
                  <a:cubicBezTo>
                    <a:pt x="2953" y="2043"/>
                    <a:pt x="2712" y="2257"/>
                    <a:pt x="2436" y="2257"/>
                  </a:cubicBezTo>
                  <a:close/>
                  <a:moveTo>
                    <a:pt x="3506" y="1722"/>
                  </a:moveTo>
                  <a:cubicBezTo>
                    <a:pt x="3497" y="776"/>
                    <a:pt x="2712" y="0"/>
                    <a:pt x="1749" y="0"/>
                  </a:cubicBezTo>
                  <a:cubicBezTo>
                    <a:pt x="785" y="0"/>
                    <a:pt x="0" y="785"/>
                    <a:pt x="0" y="1749"/>
                  </a:cubicBezTo>
                  <a:cubicBezTo>
                    <a:pt x="0" y="2222"/>
                    <a:pt x="197" y="2677"/>
                    <a:pt x="536" y="3007"/>
                  </a:cubicBezTo>
                  <a:lnTo>
                    <a:pt x="536" y="4577"/>
                  </a:lnTo>
                  <a:lnTo>
                    <a:pt x="2694" y="4577"/>
                  </a:lnTo>
                  <a:lnTo>
                    <a:pt x="2694" y="3774"/>
                  </a:lnTo>
                  <a:lnTo>
                    <a:pt x="3506" y="3774"/>
                  </a:lnTo>
                  <a:lnTo>
                    <a:pt x="3506" y="3114"/>
                  </a:lnTo>
                  <a:lnTo>
                    <a:pt x="4015" y="3114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/>
          </p:nvPr>
        </p:nvSpPr>
        <p:spPr>
          <a:xfrm>
            <a:off x="782280" y="1371600"/>
            <a:ext cx="4018320" cy="295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Maven Pro"/>
              </a:rPr>
              <a:t>Приложением могут пользоваться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rispace"/>
                <a:ea typeface="Maven Pro"/>
              </a:rPr>
              <a:t>: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Maven Pro"/>
              <a:buChar char="●"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Школьники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Maven Pro"/>
              <a:buChar char="●"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Студенты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Maven Pro"/>
              <a:buChar char="●"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Преподаватели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Maven Pro"/>
              <a:buChar char="●"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Родители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Maven Pro"/>
              <a:buChar char="●"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Путешественники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Maven Pro"/>
              <a:buChar char="●"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Полиглоты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title"/>
          </p:nvPr>
        </p:nvSpPr>
        <p:spPr>
          <a:xfrm>
            <a:off x="720000" y="2577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Для кого предназначено наше приложение ?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4" name="Google Shape;591;p39"/>
          <p:cNvSpPr/>
          <p:nvPr/>
        </p:nvSpPr>
        <p:spPr>
          <a:xfrm rot="1251600">
            <a:off x="6765840" y="2939040"/>
            <a:ext cx="893160" cy="962640"/>
          </a:xfrm>
          <a:custGeom>
            <a:avLst/>
            <a:gdLst>
              <a:gd name="textAreaLeft" fmla="*/ 0 w 893160"/>
              <a:gd name="textAreaRight" fmla="*/ 893520 w 893160"/>
              <a:gd name="textAreaTop" fmla="*/ 0 h 962640"/>
              <a:gd name="textAreaBottom" fmla="*/ 963000 h 962640"/>
            </a:gdLst>
            <a:ahLst/>
            <a:rect l="textAreaLeft" t="textAreaTop" r="textAreaRight" b="textAreaBottom"/>
            <a:pathLst>
              <a:path w="3794" h="4089">
                <a:moveTo>
                  <a:pt x="2766" y="0"/>
                </a:moveTo>
                <a:cubicBezTo>
                  <a:pt x="3584" y="1330"/>
                  <a:pt x="3555" y="4077"/>
                  <a:pt x="453" y="4077"/>
                </a:cubicBezTo>
                <a:cubicBezTo>
                  <a:pt x="309" y="4077"/>
                  <a:pt x="158" y="4071"/>
                  <a:pt x="0" y="4059"/>
                </a:cubicBezTo>
                <a:lnTo>
                  <a:pt x="0" y="4059"/>
                </a:lnTo>
                <a:cubicBezTo>
                  <a:pt x="215" y="4079"/>
                  <a:pt x="416" y="4089"/>
                  <a:pt x="606" y="4089"/>
                </a:cubicBezTo>
                <a:cubicBezTo>
                  <a:pt x="3794" y="4089"/>
                  <a:pt x="3574" y="1314"/>
                  <a:pt x="2766" y="0"/>
                </a:cubicBezTo>
                <a:close/>
              </a:path>
            </a:pathLst>
          </a:custGeom>
          <a:gradFill rotWithShape="0">
            <a:gsLst>
              <a:gs pos="0">
                <a:srgbClr val="63dd95"/>
              </a:gs>
              <a:gs pos="100000">
                <a:srgbClr val="63e6db"/>
              </a:gs>
            </a:gsLst>
            <a:lin ang="6648000"/>
          </a:gradFill>
          <a:ln w="0">
            <a:noFill/>
          </a:ln>
          <a:effectLst>
            <a:outerShdw dist="9360" dir="0" blurRad="14400" rotWithShape="0">
              <a:srgbClr val="ffffff">
                <a:alpha val="6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65" name="Google Shape;592;p39"/>
          <p:cNvSpPr/>
          <p:nvPr/>
        </p:nvSpPr>
        <p:spPr>
          <a:xfrm rot="1251600">
            <a:off x="4776120" y="1421280"/>
            <a:ext cx="590400" cy="1042200"/>
          </a:xfrm>
          <a:custGeom>
            <a:avLst/>
            <a:gdLst>
              <a:gd name="textAreaLeft" fmla="*/ 0 w 590400"/>
              <a:gd name="textAreaRight" fmla="*/ 590760 w 590400"/>
              <a:gd name="textAreaTop" fmla="*/ 0 h 1042200"/>
              <a:gd name="textAreaBottom" fmla="*/ 1042560 h 1042200"/>
            </a:gdLst>
            <a:ahLst/>
            <a:rect l="textAreaLeft" t="textAreaTop" r="textAreaRight" b="textAreaBottom"/>
            <a:pathLst>
              <a:path w="2508" h="4426">
                <a:moveTo>
                  <a:pt x="2266" y="1"/>
                </a:moveTo>
                <a:cubicBezTo>
                  <a:pt x="1517" y="366"/>
                  <a:pt x="152" y="2775"/>
                  <a:pt x="2507" y="4425"/>
                </a:cubicBezTo>
                <a:cubicBezTo>
                  <a:pt x="0" y="2802"/>
                  <a:pt x="1196" y="545"/>
                  <a:pt x="2266" y="1"/>
                </a:cubicBezTo>
                <a:close/>
              </a:path>
            </a:pathLst>
          </a:custGeom>
          <a:gradFill rotWithShape="0">
            <a:gsLst>
              <a:gs pos="0">
                <a:srgbClr val="63dd95"/>
              </a:gs>
              <a:gs pos="100000">
                <a:srgbClr val="63e6db"/>
              </a:gs>
            </a:gsLst>
            <a:lin ang="6648000"/>
          </a:gradFill>
          <a:ln w="0">
            <a:noFill/>
          </a:ln>
          <a:effectLst>
            <a:outerShdw dist="9360" dir="0" blurRad="14400" rotWithShape="0">
              <a:srgbClr val="ffffff">
                <a:alpha val="6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66" name="Google Shape;595;p39"/>
          <p:cNvSpPr/>
          <p:nvPr/>
        </p:nvSpPr>
        <p:spPr>
          <a:xfrm rot="1251600">
            <a:off x="6265800" y="1884960"/>
            <a:ext cx="655560" cy="283320"/>
          </a:xfrm>
          <a:custGeom>
            <a:avLst/>
            <a:gdLst>
              <a:gd name="textAreaLeft" fmla="*/ 0 w 655560"/>
              <a:gd name="textAreaRight" fmla="*/ 655920 w 655560"/>
              <a:gd name="textAreaTop" fmla="*/ 0 h 283320"/>
              <a:gd name="textAreaBottom" fmla="*/ 283680 h 283320"/>
            </a:gdLst>
            <a:ahLst/>
            <a:rect l="textAreaLeft" t="textAreaTop" r="textAreaRight" b="textAreaBottom"/>
            <a:pathLst>
              <a:path w="2785" h="1205">
                <a:moveTo>
                  <a:pt x="1" y="1205"/>
                </a:moveTo>
                <a:cubicBezTo>
                  <a:pt x="322" y="705"/>
                  <a:pt x="1731" y="179"/>
                  <a:pt x="2784" y="1169"/>
                </a:cubicBezTo>
                <a:cubicBezTo>
                  <a:pt x="1705" y="0"/>
                  <a:pt x="322" y="705"/>
                  <a:pt x="1" y="1205"/>
                </a:cubicBezTo>
                <a:close/>
              </a:path>
            </a:pathLst>
          </a:custGeom>
          <a:gradFill rotWithShape="0">
            <a:gsLst>
              <a:gs pos="0">
                <a:srgbClr val="63dd95"/>
              </a:gs>
              <a:gs pos="100000">
                <a:srgbClr val="63e6db"/>
              </a:gs>
            </a:gsLst>
            <a:lin ang="6648000"/>
          </a:gradFill>
          <a:ln w="0">
            <a:noFill/>
          </a:ln>
          <a:effectLst>
            <a:outerShdw dist="9360" dir="0" blurRad="14400" rotWithShape="0">
              <a:srgbClr val="ffffff">
                <a:alpha val="6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367" name="Google Shape;596;p39"/>
          <p:cNvGrpSpPr/>
          <p:nvPr/>
        </p:nvGrpSpPr>
        <p:grpSpPr>
          <a:xfrm>
            <a:off x="5370480" y="1531080"/>
            <a:ext cx="1909800" cy="1939320"/>
            <a:chOff x="5370480" y="1531080"/>
            <a:chExt cx="1909800" cy="1939320"/>
          </a:xfrm>
        </p:grpSpPr>
        <p:sp>
          <p:nvSpPr>
            <p:cNvPr id="368" name="Google Shape;597;p39"/>
            <p:cNvSpPr/>
            <p:nvPr/>
          </p:nvSpPr>
          <p:spPr>
            <a:xfrm>
              <a:off x="6085080" y="2264400"/>
              <a:ext cx="480600" cy="469800"/>
            </a:xfrm>
            <a:custGeom>
              <a:avLst/>
              <a:gdLst>
                <a:gd name="textAreaLeft" fmla="*/ 0 w 480600"/>
                <a:gd name="textAreaRight" fmla="*/ 480960 w 480600"/>
                <a:gd name="textAreaTop" fmla="*/ 0 h 469800"/>
                <a:gd name="textAreaBottom" fmla="*/ 470160 h 469800"/>
              </a:gdLst>
              <a:ahLst/>
              <a:rect l="textAreaLeft" t="textAreaTop" r="textAreaRight" b="textAreaBottom"/>
              <a:pathLst>
                <a:path w="2785" h="2722">
                  <a:moveTo>
                    <a:pt x="786" y="0"/>
                  </a:moveTo>
                  <a:cubicBezTo>
                    <a:pt x="349" y="0"/>
                    <a:pt x="1" y="357"/>
                    <a:pt x="1" y="794"/>
                  </a:cubicBezTo>
                  <a:lnTo>
                    <a:pt x="1" y="1927"/>
                  </a:lnTo>
                  <a:cubicBezTo>
                    <a:pt x="1" y="2364"/>
                    <a:pt x="349" y="2721"/>
                    <a:pt x="786" y="2721"/>
                  </a:cubicBezTo>
                  <a:lnTo>
                    <a:pt x="1999" y="2721"/>
                  </a:lnTo>
                  <a:cubicBezTo>
                    <a:pt x="2436" y="2721"/>
                    <a:pt x="2784" y="2364"/>
                    <a:pt x="2784" y="1927"/>
                  </a:cubicBezTo>
                  <a:lnTo>
                    <a:pt x="2784" y="794"/>
                  </a:lnTo>
                  <a:cubicBezTo>
                    <a:pt x="2784" y="357"/>
                    <a:pt x="2436" y="0"/>
                    <a:pt x="1999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69" name="Google Shape;598;p39"/>
            <p:cNvSpPr/>
            <p:nvPr/>
          </p:nvSpPr>
          <p:spPr>
            <a:xfrm>
              <a:off x="6154560" y="2332080"/>
              <a:ext cx="341640" cy="334080"/>
            </a:xfrm>
            <a:custGeom>
              <a:avLst/>
              <a:gdLst>
                <a:gd name="textAreaLeft" fmla="*/ 0 w 341640"/>
                <a:gd name="textAreaRight" fmla="*/ 342000 w 341640"/>
                <a:gd name="textAreaTop" fmla="*/ 0 h 334080"/>
                <a:gd name="textAreaBottom" fmla="*/ 334440 h 334080"/>
              </a:gdLst>
              <a:ahLst/>
              <a:rect l="textAreaLeft" t="textAreaTop" r="textAreaRight" b="textAreaBottom"/>
              <a:pathLst>
                <a:path w="1981" h="1937">
                  <a:moveTo>
                    <a:pt x="562" y="1"/>
                  </a:moveTo>
                  <a:cubicBezTo>
                    <a:pt x="250" y="1"/>
                    <a:pt x="0" y="259"/>
                    <a:pt x="0" y="563"/>
                  </a:cubicBezTo>
                  <a:lnTo>
                    <a:pt x="0" y="1375"/>
                  </a:lnTo>
                  <a:cubicBezTo>
                    <a:pt x="0" y="1687"/>
                    <a:pt x="250" y="1937"/>
                    <a:pt x="562" y="1937"/>
                  </a:cubicBezTo>
                  <a:lnTo>
                    <a:pt x="1419" y="1937"/>
                  </a:lnTo>
                  <a:cubicBezTo>
                    <a:pt x="1731" y="1937"/>
                    <a:pt x="1981" y="1687"/>
                    <a:pt x="1981" y="1375"/>
                  </a:cubicBezTo>
                  <a:lnTo>
                    <a:pt x="1981" y="563"/>
                  </a:lnTo>
                  <a:cubicBezTo>
                    <a:pt x="1981" y="259"/>
                    <a:pt x="1731" y="1"/>
                    <a:pt x="1419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70" name="Google Shape;599;p39"/>
            <p:cNvSpPr/>
            <p:nvPr/>
          </p:nvSpPr>
          <p:spPr>
            <a:xfrm>
              <a:off x="6565680" y="2612520"/>
              <a:ext cx="421920" cy="354240"/>
            </a:xfrm>
            <a:custGeom>
              <a:avLst/>
              <a:gdLst>
                <a:gd name="textAreaLeft" fmla="*/ 0 w 421920"/>
                <a:gd name="textAreaRight" fmla="*/ 422280 w 421920"/>
                <a:gd name="textAreaTop" fmla="*/ 0 h 354240"/>
                <a:gd name="textAreaBottom" fmla="*/ 354600 h 354240"/>
              </a:gdLst>
              <a:ahLst/>
              <a:rect l="textAreaLeft" t="textAreaTop" r="textAreaRight" b="textAreaBottom"/>
              <a:pathLst>
                <a:path w="2445" h="2053">
                  <a:moveTo>
                    <a:pt x="0" y="0"/>
                  </a:moveTo>
                  <a:lnTo>
                    <a:pt x="0" y="18"/>
                  </a:lnTo>
                  <a:lnTo>
                    <a:pt x="928" y="18"/>
                  </a:lnTo>
                  <a:lnTo>
                    <a:pt x="2427" y="1499"/>
                  </a:lnTo>
                  <a:lnTo>
                    <a:pt x="2427" y="2052"/>
                  </a:lnTo>
                  <a:lnTo>
                    <a:pt x="2445" y="2052"/>
                  </a:lnTo>
                  <a:lnTo>
                    <a:pt x="2445" y="1490"/>
                  </a:lnTo>
                  <a:lnTo>
                    <a:pt x="937" y="0"/>
                  </a:ln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71" name="Google Shape;600;p39"/>
            <p:cNvSpPr/>
            <p:nvPr/>
          </p:nvSpPr>
          <p:spPr>
            <a:xfrm>
              <a:off x="6504120" y="2775240"/>
              <a:ext cx="144360" cy="297000"/>
            </a:xfrm>
            <a:custGeom>
              <a:avLst/>
              <a:gdLst>
                <a:gd name="textAreaLeft" fmla="*/ 0 w 144360"/>
                <a:gd name="textAreaRight" fmla="*/ 144720 w 144360"/>
                <a:gd name="textAreaTop" fmla="*/ 0 h 297000"/>
                <a:gd name="textAreaBottom" fmla="*/ 297360 h 297000"/>
              </a:gdLst>
              <a:ahLst/>
              <a:rect l="textAreaLeft" t="textAreaTop" r="textAreaRight" b="textAreaBottom"/>
              <a:pathLst>
                <a:path w="839" h="1721">
                  <a:moveTo>
                    <a:pt x="61" y="1"/>
                  </a:moveTo>
                  <a:cubicBezTo>
                    <a:pt x="41" y="1"/>
                    <a:pt x="23" y="11"/>
                    <a:pt x="9" y="31"/>
                  </a:cubicBezTo>
                  <a:cubicBezTo>
                    <a:pt x="0" y="58"/>
                    <a:pt x="9" y="84"/>
                    <a:pt x="36" y="102"/>
                  </a:cubicBezTo>
                  <a:lnTo>
                    <a:pt x="54" y="102"/>
                  </a:lnTo>
                  <a:lnTo>
                    <a:pt x="54" y="218"/>
                  </a:lnTo>
                  <a:lnTo>
                    <a:pt x="768" y="932"/>
                  </a:lnTo>
                  <a:lnTo>
                    <a:pt x="768" y="1610"/>
                  </a:lnTo>
                  <a:cubicBezTo>
                    <a:pt x="750" y="1619"/>
                    <a:pt x="741" y="1628"/>
                    <a:pt x="732" y="1637"/>
                  </a:cubicBezTo>
                  <a:cubicBezTo>
                    <a:pt x="714" y="1663"/>
                    <a:pt x="732" y="1699"/>
                    <a:pt x="759" y="1717"/>
                  </a:cubicBezTo>
                  <a:cubicBezTo>
                    <a:pt x="765" y="1719"/>
                    <a:pt x="772" y="1720"/>
                    <a:pt x="779" y="1720"/>
                  </a:cubicBezTo>
                  <a:cubicBezTo>
                    <a:pt x="798" y="1720"/>
                    <a:pt x="817" y="1710"/>
                    <a:pt x="830" y="1690"/>
                  </a:cubicBezTo>
                  <a:cubicBezTo>
                    <a:pt x="839" y="1663"/>
                    <a:pt x="830" y="1628"/>
                    <a:pt x="803" y="1619"/>
                  </a:cubicBezTo>
                  <a:cubicBezTo>
                    <a:pt x="794" y="1619"/>
                    <a:pt x="794" y="1610"/>
                    <a:pt x="785" y="1610"/>
                  </a:cubicBezTo>
                  <a:lnTo>
                    <a:pt x="785" y="923"/>
                  </a:lnTo>
                  <a:lnTo>
                    <a:pt x="72" y="209"/>
                  </a:lnTo>
                  <a:lnTo>
                    <a:pt x="72" y="102"/>
                  </a:lnTo>
                  <a:cubicBezTo>
                    <a:pt x="81" y="102"/>
                    <a:pt x="99" y="93"/>
                    <a:pt x="107" y="75"/>
                  </a:cubicBezTo>
                  <a:cubicBezTo>
                    <a:pt x="125" y="49"/>
                    <a:pt x="107" y="22"/>
                    <a:pt x="81" y="4"/>
                  </a:cubicBezTo>
                  <a:cubicBezTo>
                    <a:pt x="74" y="2"/>
                    <a:pt x="67" y="1"/>
                    <a:pt x="61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72" name="Google Shape;601;p39"/>
            <p:cNvSpPr/>
            <p:nvPr/>
          </p:nvSpPr>
          <p:spPr>
            <a:xfrm>
              <a:off x="6693480" y="1917720"/>
              <a:ext cx="235440" cy="21708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217080"/>
                <a:gd name="textAreaBottom" fmla="*/ 217440 h 217080"/>
              </a:gdLst>
              <a:ahLst/>
              <a:rect l="textAreaLeft" t="textAreaTop" r="textAreaRight" b="textAreaBottom"/>
              <a:pathLst>
                <a:path w="1366" h="1259">
                  <a:moveTo>
                    <a:pt x="90" y="1"/>
                  </a:moveTo>
                  <a:cubicBezTo>
                    <a:pt x="45" y="1"/>
                    <a:pt x="1" y="37"/>
                    <a:pt x="1" y="90"/>
                  </a:cubicBezTo>
                  <a:cubicBezTo>
                    <a:pt x="1" y="135"/>
                    <a:pt x="36" y="170"/>
                    <a:pt x="81" y="170"/>
                  </a:cubicBezTo>
                  <a:lnTo>
                    <a:pt x="81" y="536"/>
                  </a:lnTo>
                  <a:lnTo>
                    <a:pt x="768" y="1214"/>
                  </a:lnTo>
                  <a:lnTo>
                    <a:pt x="1259" y="1214"/>
                  </a:lnTo>
                  <a:cubicBezTo>
                    <a:pt x="1259" y="1241"/>
                    <a:pt x="1285" y="1259"/>
                    <a:pt x="1312" y="1259"/>
                  </a:cubicBezTo>
                  <a:cubicBezTo>
                    <a:pt x="1339" y="1259"/>
                    <a:pt x="1366" y="1241"/>
                    <a:pt x="1366" y="1205"/>
                  </a:cubicBezTo>
                  <a:cubicBezTo>
                    <a:pt x="1366" y="1179"/>
                    <a:pt x="1339" y="1152"/>
                    <a:pt x="1312" y="1152"/>
                  </a:cubicBezTo>
                  <a:cubicBezTo>
                    <a:pt x="1285" y="1152"/>
                    <a:pt x="1259" y="1179"/>
                    <a:pt x="1259" y="1196"/>
                  </a:cubicBezTo>
                  <a:lnTo>
                    <a:pt x="777" y="1196"/>
                  </a:lnTo>
                  <a:lnTo>
                    <a:pt x="99" y="527"/>
                  </a:lnTo>
                  <a:lnTo>
                    <a:pt x="99" y="170"/>
                  </a:lnTo>
                  <a:cubicBezTo>
                    <a:pt x="143" y="170"/>
                    <a:pt x="179" y="135"/>
                    <a:pt x="179" y="90"/>
                  </a:cubicBezTo>
                  <a:cubicBezTo>
                    <a:pt x="179" y="37"/>
                    <a:pt x="134" y="1"/>
                    <a:pt x="90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73" name="Google Shape;602;p39"/>
            <p:cNvSpPr/>
            <p:nvPr/>
          </p:nvSpPr>
          <p:spPr>
            <a:xfrm>
              <a:off x="6765840" y="1977840"/>
              <a:ext cx="155520" cy="104760"/>
            </a:xfrm>
            <a:custGeom>
              <a:avLst/>
              <a:gdLst>
                <a:gd name="textAreaLeft" fmla="*/ 0 w 155520"/>
                <a:gd name="textAreaRight" fmla="*/ 155880 w 155520"/>
                <a:gd name="textAreaTop" fmla="*/ 0 h 104760"/>
                <a:gd name="textAreaBottom" fmla="*/ 105120 h 104760"/>
              </a:gdLst>
              <a:ahLst/>
              <a:rect l="textAreaLeft" t="textAreaTop" r="textAreaRight" b="textAreaBottom"/>
              <a:pathLst>
                <a:path w="902" h="608">
                  <a:moveTo>
                    <a:pt x="54" y="1"/>
                  </a:moveTo>
                  <a:cubicBezTo>
                    <a:pt x="28" y="1"/>
                    <a:pt x="1" y="19"/>
                    <a:pt x="1" y="54"/>
                  </a:cubicBezTo>
                  <a:cubicBezTo>
                    <a:pt x="1" y="81"/>
                    <a:pt x="28" y="108"/>
                    <a:pt x="54" y="108"/>
                  </a:cubicBezTo>
                  <a:cubicBezTo>
                    <a:pt x="72" y="108"/>
                    <a:pt x="81" y="99"/>
                    <a:pt x="90" y="90"/>
                  </a:cubicBezTo>
                  <a:lnTo>
                    <a:pt x="554" y="563"/>
                  </a:lnTo>
                  <a:lnTo>
                    <a:pt x="804" y="563"/>
                  </a:lnTo>
                  <a:cubicBezTo>
                    <a:pt x="804" y="590"/>
                    <a:pt x="822" y="608"/>
                    <a:pt x="848" y="608"/>
                  </a:cubicBezTo>
                  <a:cubicBezTo>
                    <a:pt x="884" y="608"/>
                    <a:pt x="902" y="590"/>
                    <a:pt x="902" y="554"/>
                  </a:cubicBezTo>
                  <a:cubicBezTo>
                    <a:pt x="902" y="527"/>
                    <a:pt x="884" y="500"/>
                    <a:pt x="848" y="500"/>
                  </a:cubicBezTo>
                  <a:cubicBezTo>
                    <a:pt x="822" y="500"/>
                    <a:pt x="804" y="527"/>
                    <a:pt x="804" y="545"/>
                  </a:cubicBezTo>
                  <a:lnTo>
                    <a:pt x="563" y="545"/>
                  </a:lnTo>
                  <a:lnTo>
                    <a:pt x="99" y="81"/>
                  </a:lnTo>
                  <a:cubicBezTo>
                    <a:pt x="108" y="72"/>
                    <a:pt x="108" y="63"/>
                    <a:pt x="108" y="54"/>
                  </a:cubicBezTo>
                  <a:cubicBezTo>
                    <a:pt x="108" y="19"/>
                    <a:pt x="90" y="1"/>
                    <a:pt x="54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2560" bIns="5256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74" name="Google Shape;603;p39"/>
            <p:cNvSpPr/>
            <p:nvPr/>
          </p:nvSpPr>
          <p:spPr>
            <a:xfrm>
              <a:off x="6525720" y="2021040"/>
              <a:ext cx="146160" cy="329400"/>
            </a:xfrm>
            <a:custGeom>
              <a:avLst/>
              <a:gdLst>
                <a:gd name="textAreaLeft" fmla="*/ 0 w 146160"/>
                <a:gd name="textAreaRight" fmla="*/ 146520 w 146160"/>
                <a:gd name="textAreaTop" fmla="*/ 0 h 329400"/>
                <a:gd name="textAreaBottom" fmla="*/ 329760 h 329400"/>
              </a:gdLst>
              <a:ahLst/>
              <a:rect l="textAreaLeft" t="textAreaTop" r="textAreaRight" b="textAreaBottom"/>
              <a:pathLst>
                <a:path w="848" h="1910">
                  <a:moveTo>
                    <a:pt x="54" y="1"/>
                  </a:moveTo>
                  <a:cubicBezTo>
                    <a:pt x="27" y="1"/>
                    <a:pt x="0" y="27"/>
                    <a:pt x="0" y="54"/>
                  </a:cubicBezTo>
                  <a:cubicBezTo>
                    <a:pt x="0" y="81"/>
                    <a:pt x="27" y="108"/>
                    <a:pt x="54" y="108"/>
                  </a:cubicBezTo>
                  <a:cubicBezTo>
                    <a:pt x="63" y="108"/>
                    <a:pt x="72" y="108"/>
                    <a:pt x="81" y="99"/>
                  </a:cubicBezTo>
                  <a:lnTo>
                    <a:pt x="830" y="857"/>
                  </a:lnTo>
                  <a:lnTo>
                    <a:pt x="830" y="1526"/>
                  </a:lnTo>
                  <a:lnTo>
                    <a:pt x="536" y="1812"/>
                  </a:lnTo>
                  <a:cubicBezTo>
                    <a:pt x="527" y="1803"/>
                    <a:pt x="518" y="1803"/>
                    <a:pt x="509" y="1803"/>
                  </a:cubicBezTo>
                  <a:cubicBezTo>
                    <a:pt x="473" y="1803"/>
                    <a:pt x="455" y="1821"/>
                    <a:pt x="455" y="1856"/>
                  </a:cubicBezTo>
                  <a:cubicBezTo>
                    <a:pt x="455" y="1883"/>
                    <a:pt x="473" y="1910"/>
                    <a:pt x="509" y="1910"/>
                  </a:cubicBezTo>
                  <a:cubicBezTo>
                    <a:pt x="536" y="1910"/>
                    <a:pt x="562" y="1883"/>
                    <a:pt x="562" y="1856"/>
                  </a:cubicBezTo>
                  <a:cubicBezTo>
                    <a:pt x="562" y="1838"/>
                    <a:pt x="553" y="1830"/>
                    <a:pt x="553" y="1821"/>
                  </a:cubicBezTo>
                  <a:lnTo>
                    <a:pt x="848" y="1535"/>
                  </a:lnTo>
                  <a:lnTo>
                    <a:pt x="848" y="848"/>
                  </a:lnTo>
                  <a:lnTo>
                    <a:pt x="839" y="839"/>
                  </a:lnTo>
                  <a:lnTo>
                    <a:pt x="98" y="90"/>
                  </a:lnTo>
                  <a:cubicBezTo>
                    <a:pt x="107" y="81"/>
                    <a:pt x="107" y="63"/>
                    <a:pt x="107" y="54"/>
                  </a:cubicBezTo>
                  <a:cubicBezTo>
                    <a:pt x="107" y="27"/>
                    <a:pt x="81" y="1"/>
                    <a:pt x="54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75" name="Google Shape;604;p39"/>
            <p:cNvSpPr/>
            <p:nvPr/>
          </p:nvSpPr>
          <p:spPr>
            <a:xfrm>
              <a:off x="6695280" y="2630880"/>
              <a:ext cx="255600" cy="309600"/>
            </a:xfrm>
            <a:custGeom>
              <a:avLst/>
              <a:gdLst>
                <a:gd name="textAreaLeft" fmla="*/ 0 w 255600"/>
                <a:gd name="textAreaRight" fmla="*/ 255960 w 255600"/>
                <a:gd name="textAreaTop" fmla="*/ 0 h 309600"/>
                <a:gd name="textAreaBottom" fmla="*/ 309960 h 309600"/>
              </a:gdLst>
              <a:ahLst/>
              <a:rect l="textAreaLeft" t="textAreaTop" r="textAreaRight" b="textAreaBottom"/>
              <a:pathLst>
                <a:path w="1482" h="1794">
                  <a:moveTo>
                    <a:pt x="54" y="0"/>
                  </a:moveTo>
                  <a:cubicBezTo>
                    <a:pt x="27" y="0"/>
                    <a:pt x="1" y="27"/>
                    <a:pt x="1" y="54"/>
                  </a:cubicBezTo>
                  <a:cubicBezTo>
                    <a:pt x="1" y="81"/>
                    <a:pt x="27" y="107"/>
                    <a:pt x="54" y="107"/>
                  </a:cubicBezTo>
                  <a:cubicBezTo>
                    <a:pt x="63" y="107"/>
                    <a:pt x="81" y="99"/>
                    <a:pt x="90" y="90"/>
                  </a:cubicBezTo>
                  <a:lnTo>
                    <a:pt x="1410" y="1410"/>
                  </a:lnTo>
                  <a:lnTo>
                    <a:pt x="1410" y="1686"/>
                  </a:lnTo>
                  <a:cubicBezTo>
                    <a:pt x="1392" y="1695"/>
                    <a:pt x="1383" y="1704"/>
                    <a:pt x="1374" y="1713"/>
                  </a:cubicBezTo>
                  <a:cubicBezTo>
                    <a:pt x="1357" y="1740"/>
                    <a:pt x="1366" y="1776"/>
                    <a:pt x="1392" y="1785"/>
                  </a:cubicBezTo>
                  <a:cubicBezTo>
                    <a:pt x="1402" y="1791"/>
                    <a:pt x="1412" y="1794"/>
                    <a:pt x="1422" y="1794"/>
                  </a:cubicBezTo>
                  <a:cubicBezTo>
                    <a:pt x="1441" y="1794"/>
                    <a:pt x="1458" y="1784"/>
                    <a:pt x="1464" y="1767"/>
                  </a:cubicBezTo>
                  <a:cubicBezTo>
                    <a:pt x="1481" y="1740"/>
                    <a:pt x="1473" y="1704"/>
                    <a:pt x="1446" y="1695"/>
                  </a:cubicBezTo>
                  <a:cubicBezTo>
                    <a:pt x="1437" y="1695"/>
                    <a:pt x="1437" y="1686"/>
                    <a:pt x="1428" y="1686"/>
                  </a:cubicBezTo>
                  <a:lnTo>
                    <a:pt x="1428" y="1401"/>
                  </a:lnTo>
                  <a:lnTo>
                    <a:pt x="99" y="81"/>
                  </a:lnTo>
                  <a:cubicBezTo>
                    <a:pt x="108" y="72"/>
                    <a:pt x="108" y="63"/>
                    <a:pt x="108" y="54"/>
                  </a:cubicBezTo>
                  <a:cubicBezTo>
                    <a:pt x="108" y="27"/>
                    <a:pt x="81" y="0"/>
                    <a:pt x="5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76" name="Google Shape;605;p39"/>
            <p:cNvSpPr/>
            <p:nvPr/>
          </p:nvSpPr>
          <p:spPr>
            <a:xfrm>
              <a:off x="6582600" y="2778120"/>
              <a:ext cx="102960" cy="24336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243360"/>
                <a:gd name="textAreaBottom" fmla="*/ 243720 h 243360"/>
              </a:gdLst>
              <a:ahLst/>
              <a:rect l="textAreaLeft" t="textAreaTop" r="textAreaRight" b="textAreaBottom"/>
              <a:pathLst>
                <a:path w="599" h="1412">
                  <a:moveTo>
                    <a:pt x="61" y="0"/>
                  </a:moveTo>
                  <a:cubicBezTo>
                    <a:pt x="41" y="0"/>
                    <a:pt x="23" y="11"/>
                    <a:pt x="9" y="31"/>
                  </a:cubicBezTo>
                  <a:cubicBezTo>
                    <a:pt x="0" y="57"/>
                    <a:pt x="9" y="93"/>
                    <a:pt x="36" y="102"/>
                  </a:cubicBezTo>
                  <a:cubicBezTo>
                    <a:pt x="45" y="106"/>
                    <a:pt x="54" y="109"/>
                    <a:pt x="63" y="109"/>
                  </a:cubicBezTo>
                  <a:cubicBezTo>
                    <a:pt x="72" y="109"/>
                    <a:pt x="81" y="106"/>
                    <a:pt x="90" y="102"/>
                  </a:cubicBezTo>
                  <a:lnTo>
                    <a:pt x="527" y="539"/>
                  </a:lnTo>
                  <a:lnTo>
                    <a:pt x="527" y="1306"/>
                  </a:lnTo>
                  <a:cubicBezTo>
                    <a:pt x="518" y="1306"/>
                    <a:pt x="500" y="1315"/>
                    <a:pt x="491" y="1333"/>
                  </a:cubicBezTo>
                  <a:cubicBezTo>
                    <a:pt x="482" y="1360"/>
                    <a:pt x="491" y="1396"/>
                    <a:pt x="518" y="1404"/>
                  </a:cubicBezTo>
                  <a:cubicBezTo>
                    <a:pt x="525" y="1409"/>
                    <a:pt x="533" y="1412"/>
                    <a:pt x="540" y="1412"/>
                  </a:cubicBezTo>
                  <a:cubicBezTo>
                    <a:pt x="559" y="1412"/>
                    <a:pt x="576" y="1397"/>
                    <a:pt x="589" y="1378"/>
                  </a:cubicBezTo>
                  <a:cubicBezTo>
                    <a:pt x="598" y="1351"/>
                    <a:pt x="589" y="1324"/>
                    <a:pt x="562" y="1306"/>
                  </a:cubicBezTo>
                  <a:lnTo>
                    <a:pt x="545" y="1306"/>
                  </a:lnTo>
                  <a:lnTo>
                    <a:pt x="545" y="530"/>
                  </a:lnTo>
                  <a:lnTo>
                    <a:pt x="107" y="84"/>
                  </a:lnTo>
                  <a:cubicBezTo>
                    <a:pt x="107" y="84"/>
                    <a:pt x="107" y="84"/>
                    <a:pt x="107" y="75"/>
                  </a:cubicBezTo>
                  <a:cubicBezTo>
                    <a:pt x="116" y="57"/>
                    <a:pt x="107" y="22"/>
                    <a:pt x="81" y="4"/>
                  </a:cubicBezTo>
                  <a:cubicBezTo>
                    <a:pt x="74" y="2"/>
                    <a:pt x="67" y="0"/>
                    <a:pt x="61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77" name="Google Shape;606;p39"/>
            <p:cNvSpPr/>
            <p:nvPr/>
          </p:nvSpPr>
          <p:spPr>
            <a:xfrm>
              <a:off x="6787440" y="2202840"/>
              <a:ext cx="152640" cy="63000"/>
            </a:xfrm>
            <a:custGeom>
              <a:avLst/>
              <a:gdLst>
                <a:gd name="textAreaLeft" fmla="*/ 0 w 152640"/>
                <a:gd name="textAreaRight" fmla="*/ 153000 w 152640"/>
                <a:gd name="textAreaTop" fmla="*/ 0 h 63000"/>
                <a:gd name="textAreaBottom" fmla="*/ 63360 h 63000"/>
              </a:gdLst>
              <a:ahLst/>
              <a:rect l="textAreaLeft" t="textAreaTop" r="textAreaRight" b="textAreaBottom"/>
              <a:pathLst>
                <a:path w="885" h="367">
                  <a:moveTo>
                    <a:pt x="54" y="0"/>
                  </a:moveTo>
                  <a:cubicBezTo>
                    <a:pt x="19" y="0"/>
                    <a:pt x="1" y="27"/>
                    <a:pt x="1" y="54"/>
                  </a:cubicBezTo>
                  <a:cubicBezTo>
                    <a:pt x="1" y="81"/>
                    <a:pt x="19" y="107"/>
                    <a:pt x="54" y="107"/>
                  </a:cubicBezTo>
                  <a:cubicBezTo>
                    <a:pt x="81" y="107"/>
                    <a:pt x="99" y="90"/>
                    <a:pt x="108" y="63"/>
                  </a:cubicBezTo>
                  <a:lnTo>
                    <a:pt x="679" y="63"/>
                  </a:lnTo>
                  <a:lnTo>
                    <a:pt x="822" y="188"/>
                  </a:lnTo>
                  <a:lnTo>
                    <a:pt x="822" y="259"/>
                  </a:lnTo>
                  <a:cubicBezTo>
                    <a:pt x="804" y="268"/>
                    <a:pt x="777" y="286"/>
                    <a:pt x="777" y="313"/>
                  </a:cubicBezTo>
                  <a:cubicBezTo>
                    <a:pt x="777" y="339"/>
                    <a:pt x="804" y="366"/>
                    <a:pt x="831" y="366"/>
                  </a:cubicBezTo>
                  <a:cubicBezTo>
                    <a:pt x="866" y="366"/>
                    <a:pt x="884" y="339"/>
                    <a:pt x="884" y="313"/>
                  </a:cubicBezTo>
                  <a:cubicBezTo>
                    <a:pt x="884" y="286"/>
                    <a:pt x="866" y="268"/>
                    <a:pt x="839" y="259"/>
                  </a:cubicBezTo>
                  <a:lnTo>
                    <a:pt x="839" y="179"/>
                  </a:lnTo>
                  <a:lnTo>
                    <a:pt x="688" y="45"/>
                  </a:lnTo>
                  <a:lnTo>
                    <a:pt x="108" y="45"/>
                  </a:lnTo>
                  <a:cubicBezTo>
                    <a:pt x="99" y="18"/>
                    <a:pt x="81" y="0"/>
                    <a:pt x="5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78" name="Google Shape;607;p39"/>
            <p:cNvSpPr/>
            <p:nvPr/>
          </p:nvSpPr>
          <p:spPr>
            <a:xfrm>
              <a:off x="6416280" y="1531080"/>
              <a:ext cx="864000" cy="1939320"/>
            </a:xfrm>
            <a:custGeom>
              <a:avLst/>
              <a:gdLst>
                <a:gd name="textAreaLeft" fmla="*/ 0 w 864000"/>
                <a:gd name="textAreaRight" fmla="*/ 864360 w 864000"/>
                <a:gd name="textAreaTop" fmla="*/ 0 h 1939320"/>
                <a:gd name="textAreaBottom" fmla="*/ 1939680 h 1939320"/>
              </a:gdLst>
              <a:ahLst/>
              <a:rect l="textAreaLeft" t="textAreaTop" r="textAreaRight" b="textAreaBottom"/>
              <a:pathLst>
                <a:path w="5006" h="11233">
                  <a:moveTo>
                    <a:pt x="1036" y="81"/>
                  </a:moveTo>
                  <a:cubicBezTo>
                    <a:pt x="1080" y="99"/>
                    <a:pt x="1125" y="108"/>
                    <a:pt x="1178" y="117"/>
                  </a:cubicBezTo>
                  <a:lnTo>
                    <a:pt x="1178" y="1259"/>
                  </a:lnTo>
                  <a:lnTo>
                    <a:pt x="1036" y="1259"/>
                  </a:lnTo>
                  <a:lnTo>
                    <a:pt x="1036" y="81"/>
                  </a:lnTo>
                  <a:close/>
                  <a:moveTo>
                    <a:pt x="1196" y="126"/>
                  </a:moveTo>
                  <a:cubicBezTo>
                    <a:pt x="1312" y="161"/>
                    <a:pt x="1428" y="197"/>
                    <a:pt x="1553" y="251"/>
                  </a:cubicBezTo>
                  <a:lnTo>
                    <a:pt x="1553" y="732"/>
                  </a:lnTo>
                  <a:lnTo>
                    <a:pt x="1339" y="946"/>
                  </a:lnTo>
                  <a:lnTo>
                    <a:pt x="1339" y="1259"/>
                  </a:lnTo>
                  <a:lnTo>
                    <a:pt x="1196" y="1259"/>
                  </a:lnTo>
                  <a:lnTo>
                    <a:pt x="1196" y="126"/>
                  </a:lnTo>
                  <a:close/>
                  <a:moveTo>
                    <a:pt x="777" y="37"/>
                  </a:moveTo>
                  <a:cubicBezTo>
                    <a:pt x="848" y="45"/>
                    <a:pt x="929" y="63"/>
                    <a:pt x="1018" y="81"/>
                  </a:cubicBezTo>
                  <a:lnTo>
                    <a:pt x="1018" y="1259"/>
                  </a:lnTo>
                  <a:lnTo>
                    <a:pt x="857" y="1259"/>
                  </a:lnTo>
                  <a:cubicBezTo>
                    <a:pt x="857" y="1259"/>
                    <a:pt x="848" y="1268"/>
                    <a:pt x="848" y="1268"/>
                  </a:cubicBezTo>
                  <a:lnTo>
                    <a:pt x="848" y="946"/>
                  </a:lnTo>
                  <a:lnTo>
                    <a:pt x="839" y="938"/>
                  </a:lnTo>
                  <a:lnTo>
                    <a:pt x="643" y="715"/>
                  </a:lnTo>
                  <a:lnTo>
                    <a:pt x="643" y="63"/>
                  </a:lnTo>
                  <a:lnTo>
                    <a:pt x="625" y="63"/>
                  </a:lnTo>
                  <a:lnTo>
                    <a:pt x="625" y="723"/>
                  </a:lnTo>
                  <a:lnTo>
                    <a:pt x="831" y="946"/>
                  </a:lnTo>
                  <a:lnTo>
                    <a:pt x="831" y="1268"/>
                  </a:lnTo>
                  <a:lnTo>
                    <a:pt x="839" y="1268"/>
                  </a:lnTo>
                  <a:cubicBezTo>
                    <a:pt x="795" y="1268"/>
                    <a:pt x="750" y="1303"/>
                    <a:pt x="723" y="1339"/>
                  </a:cubicBezTo>
                  <a:lnTo>
                    <a:pt x="723" y="1330"/>
                  </a:lnTo>
                  <a:lnTo>
                    <a:pt x="358" y="1330"/>
                  </a:lnTo>
                  <a:lnTo>
                    <a:pt x="260" y="1241"/>
                  </a:lnTo>
                  <a:lnTo>
                    <a:pt x="37" y="1241"/>
                  </a:lnTo>
                  <a:lnTo>
                    <a:pt x="37" y="607"/>
                  </a:lnTo>
                  <a:cubicBezTo>
                    <a:pt x="54" y="572"/>
                    <a:pt x="224" y="260"/>
                    <a:pt x="313" y="188"/>
                  </a:cubicBezTo>
                  <a:cubicBezTo>
                    <a:pt x="411" y="117"/>
                    <a:pt x="634" y="37"/>
                    <a:pt x="750" y="37"/>
                  </a:cubicBezTo>
                  <a:close/>
                  <a:moveTo>
                    <a:pt x="1571" y="251"/>
                  </a:moveTo>
                  <a:cubicBezTo>
                    <a:pt x="1919" y="393"/>
                    <a:pt x="2249" y="572"/>
                    <a:pt x="2401" y="768"/>
                  </a:cubicBezTo>
                  <a:cubicBezTo>
                    <a:pt x="2463" y="839"/>
                    <a:pt x="2508" y="946"/>
                    <a:pt x="2552" y="1071"/>
                  </a:cubicBezTo>
                  <a:lnTo>
                    <a:pt x="2053" y="1071"/>
                  </a:lnTo>
                  <a:lnTo>
                    <a:pt x="1794" y="1330"/>
                  </a:lnTo>
                  <a:lnTo>
                    <a:pt x="1482" y="1330"/>
                  </a:lnTo>
                  <a:lnTo>
                    <a:pt x="1482" y="1339"/>
                  </a:lnTo>
                  <a:cubicBezTo>
                    <a:pt x="1455" y="1294"/>
                    <a:pt x="1401" y="1259"/>
                    <a:pt x="1348" y="1259"/>
                  </a:cubicBezTo>
                  <a:lnTo>
                    <a:pt x="1357" y="1259"/>
                  </a:lnTo>
                  <a:lnTo>
                    <a:pt x="1357" y="955"/>
                  </a:lnTo>
                  <a:lnTo>
                    <a:pt x="1571" y="732"/>
                  </a:lnTo>
                  <a:lnTo>
                    <a:pt x="1571" y="251"/>
                  </a:lnTo>
                  <a:close/>
                  <a:moveTo>
                    <a:pt x="2561" y="1089"/>
                  </a:moveTo>
                  <a:cubicBezTo>
                    <a:pt x="2579" y="1143"/>
                    <a:pt x="2597" y="1196"/>
                    <a:pt x="2615" y="1250"/>
                  </a:cubicBezTo>
                  <a:lnTo>
                    <a:pt x="2062" y="1250"/>
                  </a:lnTo>
                  <a:lnTo>
                    <a:pt x="1803" y="1491"/>
                  </a:lnTo>
                  <a:lnTo>
                    <a:pt x="1500" y="1491"/>
                  </a:lnTo>
                  <a:lnTo>
                    <a:pt x="1500" y="1419"/>
                  </a:lnTo>
                  <a:cubicBezTo>
                    <a:pt x="1500" y="1393"/>
                    <a:pt x="1491" y="1366"/>
                    <a:pt x="1482" y="1348"/>
                  </a:cubicBezTo>
                  <a:lnTo>
                    <a:pt x="1803" y="1348"/>
                  </a:lnTo>
                  <a:lnTo>
                    <a:pt x="2062" y="1089"/>
                  </a:lnTo>
                  <a:close/>
                  <a:moveTo>
                    <a:pt x="251" y="1259"/>
                  </a:moveTo>
                  <a:lnTo>
                    <a:pt x="349" y="1348"/>
                  </a:lnTo>
                  <a:lnTo>
                    <a:pt x="723" y="1348"/>
                  </a:lnTo>
                  <a:cubicBezTo>
                    <a:pt x="715" y="1366"/>
                    <a:pt x="706" y="1393"/>
                    <a:pt x="706" y="1419"/>
                  </a:cubicBezTo>
                  <a:lnTo>
                    <a:pt x="706" y="1526"/>
                  </a:lnTo>
                  <a:lnTo>
                    <a:pt x="37" y="1526"/>
                  </a:lnTo>
                  <a:lnTo>
                    <a:pt x="37" y="1259"/>
                  </a:lnTo>
                  <a:close/>
                  <a:moveTo>
                    <a:pt x="2615" y="1268"/>
                  </a:moveTo>
                  <a:cubicBezTo>
                    <a:pt x="2633" y="1303"/>
                    <a:pt x="2642" y="1348"/>
                    <a:pt x="2650" y="1384"/>
                  </a:cubicBezTo>
                  <a:cubicBezTo>
                    <a:pt x="2677" y="1473"/>
                    <a:pt x="2704" y="1571"/>
                    <a:pt x="2740" y="1651"/>
                  </a:cubicBezTo>
                  <a:lnTo>
                    <a:pt x="1500" y="1651"/>
                  </a:lnTo>
                  <a:lnTo>
                    <a:pt x="1500" y="1508"/>
                  </a:lnTo>
                  <a:lnTo>
                    <a:pt x="1812" y="1508"/>
                  </a:lnTo>
                  <a:lnTo>
                    <a:pt x="2062" y="1268"/>
                  </a:lnTo>
                  <a:close/>
                  <a:moveTo>
                    <a:pt x="706" y="1544"/>
                  </a:moveTo>
                  <a:lnTo>
                    <a:pt x="706" y="1687"/>
                  </a:lnTo>
                  <a:lnTo>
                    <a:pt x="37" y="1687"/>
                  </a:lnTo>
                  <a:lnTo>
                    <a:pt x="37" y="1544"/>
                  </a:lnTo>
                  <a:close/>
                  <a:moveTo>
                    <a:pt x="2740" y="1669"/>
                  </a:moveTo>
                  <a:cubicBezTo>
                    <a:pt x="2757" y="1714"/>
                    <a:pt x="2775" y="1758"/>
                    <a:pt x="2793" y="1803"/>
                  </a:cubicBezTo>
                  <a:lnTo>
                    <a:pt x="1500" y="1803"/>
                  </a:lnTo>
                  <a:lnTo>
                    <a:pt x="1500" y="1669"/>
                  </a:lnTo>
                  <a:close/>
                  <a:moveTo>
                    <a:pt x="706" y="1705"/>
                  </a:moveTo>
                  <a:lnTo>
                    <a:pt x="706" y="1839"/>
                  </a:lnTo>
                  <a:lnTo>
                    <a:pt x="384" y="1839"/>
                  </a:lnTo>
                  <a:lnTo>
                    <a:pt x="277" y="1928"/>
                  </a:lnTo>
                  <a:lnTo>
                    <a:pt x="37" y="1928"/>
                  </a:lnTo>
                  <a:lnTo>
                    <a:pt x="37" y="1705"/>
                  </a:lnTo>
                  <a:close/>
                  <a:moveTo>
                    <a:pt x="2802" y="1821"/>
                  </a:moveTo>
                  <a:cubicBezTo>
                    <a:pt x="2820" y="1865"/>
                    <a:pt x="2847" y="1910"/>
                    <a:pt x="2873" y="1955"/>
                  </a:cubicBezTo>
                  <a:cubicBezTo>
                    <a:pt x="2891" y="1981"/>
                    <a:pt x="2945" y="2035"/>
                    <a:pt x="2989" y="2070"/>
                  </a:cubicBezTo>
                  <a:lnTo>
                    <a:pt x="1937" y="2070"/>
                  </a:lnTo>
                  <a:lnTo>
                    <a:pt x="1767" y="1928"/>
                  </a:lnTo>
                  <a:lnTo>
                    <a:pt x="1500" y="1928"/>
                  </a:lnTo>
                  <a:lnTo>
                    <a:pt x="1500" y="1946"/>
                  </a:lnTo>
                  <a:lnTo>
                    <a:pt x="1758" y="1946"/>
                  </a:lnTo>
                  <a:lnTo>
                    <a:pt x="1928" y="2088"/>
                  </a:lnTo>
                  <a:lnTo>
                    <a:pt x="3016" y="2088"/>
                  </a:lnTo>
                  <a:cubicBezTo>
                    <a:pt x="3043" y="2115"/>
                    <a:pt x="3070" y="2133"/>
                    <a:pt x="3070" y="2142"/>
                  </a:cubicBezTo>
                  <a:cubicBezTo>
                    <a:pt x="3079" y="2142"/>
                    <a:pt x="3114" y="2160"/>
                    <a:pt x="3168" y="2204"/>
                  </a:cubicBezTo>
                  <a:lnTo>
                    <a:pt x="2249" y="2204"/>
                  </a:lnTo>
                  <a:cubicBezTo>
                    <a:pt x="2240" y="2169"/>
                    <a:pt x="2222" y="2151"/>
                    <a:pt x="2187" y="2151"/>
                  </a:cubicBezTo>
                  <a:cubicBezTo>
                    <a:pt x="2151" y="2151"/>
                    <a:pt x="2124" y="2178"/>
                    <a:pt x="2124" y="2213"/>
                  </a:cubicBezTo>
                  <a:cubicBezTo>
                    <a:pt x="2124" y="2240"/>
                    <a:pt x="2151" y="2267"/>
                    <a:pt x="2187" y="2267"/>
                  </a:cubicBezTo>
                  <a:cubicBezTo>
                    <a:pt x="2222" y="2267"/>
                    <a:pt x="2240" y="2249"/>
                    <a:pt x="2249" y="2222"/>
                  </a:cubicBezTo>
                  <a:lnTo>
                    <a:pt x="3195" y="2222"/>
                  </a:lnTo>
                  <a:cubicBezTo>
                    <a:pt x="3266" y="2267"/>
                    <a:pt x="3364" y="2338"/>
                    <a:pt x="3471" y="2409"/>
                  </a:cubicBezTo>
                  <a:lnTo>
                    <a:pt x="2909" y="2409"/>
                  </a:lnTo>
                  <a:lnTo>
                    <a:pt x="2749" y="2294"/>
                  </a:lnTo>
                  <a:lnTo>
                    <a:pt x="2392" y="2294"/>
                  </a:lnTo>
                  <a:cubicBezTo>
                    <a:pt x="2392" y="2267"/>
                    <a:pt x="2374" y="2249"/>
                    <a:pt x="2347" y="2249"/>
                  </a:cubicBezTo>
                  <a:cubicBezTo>
                    <a:pt x="2311" y="2249"/>
                    <a:pt x="2294" y="2267"/>
                    <a:pt x="2294" y="2302"/>
                  </a:cubicBezTo>
                  <a:cubicBezTo>
                    <a:pt x="2294" y="2329"/>
                    <a:pt x="2311" y="2356"/>
                    <a:pt x="2347" y="2356"/>
                  </a:cubicBezTo>
                  <a:cubicBezTo>
                    <a:pt x="2374" y="2356"/>
                    <a:pt x="2392" y="2338"/>
                    <a:pt x="2392" y="2311"/>
                  </a:cubicBezTo>
                  <a:lnTo>
                    <a:pt x="2740" y="2311"/>
                  </a:lnTo>
                  <a:lnTo>
                    <a:pt x="2909" y="2427"/>
                  </a:lnTo>
                  <a:lnTo>
                    <a:pt x="3498" y="2427"/>
                  </a:lnTo>
                  <a:cubicBezTo>
                    <a:pt x="3569" y="2481"/>
                    <a:pt x="3650" y="2534"/>
                    <a:pt x="3721" y="2588"/>
                  </a:cubicBezTo>
                  <a:lnTo>
                    <a:pt x="3418" y="2588"/>
                  </a:lnTo>
                  <a:lnTo>
                    <a:pt x="3123" y="2882"/>
                  </a:lnTo>
                  <a:cubicBezTo>
                    <a:pt x="3114" y="2873"/>
                    <a:pt x="3105" y="2873"/>
                    <a:pt x="3096" y="2873"/>
                  </a:cubicBezTo>
                  <a:cubicBezTo>
                    <a:pt x="3061" y="2873"/>
                    <a:pt x="3043" y="2891"/>
                    <a:pt x="3043" y="2927"/>
                  </a:cubicBezTo>
                  <a:cubicBezTo>
                    <a:pt x="3043" y="2954"/>
                    <a:pt x="3061" y="2980"/>
                    <a:pt x="3096" y="2980"/>
                  </a:cubicBezTo>
                  <a:cubicBezTo>
                    <a:pt x="3123" y="2980"/>
                    <a:pt x="3150" y="2954"/>
                    <a:pt x="3150" y="2927"/>
                  </a:cubicBezTo>
                  <a:cubicBezTo>
                    <a:pt x="3150" y="2909"/>
                    <a:pt x="3141" y="2900"/>
                    <a:pt x="3141" y="2891"/>
                  </a:cubicBezTo>
                  <a:lnTo>
                    <a:pt x="3427" y="2615"/>
                  </a:lnTo>
                  <a:lnTo>
                    <a:pt x="3748" y="2615"/>
                  </a:lnTo>
                  <a:cubicBezTo>
                    <a:pt x="3792" y="2641"/>
                    <a:pt x="3837" y="2677"/>
                    <a:pt x="3882" y="2713"/>
                  </a:cubicBezTo>
                  <a:lnTo>
                    <a:pt x="3623" y="2713"/>
                  </a:lnTo>
                  <a:lnTo>
                    <a:pt x="3302" y="3025"/>
                  </a:lnTo>
                  <a:cubicBezTo>
                    <a:pt x="3293" y="3025"/>
                    <a:pt x="3284" y="3016"/>
                    <a:pt x="3275" y="3016"/>
                  </a:cubicBezTo>
                  <a:cubicBezTo>
                    <a:pt x="3239" y="3016"/>
                    <a:pt x="3221" y="3043"/>
                    <a:pt x="3221" y="3070"/>
                  </a:cubicBezTo>
                  <a:cubicBezTo>
                    <a:pt x="3221" y="3105"/>
                    <a:pt x="3239" y="3123"/>
                    <a:pt x="3275" y="3123"/>
                  </a:cubicBezTo>
                  <a:cubicBezTo>
                    <a:pt x="3302" y="3123"/>
                    <a:pt x="3328" y="3105"/>
                    <a:pt x="3328" y="3070"/>
                  </a:cubicBezTo>
                  <a:cubicBezTo>
                    <a:pt x="3328" y="3061"/>
                    <a:pt x="3320" y="3052"/>
                    <a:pt x="3311" y="3043"/>
                  </a:cubicBezTo>
                  <a:lnTo>
                    <a:pt x="3632" y="2731"/>
                  </a:lnTo>
                  <a:lnTo>
                    <a:pt x="3899" y="2731"/>
                  </a:lnTo>
                  <a:cubicBezTo>
                    <a:pt x="3971" y="2784"/>
                    <a:pt x="4033" y="2838"/>
                    <a:pt x="4078" y="2891"/>
                  </a:cubicBezTo>
                  <a:lnTo>
                    <a:pt x="3801" y="2891"/>
                  </a:lnTo>
                  <a:lnTo>
                    <a:pt x="3498" y="3177"/>
                  </a:lnTo>
                  <a:cubicBezTo>
                    <a:pt x="3489" y="3177"/>
                    <a:pt x="3480" y="3168"/>
                    <a:pt x="3471" y="3168"/>
                  </a:cubicBezTo>
                  <a:cubicBezTo>
                    <a:pt x="3444" y="3168"/>
                    <a:pt x="3418" y="3195"/>
                    <a:pt x="3418" y="3221"/>
                  </a:cubicBezTo>
                  <a:cubicBezTo>
                    <a:pt x="3418" y="3248"/>
                    <a:pt x="3444" y="3275"/>
                    <a:pt x="3471" y="3275"/>
                  </a:cubicBezTo>
                  <a:cubicBezTo>
                    <a:pt x="3498" y="3275"/>
                    <a:pt x="3525" y="3248"/>
                    <a:pt x="3525" y="3221"/>
                  </a:cubicBezTo>
                  <a:cubicBezTo>
                    <a:pt x="3525" y="3212"/>
                    <a:pt x="3516" y="3195"/>
                    <a:pt x="3516" y="3186"/>
                  </a:cubicBezTo>
                  <a:lnTo>
                    <a:pt x="3810" y="2909"/>
                  </a:lnTo>
                  <a:lnTo>
                    <a:pt x="4096" y="2909"/>
                  </a:lnTo>
                  <a:cubicBezTo>
                    <a:pt x="4122" y="2927"/>
                    <a:pt x="4140" y="2945"/>
                    <a:pt x="4149" y="2972"/>
                  </a:cubicBezTo>
                  <a:cubicBezTo>
                    <a:pt x="4176" y="2998"/>
                    <a:pt x="4194" y="3025"/>
                    <a:pt x="4212" y="3052"/>
                  </a:cubicBezTo>
                  <a:lnTo>
                    <a:pt x="3623" y="3605"/>
                  </a:lnTo>
                  <a:lnTo>
                    <a:pt x="3623" y="4470"/>
                  </a:lnTo>
                  <a:lnTo>
                    <a:pt x="3382" y="4470"/>
                  </a:lnTo>
                  <a:lnTo>
                    <a:pt x="3382" y="3944"/>
                  </a:lnTo>
                  <a:lnTo>
                    <a:pt x="3373" y="3935"/>
                  </a:lnTo>
                  <a:lnTo>
                    <a:pt x="3061" y="3641"/>
                  </a:lnTo>
                  <a:lnTo>
                    <a:pt x="2204" y="3641"/>
                  </a:lnTo>
                  <a:lnTo>
                    <a:pt x="1401" y="2802"/>
                  </a:lnTo>
                  <a:lnTo>
                    <a:pt x="1401" y="2053"/>
                  </a:lnTo>
                  <a:lnTo>
                    <a:pt x="1393" y="2053"/>
                  </a:lnTo>
                  <a:cubicBezTo>
                    <a:pt x="1455" y="2035"/>
                    <a:pt x="1500" y="1972"/>
                    <a:pt x="1500" y="1901"/>
                  </a:cubicBezTo>
                  <a:lnTo>
                    <a:pt x="1500" y="1821"/>
                  </a:lnTo>
                  <a:close/>
                  <a:moveTo>
                    <a:pt x="4229" y="3070"/>
                  </a:moveTo>
                  <a:cubicBezTo>
                    <a:pt x="4292" y="3168"/>
                    <a:pt x="4354" y="3275"/>
                    <a:pt x="4417" y="3400"/>
                  </a:cubicBezTo>
                  <a:lnTo>
                    <a:pt x="3837" y="3926"/>
                  </a:lnTo>
                  <a:lnTo>
                    <a:pt x="3837" y="4470"/>
                  </a:lnTo>
                  <a:lnTo>
                    <a:pt x="3864" y="4470"/>
                  </a:lnTo>
                  <a:lnTo>
                    <a:pt x="3864" y="3935"/>
                  </a:lnTo>
                  <a:lnTo>
                    <a:pt x="4426" y="3418"/>
                  </a:lnTo>
                  <a:cubicBezTo>
                    <a:pt x="4461" y="3471"/>
                    <a:pt x="4488" y="3534"/>
                    <a:pt x="4515" y="3596"/>
                  </a:cubicBezTo>
                  <a:lnTo>
                    <a:pt x="4176" y="3899"/>
                  </a:lnTo>
                  <a:lnTo>
                    <a:pt x="4176" y="4113"/>
                  </a:lnTo>
                  <a:cubicBezTo>
                    <a:pt x="4149" y="4122"/>
                    <a:pt x="4131" y="4140"/>
                    <a:pt x="4131" y="4167"/>
                  </a:cubicBezTo>
                  <a:cubicBezTo>
                    <a:pt x="4131" y="4194"/>
                    <a:pt x="4149" y="4220"/>
                    <a:pt x="4185" y="4220"/>
                  </a:cubicBezTo>
                  <a:cubicBezTo>
                    <a:pt x="4212" y="4220"/>
                    <a:pt x="4238" y="4194"/>
                    <a:pt x="4238" y="4167"/>
                  </a:cubicBezTo>
                  <a:cubicBezTo>
                    <a:pt x="4238" y="4140"/>
                    <a:pt x="4221" y="4122"/>
                    <a:pt x="4194" y="4113"/>
                  </a:cubicBezTo>
                  <a:lnTo>
                    <a:pt x="4194" y="3908"/>
                  </a:lnTo>
                  <a:lnTo>
                    <a:pt x="4524" y="3605"/>
                  </a:lnTo>
                  <a:cubicBezTo>
                    <a:pt x="4676" y="3917"/>
                    <a:pt x="4800" y="4256"/>
                    <a:pt x="4872" y="4533"/>
                  </a:cubicBezTo>
                  <a:lnTo>
                    <a:pt x="4658" y="4533"/>
                  </a:lnTo>
                  <a:lnTo>
                    <a:pt x="4577" y="4658"/>
                  </a:lnTo>
                  <a:lnTo>
                    <a:pt x="4051" y="4658"/>
                  </a:lnTo>
                  <a:lnTo>
                    <a:pt x="4051" y="4675"/>
                  </a:lnTo>
                  <a:lnTo>
                    <a:pt x="4595" y="4675"/>
                  </a:lnTo>
                  <a:lnTo>
                    <a:pt x="4667" y="4551"/>
                  </a:lnTo>
                  <a:lnTo>
                    <a:pt x="4881" y="4551"/>
                  </a:lnTo>
                  <a:cubicBezTo>
                    <a:pt x="4899" y="4613"/>
                    <a:pt x="4916" y="4675"/>
                    <a:pt x="4925" y="4738"/>
                  </a:cubicBezTo>
                  <a:cubicBezTo>
                    <a:pt x="4925" y="4782"/>
                    <a:pt x="4934" y="4827"/>
                    <a:pt x="4934" y="4881"/>
                  </a:cubicBezTo>
                  <a:lnTo>
                    <a:pt x="4051" y="4881"/>
                  </a:lnTo>
                  <a:lnTo>
                    <a:pt x="4051" y="4693"/>
                  </a:lnTo>
                  <a:cubicBezTo>
                    <a:pt x="4051" y="4568"/>
                    <a:pt x="3953" y="4470"/>
                    <a:pt x="3837" y="4470"/>
                  </a:cubicBezTo>
                  <a:lnTo>
                    <a:pt x="3641" y="4470"/>
                  </a:lnTo>
                  <a:lnTo>
                    <a:pt x="3641" y="3614"/>
                  </a:lnTo>
                  <a:lnTo>
                    <a:pt x="4229" y="3070"/>
                  </a:lnTo>
                  <a:close/>
                  <a:moveTo>
                    <a:pt x="804" y="2053"/>
                  </a:moveTo>
                  <a:lnTo>
                    <a:pt x="804" y="2811"/>
                  </a:lnTo>
                  <a:lnTo>
                    <a:pt x="1660" y="3658"/>
                  </a:lnTo>
                  <a:lnTo>
                    <a:pt x="1660" y="4533"/>
                  </a:lnTo>
                  <a:lnTo>
                    <a:pt x="1303" y="4881"/>
                  </a:lnTo>
                  <a:lnTo>
                    <a:pt x="866" y="4881"/>
                  </a:lnTo>
                  <a:lnTo>
                    <a:pt x="866" y="4898"/>
                  </a:lnTo>
                  <a:lnTo>
                    <a:pt x="1312" y="4898"/>
                  </a:lnTo>
                  <a:lnTo>
                    <a:pt x="1321" y="4890"/>
                  </a:lnTo>
                  <a:lnTo>
                    <a:pt x="1678" y="4542"/>
                  </a:lnTo>
                  <a:lnTo>
                    <a:pt x="1678" y="3650"/>
                  </a:lnTo>
                  <a:lnTo>
                    <a:pt x="822" y="2802"/>
                  </a:lnTo>
                  <a:lnTo>
                    <a:pt x="822" y="2053"/>
                  </a:lnTo>
                  <a:close/>
                  <a:moveTo>
                    <a:pt x="4943" y="4898"/>
                  </a:moveTo>
                  <a:cubicBezTo>
                    <a:pt x="4943" y="4970"/>
                    <a:pt x="4952" y="5050"/>
                    <a:pt x="4952" y="5130"/>
                  </a:cubicBezTo>
                  <a:lnTo>
                    <a:pt x="4051" y="5130"/>
                  </a:lnTo>
                  <a:lnTo>
                    <a:pt x="4051" y="4898"/>
                  </a:lnTo>
                  <a:close/>
                  <a:moveTo>
                    <a:pt x="4952" y="5148"/>
                  </a:moveTo>
                  <a:cubicBezTo>
                    <a:pt x="4952" y="5255"/>
                    <a:pt x="4952" y="5371"/>
                    <a:pt x="4952" y="5478"/>
                  </a:cubicBezTo>
                  <a:lnTo>
                    <a:pt x="4720" y="5478"/>
                  </a:lnTo>
                  <a:lnTo>
                    <a:pt x="4613" y="5362"/>
                  </a:lnTo>
                  <a:lnTo>
                    <a:pt x="4051" y="5362"/>
                  </a:lnTo>
                  <a:lnTo>
                    <a:pt x="4051" y="5148"/>
                  </a:lnTo>
                  <a:close/>
                  <a:moveTo>
                    <a:pt x="4051" y="5371"/>
                  </a:moveTo>
                  <a:lnTo>
                    <a:pt x="4051" y="5380"/>
                  </a:lnTo>
                  <a:lnTo>
                    <a:pt x="4604" y="5380"/>
                  </a:lnTo>
                  <a:lnTo>
                    <a:pt x="4711" y="5496"/>
                  </a:lnTo>
                  <a:lnTo>
                    <a:pt x="4952" y="5496"/>
                  </a:lnTo>
                  <a:cubicBezTo>
                    <a:pt x="4952" y="5559"/>
                    <a:pt x="4943" y="5621"/>
                    <a:pt x="4943" y="5675"/>
                  </a:cubicBezTo>
                  <a:lnTo>
                    <a:pt x="4765" y="5675"/>
                  </a:lnTo>
                  <a:lnTo>
                    <a:pt x="4693" y="5612"/>
                  </a:lnTo>
                  <a:cubicBezTo>
                    <a:pt x="4693" y="5612"/>
                    <a:pt x="4702" y="5612"/>
                    <a:pt x="4702" y="5603"/>
                  </a:cubicBezTo>
                  <a:cubicBezTo>
                    <a:pt x="4711" y="5585"/>
                    <a:pt x="4702" y="5550"/>
                    <a:pt x="4676" y="5532"/>
                  </a:cubicBezTo>
                  <a:cubicBezTo>
                    <a:pt x="4669" y="5530"/>
                    <a:pt x="4662" y="5528"/>
                    <a:pt x="4654" y="5528"/>
                  </a:cubicBezTo>
                  <a:cubicBezTo>
                    <a:pt x="4633" y="5528"/>
                    <a:pt x="4611" y="5539"/>
                    <a:pt x="4604" y="5559"/>
                  </a:cubicBezTo>
                  <a:cubicBezTo>
                    <a:pt x="4586" y="5585"/>
                    <a:pt x="4604" y="5621"/>
                    <a:pt x="4631" y="5630"/>
                  </a:cubicBezTo>
                  <a:cubicBezTo>
                    <a:pt x="4638" y="5634"/>
                    <a:pt x="4646" y="5636"/>
                    <a:pt x="4653" y="5636"/>
                  </a:cubicBezTo>
                  <a:cubicBezTo>
                    <a:pt x="4664" y="5636"/>
                    <a:pt x="4674" y="5632"/>
                    <a:pt x="4684" y="5621"/>
                  </a:cubicBezTo>
                  <a:lnTo>
                    <a:pt x="4765" y="5692"/>
                  </a:lnTo>
                  <a:lnTo>
                    <a:pt x="4943" y="5692"/>
                  </a:lnTo>
                  <a:cubicBezTo>
                    <a:pt x="4943" y="5737"/>
                    <a:pt x="4934" y="5773"/>
                    <a:pt x="4934" y="5817"/>
                  </a:cubicBezTo>
                  <a:lnTo>
                    <a:pt x="4649" y="5817"/>
                  </a:lnTo>
                  <a:lnTo>
                    <a:pt x="4568" y="5728"/>
                  </a:lnTo>
                  <a:cubicBezTo>
                    <a:pt x="4568" y="5728"/>
                    <a:pt x="4568" y="5728"/>
                    <a:pt x="4577" y="5719"/>
                  </a:cubicBezTo>
                  <a:cubicBezTo>
                    <a:pt x="4586" y="5692"/>
                    <a:pt x="4577" y="5666"/>
                    <a:pt x="4551" y="5648"/>
                  </a:cubicBezTo>
                  <a:cubicBezTo>
                    <a:pt x="4544" y="5646"/>
                    <a:pt x="4537" y="5644"/>
                    <a:pt x="4529" y="5644"/>
                  </a:cubicBezTo>
                  <a:cubicBezTo>
                    <a:pt x="4508" y="5644"/>
                    <a:pt x="4486" y="5655"/>
                    <a:pt x="4479" y="5675"/>
                  </a:cubicBezTo>
                  <a:cubicBezTo>
                    <a:pt x="4461" y="5701"/>
                    <a:pt x="4479" y="5737"/>
                    <a:pt x="4497" y="5746"/>
                  </a:cubicBezTo>
                  <a:cubicBezTo>
                    <a:pt x="4510" y="5750"/>
                    <a:pt x="4522" y="5753"/>
                    <a:pt x="4532" y="5753"/>
                  </a:cubicBezTo>
                  <a:cubicBezTo>
                    <a:pt x="4542" y="5753"/>
                    <a:pt x="4551" y="5750"/>
                    <a:pt x="4560" y="5746"/>
                  </a:cubicBezTo>
                  <a:lnTo>
                    <a:pt x="4640" y="5835"/>
                  </a:lnTo>
                  <a:lnTo>
                    <a:pt x="4934" y="5835"/>
                  </a:lnTo>
                  <a:cubicBezTo>
                    <a:pt x="4925" y="5862"/>
                    <a:pt x="4925" y="5898"/>
                    <a:pt x="4916" y="5924"/>
                  </a:cubicBezTo>
                  <a:lnTo>
                    <a:pt x="4542" y="5924"/>
                  </a:lnTo>
                  <a:lnTo>
                    <a:pt x="4461" y="5853"/>
                  </a:lnTo>
                  <a:cubicBezTo>
                    <a:pt x="4479" y="5826"/>
                    <a:pt x="4461" y="5791"/>
                    <a:pt x="4435" y="5782"/>
                  </a:cubicBezTo>
                  <a:cubicBezTo>
                    <a:pt x="4427" y="5777"/>
                    <a:pt x="4420" y="5774"/>
                    <a:pt x="4412" y="5774"/>
                  </a:cubicBezTo>
                  <a:cubicBezTo>
                    <a:pt x="4394" y="5774"/>
                    <a:pt x="4376" y="5789"/>
                    <a:pt x="4363" y="5808"/>
                  </a:cubicBezTo>
                  <a:cubicBezTo>
                    <a:pt x="4354" y="5835"/>
                    <a:pt x="4363" y="5862"/>
                    <a:pt x="4390" y="5880"/>
                  </a:cubicBezTo>
                  <a:cubicBezTo>
                    <a:pt x="4395" y="5882"/>
                    <a:pt x="4401" y="5883"/>
                    <a:pt x="4408" y="5883"/>
                  </a:cubicBezTo>
                  <a:cubicBezTo>
                    <a:pt x="4423" y="5883"/>
                    <a:pt x="4440" y="5877"/>
                    <a:pt x="4452" y="5871"/>
                  </a:cubicBezTo>
                  <a:lnTo>
                    <a:pt x="4533" y="5942"/>
                  </a:lnTo>
                  <a:lnTo>
                    <a:pt x="4916" y="5942"/>
                  </a:lnTo>
                  <a:cubicBezTo>
                    <a:pt x="4916" y="5960"/>
                    <a:pt x="4907" y="5978"/>
                    <a:pt x="4907" y="6005"/>
                  </a:cubicBezTo>
                  <a:cubicBezTo>
                    <a:pt x="4899" y="6022"/>
                    <a:pt x="4899" y="6049"/>
                    <a:pt x="4890" y="6067"/>
                  </a:cubicBezTo>
                  <a:lnTo>
                    <a:pt x="4328" y="6067"/>
                  </a:lnTo>
                  <a:lnTo>
                    <a:pt x="4221" y="5969"/>
                  </a:lnTo>
                  <a:cubicBezTo>
                    <a:pt x="4229" y="5960"/>
                    <a:pt x="4229" y="5960"/>
                    <a:pt x="4229" y="5960"/>
                  </a:cubicBezTo>
                  <a:cubicBezTo>
                    <a:pt x="4247" y="5933"/>
                    <a:pt x="4229" y="5898"/>
                    <a:pt x="4203" y="5889"/>
                  </a:cubicBezTo>
                  <a:cubicBezTo>
                    <a:pt x="4193" y="5882"/>
                    <a:pt x="4184" y="5879"/>
                    <a:pt x="4175" y="5879"/>
                  </a:cubicBezTo>
                  <a:cubicBezTo>
                    <a:pt x="4158" y="5879"/>
                    <a:pt x="4143" y="5889"/>
                    <a:pt x="4131" y="5907"/>
                  </a:cubicBezTo>
                  <a:cubicBezTo>
                    <a:pt x="4122" y="5933"/>
                    <a:pt x="4131" y="5969"/>
                    <a:pt x="4158" y="5978"/>
                  </a:cubicBezTo>
                  <a:cubicBezTo>
                    <a:pt x="4167" y="5982"/>
                    <a:pt x="4176" y="5985"/>
                    <a:pt x="4185" y="5985"/>
                  </a:cubicBezTo>
                  <a:cubicBezTo>
                    <a:pt x="4194" y="5985"/>
                    <a:pt x="4203" y="5982"/>
                    <a:pt x="4212" y="5978"/>
                  </a:cubicBezTo>
                  <a:lnTo>
                    <a:pt x="4319" y="6085"/>
                  </a:lnTo>
                  <a:lnTo>
                    <a:pt x="4890" y="6085"/>
                  </a:lnTo>
                  <a:cubicBezTo>
                    <a:pt x="4881" y="6121"/>
                    <a:pt x="4863" y="6156"/>
                    <a:pt x="4854" y="6192"/>
                  </a:cubicBezTo>
                  <a:lnTo>
                    <a:pt x="4122" y="6192"/>
                  </a:lnTo>
                  <a:lnTo>
                    <a:pt x="3882" y="5924"/>
                  </a:lnTo>
                  <a:lnTo>
                    <a:pt x="3882" y="5576"/>
                  </a:lnTo>
                  <a:lnTo>
                    <a:pt x="3864" y="5576"/>
                  </a:lnTo>
                  <a:lnTo>
                    <a:pt x="3864" y="5933"/>
                  </a:lnTo>
                  <a:lnTo>
                    <a:pt x="4113" y="6210"/>
                  </a:lnTo>
                  <a:lnTo>
                    <a:pt x="4854" y="6210"/>
                  </a:lnTo>
                  <a:cubicBezTo>
                    <a:pt x="4827" y="6272"/>
                    <a:pt x="4809" y="6335"/>
                    <a:pt x="4783" y="6406"/>
                  </a:cubicBezTo>
                  <a:lnTo>
                    <a:pt x="4783" y="6397"/>
                  </a:lnTo>
                  <a:lnTo>
                    <a:pt x="4087" y="6397"/>
                  </a:lnTo>
                  <a:lnTo>
                    <a:pt x="3641" y="5960"/>
                  </a:lnTo>
                  <a:lnTo>
                    <a:pt x="3641" y="5576"/>
                  </a:lnTo>
                  <a:lnTo>
                    <a:pt x="3837" y="5576"/>
                  </a:lnTo>
                  <a:cubicBezTo>
                    <a:pt x="3953" y="5576"/>
                    <a:pt x="4042" y="5487"/>
                    <a:pt x="4051" y="5371"/>
                  </a:cubicBezTo>
                  <a:close/>
                  <a:moveTo>
                    <a:pt x="3623" y="5576"/>
                  </a:moveTo>
                  <a:lnTo>
                    <a:pt x="3623" y="5969"/>
                  </a:lnTo>
                  <a:lnTo>
                    <a:pt x="4078" y="6415"/>
                  </a:lnTo>
                  <a:lnTo>
                    <a:pt x="4774" y="6415"/>
                  </a:lnTo>
                  <a:cubicBezTo>
                    <a:pt x="4756" y="6486"/>
                    <a:pt x="4729" y="6558"/>
                    <a:pt x="4702" y="6620"/>
                  </a:cubicBezTo>
                  <a:lnTo>
                    <a:pt x="4060" y="6620"/>
                  </a:lnTo>
                  <a:lnTo>
                    <a:pt x="3400" y="5924"/>
                  </a:lnTo>
                  <a:lnTo>
                    <a:pt x="3400" y="5576"/>
                  </a:lnTo>
                  <a:close/>
                  <a:moveTo>
                    <a:pt x="3382" y="5576"/>
                  </a:moveTo>
                  <a:lnTo>
                    <a:pt x="3382" y="5933"/>
                  </a:lnTo>
                  <a:lnTo>
                    <a:pt x="4051" y="6638"/>
                  </a:lnTo>
                  <a:lnTo>
                    <a:pt x="4693" y="6638"/>
                  </a:lnTo>
                  <a:cubicBezTo>
                    <a:pt x="4667" y="6709"/>
                    <a:pt x="4640" y="6790"/>
                    <a:pt x="4613" y="6861"/>
                  </a:cubicBezTo>
                  <a:lnTo>
                    <a:pt x="4060" y="6861"/>
                  </a:lnTo>
                  <a:lnTo>
                    <a:pt x="3168" y="5951"/>
                  </a:lnTo>
                  <a:lnTo>
                    <a:pt x="3177" y="5576"/>
                  </a:lnTo>
                  <a:close/>
                  <a:moveTo>
                    <a:pt x="4533" y="8262"/>
                  </a:moveTo>
                  <a:cubicBezTo>
                    <a:pt x="4542" y="8297"/>
                    <a:pt x="4542" y="8342"/>
                    <a:pt x="4551" y="8378"/>
                  </a:cubicBezTo>
                  <a:lnTo>
                    <a:pt x="4238" y="8378"/>
                  </a:lnTo>
                  <a:lnTo>
                    <a:pt x="4051" y="8503"/>
                  </a:lnTo>
                  <a:lnTo>
                    <a:pt x="3659" y="8503"/>
                  </a:lnTo>
                  <a:lnTo>
                    <a:pt x="3659" y="8413"/>
                  </a:lnTo>
                  <a:cubicBezTo>
                    <a:pt x="3659" y="8404"/>
                    <a:pt x="3659" y="8404"/>
                    <a:pt x="3659" y="8395"/>
                  </a:cubicBezTo>
                  <a:lnTo>
                    <a:pt x="4060" y="8395"/>
                  </a:lnTo>
                  <a:lnTo>
                    <a:pt x="4247" y="8262"/>
                  </a:lnTo>
                  <a:close/>
                  <a:moveTo>
                    <a:pt x="4551" y="8395"/>
                  </a:moveTo>
                  <a:cubicBezTo>
                    <a:pt x="4560" y="8511"/>
                    <a:pt x="4560" y="8619"/>
                    <a:pt x="4560" y="8717"/>
                  </a:cubicBezTo>
                  <a:lnTo>
                    <a:pt x="4212" y="8717"/>
                  </a:lnTo>
                  <a:lnTo>
                    <a:pt x="4087" y="8592"/>
                  </a:lnTo>
                  <a:lnTo>
                    <a:pt x="3659" y="8592"/>
                  </a:lnTo>
                  <a:lnTo>
                    <a:pt x="3659" y="8520"/>
                  </a:lnTo>
                  <a:lnTo>
                    <a:pt x="4060" y="8520"/>
                  </a:lnTo>
                  <a:lnTo>
                    <a:pt x="4247" y="8395"/>
                  </a:lnTo>
                  <a:close/>
                  <a:moveTo>
                    <a:pt x="4078" y="8610"/>
                  </a:moveTo>
                  <a:lnTo>
                    <a:pt x="4203" y="8734"/>
                  </a:lnTo>
                  <a:lnTo>
                    <a:pt x="4560" y="8734"/>
                  </a:lnTo>
                  <a:cubicBezTo>
                    <a:pt x="4551" y="8761"/>
                    <a:pt x="4551" y="8797"/>
                    <a:pt x="4551" y="8824"/>
                  </a:cubicBezTo>
                  <a:lnTo>
                    <a:pt x="4212" y="8824"/>
                  </a:lnTo>
                  <a:lnTo>
                    <a:pt x="4060" y="8690"/>
                  </a:lnTo>
                  <a:lnTo>
                    <a:pt x="3659" y="8690"/>
                  </a:lnTo>
                  <a:lnTo>
                    <a:pt x="3659" y="8610"/>
                  </a:lnTo>
                  <a:close/>
                  <a:moveTo>
                    <a:pt x="322" y="8333"/>
                  </a:moveTo>
                  <a:lnTo>
                    <a:pt x="679" y="8699"/>
                  </a:lnTo>
                  <a:lnTo>
                    <a:pt x="679" y="9002"/>
                  </a:lnTo>
                  <a:lnTo>
                    <a:pt x="581" y="9002"/>
                  </a:lnTo>
                  <a:lnTo>
                    <a:pt x="581" y="8761"/>
                  </a:lnTo>
                  <a:lnTo>
                    <a:pt x="322" y="8529"/>
                  </a:lnTo>
                  <a:lnTo>
                    <a:pt x="37" y="8529"/>
                  </a:lnTo>
                  <a:lnTo>
                    <a:pt x="37" y="8333"/>
                  </a:lnTo>
                  <a:close/>
                  <a:moveTo>
                    <a:pt x="322" y="8181"/>
                  </a:moveTo>
                  <a:lnTo>
                    <a:pt x="857" y="8699"/>
                  </a:lnTo>
                  <a:lnTo>
                    <a:pt x="857" y="9002"/>
                  </a:lnTo>
                  <a:lnTo>
                    <a:pt x="697" y="9002"/>
                  </a:lnTo>
                  <a:lnTo>
                    <a:pt x="697" y="8699"/>
                  </a:lnTo>
                  <a:lnTo>
                    <a:pt x="331" y="8315"/>
                  </a:lnTo>
                  <a:lnTo>
                    <a:pt x="37" y="8315"/>
                  </a:lnTo>
                  <a:lnTo>
                    <a:pt x="37" y="8181"/>
                  </a:lnTo>
                  <a:close/>
                  <a:moveTo>
                    <a:pt x="706" y="1856"/>
                  </a:moveTo>
                  <a:lnTo>
                    <a:pt x="706" y="1901"/>
                  </a:lnTo>
                  <a:cubicBezTo>
                    <a:pt x="706" y="1972"/>
                    <a:pt x="750" y="2035"/>
                    <a:pt x="822" y="2053"/>
                  </a:cubicBezTo>
                  <a:cubicBezTo>
                    <a:pt x="831" y="2053"/>
                    <a:pt x="848" y="2062"/>
                    <a:pt x="857" y="2062"/>
                  </a:cubicBezTo>
                  <a:lnTo>
                    <a:pt x="964" y="2062"/>
                  </a:lnTo>
                  <a:lnTo>
                    <a:pt x="964" y="2802"/>
                  </a:lnTo>
                  <a:lnTo>
                    <a:pt x="1812" y="3658"/>
                  </a:lnTo>
                  <a:lnTo>
                    <a:pt x="1812" y="4747"/>
                  </a:lnTo>
                  <a:lnTo>
                    <a:pt x="1455" y="5077"/>
                  </a:lnTo>
                  <a:lnTo>
                    <a:pt x="866" y="5077"/>
                  </a:lnTo>
                  <a:lnTo>
                    <a:pt x="866" y="5095"/>
                  </a:lnTo>
                  <a:lnTo>
                    <a:pt x="1464" y="5095"/>
                  </a:lnTo>
                  <a:lnTo>
                    <a:pt x="1830" y="4756"/>
                  </a:lnTo>
                  <a:lnTo>
                    <a:pt x="1830" y="3650"/>
                  </a:lnTo>
                  <a:lnTo>
                    <a:pt x="982" y="2793"/>
                  </a:lnTo>
                  <a:lnTo>
                    <a:pt x="982" y="2062"/>
                  </a:lnTo>
                  <a:lnTo>
                    <a:pt x="1098" y="2062"/>
                  </a:lnTo>
                  <a:lnTo>
                    <a:pt x="1098" y="2811"/>
                  </a:lnTo>
                  <a:lnTo>
                    <a:pt x="1098" y="2820"/>
                  </a:lnTo>
                  <a:lnTo>
                    <a:pt x="1946" y="3658"/>
                  </a:lnTo>
                  <a:lnTo>
                    <a:pt x="1946" y="4916"/>
                  </a:lnTo>
                  <a:lnTo>
                    <a:pt x="1589" y="5282"/>
                  </a:lnTo>
                  <a:lnTo>
                    <a:pt x="866" y="5282"/>
                  </a:lnTo>
                  <a:lnTo>
                    <a:pt x="866" y="5300"/>
                  </a:lnTo>
                  <a:lnTo>
                    <a:pt x="1607" y="5300"/>
                  </a:lnTo>
                  <a:lnTo>
                    <a:pt x="1964" y="4925"/>
                  </a:lnTo>
                  <a:lnTo>
                    <a:pt x="1964" y="3650"/>
                  </a:lnTo>
                  <a:lnTo>
                    <a:pt x="1964" y="3641"/>
                  </a:lnTo>
                  <a:lnTo>
                    <a:pt x="1116" y="2802"/>
                  </a:lnTo>
                  <a:lnTo>
                    <a:pt x="1116" y="2062"/>
                  </a:lnTo>
                  <a:lnTo>
                    <a:pt x="1232" y="2062"/>
                  </a:lnTo>
                  <a:lnTo>
                    <a:pt x="1232" y="2811"/>
                  </a:lnTo>
                  <a:lnTo>
                    <a:pt x="2276" y="3864"/>
                  </a:lnTo>
                  <a:lnTo>
                    <a:pt x="3007" y="3864"/>
                  </a:lnTo>
                  <a:lnTo>
                    <a:pt x="3132" y="3980"/>
                  </a:lnTo>
                  <a:lnTo>
                    <a:pt x="3132" y="4470"/>
                  </a:lnTo>
                  <a:lnTo>
                    <a:pt x="3150" y="4470"/>
                  </a:lnTo>
                  <a:lnTo>
                    <a:pt x="3150" y="3971"/>
                  </a:lnTo>
                  <a:lnTo>
                    <a:pt x="3016" y="3846"/>
                  </a:lnTo>
                  <a:lnTo>
                    <a:pt x="2285" y="3846"/>
                  </a:lnTo>
                  <a:lnTo>
                    <a:pt x="1250" y="2802"/>
                  </a:lnTo>
                  <a:lnTo>
                    <a:pt x="1250" y="2062"/>
                  </a:lnTo>
                  <a:lnTo>
                    <a:pt x="1348" y="2062"/>
                  </a:lnTo>
                  <a:cubicBezTo>
                    <a:pt x="1357" y="2062"/>
                    <a:pt x="1375" y="2053"/>
                    <a:pt x="1384" y="2053"/>
                  </a:cubicBezTo>
                  <a:lnTo>
                    <a:pt x="1384" y="2811"/>
                  </a:lnTo>
                  <a:lnTo>
                    <a:pt x="2195" y="3658"/>
                  </a:lnTo>
                  <a:lnTo>
                    <a:pt x="3052" y="3658"/>
                  </a:lnTo>
                  <a:lnTo>
                    <a:pt x="3364" y="3953"/>
                  </a:lnTo>
                  <a:lnTo>
                    <a:pt x="3364" y="4470"/>
                  </a:lnTo>
                  <a:lnTo>
                    <a:pt x="3168" y="4470"/>
                  </a:lnTo>
                  <a:cubicBezTo>
                    <a:pt x="3043" y="4470"/>
                    <a:pt x="2945" y="4568"/>
                    <a:pt x="2945" y="4693"/>
                  </a:cubicBezTo>
                  <a:lnTo>
                    <a:pt x="2945" y="4684"/>
                  </a:lnTo>
                  <a:lnTo>
                    <a:pt x="2401" y="4684"/>
                  </a:lnTo>
                  <a:lnTo>
                    <a:pt x="1571" y="5523"/>
                  </a:lnTo>
                  <a:lnTo>
                    <a:pt x="866" y="5523"/>
                  </a:lnTo>
                  <a:lnTo>
                    <a:pt x="866" y="5541"/>
                  </a:lnTo>
                  <a:lnTo>
                    <a:pt x="1580" y="5541"/>
                  </a:lnTo>
                  <a:lnTo>
                    <a:pt x="1580" y="5532"/>
                  </a:lnTo>
                  <a:lnTo>
                    <a:pt x="2410" y="4702"/>
                  </a:lnTo>
                  <a:lnTo>
                    <a:pt x="2945" y="4702"/>
                  </a:lnTo>
                  <a:lnTo>
                    <a:pt x="2945" y="4979"/>
                  </a:lnTo>
                  <a:lnTo>
                    <a:pt x="2401" y="4979"/>
                  </a:lnTo>
                  <a:lnTo>
                    <a:pt x="2392" y="4988"/>
                  </a:lnTo>
                  <a:lnTo>
                    <a:pt x="1625" y="5755"/>
                  </a:lnTo>
                  <a:lnTo>
                    <a:pt x="866" y="5755"/>
                  </a:lnTo>
                  <a:lnTo>
                    <a:pt x="866" y="5773"/>
                  </a:lnTo>
                  <a:lnTo>
                    <a:pt x="1633" y="5773"/>
                  </a:lnTo>
                  <a:lnTo>
                    <a:pt x="2401" y="4997"/>
                  </a:lnTo>
                  <a:lnTo>
                    <a:pt x="2945" y="4997"/>
                  </a:lnTo>
                  <a:lnTo>
                    <a:pt x="2945" y="5220"/>
                  </a:lnTo>
                  <a:lnTo>
                    <a:pt x="2499" y="5220"/>
                  </a:lnTo>
                  <a:lnTo>
                    <a:pt x="2249" y="5452"/>
                  </a:lnTo>
                  <a:cubicBezTo>
                    <a:pt x="2240" y="5443"/>
                    <a:pt x="2231" y="5434"/>
                    <a:pt x="2222" y="5434"/>
                  </a:cubicBezTo>
                  <a:cubicBezTo>
                    <a:pt x="2187" y="5434"/>
                    <a:pt x="2169" y="5460"/>
                    <a:pt x="2169" y="5487"/>
                  </a:cubicBezTo>
                  <a:cubicBezTo>
                    <a:pt x="2169" y="5523"/>
                    <a:pt x="2187" y="5541"/>
                    <a:pt x="2222" y="5541"/>
                  </a:cubicBezTo>
                  <a:cubicBezTo>
                    <a:pt x="2249" y="5541"/>
                    <a:pt x="2276" y="5523"/>
                    <a:pt x="2276" y="5487"/>
                  </a:cubicBezTo>
                  <a:cubicBezTo>
                    <a:pt x="2276" y="5478"/>
                    <a:pt x="2267" y="5469"/>
                    <a:pt x="2267" y="5460"/>
                  </a:cubicBezTo>
                  <a:lnTo>
                    <a:pt x="2508" y="5237"/>
                  </a:lnTo>
                  <a:lnTo>
                    <a:pt x="2945" y="5237"/>
                  </a:lnTo>
                  <a:lnTo>
                    <a:pt x="2945" y="5362"/>
                  </a:lnTo>
                  <a:cubicBezTo>
                    <a:pt x="2945" y="5389"/>
                    <a:pt x="2954" y="5416"/>
                    <a:pt x="2963" y="5443"/>
                  </a:cubicBezTo>
                  <a:lnTo>
                    <a:pt x="2517" y="5443"/>
                  </a:lnTo>
                  <a:lnTo>
                    <a:pt x="2160" y="5782"/>
                  </a:lnTo>
                  <a:cubicBezTo>
                    <a:pt x="2151" y="5773"/>
                    <a:pt x="2142" y="5773"/>
                    <a:pt x="2133" y="5773"/>
                  </a:cubicBezTo>
                  <a:cubicBezTo>
                    <a:pt x="2097" y="5773"/>
                    <a:pt x="2079" y="5791"/>
                    <a:pt x="2079" y="5826"/>
                  </a:cubicBezTo>
                  <a:cubicBezTo>
                    <a:pt x="2079" y="5853"/>
                    <a:pt x="2097" y="5880"/>
                    <a:pt x="2133" y="5880"/>
                  </a:cubicBezTo>
                  <a:cubicBezTo>
                    <a:pt x="2160" y="5880"/>
                    <a:pt x="2187" y="5853"/>
                    <a:pt x="2187" y="5826"/>
                  </a:cubicBezTo>
                  <a:cubicBezTo>
                    <a:pt x="2187" y="5808"/>
                    <a:pt x="2178" y="5799"/>
                    <a:pt x="2169" y="5791"/>
                  </a:cubicBezTo>
                  <a:lnTo>
                    <a:pt x="2526" y="5460"/>
                  </a:lnTo>
                  <a:lnTo>
                    <a:pt x="2972" y="5460"/>
                  </a:lnTo>
                  <a:lnTo>
                    <a:pt x="2972" y="5452"/>
                  </a:lnTo>
                  <a:cubicBezTo>
                    <a:pt x="2998" y="5523"/>
                    <a:pt x="3079" y="5576"/>
                    <a:pt x="3168" y="5576"/>
                  </a:cubicBezTo>
                  <a:lnTo>
                    <a:pt x="3159" y="5576"/>
                  </a:lnTo>
                  <a:lnTo>
                    <a:pt x="3150" y="5951"/>
                  </a:lnTo>
                  <a:lnTo>
                    <a:pt x="3159" y="5960"/>
                  </a:lnTo>
                  <a:lnTo>
                    <a:pt x="4051" y="6879"/>
                  </a:lnTo>
                  <a:lnTo>
                    <a:pt x="4604" y="6879"/>
                  </a:lnTo>
                  <a:cubicBezTo>
                    <a:pt x="4586" y="6941"/>
                    <a:pt x="4560" y="6995"/>
                    <a:pt x="4542" y="7048"/>
                  </a:cubicBezTo>
                  <a:lnTo>
                    <a:pt x="3962" y="7048"/>
                  </a:lnTo>
                  <a:lnTo>
                    <a:pt x="3212" y="6281"/>
                  </a:lnTo>
                  <a:cubicBezTo>
                    <a:pt x="3221" y="6254"/>
                    <a:pt x="3212" y="6219"/>
                    <a:pt x="3186" y="6210"/>
                  </a:cubicBezTo>
                  <a:cubicBezTo>
                    <a:pt x="3176" y="6204"/>
                    <a:pt x="3166" y="6201"/>
                    <a:pt x="3155" y="6201"/>
                  </a:cubicBezTo>
                  <a:cubicBezTo>
                    <a:pt x="3137" y="6201"/>
                    <a:pt x="3120" y="6210"/>
                    <a:pt x="3114" y="6228"/>
                  </a:cubicBezTo>
                  <a:cubicBezTo>
                    <a:pt x="3096" y="6254"/>
                    <a:pt x="3114" y="6290"/>
                    <a:pt x="3141" y="6299"/>
                  </a:cubicBezTo>
                  <a:cubicBezTo>
                    <a:pt x="3148" y="6303"/>
                    <a:pt x="3156" y="6305"/>
                    <a:pt x="3163" y="6305"/>
                  </a:cubicBezTo>
                  <a:cubicBezTo>
                    <a:pt x="3174" y="6305"/>
                    <a:pt x="3184" y="6301"/>
                    <a:pt x="3195" y="6290"/>
                  </a:cubicBezTo>
                  <a:lnTo>
                    <a:pt x="3953" y="7075"/>
                  </a:lnTo>
                  <a:lnTo>
                    <a:pt x="4542" y="7075"/>
                  </a:lnTo>
                  <a:cubicBezTo>
                    <a:pt x="4524" y="7129"/>
                    <a:pt x="4506" y="7191"/>
                    <a:pt x="4497" y="7236"/>
                  </a:cubicBezTo>
                  <a:lnTo>
                    <a:pt x="3810" y="7236"/>
                  </a:lnTo>
                  <a:lnTo>
                    <a:pt x="2838" y="6281"/>
                  </a:lnTo>
                  <a:cubicBezTo>
                    <a:pt x="2847" y="6272"/>
                    <a:pt x="2847" y="6263"/>
                    <a:pt x="2847" y="6254"/>
                  </a:cubicBezTo>
                  <a:cubicBezTo>
                    <a:pt x="2847" y="6228"/>
                    <a:pt x="2820" y="6201"/>
                    <a:pt x="2793" y="6201"/>
                  </a:cubicBezTo>
                  <a:cubicBezTo>
                    <a:pt x="2766" y="6201"/>
                    <a:pt x="2740" y="6228"/>
                    <a:pt x="2740" y="6254"/>
                  </a:cubicBezTo>
                  <a:cubicBezTo>
                    <a:pt x="2740" y="6281"/>
                    <a:pt x="2766" y="6308"/>
                    <a:pt x="2793" y="6308"/>
                  </a:cubicBezTo>
                  <a:cubicBezTo>
                    <a:pt x="2811" y="6308"/>
                    <a:pt x="2820" y="6299"/>
                    <a:pt x="2829" y="6290"/>
                  </a:cubicBezTo>
                  <a:lnTo>
                    <a:pt x="3801" y="7254"/>
                  </a:lnTo>
                  <a:lnTo>
                    <a:pt x="4488" y="7254"/>
                  </a:lnTo>
                  <a:cubicBezTo>
                    <a:pt x="4488" y="7271"/>
                    <a:pt x="4488" y="7280"/>
                    <a:pt x="4479" y="7289"/>
                  </a:cubicBezTo>
                  <a:cubicBezTo>
                    <a:pt x="4470" y="7334"/>
                    <a:pt x="4470" y="7396"/>
                    <a:pt x="4470" y="7450"/>
                  </a:cubicBezTo>
                  <a:lnTo>
                    <a:pt x="3685" y="7450"/>
                  </a:lnTo>
                  <a:lnTo>
                    <a:pt x="2508" y="6281"/>
                  </a:lnTo>
                  <a:cubicBezTo>
                    <a:pt x="2508" y="6272"/>
                    <a:pt x="2517" y="6263"/>
                    <a:pt x="2517" y="6254"/>
                  </a:cubicBezTo>
                  <a:cubicBezTo>
                    <a:pt x="2517" y="6228"/>
                    <a:pt x="2490" y="6201"/>
                    <a:pt x="2463" y="6201"/>
                  </a:cubicBezTo>
                  <a:cubicBezTo>
                    <a:pt x="2427" y="6201"/>
                    <a:pt x="2410" y="6228"/>
                    <a:pt x="2410" y="6254"/>
                  </a:cubicBezTo>
                  <a:cubicBezTo>
                    <a:pt x="2410" y="6281"/>
                    <a:pt x="2427" y="6308"/>
                    <a:pt x="2463" y="6308"/>
                  </a:cubicBezTo>
                  <a:cubicBezTo>
                    <a:pt x="2472" y="6308"/>
                    <a:pt x="2490" y="6299"/>
                    <a:pt x="2499" y="6290"/>
                  </a:cubicBezTo>
                  <a:lnTo>
                    <a:pt x="3676" y="7468"/>
                  </a:lnTo>
                  <a:lnTo>
                    <a:pt x="4470" y="7468"/>
                  </a:lnTo>
                  <a:cubicBezTo>
                    <a:pt x="4470" y="7503"/>
                    <a:pt x="4470" y="7539"/>
                    <a:pt x="4470" y="7575"/>
                  </a:cubicBezTo>
                  <a:lnTo>
                    <a:pt x="3899" y="7575"/>
                  </a:lnTo>
                  <a:cubicBezTo>
                    <a:pt x="3899" y="7566"/>
                    <a:pt x="3890" y="7548"/>
                    <a:pt x="3873" y="7539"/>
                  </a:cubicBezTo>
                  <a:cubicBezTo>
                    <a:pt x="3865" y="7534"/>
                    <a:pt x="3857" y="7532"/>
                    <a:pt x="3849" y="7532"/>
                  </a:cubicBezTo>
                  <a:cubicBezTo>
                    <a:pt x="3828" y="7532"/>
                    <a:pt x="3808" y="7547"/>
                    <a:pt x="3801" y="7566"/>
                  </a:cubicBezTo>
                  <a:cubicBezTo>
                    <a:pt x="3783" y="7593"/>
                    <a:pt x="3801" y="7619"/>
                    <a:pt x="3828" y="7637"/>
                  </a:cubicBezTo>
                  <a:cubicBezTo>
                    <a:pt x="3835" y="7639"/>
                    <a:pt x="3841" y="7641"/>
                    <a:pt x="3848" y="7641"/>
                  </a:cubicBezTo>
                  <a:cubicBezTo>
                    <a:pt x="3868" y="7641"/>
                    <a:pt x="3886" y="7631"/>
                    <a:pt x="3899" y="7610"/>
                  </a:cubicBezTo>
                  <a:cubicBezTo>
                    <a:pt x="3899" y="7602"/>
                    <a:pt x="3899" y="7602"/>
                    <a:pt x="3899" y="7593"/>
                  </a:cubicBezTo>
                  <a:lnTo>
                    <a:pt x="4470" y="7593"/>
                  </a:lnTo>
                  <a:cubicBezTo>
                    <a:pt x="4470" y="7646"/>
                    <a:pt x="4479" y="7700"/>
                    <a:pt x="4479" y="7753"/>
                  </a:cubicBezTo>
                  <a:lnTo>
                    <a:pt x="4042" y="7753"/>
                  </a:lnTo>
                  <a:cubicBezTo>
                    <a:pt x="4042" y="7735"/>
                    <a:pt x="4033" y="7717"/>
                    <a:pt x="4015" y="7709"/>
                  </a:cubicBezTo>
                  <a:cubicBezTo>
                    <a:pt x="4009" y="7706"/>
                    <a:pt x="4002" y="7705"/>
                    <a:pt x="3995" y="7705"/>
                  </a:cubicBezTo>
                  <a:cubicBezTo>
                    <a:pt x="3976" y="7705"/>
                    <a:pt x="3957" y="7715"/>
                    <a:pt x="3944" y="7735"/>
                  </a:cubicBezTo>
                  <a:cubicBezTo>
                    <a:pt x="3935" y="7762"/>
                    <a:pt x="3944" y="7789"/>
                    <a:pt x="3971" y="7807"/>
                  </a:cubicBezTo>
                  <a:cubicBezTo>
                    <a:pt x="3977" y="7809"/>
                    <a:pt x="3984" y="7810"/>
                    <a:pt x="3991" y="7810"/>
                  </a:cubicBezTo>
                  <a:cubicBezTo>
                    <a:pt x="4010" y="7810"/>
                    <a:pt x="4029" y="7800"/>
                    <a:pt x="4042" y="7780"/>
                  </a:cubicBezTo>
                  <a:cubicBezTo>
                    <a:pt x="4042" y="7780"/>
                    <a:pt x="4042" y="7771"/>
                    <a:pt x="4042" y="7771"/>
                  </a:cubicBezTo>
                  <a:lnTo>
                    <a:pt x="4488" y="7771"/>
                  </a:lnTo>
                  <a:cubicBezTo>
                    <a:pt x="4488" y="7816"/>
                    <a:pt x="4497" y="7869"/>
                    <a:pt x="4497" y="7923"/>
                  </a:cubicBezTo>
                  <a:lnTo>
                    <a:pt x="4176" y="7923"/>
                  </a:lnTo>
                  <a:cubicBezTo>
                    <a:pt x="4176" y="7914"/>
                    <a:pt x="4167" y="7896"/>
                    <a:pt x="4149" y="7887"/>
                  </a:cubicBezTo>
                  <a:cubicBezTo>
                    <a:pt x="4142" y="7885"/>
                    <a:pt x="4135" y="7884"/>
                    <a:pt x="4128" y="7884"/>
                  </a:cubicBezTo>
                  <a:cubicBezTo>
                    <a:pt x="4106" y="7884"/>
                    <a:pt x="4084" y="7894"/>
                    <a:pt x="4078" y="7914"/>
                  </a:cubicBezTo>
                  <a:cubicBezTo>
                    <a:pt x="4060" y="7941"/>
                    <a:pt x="4078" y="7967"/>
                    <a:pt x="4105" y="7985"/>
                  </a:cubicBezTo>
                  <a:cubicBezTo>
                    <a:pt x="4109" y="7987"/>
                    <a:pt x="4115" y="7988"/>
                    <a:pt x="4121" y="7988"/>
                  </a:cubicBezTo>
                  <a:cubicBezTo>
                    <a:pt x="4139" y="7988"/>
                    <a:pt x="4163" y="7978"/>
                    <a:pt x="4176" y="7958"/>
                  </a:cubicBezTo>
                  <a:cubicBezTo>
                    <a:pt x="4176" y="7958"/>
                    <a:pt x="4176" y="7949"/>
                    <a:pt x="4176" y="7941"/>
                  </a:cubicBezTo>
                  <a:lnTo>
                    <a:pt x="4506" y="7941"/>
                  </a:lnTo>
                  <a:cubicBezTo>
                    <a:pt x="4506" y="7976"/>
                    <a:pt x="4506" y="8003"/>
                    <a:pt x="4515" y="8039"/>
                  </a:cubicBezTo>
                  <a:cubicBezTo>
                    <a:pt x="4515" y="8056"/>
                    <a:pt x="4515" y="8083"/>
                    <a:pt x="4515" y="8101"/>
                  </a:cubicBezTo>
                  <a:lnTo>
                    <a:pt x="4328" y="8101"/>
                  </a:lnTo>
                  <a:cubicBezTo>
                    <a:pt x="4328" y="8083"/>
                    <a:pt x="4310" y="8074"/>
                    <a:pt x="4301" y="8065"/>
                  </a:cubicBezTo>
                  <a:cubicBezTo>
                    <a:pt x="4291" y="8059"/>
                    <a:pt x="4281" y="8056"/>
                    <a:pt x="4271" y="8056"/>
                  </a:cubicBezTo>
                  <a:cubicBezTo>
                    <a:pt x="4252" y="8056"/>
                    <a:pt x="4235" y="8066"/>
                    <a:pt x="4229" y="8083"/>
                  </a:cubicBezTo>
                  <a:cubicBezTo>
                    <a:pt x="4212" y="8110"/>
                    <a:pt x="4221" y="8146"/>
                    <a:pt x="4247" y="8155"/>
                  </a:cubicBezTo>
                  <a:cubicBezTo>
                    <a:pt x="4257" y="8161"/>
                    <a:pt x="4267" y="8164"/>
                    <a:pt x="4278" y="8164"/>
                  </a:cubicBezTo>
                  <a:cubicBezTo>
                    <a:pt x="4296" y="8164"/>
                    <a:pt x="4313" y="8154"/>
                    <a:pt x="4319" y="8137"/>
                  </a:cubicBezTo>
                  <a:cubicBezTo>
                    <a:pt x="4328" y="8128"/>
                    <a:pt x="4328" y="8128"/>
                    <a:pt x="4328" y="8119"/>
                  </a:cubicBezTo>
                  <a:lnTo>
                    <a:pt x="4524" y="8119"/>
                  </a:lnTo>
                  <a:cubicBezTo>
                    <a:pt x="4524" y="8164"/>
                    <a:pt x="4533" y="8199"/>
                    <a:pt x="4533" y="8244"/>
                  </a:cubicBezTo>
                  <a:lnTo>
                    <a:pt x="4247" y="8244"/>
                  </a:lnTo>
                  <a:lnTo>
                    <a:pt x="4051" y="8378"/>
                  </a:lnTo>
                  <a:lnTo>
                    <a:pt x="3659" y="8378"/>
                  </a:lnTo>
                  <a:lnTo>
                    <a:pt x="3659" y="8387"/>
                  </a:lnTo>
                  <a:cubicBezTo>
                    <a:pt x="3650" y="8342"/>
                    <a:pt x="3605" y="8315"/>
                    <a:pt x="3560" y="8315"/>
                  </a:cubicBezTo>
                  <a:lnTo>
                    <a:pt x="3534" y="8315"/>
                  </a:lnTo>
                  <a:lnTo>
                    <a:pt x="3534" y="7753"/>
                  </a:lnTo>
                  <a:lnTo>
                    <a:pt x="1803" y="6014"/>
                  </a:lnTo>
                  <a:lnTo>
                    <a:pt x="866" y="6014"/>
                  </a:lnTo>
                  <a:lnTo>
                    <a:pt x="866" y="6031"/>
                  </a:lnTo>
                  <a:lnTo>
                    <a:pt x="1794" y="6031"/>
                  </a:lnTo>
                  <a:lnTo>
                    <a:pt x="3516" y="7762"/>
                  </a:lnTo>
                  <a:lnTo>
                    <a:pt x="3516" y="8315"/>
                  </a:lnTo>
                  <a:lnTo>
                    <a:pt x="3257" y="8315"/>
                  </a:lnTo>
                  <a:cubicBezTo>
                    <a:pt x="3212" y="8315"/>
                    <a:pt x="3177" y="8342"/>
                    <a:pt x="3168" y="8387"/>
                  </a:cubicBezTo>
                  <a:lnTo>
                    <a:pt x="3168" y="8378"/>
                  </a:lnTo>
                  <a:lnTo>
                    <a:pt x="2517" y="8378"/>
                  </a:lnTo>
                  <a:lnTo>
                    <a:pt x="2276" y="8627"/>
                  </a:lnTo>
                  <a:lnTo>
                    <a:pt x="2276" y="9145"/>
                  </a:lnTo>
                  <a:lnTo>
                    <a:pt x="1910" y="9493"/>
                  </a:lnTo>
                  <a:lnTo>
                    <a:pt x="1268" y="9493"/>
                  </a:lnTo>
                  <a:lnTo>
                    <a:pt x="1268" y="9404"/>
                  </a:lnTo>
                  <a:lnTo>
                    <a:pt x="1794" y="9404"/>
                  </a:lnTo>
                  <a:lnTo>
                    <a:pt x="2133" y="9038"/>
                  </a:lnTo>
                  <a:lnTo>
                    <a:pt x="2133" y="7396"/>
                  </a:lnTo>
                  <a:lnTo>
                    <a:pt x="1241" y="6513"/>
                  </a:lnTo>
                  <a:lnTo>
                    <a:pt x="866" y="6513"/>
                  </a:lnTo>
                  <a:lnTo>
                    <a:pt x="866" y="6531"/>
                  </a:lnTo>
                  <a:lnTo>
                    <a:pt x="1232" y="6531"/>
                  </a:lnTo>
                  <a:lnTo>
                    <a:pt x="2115" y="7405"/>
                  </a:lnTo>
                  <a:lnTo>
                    <a:pt x="2115" y="9029"/>
                  </a:lnTo>
                  <a:lnTo>
                    <a:pt x="1785" y="9386"/>
                  </a:lnTo>
                  <a:lnTo>
                    <a:pt x="1268" y="9386"/>
                  </a:lnTo>
                  <a:lnTo>
                    <a:pt x="1268" y="9198"/>
                  </a:lnTo>
                  <a:lnTo>
                    <a:pt x="1669" y="9198"/>
                  </a:lnTo>
                  <a:lnTo>
                    <a:pt x="1892" y="8975"/>
                  </a:lnTo>
                  <a:lnTo>
                    <a:pt x="1892" y="7396"/>
                  </a:lnTo>
                  <a:lnTo>
                    <a:pt x="1883" y="7396"/>
                  </a:lnTo>
                  <a:lnTo>
                    <a:pt x="1241" y="6763"/>
                  </a:lnTo>
                  <a:lnTo>
                    <a:pt x="839" y="6763"/>
                  </a:lnTo>
                  <a:lnTo>
                    <a:pt x="839" y="6781"/>
                  </a:lnTo>
                  <a:lnTo>
                    <a:pt x="1232" y="6781"/>
                  </a:lnTo>
                  <a:lnTo>
                    <a:pt x="1874" y="7405"/>
                  </a:lnTo>
                  <a:lnTo>
                    <a:pt x="1874" y="8975"/>
                  </a:lnTo>
                  <a:lnTo>
                    <a:pt x="1660" y="9181"/>
                  </a:lnTo>
                  <a:lnTo>
                    <a:pt x="1268" y="9181"/>
                  </a:lnTo>
                  <a:lnTo>
                    <a:pt x="1268" y="9154"/>
                  </a:lnTo>
                  <a:cubicBezTo>
                    <a:pt x="1268" y="9082"/>
                    <a:pt x="1223" y="9029"/>
                    <a:pt x="1170" y="9011"/>
                  </a:cubicBezTo>
                  <a:lnTo>
                    <a:pt x="1170" y="8128"/>
                  </a:lnTo>
                  <a:lnTo>
                    <a:pt x="1170" y="8119"/>
                  </a:lnTo>
                  <a:lnTo>
                    <a:pt x="420" y="7396"/>
                  </a:lnTo>
                  <a:lnTo>
                    <a:pt x="420" y="7173"/>
                  </a:lnTo>
                  <a:cubicBezTo>
                    <a:pt x="438" y="7173"/>
                    <a:pt x="456" y="7164"/>
                    <a:pt x="465" y="7147"/>
                  </a:cubicBezTo>
                  <a:cubicBezTo>
                    <a:pt x="474" y="7120"/>
                    <a:pt x="465" y="7084"/>
                    <a:pt x="438" y="7075"/>
                  </a:cubicBezTo>
                  <a:cubicBezTo>
                    <a:pt x="429" y="7069"/>
                    <a:pt x="419" y="7066"/>
                    <a:pt x="410" y="7066"/>
                  </a:cubicBezTo>
                  <a:cubicBezTo>
                    <a:pt x="393" y="7066"/>
                    <a:pt x="378" y="7076"/>
                    <a:pt x="367" y="7093"/>
                  </a:cubicBezTo>
                  <a:cubicBezTo>
                    <a:pt x="358" y="7120"/>
                    <a:pt x="367" y="7155"/>
                    <a:pt x="393" y="7164"/>
                  </a:cubicBezTo>
                  <a:cubicBezTo>
                    <a:pt x="393" y="7173"/>
                    <a:pt x="402" y="7173"/>
                    <a:pt x="402" y="7173"/>
                  </a:cubicBezTo>
                  <a:lnTo>
                    <a:pt x="402" y="7396"/>
                  </a:lnTo>
                  <a:lnTo>
                    <a:pt x="411" y="7405"/>
                  </a:lnTo>
                  <a:lnTo>
                    <a:pt x="1152" y="8137"/>
                  </a:lnTo>
                  <a:lnTo>
                    <a:pt x="1152" y="9002"/>
                  </a:lnTo>
                  <a:lnTo>
                    <a:pt x="1027" y="9002"/>
                  </a:lnTo>
                  <a:lnTo>
                    <a:pt x="1027" y="8190"/>
                  </a:lnTo>
                  <a:lnTo>
                    <a:pt x="251" y="7432"/>
                  </a:lnTo>
                  <a:lnTo>
                    <a:pt x="251" y="7120"/>
                  </a:lnTo>
                  <a:cubicBezTo>
                    <a:pt x="260" y="7120"/>
                    <a:pt x="277" y="7111"/>
                    <a:pt x="286" y="7093"/>
                  </a:cubicBezTo>
                  <a:cubicBezTo>
                    <a:pt x="304" y="7066"/>
                    <a:pt x="286" y="7039"/>
                    <a:pt x="260" y="7022"/>
                  </a:cubicBezTo>
                  <a:cubicBezTo>
                    <a:pt x="253" y="7019"/>
                    <a:pt x="246" y="7018"/>
                    <a:pt x="240" y="7018"/>
                  </a:cubicBezTo>
                  <a:cubicBezTo>
                    <a:pt x="220" y="7018"/>
                    <a:pt x="202" y="7028"/>
                    <a:pt x="188" y="7048"/>
                  </a:cubicBezTo>
                  <a:cubicBezTo>
                    <a:pt x="179" y="7075"/>
                    <a:pt x="188" y="7102"/>
                    <a:pt x="215" y="7120"/>
                  </a:cubicBezTo>
                  <a:lnTo>
                    <a:pt x="233" y="7120"/>
                  </a:lnTo>
                  <a:lnTo>
                    <a:pt x="233" y="7441"/>
                  </a:lnTo>
                  <a:lnTo>
                    <a:pt x="1009" y="8199"/>
                  </a:lnTo>
                  <a:lnTo>
                    <a:pt x="1009" y="9002"/>
                  </a:lnTo>
                  <a:lnTo>
                    <a:pt x="875" y="9002"/>
                  </a:lnTo>
                  <a:lnTo>
                    <a:pt x="875" y="8699"/>
                  </a:lnTo>
                  <a:lnTo>
                    <a:pt x="875" y="8690"/>
                  </a:lnTo>
                  <a:lnTo>
                    <a:pt x="331" y="8164"/>
                  </a:lnTo>
                  <a:lnTo>
                    <a:pt x="37" y="8164"/>
                  </a:lnTo>
                  <a:lnTo>
                    <a:pt x="37" y="4372"/>
                  </a:lnTo>
                  <a:lnTo>
                    <a:pt x="804" y="4372"/>
                  </a:lnTo>
                  <a:lnTo>
                    <a:pt x="1205" y="3953"/>
                  </a:lnTo>
                  <a:cubicBezTo>
                    <a:pt x="1214" y="3962"/>
                    <a:pt x="1223" y="3971"/>
                    <a:pt x="1241" y="3971"/>
                  </a:cubicBezTo>
                  <a:cubicBezTo>
                    <a:pt x="1268" y="3971"/>
                    <a:pt x="1294" y="3944"/>
                    <a:pt x="1294" y="3917"/>
                  </a:cubicBezTo>
                  <a:cubicBezTo>
                    <a:pt x="1294" y="3881"/>
                    <a:pt x="1268" y="3864"/>
                    <a:pt x="1241" y="3864"/>
                  </a:cubicBezTo>
                  <a:cubicBezTo>
                    <a:pt x="1205" y="3864"/>
                    <a:pt x="1187" y="3881"/>
                    <a:pt x="1187" y="3917"/>
                  </a:cubicBezTo>
                  <a:cubicBezTo>
                    <a:pt x="1187" y="3926"/>
                    <a:pt x="1187" y="3935"/>
                    <a:pt x="1196" y="3944"/>
                  </a:cubicBezTo>
                  <a:lnTo>
                    <a:pt x="795" y="4354"/>
                  </a:lnTo>
                  <a:lnTo>
                    <a:pt x="37" y="4354"/>
                  </a:lnTo>
                  <a:lnTo>
                    <a:pt x="37" y="4256"/>
                  </a:lnTo>
                  <a:lnTo>
                    <a:pt x="715" y="4256"/>
                  </a:lnTo>
                  <a:lnTo>
                    <a:pt x="1000" y="3962"/>
                  </a:lnTo>
                  <a:cubicBezTo>
                    <a:pt x="1009" y="3962"/>
                    <a:pt x="1018" y="3971"/>
                    <a:pt x="1027" y="3971"/>
                  </a:cubicBezTo>
                  <a:cubicBezTo>
                    <a:pt x="1054" y="3971"/>
                    <a:pt x="1080" y="3944"/>
                    <a:pt x="1080" y="3917"/>
                  </a:cubicBezTo>
                  <a:cubicBezTo>
                    <a:pt x="1080" y="3881"/>
                    <a:pt x="1054" y="3864"/>
                    <a:pt x="1027" y="3864"/>
                  </a:cubicBezTo>
                  <a:cubicBezTo>
                    <a:pt x="991" y="3864"/>
                    <a:pt x="973" y="3881"/>
                    <a:pt x="973" y="3917"/>
                  </a:cubicBezTo>
                  <a:cubicBezTo>
                    <a:pt x="973" y="3926"/>
                    <a:pt x="973" y="3944"/>
                    <a:pt x="982" y="3953"/>
                  </a:cubicBezTo>
                  <a:lnTo>
                    <a:pt x="706" y="4238"/>
                  </a:lnTo>
                  <a:lnTo>
                    <a:pt x="37" y="4238"/>
                  </a:lnTo>
                  <a:lnTo>
                    <a:pt x="37" y="4122"/>
                  </a:lnTo>
                  <a:lnTo>
                    <a:pt x="616" y="4122"/>
                  </a:lnTo>
                  <a:lnTo>
                    <a:pt x="768" y="3962"/>
                  </a:lnTo>
                  <a:cubicBezTo>
                    <a:pt x="777" y="3962"/>
                    <a:pt x="786" y="3971"/>
                    <a:pt x="804" y="3971"/>
                  </a:cubicBezTo>
                  <a:cubicBezTo>
                    <a:pt x="831" y="3971"/>
                    <a:pt x="857" y="3944"/>
                    <a:pt x="857" y="3917"/>
                  </a:cubicBezTo>
                  <a:cubicBezTo>
                    <a:pt x="857" y="3881"/>
                    <a:pt x="831" y="3864"/>
                    <a:pt x="804" y="3864"/>
                  </a:cubicBezTo>
                  <a:cubicBezTo>
                    <a:pt x="768" y="3864"/>
                    <a:pt x="750" y="3881"/>
                    <a:pt x="750" y="3917"/>
                  </a:cubicBezTo>
                  <a:cubicBezTo>
                    <a:pt x="750" y="3926"/>
                    <a:pt x="750" y="3935"/>
                    <a:pt x="759" y="3944"/>
                  </a:cubicBezTo>
                  <a:lnTo>
                    <a:pt x="608" y="4104"/>
                  </a:lnTo>
                  <a:lnTo>
                    <a:pt x="37" y="4104"/>
                  </a:lnTo>
                  <a:lnTo>
                    <a:pt x="37" y="3453"/>
                  </a:lnTo>
                  <a:lnTo>
                    <a:pt x="313" y="3453"/>
                  </a:lnTo>
                  <a:lnTo>
                    <a:pt x="465" y="3578"/>
                  </a:lnTo>
                  <a:cubicBezTo>
                    <a:pt x="456" y="3587"/>
                    <a:pt x="447" y="3605"/>
                    <a:pt x="447" y="3614"/>
                  </a:cubicBezTo>
                  <a:cubicBezTo>
                    <a:pt x="447" y="3650"/>
                    <a:pt x="474" y="3667"/>
                    <a:pt x="500" y="3667"/>
                  </a:cubicBezTo>
                  <a:cubicBezTo>
                    <a:pt x="536" y="3667"/>
                    <a:pt x="554" y="3650"/>
                    <a:pt x="554" y="3614"/>
                  </a:cubicBezTo>
                  <a:cubicBezTo>
                    <a:pt x="554" y="3587"/>
                    <a:pt x="536" y="3560"/>
                    <a:pt x="500" y="3560"/>
                  </a:cubicBezTo>
                  <a:cubicBezTo>
                    <a:pt x="492" y="3560"/>
                    <a:pt x="483" y="3569"/>
                    <a:pt x="483" y="3569"/>
                  </a:cubicBezTo>
                  <a:lnTo>
                    <a:pt x="322" y="3435"/>
                  </a:lnTo>
                  <a:lnTo>
                    <a:pt x="37" y="3435"/>
                  </a:lnTo>
                  <a:lnTo>
                    <a:pt x="37" y="3355"/>
                  </a:lnTo>
                  <a:lnTo>
                    <a:pt x="447" y="3355"/>
                  </a:lnTo>
                  <a:lnTo>
                    <a:pt x="706" y="3587"/>
                  </a:lnTo>
                  <a:cubicBezTo>
                    <a:pt x="697" y="3596"/>
                    <a:pt x="697" y="3605"/>
                    <a:pt x="697" y="3614"/>
                  </a:cubicBezTo>
                  <a:cubicBezTo>
                    <a:pt x="697" y="3650"/>
                    <a:pt x="715" y="3667"/>
                    <a:pt x="750" y="3667"/>
                  </a:cubicBezTo>
                  <a:cubicBezTo>
                    <a:pt x="777" y="3667"/>
                    <a:pt x="804" y="3650"/>
                    <a:pt x="804" y="3614"/>
                  </a:cubicBezTo>
                  <a:cubicBezTo>
                    <a:pt x="804" y="3587"/>
                    <a:pt x="777" y="3560"/>
                    <a:pt x="750" y="3560"/>
                  </a:cubicBezTo>
                  <a:cubicBezTo>
                    <a:pt x="732" y="3560"/>
                    <a:pt x="723" y="3569"/>
                    <a:pt x="715" y="3569"/>
                  </a:cubicBezTo>
                  <a:lnTo>
                    <a:pt x="456" y="3337"/>
                  </a:lnTo>
                  <a:lnTo>
                    <a:pt x="37" y="3337"/>
                  </a:lnTo>
                  <a:lnTo>
                    <a:pt x="37" y="3186"/>
                  </a:lnTo>
                  <a:lnTo>
                    <a:pt x="518" y="3186"/>
                  </a:lnTo>
                  <a:lnTo>
                    <a:pt x="947" y="3587"/>
                  </a:lnTo>
                  <a:cubicBezTo>
                    <a:pt x="938" y="3596"/>
                    <a:pt x="938" y="3605"/>
                    <a:pt x="938" y="3614"/>
                  </a:cubicBezTo>
                  <a:cubicBezTo>
                    <a:pt x="938" y="3650"/>
                    <a:pt x="964" y="3667"/>
                    <a:pt x="991" y="3667"/>
                  </a:cubicBezTo>
                  <a:cubicBezTo>
                    <a:pt x="1018" y="3667"/>
                    <a:pt x="1045" y="3650"/>
                    <a:pt x="1045" y="3614"/>
                  </a:cubicBezTo>
                  <a:cubicBezTo>
                    <a:pt x="1045" y="3587"/>
                    <a:pt x="1018" y="3560"/>
                    <a:pt x="991" y="3560"/>
                  </a:cubicBezTo>
                  <a:cubicBezTo>
                    <a:pt x="973" y="3560"/>
                    <a:pt x="964" y="3569"/>
                    <a:pt x="955" y="3578"/>
                  </a:cubicBezTo>
                  <a:lnTo>
                    <a:pt x="527" y="3168"/>
                  </a:lnTo>
                  <a:lnTo>
                    <a:pt x="37" y="3168"/>
                  </a:lnTo>
                  <a:lnTo>
                    <a:pt x="37" y="1946"/>
                  </a:lnTo>
                  <a:lnTo>
                    <a:pt x="286" y="1946"/>
                  </a:lnTo>
                  <a:lnTo>
                    <a:pt x="393" y="1856"/>
                  </a:lnTo>
                  <a:close/>
                  <a:moveTo>
                    <a:pt x="4051" y="8708"/>
                  </a:moveTo>
                  <a:lnTo>
                    <a:pt x="4203" y="8842"/>
                  </a:lnTo>
                  <a:lnTo>
                    <a:pt x="4542" y="8842"/>
                  </a:lnTo>
                  <a:cubicBezTo>
                    <a:pt x="4542" y="8895"/>
                    <a:pt x="4524" y="8949"/>
                    <a:pt x="4506" y="8993"/>
                  </a:cubicBezTo>
                  <a:cubicBezTo>
                    <a:pt x="4399" y="9279"/>
                    <a:pt x="4149" y="9644"/>
                    <a:pt x="3828" y="9983"/>
                  </a:cubicBezTo>
                  <a:lnTo>
                    <a:pt x="3828" y="9279"/>
                  </a:lnTo>
                  <a:lnTo>
                    <a:pt x="3614" y="9056"/>
                  </a:lnTo>
                  <a:lnTo>
                    <a:pt x="3614" y="8797"/>
                  </a:lnTo>
                  <a:lnTo>
                    <a:pt x="3605" y="8797"/>
                  </a:lnTo>
                  <a:cubicBezTo>
                    <a:pt x="3632" y="8788"/>
                    <a:pt x="3659" y="8752"/>
                    <a:pt x="3659" y="8708"/>
                  </a:cubicBezTo>
                  <a:close/>
                  <a:moveTo>
                    <a:pt x="3596" y="8806"/>
                  </a:moveTo>
                  <a:lnTo>
                    <a:pt x="3596" y="9056"/>
                  </a:lnTo>
                  <a:lnTo>
                    <a:pt x="3810" y="9279"/>
                  </a:lnTo>
                  <a:lnTo>
                    <a:pt x="3810" y="10010"/>
                  </a:lnTo>
                  <a:cubicBezTo>
                    <a:pt x="3792" y="10037"/>
                    <a:pt x="3766" y="10064"/>
                    <a:pt x="3739" y="10090"/>
                  </a:cubicBezTo>
                  <a:lnTo>
                    <a:pt x="3739" y="9305"/>
                  </a:lnTo>
                  <a:lnTo>
                    <a:pt x="3516" y="9091"/>
                  </a:lnTo>
                  <a:lnTo>
                    <a:pt x="3516" y="8806"/>
                  </a:lnTo>
                  <a:close/>
                  <a:moveTo>
                    <a:pt x="3498" y="8806"/>
                  </a:moveTo>
                  <a:lnTo>
                    <a:pt x="3498" y="9091"/>
                  </a:lnTo>
                  <a:lnTo>
                    <a:pt x="3721" y="9314"/>
                  </a:lnTo>
                  <a:lnTo>
                    <a:pt x="3721" y="10108"/>
                  </a:lnTo>
                  <a:cubicBezTo>
                    <a:pt x="3676" y="10153"/>
                    <a:pt x="3632" y="10198"/>
                    <a:pt x="3587" y="10242"/>
                  </a:cubicBezTo>
                  <a:lnTo>
                    <a:pt x="3587" y="9377"/>
                  </a:lnTo>
                  <a:cubicBezTo>
                    <a:pt x="3605" y="9377"/>
                    <a:pt x="3614" y="9368"/>
                    <a:pt x="3623" y="9350"/>
                  </a:cubicBezTo>
                  <a:cubicBezTo>
                    <a:pt x="3641" y="9323"/>
                    <a:pt x="3632" y="9297"/>
                    <a:pt x="3605" y="9279"/>
                  </a:cubicBezTo>
                  <a:cubicBezTo>
                    <a:pt x="3598" y="9276"/>
                    <a:pt x="3591" y="9275"/>
                    <a:pt x="3584" y="9275"/>
                  </a:cubicBezTo>
                  <a:cubicBezTo>
                    <a:pt x="3562" y="9275"/>
                    <a:pt x="3540" y="9285"/>
                    <a:pt x="3534" y="9305"/>
                  </a:cubicBezTo>
                  <a:cubicBezTo>
                    <a:pt x="3516" y="9332"/>
                    <a:pt x="3525" y="9359"/>
                    <a:pt x="3551" y="9377"/>
                  </a:cubicBezTo>
                  <a:lnTo>
                    <a:pt x="3569" y="9377"/>
                  </a:lnTo>
                  <a:lnTo>
                    <a:pt x="3569" y="10260"/>
                  </a:lnTo>
                  <a:cubicBezTo>
                    <a:pt x="3525" y="10305"/>
                    <a:pt x="3480" y="10349"/>
                    <a:pt x="3435" y="10385"/>
                  </a:cubicBezTo>
                  <a:lnTo>
                    <a:pt x="3435" y="9484"/>
                  </a:lnTo>
                  <a:cubicBezTo>
                    <a:pt x="3453" y="9484"/>
                    <a:pt x="3471" y="9475"/>
                    <a:pt x="3480" y="9457"/>
                  </a:cubicBezTo>
                  <a:cubicBezTo>
                    <a:pt x="3489" y="9430"/>
                    <a:pt x="3480" y="9404"/>
                    <a:pt x="3453" y="9386"/>
                  </a:cubicBezTo>
                  <a:cubicBezTo>
                    <a:pt x="3447" y="9383"/>
                    <a:pt x="3439" y="9382"/>
                    <a:pt x="3432" y="9382"/>
                  </a:cubicBezTo>
                  <a:cubicBezTo>
                    <a:pt x="3410" y="9382"/>
                    <a:pt x="3389" y="9392"/>
                    <a:pt x="3382" y="9412"/>
                  </a:cubicBezTo>
                  <a:cubicBezTo>
                    <a:pt x="3364" y="9439"/>
                    <a:pt x="3373" y="9466"/>
                    <a:pt x="3400" y="9484"/>
                  </a:cubicBezTo>
                  <a:lnTo>
                    <a:pt x="3418" y="9484"/>
                  </a:lnTo>
                  <a:lnTo>
                    <a:pt x="3418" y="10403"/>
                  </a:lnTo>
                  <a:cubicBezTo>
                    <a:pt x="3364" y="10447"/>
                    <a:pt x="3311" y="10501"/>
                    <a:pt x="3257" y="10545"/>
                  </a:cubicBezTo>
                  <a:lnTo>
                    <a:pt x="3257" y="9680"/>
                  </a:lnTo>
                  <a:cubicBezTo>
                    <a:pt x="3275" y="9680"/>
                    <a:pt x="3293" y="9671"/>
                    <a:pt x="3302" y="9653"/>
                  </a:cubicBezTo>
                  <a:cubicBezTo>
                    <a:pt x="3311" y="9627"/>
                    <a:pt x="3302" y="9591"/>
                    <a:pt x="3275" y="9582"/>
                  </a:cubicBezTo>
                  <a:cubicBezTo>
                    <a:pt x="3267" y="9577"/>
                    <a:pt x="3259" y="9575"/>
                    <a:pt x="3251" y="9575"/>
                  </a:cubicBezTo>
                  <a:cubicBezTo>
                    <a:pt x="3230" y="9575"/>
                    <a:pt x="3210" y="9589"/>
                    <a:pt x="3204" y="9609"/>
                  </a:cubicBezTo>
                  <a:cubicBezTo>
                    <a:pt x="3186" y="9636"/>
                    <a:pt x="3204" y="9662"/>
                    <a:pt x="3221" y="9680"/>
                  </a:cubicBezTo>
                  <a:lnTo>
                    <a:pt x="3239" y="9680"/>
                  </a:lnTo>
                  <a:lnTo>
                    <a:pt x="3239" y="10563"/>
                  </a:lnTo>
                  <a:cubicBezTo>
                    <a:pt x="3195" y="10599"/>
                    <a:pt x="3150" y="10635"/>
                    <a:pt x="3105" y="10670"/>
                  </a:cubicBezTo>
                  <a:lnTo>
                    <a:pt x="3105" y="9350"/>
                  </a:lnTo>
                  <a:lnTo>
                    <a:pt x="3373" y="9073"/>
                  </a:lnTo>
                  <a:lnTo>
                    <a:pt x="3373" y="8806"/>
                  </a:lnTo>
                  <a:close/>
                  <a:moveTo>
                    <a:pt x="3177" y="8770"/>
                  </a:moveTo>
                  <a:cubicBezTo>
                    <a:pt x="3195" y="8788"/>
                    <a:pt x="3221" y="8806"/>
                    <a:pt x="3257" y="8806"/>
                  </a:cubicBezTo>
                  <a:lnTo>
                    <a:pt x="3355" y="8806"/>
                  </a:lnTo>
                  <a:lnTo>
                    <a:pt x="3355" y="9065"/>
                  </a:lnTo>
                  <a:lnTo>
                    <a:pt x="3088" y="9341"/>
                  </a:lnTo>
                  <a:lnTo>
                    <a:pt x="3088" y="10679"/>
                  </a:lnTo>
                  <a:cubicBezTo>
                    <a:pt x="3061" y="10706"/>
                    <a:pt x="3034" y="10724"/>
                    <a:pt x="3007" y="10751"/>
                  </a:cubicBezTo>
                  <a:lnTo>
                    <a:pt x="3007" y="9332"/>
                  </a:lnTo>
                  <a:lnTo>
                    <a:pt x="3257" y="9073"/>
                  </a:lnTo>
                  <a:lnTo>
                    <a:pt x="3257" y="8806"/>
                  </a:lnTo>
                  <a:lnTo>
                    <a:pt x="3239" y="8806"/>
                  </a:lnTo>
                  <a:lnTo>
                    <a:pt x="3239" y="9065"/>
                  </a:lnTo>
                  <a:lnTo>
                    <a:pt x="2981" y="9323"/>
                  </a:lnTo>
                  <a:lnTo>
                    <a:pt x="2981" y="10760"/>
                  </a:lnTo>
                  <a:cubicBezTo>
                    <a:pt x="2900" y="10822"/>
                    <a:pt x="2820" y="10876"/>
                    <a:pt x="2740" y="10929"/>
                  </a:cubicBezTo>
                  <a:lnTo>
                    <a:pt x="2740" y="8859"/>
                  </a:lnTo>
                  <a:lnTo>
                    <a:pt x="2820" y="8779"/>
                  </a:lnTo>
                  <a:lnTo>
                    <a:pt x="3177" y="8779"/>
                  </a:lnTo>
                  <a:lnTo>
                    <a:pt x="3177" y="8770"/>
                  </a:lnTo>
                  <a:close/>
                  <a:moveTo>
                    <a:pt x="3159" y="8627"/>
                  </a:moveTo>
                  <a:lnTo>
                    <a:pt x="3159" y="8708"/>
                  </a:lnTo>
                  <a:cubicBezTo>
                    <a:pt x="3159" y="8726"/>
                    <a:pt x="3168" y="8743"/>
                    <a:pt x="3177" y="8761"/>
                  </a:cubicBezTo>
                  <a:lnTo>
                    <a:pt x="2811" y="8761"/>
                  </a:lnTo>
                  <a:lnTo>
                    <a:pt x="2722" y="8850"/>
                  </a:lnTo>
                  <a:lnTo>
                    <a:pt x="2722" y="10938"/>
                  </a:lnTo>
                  <a:cubicBezTo>
                    <a:pt x="2686" y="10956"/>
                    <a:pt x="2650" y="10974"/>
                    <a:pt x="2615" y="10991"/>
                  </a:cubicBezTo>
                  <a:lnTo>
                    <a:pt x="2615" y="8752"/>
                  </a:lnTo>
                  <a:lnTo>
                    <a:pt x="2740" y="8627"/>
                  </a:lnTo>
                  <a:close/>
                  <a:moveTo>
                    <a:pt x="313" y="8547"/>
                  </a:moveTo>
                  <a:lnTo>
                    <a:pt x="563" y="8770"/>
                  </a:lnTo>
                  <a:lnTo>
                    <a:pt x="563" y="9011"/>
                  </a:lnTo>
                  <a:lnTo>
                    <a:pt x="572" y="9011"/>
                  </a:lnTo>
                  <a:cubicBezTo>
                    <a:pt x="509" y="9029"/>
                    <a:pt x="474" y="9091"/>
                    <a:pt x="474" y="9154"/>
                  </a:cubicBezTo>
                  <a:lnTo>
                    <a:pt x="474" y="9636"/>
                  </a:lnTo>
                  <a:cubicBezTo>
                    <a:pt x="474" y="9725"/>
                    <a:pt x="545" y="9796"/>
                    <a:pt x="625" y="9796"/>
                  </a:cubicBezTo>
                  <a:lnTo>
                    <a:pt x="768" y="9796"/>
                  </a:lnTo>
                  <a:lnTo>
                    <a:pt x="768" y="11099"/>
                  </a:lnTo>
                  <a:cubicBezTo>
                    <a:pt x="652" y="11063"/>
                    <a:pt x="545" y="11036"/>
                    <a:pt x="456" y="11000"/>
                  </a:cubicBezTo>
                  <a:lnTo>
                    <a:pt x="456" y="10269"/>
                  </a:lnTo>
                  <a:lnTo>
                    <a:pt x="625" y="10073"/>
                  </a:lnTo>
                  <a:lnTo>
                    <a:pt x="625" y="9796"/>
                  </a:lnTo>
                  <a:lnTo>
                    <a:pt x="608" y="9796"/>
                  </a:lnTo>
                  <a:lnTo>
                    <a:pt x="608" y="10073"/>
                  </a:lnTo>
                  <a:lnTo>
                    <a:pt x="438" y="10260"/>
                  </a:lnTo>
                  <a:lnTo>
                    <a:pt x="438" y="10991"/>
                  </a:lnTo>
                  <a:cubicBezTo>
                    <a:pt x="331" y="10947"/>
                    <a:pt x="242" y="10893"/>
                    <a:pt x="179" y="10840"/>
                  </a:cubicBezTo>
                  <a:cubicBezTo>
                    <a:pt x="126" y="10786"/>
                    <a:pt x="54" y="10572"/>
                    <a:pt x="37" y="10492"/>
                  </a:cubicBezTo>
                  <a:lnTo>
                    <a:pt x="37" y="8547"/>
                  </a:lnTo>
                  <a:close/>
                  <a:moveTo>
                    <a:pt x="938" y="9796"/>
                  </a:moveTo>
                  <a:lnTo>
                    <a:pt x="938" y="10135"/>
                  </a:lnTo>
                  <a:lnTo>
                    <a:pt x="947" y="10144"/>
                  </a:lnTo>
                  <a:lnTo>
                    <a:pt x="1571" y="10768"/>
                  </a:lnTo>
                  <a:lnTo>
                    <a:pt x="1571" y="11197"/>
                  </a:lnTo>
                  <a:cubicBezTo>
                    <a:pt x="1437" y="11188"/>
                    <a:pt x="1303" y="11179"/>
                    <a:pt x="1170" y="11161"/>
                  </a:cubicBezTo>
                  <a:cubicBezTo>
                    <a:pt x="1036" y="11152"/>
                    <a:pt x="902" y="11125"/>
                    <a:pt x="786" y="11099"/>
                  </a:cubicBezTo>
                  <a:lnTo>
                    <a:pt x="786" y="9796"/>
                  </a:lnTo>
                  <a:close/>
                  <a:moveTo>
                    <a:pt x="1089" y="9796"/>
                  </a:moveTo>
                  <a:lnTo>
                    <a:pt x="1089" y="10090"/>
                  </a:lnTo>
                  <a:lnTo>
                    <a:pt x="1089" y="10099"/>
                  </a:lnTo>
                  <a:lnTo>
                    <a:pt x="1732" y="10742"/>
                  </a:lnTo>
                  <a:lnTo>
                    <a:pt x="1732" y="11197"/>
                  </a:lnTo>
                  <a:lnTo>
                    <a:pt x="1589" y="11197"/>
                  </a:lnTo>
                  <a:lnTo>
                    <a:pt x="1589" y="10760"/>
                  </a:lnTo>
                  <a:lnTo>
                    <a:pt x="955" y="10135"/>
                  </a:lnTo>
                  <a:lnTo>
                    <a:pt x="955" y="9796"/>
                  </a:lnTo>
                  <a:close/>
                  <a:moveTo>
                    <a:pt x="3168" y="8395"/>
                  </a:moveTo>
                  <a:cubicBezTo>
                    <a:pt x="3168" y="8404"/>
                    <a:pt x="3159" y="8404"/>
                    <a:pt x="3159" y="8413"/>
                  </a:cubicBezTo>
                  <a:lnTo>
                    <a:pt x="3159" y="8485"/>
                  </a:lnTo>
                  <a:lnTo>
                    <a:pt x="2624" y="8485"/>
                  </a:lnTo>
                  <a:lnTo>
                    <a:pt x="2454" y="8645"/>
                  </a:lnTo>
                  <a:lnTo>
                    <a:pt x="2454" y="9181"/>
                  </a:lnTo>
                  <a:lnTo>
                    <a:pt x="2008" y="9636"/>
                  </a:lnTo>
                  <a:lnTo>
                    <a:pt x="1268" y="9636"/>
                  </a:lnTo>
                  <a:lnTo>
                    <a:pt x="1268" y="9653"/>
                  </a:lnTo>
                  <a:lnTo>
                    <a:pt x="2017" y="9653"/>
                  </a:lnTo>
                  <a:lnTo>
                    <a:pt x="2472" y="9189"/>
                  </a:lnTo>
                  <a:lnTo>
                    <a:pt x="2472" y="8645"/>
                  </a:lnTo>
                  <a:lnTo>
                    <a:pt x="2633" y="8503"/>
                  </a:lnTo>
                  <a:lnTo>
                    <a:pt x="3159" y="8503"/>
                  </a:lnTo>
                  <a:lnTo>
                    <a:pt x="3159" y="8610"/>
                  </a:lnTo>
                  <a:lnTo>
                    <a:pt x="2731" y="8610"/>
                  </a:lnTo>
                  <a:lnTo>
                    <a:pt x="2597" y="8743"/>
                  </a:lnTo>
                  <a:lnTo>
                    <a:pt x="2597" y="11000"/>
                  </a:lnTo>
                  <a:cubicBezTo>
                    <a:pt x="2561" y="11018"/>
                    <a:pt x="2526" y="11036"/>
                    <a:pt x="2490" y="11054"/>
                  </a:cubicBezTo>
                  <a:lnTo>
                    <a:pt x="2490" y="10349"/>
                  </a:lnTo>
                  <a:lnTo>
                    <a:pt x="2071" y="9957"/>
                  </a:lnTo>
                  <a:cubicBezTo>
                    <a:pt x="2071" y="9957"/>
                    <a:pt x="2071" y="9948"/>
                    <a:pt x="2071" y="9948"/>
                  </a:cubicBezTo>
                  <a:cubicBezTo>
                    <a:pt x="2079" y="9921"/>
                    <a:pt x="2071" y="9894"/>
                    <a:pt x="2044" y="9876"/>
                  </a:cubicBezTo>
                  <a:cubicBezTo>
                    <a:pt x="2037" y="9874"/>
                    <a:pt x="2030" y="9873"/>
                    <a:pt x="2024" y="9873"/>
                  </a:cubicBezTo>
                  <a:cubicBezTo>
                    <a:pt x="2004" y="9873"/>
                    <a:pt x="1986" y="9883"/>
                    <a:pt x="1972" y="9903"/>
                  </a:cubicBezTo>
                  <a:cubicBezTo>
                    <a:pt x="1964" y="9930"/>
                    <a:pt x="1972" y="9957"/>
                    <a:pt x="1999" y="9974"/>
                  </a:cubicBezTo>
                  <a:cubicBezTo>
                    <a:pt x="2007" y="9978"/>
                    <a:pt x="2014" y="9980"/>
                    <a:pt x="2021" y="9980"/>
                  </a:cubicBezTo>
                  <a:cubicBezTo>
                    <a:pt x="2032" y="9980"/>
                    <a:pt x="2042" y="9976"/>
                    <a:pt x="2053" y="9966"/>
                  </a:cubicBezTo>
                  <a:lnTo>
                    <a:pt x="2472" y="10358"/>
                  </a:lnTo>
                  <a:lnTo>
                    <a:pt x="2472" y="11063"/>
                  </a:lnTo>
                  <a:cubicBezTo>
                    <a:pt x="2427" y="11090"/>
                    <a:pt x="2383" y="11107"/>
                    <a:pt x="2329" y="11116"/>
                  </a:cubicBezTo>
                  <a:lnTo>
                    <a:pt x="2329" y="10483"/>
                  </a:lnTo>
                  <a:lnTo>
                    <a:pt x="1928" y="10117"/>
                  </a:lnTo>
                  <a:cubicBezTo>
                    <a:pt x="1937" y="10090"/>
                    <a:pt x="1928" y="10055"/>
                    <a:pt x="1901" y="10046"/>
                  </a:cubicBezTo>
                  <a:cubicBezTo>
                    <a:pt x="1892" y="10040"/>
                    <a:pt x="1882" y="10037"/>
                    <a:pt x="1873" y="10037"/>
                  </a:cubicBezTo>
                  <a:cubicBezTo>
                    <a:pt x="1856" y="10037"/>
                    <a:pt x="1841" y="10046"/>
                    <a:pt x="1830" y="10064"/>
                  </a:cubicBezTo>
                  <a:cubicBezTo>
                    <a:pt x="1821" y="10090"/>
                    <a:pt x="1830" y="10126"/>
                    <a:pt x="1856" y="10135"/>
                  </a:cubicBezTo>
                  <a:cubicBezTo>
                    <a:pt x="1865" y="10140"/>
                    <a:pt x="1877" y="10142"/>
                    <a:pt x="1887" y="10142"/>
                  </a:cubicBezTo>
                  <a:cubicBezTo>
                    <a:pt x="1897" y="10142"/>
                    <a:pt x="1906" y="10140"/>
                    <a:pt x="1910" y="10135"/>
                  </a:cubicBezTo>
                  <a:lnTo>
                    <a:pt x="2311" y="10492"/>
                  </a:lnTo>
                  <a:lnTo>
                    <a:pt x="2311" y="11125"/>
                  </a:lnTo>
                  <a:cubicBezTo>
                    <a:pt x="2294" y="11134"/>
                    <a:pt x="2267" y="11134"/>
                    <a:pt x="2249" y="11143"/>
                  </a:cubicBezTo>
                  <a:cubicBezTo>
                    <a:pt x="2231" y="11143"/>
                    <a:pt x="2204" y="11152"/>
                    <a:pt x="2187" y="11152"/>
                  </a:cubicBezTo>
                  <a:lnTo>
                    <a:pt x="2187" y="10661"/>
                  </a:lnTo>
                  <a:lnTo>
                    <a:pt x="1758" y="10251"/>
                  </a:lnTo>
                  <a:cubicBezTo>
                    <a:pt x="1758" y="10251"/>
                    <a:pt x="1758" y="10242"/>
                    <a:pt x="1767" y="10242"/>
                  </a:cubicBezTo>
                  <a:cubicBezTo>
                    <a:pt x="1776" y="10215"/>
                    <a:pt x="1767" y="10189"/>
                    <a:pt x="1740" y="10171"/>
                  </a:cubicBezTo>
                  <a:cubicBezTo>
                    <a:pt x="1734" y="10169"/>
                    <a:pt x="1727" y="10167"/>
                    <a:pt x="1719" y="10167"/>
                  </a:cubicBezTo>
                  <a:cubicBezTo>
                    <a:pt x="1698" y="10167"/>
                    <a:pt x="1676" y="10177"/>
                    <a:pt x="1669" y="10198"/>
                  </a:cubicBezTo>
                  <a:cubicBezTo>
                    <a:pt x="1651" y="10224"/>
                    <a:pt x="1660" y="10251"/>
                    <a:pt x="1687" y="10269"/>
                  </a:cubicBezTo>
                  <a:cubicBezTo>
                    <a:pt x="1698" y="10273"/>
                    <a:pt x="1708" y="10275"/>
                    <a:pt x="1716" y="10275"/>
                  </a:cubicBezTo>
                  <a:cubicBezTo>
                    <a:pt x="1729" y="10275"/>
                    <a:pt x="1739" y="10270"/>
                    <a:pt x="1749" y="10260"/>
                  </a:cubicBezTo>
                  <a:lnTo>
                    <a:pt x="2169" y="10670"/>
                  </a:lnTo>
                  <a:lnTo>
                    <a:pt x="2169" y="11161"/>
                  </a:lnTo>
                  <a:cubicBezTo>
                    <a:pt x="2044" y="11179"/>
                    <a:pt x="1901" y="11197"/>
                    <a:pt x="1749" y="11197"/>
                  </a:cubicBezTo>
                  <a:lnTo>
                    <a:pt x="1749" y="10733"/>
                  </a:lnTo>
                  <a:lnTo>
                    <a:pt x="1740" y="10733"/>
                  </a:lnTo>
                  <a:lnTo>
                    <a:pt x="1107" y="10090"/>
                  </a:lnTo>
                  <a:lnTo>
                    <a:pt x="1107" y="9796"/>
                  </a:lnTo>
                  <a:lnTo>
                    <a:pt x="1116" y="9796"/>
                  </a:lnTo>
                  <a:cubicBezTo>
                    <a:pt x="1196" y="9796"/>
                    <a:pt x="1268" y="9725"/>
                    <a:pt x="1268" y="9636"/>
                  </a:cubicBezTo>
                  <a:lnTo>
                    <a:pt x="1268" y="9511"/>
                  </a:lnTo>
                  <a:lnTo>
                    <a:pt x="1919" y="9511"/>
                  </a:lnTo>
                  <a:lnTo>
                    <a:pt x="2294" y="9154"/>
                  </a:lnTo>
                  <a:lnTo>
                    <a:pt x="2294" y="8627"/>
                  </a:lnTo>
                  <a:lnTo>
                    <a:pt x="2526" y="8395"/>
                  </a:lnTo>
                  <a:close/>
                  <a:moveTo>
                    <a:pt x="768" y="0"/>
                  </a:moveTo>
                  <a:cubicBezTo>
                    <a:pt x="637" y="0"/>
                    <a:pt x="397" y="85"/>
                    <a:pt x="295" y="161"/>
                  </a:cubicBezTo>
                  <a:cubicBezTo>
                    <a:pt x="188" y="242"/>
                    <a:pt x="10" y="581"/>
                    <a:pt x="1" y="590"/>
                  </a:cubicBezTo>
                  <a:lnTo>
                    <a:pt x="1" y="599"/>
                  </a:lnTo>
                  <a:lnTo>
                    <a:pt x="1" y="10492"/>
                  </a:lnTo>
                  <a:cubicBezTo>
                    <a:pt x="1" y="10510"/>
                    <a:pt x="81" y="10795"/>
                    <a:pt x="161" y="10867"/>
                  </a:cubicBezTo>
                  <a:cubicBezTo>
                    <a:pt x="447" y="11116"/>
                    <a:pt x="1125" y="11232"/>
                    <a:pt x="1678" y="11232"/>
                  </a:cubicBezTo>
                  <a:cubicBezTo>
                    <a:pt x="1901" y="11232"/>
                    <a:pt x="2106" y="11215"/>
                    <a:pt x="2258" y="11179"/>
                  </a:cubicBezTo>
                  <a:cubicBezTo>
                    <a:pt x="3025" y="10991"/>
                    <a:pt x="4256" y="9743"/>
                    <a:pt x="4542" y="9002"/>
                  </a:cubicBezTo>
                  <a:cubicBezTo>
                    <a:pt x="4631" y="8779"/>
                    <a:pt x="4586" y="8395"/>
                    <a:pt x="4551" y="8030"/>
                  </a:cubicBezTo>
                  <a:cubicBezTo>
                    <a:pt x="4515" y="7744"/>
                    <a:pt x="4488" y="7477"/>
                    <a:pt x="4515" y="7298"/>
                  </a:cubicBezTo>
                  <a:cubicBezTo>
                    <a:pt x="4551" y="7129"/>
                    <a:pt x="4640" y="6879"/>
                    <a:pt x="4738" y="6638"/>
                  </a:cubicBezTo>
                  <a:cubicBezTo>
                    <a:pt x="4818" y="6406"/>
                    <a:pt x="4907" y="6174"/>
                    <a:pt x="4943" y="6005"/>
                  </a:cubicBezTo>
                  <a:cubicBezTo>
                    <a:pt x="5006" y="5701"/>
                    <a:pt x="5006" y="5059"/>
                    <a:pt x="4961" y="4729"/>
                  </a:cubicBezTo>
                  <a:cubicBezTo>
                    <a:pt x="4881" y="4247"/>
                    <a:pt x="4479" y="3328"/>
                    <a:pt x="4185" y="2945"/>
                  </a:cubicBezTo>
                  <a:cubicBezTo>
                    <a:pt x="3971" y="2677"/>
                    <a:pt x="3132" y="2133"/>
                    <a:pt x="3096" y="2106"/>
                  </a:cubicBezTo>
                  <a:cubicBezTo>
                    <a:pt x="3096" y="2106"/>
                    <a:pt x="2936" y="1981"/>
                    <a:pt x="2900" y="1928"/>
                  </a:cubicBezTo>
                  <a:cubicBezTo>
                    <a:pt x="2820" y="1812"/>
                    <a:pt x="2749" y="1589"/>
                    <a:pt x="2686" y="1375"/>
                  </a:cubicBezTo>
                  <a:cubicBezTo>
                    <a:pt x="2615" y="1125"/>
                    <a:pt x="2543" y="875"/>
                    <a:pt x="2436" y="741"/>
                  </a:cubicBezTo>
                  <a:cubicBezTo>
                    <a:pt x="2151" y="393"/>
                    <a:pt x="1241" y="54"/>
                    <a:pt x="786" y="1"/>
                  </a:cubicBezTo>
                  <a:cubicBezTo>
                    <a:pt x="780" y="0"/>
                    <a:pt x="774" y="0"/>
                    <a:pt x="768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79" name="Google Shape;608;p39"/>
            <p:cNvSpPr/>
            <p:nvPr/>
          </p:nvSpPr>
          <p:spPr>
            <a:xfrm>
              <a:off x="5663160" y="2612520"/>
              <a:ext cx="421920" cy="354240"/>
            </a:xfrm>
            <a:custGeom>
              <a:avLst/>
              <a:gdLst>
                <a:gd name="textAreaLeft" fmla="*/ 0 w 421920"/>
                <a:gd name="textAreaRight" fmla="*/ 422280 w 421920"/>
                <a:gd name="textAreaTop" fmla="*/ 0 h 354240"/>
                <a:gd name="textAreaBottom" fmla="*/ 354600 h 354240"/>
              </a:gdLst>
              <a:ahLst/>
              <a:rect l="textAreaLeft" t="textAreaTop" r="textAreaRight" b="textAreaBottom"/>
              <a:pathLst>
                <a:path w="2445" h="2053">
                  <a:moveTo>
                    <a:pt x="1508" y="0"/>
                  </a:moveTo>
                  <a:lnTo>
                    <a:pt x="0" y="1490"/>
                  </a:lnTo>
                  <a:lnTo>
                    <a:pt x="0" y="2052"/>
                  </a:lnTo>
                  <a:lnTo>
                    <a:pt x="18" y="2052"/>
                  </a:lnTo>
                  <a:lnTo>
                    <a:pt x="18" y="1499"/>
                  </a:lnTo>
                  <a:lnTo>
                    <a:pt x="1517" y="18"/>
                  </a:lnTo>
                  <a:lnTo>
                    <a:pt x="2445" y="18"/>
                  </a:lnTo>
                  <a:lnTo>
                    <a:pt x="2445" y="0"/>
                  </a:ln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80" name="Google Shape;609;p39"/>
            <p:cNvSpPr/>
            <p:nvPr/>
          </p:nvSpPr>
          <p:spPr>
            <a:xfrm>
              <a:off x="6001920" y="2775240"/>
              <a:ext cx="144360" cy="297000"/>
            </a:xfrm>
            <a:custGeom>
              <a:avLst/>
              <a:gdLst>
                <a:gd name="textAreaLeft" fmla="*/ 0 w 144360"/>
                <a:gd name="textAreaRight" fmla="*/ 144720 w 144360"/>
                <a:gd name="textAreaTop" fmla="*/ 0 h 297000"/>
                <a:gd name="textAreaBottom" fmla="*/ 297360 h 297000"/>
              </a:gdLst>
              <a:ahLst/>
              <a:rect l="textAreaLeft" t="textAreaTop" r="textAreaRight" b="textAreaBottom"/>
              <a:pathLst>
                <a:path w="839" h="1721">
                  <a:moveTo>
                    <a:pt x="778" y="1"/>
                  </a:moveTo>
                  <a:cubicBezTo>
                    <a:pt x="772" y="1"/>
                    <a:pt x="765" y="2"/>
                    <a:pt x="758" y="4"/>
                  </a:cubicBezTo>
                  <a:cubicBezTo>
                    <a:pt x="732" y="22"/>
                    <a:pt x="714" y="49"/>
                    <a:pt x="732" y="75"/>
                  </a:cubicBezTo>
                  <a:cubicBezTo>
                    <a:pt x="741" y="93"/>
                    <a:pt x="758" y="102"/>
                    <a:pt x="767" y="102"/>
                  </a:cubicBezTo>
                  <a:lnTo>
                    <a:pt x="767" y="209"/>
                  </a:lnTo>
                  <a:lnTo>
                    <a:pt x="54" y="923"/>
                  </a:lnTo>
                  <a:lnTo>
                    <a:pt x="54" y="1610"/>
                  </a:lnTo>
                  <a:cubicBezTo>
                    <a:pt x="45" y="1610"/>
                    <a:pt x="45" y="1619"/>
                    <a:pt x="36" y="1619"/>
                  </a:cubicBezTo>
                  <a:cubicBezTo>
                    <a:pt x="9" y="1628"/>
                    <a:pt x="0" y="1663"/>
                    <a:pt x="9" y="1690"/>
                  </a:cubicBezTo>
                  <a:cubicBezTo>
                    <a:pt x="22" y="1710"/>
                    <a:pt x="41" y="1720"/>
                    <a:pt x="60" y="1720"/>
                  </a:cubicBezTo>
                  <a:cubicBezTo>
                    <a:pt x="67" y="1720"/>
                    <a:pt x="74" y="1719"/>
                    <a:pt x="80" y="1717"/>
                  </a:cubicBezTo>
                  <a:cubicBezTo>
                    <a:pt x="107" y="1699"/>
                    <a:pt x="125" y="1663"/>
                    <a:pt x="107" y="1637"/>
                  </a:cubicBezTo>
                  <a:cubicBezTo>
                    <a:pt x="98" y="1628"/>
                    <a:pt x="80" y="1619"/>
                    <a:pt x="71" y="1610"/>
                  </a:cubicBezTo>
                  <a:lnTo>
                    <a:pt x="71" y="932"/>
                  </a:lnTo>
                  <a:lnTo>
                    <a:pt x="785" y="218"/>
                  </a:lnTo>
                  <a:lnTo>
                    <a:pt x="785" y="102"/>
                  </a:lnTo>
                  <a:lnTo>
                    <a:pt x="803" y="102"/>
                  </a:lnTo>
                  <a:cubicBezTo>
                    <a:pt x="830" y="84"/>
                    <a:pt x="839" y="58"/>
                    <a:pt x="830" y="31"/>
                  </a:cubicBezTo>
                  <a:cubicBezTo>
                    <a:pt x="816" y="11"/>
                    <a:pt x="798" y="1"/>
                    <a:pt x="778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81" name="Google Shape;610;p39"/>
            <p:cNvSpPr/>
            <p:nvPr/>
          </p:nvSpPr>
          <p:spPr>
            <a:xfrm>
              <a:off x="5978880" y="2021040"/>
              <a:ext cx="146160" cy="329400"/>
            </a:xfrm>
            <a:custGeom>
              <a:avLst/>
              <a:gdLst>
                <a:gd name="textAreaLeft" fmla="*/ 0 w 146160"/>
                <a:gd name="textAreaRight" fmla="*/ 146520 w 146160"/>
                <a:gd name="textAreaTop" fmla="*/ 0 h 329400"/>
                <a:gd name="textAreaBottom" fmla="*/ 329760 h 329400"/>
              </a:gdLst>
              <a:ahLst/>
              <a:rect l="textAreaLeft" t="textAreaTop" r="textAreaRight" b="textAreaBottom"/>
              <a:pathLst>
                <a:path w="848" h="1910">
                  <a:moveTo>
                    <a:pt x="794" y="1"/>
                  </a:moveTo>
                  <a:cubicBezTo>
                    <a:pt x="768" y="1"/>
                    <a:pt x="741" y="27"/>
                    <a:pt x="741" y="54"/>
                  </a:cubicBezTo>
                  <a:cubicBezTo>
                    <a:pt x="741" y="63"/>
                    <a:pt x="741" y="81"/>
                    <a:pt x="750" y="90"/>
                  </a:cubicBezTo>
                  <a:lnTo>
                    <a:pt x="9" y="839"/>
                  </a:lnTo>
                  <a:lnTo>
                    <a:pt x="0" y="848"/>
                  </a:lnTo>
                  <a:lnTo>
                    <a:pt x="0" y="1535"/>
                  </a:lnTo>
                  <a:lnTo>
                    <a:pt x="295" y="1821"/>
                  </a:lnTo>
                  <a:cubicBezTo>
                    <a:pt x="295" y="1830"/>
                    <a:pt x="286" y="1838"/>
                    <a:pt x="286" y="1856"/>
                  </a:cubicBezTo>
                  <a:cubicBezTo>
                    <a:pt x="286" y="1883"/>
                    <a:pt x="313" y="1910"/>
                    <a:pt x="339" y="1910"/>
                  </a:cubicBezTo>
                  <a:cubicBezTo>
                    <a:pt x="375" y="1910"/>
                    <a:pt x="393" y="1883"/>
                    <a:pt x="393" y="1856"/>
                  </a:cubicBezTo>
                  <a:cubicBezTo>
                    <a:pt x="393" y="1821"/>
                    <a:pt x="375" y="1803"/>
                    <a:pt x="339" y="1803"/>
                  </a:cubicBezTo>
                  <a:cubicBezTo>
                    <a:pt x="330" y="1803"/>
                    <a:pt x="321" y="1803"/>
                    <a:pt x="313" y="1812"/>
                  </a:cubicBezTo>
                  <a:lnTo>
                    <a:pt x="18" y="1526"/>
                  </a:lnTo>
                  <a:lnTo>
                    <a:pt x="18" y="857"/>
                  </a:lnTo>
                  <a:lnTo>
                    <a:pt x="768" y="99"/>
                  </a:lnTo>
                  <a:cubicBezTo>
                    <a:pt x="776" y="108"/>
                    <a:pt x="785" y="108"/>
                    <a:pt x="794" y="108"/>
                  </a:cubicBezTo>
                  <a:cubicBezTo>
                    <a:pt x="821" y="108"/>
                    <a:pt x="848" y="81"/>
                    <a:pt x="848" y="54"/>
                  </a:cubicBezTo>
                  <a:cubicBezTo>
                    <a:pt x="848" y="27"/>
                    <a:pt x="821" y="1"/>
                    <a:pt x="794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82" name="Google Shape;611;p39"/>
            <p:cNvSpPr/>
            <p:nvPr/>
          </p:nvSpPr>
          <p:spPr>
            <a:xfrm>
              <a:off x="5699880" y="2630880"/>
              <a:ext cx="255600" cy="309960"/>
            </a:xfrm>
            <a:custGeom>
              <a:avLst/>
              <a:gdLst>
                <a:gd name="textAreaLeft" fmla="*/ 0 w 255600"/>
                <a:gd name="textAreaRight" fmla="*/ 255960 w 255600"/>
                <a:gd name="textAreaTop" fmla="*/ 0 h 309960"/>
                <a:gd name="textAreaBottom" fmla="*/ 310320 h 309960"/>
              </a:gdLst>
              <a:ahLst/>
              <a:rect l="textAreaLeft" t="textAreaTop" r="textAreaRight" b="textAreaBottom"/>
              <a:pathLst>
                <a:path w="1482" h="1797">
                  <a:moveTo>
                    <a:pt x="1428" y="0"/>
                  </a:moveTo>
                  <a:cubicBezTo>
                    <a:pt x="1401" y="0"/>
                    <a:pt x="1374" y="27"/>
                    <a:pt x="1374" y="54"/>
                  </a:cubicBezTo>
                  <a:cubicBezTo>
                    <a:pt x="1374" y="63"/>
                    <a:pt x="1374" y="72"/>
                    <a:pt x="1383" y="81"/>
                  </a:cubicBezTo>
                  <a:lnTo>
                    <a:pt x="54" y="1401"/>
                  </a:lnTo>
                  <a:lnTo>
                    <a:pt x="54" y="1686"/>
                  </a:lnTo>
                  <a:cubicBezTo>
                    <a:pt x="45" y="1686"/>
                    <a:pt x="45" y="1695"/>
                    <a:pt x="36" y="1695"/>
                  </a:cubicBezTo>
                  <a:cubicBezTo>
                    <a:pt x="10" y="1704"/>
                    <a:pt x="1" y="1740"/>
                    <a:pt x="18" y="1767"/>
                  </a:cubicBezTo>
                  <a:cubicBezTo>
                    <a:pt x="25" y="1787"/>
                    <a:pt x="47" y="1797"/>
                    <a:pt x="69" y="1797"/>
                  </a:cubicBezTo>
                  <a:cubicBezTo>
                    <a:pt x="76" y="1797"/>
                    <a:pt x="83" y="1796"/>
                    <a:pt x="90" y="1794"/>
                  </a:cubicBezTo>
                  <a:cubicBezTo>
                    <a:pt x="117" y="1776"/>
                    <a:pt x="125" y="1740"/>
                    <a:pt x="108" y="1713"/>
                  </a:cubicBezTo>
                  <a:cubicBezTo>
                    <a:pt x="99" y="1704"/>
                    <a:pt x="90" y="1695"/>
                    <a:pt x="72" y="1686"/>
                  </a:cubicBezTo>
                  <a:lnTo>
                    <a:pt x="72" y="1410"/>
                  </a:lnTo>
                  <a:lnTo>
                    <a:pt x="1392" y="90"/>
                  </a:lnTo>
                  <a:cubicBezTo>
                    <a:pt x="1401" y="99"/>
                    <a:pt x="1419" y="107"/>
                    <a:pt x="1428" y="107"/>
                  </a:cubicBezTo>
                  <a:cubicBezTo>
                    <a:pt x="1455" y="107"/>
                    <a:pt x="1481" y="81"/>
                    <a:pt x="1481" y="54"/>
                  </a:cubicBezTo>
                  <a:cubicBezTo>
                    <a:pt x="1481" y="27"/>
                    <a:pt x="1455" y="0"/>
                    <a:pt x="1428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83" name="Google Shape;612;p39"/>
            <p:cNvSpPr/>
            <p:nvPr/>
          </p:nvSpPr>
          <p:spPr>
            <a:xfrm>
              <a:off x="5965200" y="2778120"/>
              <a:ext cx="102960" cy="24336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243360"/>
                <a:gd name="textAreaBottom" fmla="*/ 243720 h 243360"/>
              </a:gdLst>
              <a:ahLst/>
              <a:rect l="textAreaLeft" t="textAreaTop" r="textAreaRight" b="textAreaBottom"/>
              <a:pathLst>
                <a:path w="598" h="1412">
                  <a:moveTo>
                    <a:pt x="537" y="0"/>
                  </a:moveTo>
                  <a:cubicBezTo>
                    <a:pt x="531" y="0"/>
                    <a:pt x="524" y="2"/>
                    <a:pt x="517" y="4"/>
                  </a:cubicBezTo>
                  <a:cubicBezTo>
                    <a:pt x="491" y="22"/>
                    <a:pt x="482" y="57"/>
                    <a:pt x="491" y="75"/>
                  </a:cubicBezTo>
                  <a:cubicBezTo>
                    <a:pt x="491" y="84"/>
                    <a:pt x="491" y="84"/>
                    <a:pt x="491" y="84"/>
                  </a:cubicBezTo>
                  <a:lnTo>
                    <a:pt x="54" y="530"/>
                  </a:lnTo>
                  <a:lnTo>
                    <a:pt x="45" y="530"/>
                  </a:lnTo>
                  <a:lnTo>
                    <a:pt x="45" y="1306"/>
                  </a:lnTo>
                  <a:lnTo>
                    <a:pt x="36" y="1306"/>
                  </a:lnTo>
                  <a:cubicBezTo>
                    <a:pt x="9" y="1324"/>
                    <a:pt x="0" y="1360"/>
                    <a:pt x="9" y="1378"/>
                  </a:cubicBezTo>
                  <a:cubicBezTo>
                    <a:pt x="22" y="1397"/>
                    <a:pt x="39" y="1412"/>
                    <a:pt x="58" y="1412"/>
                  </a:cubicBezTo>
                  <a:cubicBezTo>
                    <a:pt x="65" y="1412"/>
                    <a:pt x="73" y="1409"/>
                    <a:pt x="80" y="1404"/>
                  </a:cubicBezTo>
                  <a:cubicBezTo>
                    <a:pt x="107" y="1396"/>
                    <a:pt x="116" y="1360"/>
                    <a:pt x="107" y="1333"/>
                  </a:cubicBezTo>
                  <a:cubicBezTo>
                    <a:pt x="98" y="1315"/>
                    <a:pt x="80" y="1306"/>
                    <a:pt x="71" y="1306"/>
                  </a:cubicBezTo>
                  <a:lnTo>
                    <a:pt x="71" y="539"/>
                  </a:lnTo>
                  <a:lnTo>
                    <a:pt x="509" y="102"/>
                  </a:lnTo>
                  <a:cubicBezTo>
                    <a:pt x="517" y="106"/>
                    <a:pt x="526" y="109"/>
                    <a:pt x="535" y="109"/>
                  </a:cubicBezTo>
                  <a:cubicBezTo>
                    <a:pt x="544" y="109"/>
                    <a:pt x="553" y="106"/>
                    <a:pt x="562" y="102"/>
                  </a:cubicBezTo>
                  <a:cubicBezTo>
                    <a:pt x="589" y="93"/>
                    <a:pt x="598" y="57"/>
                    <a:pt x="589" y="31"/>
                  </a:cubicBezTo>
                  <a:cubicBezTo>
                    <a:pt x="575" y="11"/>
                    <a:pt x="557" y="0"/>
                    <a:pt x="537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84" name="Google Shape;613;p39"/>
            <p:cNvSpPr/>
            <p:nvPr/>
          </p:nvSpPr>
          <p:spPr>
            <a:xfrm>
              <a:off x="5729400" y="1977840"/>
              <a:ext cx="155520" cy="104760"/>
            </a:xfrm>
            <a:custGeom>
              <a:avLst/>
              <a:gdLst>
                <a:gd name="textAreaLeft" fmla="*/ 0 w 155520"/>
                <a:gd name="textAreaRight" fmla="*/ 155880 w 155520"/>
                <a:gd name="textAreaTop" fmla="*/ 0 h 104760"/>
                <a:gd name="textAreaBottom" fmla="*/ 105120 h 104760"/>
              </a:gdLst>
              <a:ahLst/>
              <a:rect l="textAreaLeft" t="textAreaTop" r="textAreaRight" b="textAreaBottom"/>
              <a:pathLst>
                <a:path w="902" h="608">
                  <a:moveTo>
                    <a:pt x="848" y="1"/>
                  </a:moveTo>
                  <a:cubicBezTo>
                    <a:pt x="812" y="1"/>
                    <a:pt x="794" y="19"/>
                    <a:pt x="794" y="54"/>
                  </a:cubicBezTo>
                  <a:cubicBezTo>
                    <a:pt x="794" y="63"/>
                    <a:pt x="794" y="72"/>
                    <a:pt x="803" y="81"/>
                  </a:cubicBezTo>
                  <a:lnTo>
                    <a:pt x="339" y="545"/>
                  </a:lnTo>
                  <a:lnTo>
                    <a:pt x="98" y="545"/>
                  </a:lnTo>
                  <a:cubicBezTo>
                    <a:pt x="98" y="527"/>
                    <a:pt x="80" y="500"/>
                    <a:pt x="54" y="500"/>
                  </a:cubicBezTo>
                  <a:cubicBezTo>
                    <a:pt x="18" y="500"/>
                    <a:pt x="0" y="527"/>
                    <a:pt x="0" y="554"/>
                  </a:cubicBezTo>
                  <a:cubicBezTo>
                    <a:pt x="0" y="590"/>
                    <a:pt x="18" y="608"/>
                    <a:pt x="54" y="608"/>
                  </a:cubicBezTo>
                  <a:cubicBezTo>
                    <a:pt x="80" y="608"/>
                    <a:pt x="98" y="590"/>
                    <a:pt x="98" y="563"/>
                  </a:cubicBezTo>
                  <a:lnTo>
                    <a:pt x="348" y="563"/>
                  </a:lnTo>
                  <a:lnTo>
                    <a:pt x="812" y="90"/>
                  </a:lnTo>
                  <a:cubicBezTo>
                    <a:pt x="821" y="99"/>
                    <a:pt x="830" y="108"/>
                    <a:pt x="848" y="108"/>
                  </a:cubicBezTo>
                  <a:cubicBezTo>
                    <a:pt x="874" y="108"/>
                    <a:pt x="901" y="81"/>
                    <a:pt x="901" y="54"/>
                  </a:cubicBezTo>
                  <a:cubicBezTo>
                    <a:pt x="901" y="19"/>
                    <a:pt x="874" y="1"/>
                    <a:pt x="848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2560" bIns="5256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85" name="Google Shape;614;p39"/>
            <p:cNvSpPr/>
            <p:nvPr/>
          </p:nvSpPr>
          <p:spPr>
            <a:xfrm>
              <a:off x="5721480" y="1917720"/>
              <a:ext cx="235440" cy="21708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217080"/>
                <a:gd name="textAreaBottom" fmla="*/ 217440 h 217080"/>
              </a:gdLst>
              <a:ahLst/>
              <a:rect l="textAreaLeft" t="textAreaTop" r="textAreaRight" b="textAreaBottom"/>
              <a:pathLst>
                <a:path w="1366" h="1259">
                  <a:moveTo>
                    <a:pt x="1276" y="1"/>
                  </a:moveTo>
                  <a:cubicBezTo>
                    <a:pt x="1232" y="1"/>
                    <a:pt x="1187" y="37"/>
                    <a:pt x="1187" y="90"/>
                  </a:cubicBezTo>
                  <a:cubicBezTo>
                    <a:pt x="1187" y="135"/>
                    <a:pt x="1223" y="170"/>
                    <a:pt x="1267" y="170"/>
                  </a:cubicBezTo>
                  <a:lnTo>
                    <a:pt x="1267" y="527"/>
                  </a:lnTo>
                  <a:lnTo>
                    <a:pt x="589" y="1196"/>
                  </a:lnTo>
                  <a:lnTo>
                    <a:pt x="108" y="1196"/>
                  </a:lnTo>
                  <a:cubicBezTo>
                    <a:pt x="108" y="1179"/>
                    <a:pt x="81" y="1152"/>
                    <a:pt x="54" y="1152"/>
                  </a:cubicBezTo>
                  <a:cubicBezTo>
                    <a:pt x="27" y="1152"/>
                    <a:pt x="0" y="1179"/>
                    <a:pt x="0" y="1205"/>
                  </a:cubicBezTo>
                  <a:cubicBezTo>
                    <a:pt x="0" y="1241"/>
                    <a:pt x="27" y="1259"/>
                    <a:pt x="54" y="1259"/>
                  </a:cubicBezTo>
                  <a:cubicBezTo>
                    <a:pt x="81" y="1259"/>
                    <a:pt x="108" y="1241"/>
                    <a:pt x="108" y="1214"/>
                  </a:cubicBezTo>
                  <a:lnTo>
                    <a:pt x="598" y="1214"/>
                  </a:lnTo>
                  <a:lnTo>
                    <a:pt x="1285" y="536"/>
                  </a:lnTo>
                  <a:lnTo>
                    <a:pt x="1285" y="170"/>
                  </a:lnTo>
                  <a:cubicBezTo>
                    <a:pt x="1330" y="170"/>
                    <a:pt x="1365" y="135"/>
                    <a:pt x="1365" y="90"/>
                  </a:cubicBezTo>
                  <a:cubicBezTo>
                    <a:pt x="1365" y="37"/>
                    <a:pt x="1321" y="1"/>
                    <a:pt x="1276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86" name="Google Shape;615;p39"/>
            <p:cNvSpPr/>
            <p:nvPr/>
          </p:nvSpPr>
          <p:spPr>
            <a:xfrm>
              <a:off x="5711040" y="2202840"/>
              <a:ext cx="152280" cy="63000"/>
            </a:xfrm>
            <a:custGeom>
              <a:avLst/>
              <a:gdLst>
                <a:gd name="textAreaLeft" fmla="*/ 0 w 152280"/>
                <a:gd name="textAreaRight" fmla="*/ 152640 w 152280"/>
                <a:gd name="textAreaTop" fmla="*/ 0 h 63000"/>
                <a:gd name="textAreaBottom" fmla="*/ 63360 h 63000"/>
              </a:gdLst>
              <a:ahLst/>
              <a:rect l="textAreaLeft" t="textAreaTop" r="textAreaRight" b="textAreaBottom"/>
              <a:pathLst>
                <a:path w="884" h="367">
                  <a:moveTo>
                    <a:pt x="830" y="0"/>
                  </a:moveTo>
                  <a:cubicBezTo>
                    <a:pt x="803" y="0"/>
                    <a:pt x="785" y="18"/>
                    <a:pt x="776" y="45"/>
                  </a:cubicBezTo>
                  <a:lnTo>
                    <a:pt x="196" y="45"/>
                  </a:lnTo>
                  <a:lnTo>
                    <a:pt x="45" y="179"/>
                  </a:lnTo>
                  <a:lnTo>
                    <a:pt x="45" y="259"/>
                  </a:lnTo>
                  <a:cubicBezTo>
                    <a:pt x="18" y="268"/>
                    <a:pt x="0" y="286"/>
                    <a:pt x="0" y="313"/>
                  </a:cubicBezTo>
                  <a:cubicBezTo>
                    <a:pt x="0" y="339"/>
                    <a:pt x="18" y="366"/>
                    <a:pt x="54" y="366"/>
                  </a:cubicBezTo>
                  <a:cubicBezTo>
                    <a:pt x="80" y="366"/>
                    <a:pt x="107" y="339"/>
                    <a:pt x="107" y="313"/>
                  </a:cubicBezTo>
                  <a:cubicBezTo>
                    <a:pt x="107" y="286"/>
                    <a:pt x="80" y="268"/>
                    <a:pt x="62" y="259"/>
                  </a:cubicBezTo>
                  <a:lnTo>
                    <a:pt x="62" y="188"/>
                  </a:lnTo>
                  <a:lnTo>
                    <a:pt x="205" y="63"/>
                  </a:lnTo>
                  <a:lnTo>
                    <a:pt x="776" y="63"/>
                  </a:lnTo>
                  <a:cubicBezTo>
                    <a:pt x="785" y="90"/>
                    <a:pt x="803" y="107"/>
                    <a:pt x="830" y="107"/>
                  </a:cubicBezTo>
                  <a:cubicBezTo>
                    <a:pt x="865" y="107"/>
                    <a:pt x="883" y="81"/>
                    <a:pt x="883" y="54"/>
                  </a:cubicBezTo>
                  <a:cubicBezTo>
                    <a:pt x="883" y="27"/>
                    <a:pt x="865" y="0"/>
                    <a:pt x="83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87" name="Google Shape;616;p39"/>
            <p:cNvSpPr/>
            <p:nvPr/>
          </p:nvSpPr>
          <p:spPr>
            <a:xfrm>
              <a:off x="5370480" y="1531080"/>
              <a:ext cx="864000" cy="1939320"/>
            </a:xfrm>
            <a:custGeom>
              <a:avLst/>
              <a:gdLst>
                <a:gd name="textAreaLeft" fmla="*/ 0 w 864000"/>
                <a:gd name="textAreaRight" fmla="*/ 864360 w 864000"/>
                <a:gd name="textAreaTop" fmla="*/ 0 h 1939320"/>
                <a:gd name="textAreaBottom" fmla="*/ 1939680 h 1939320"/>
              </a:gdLst>
              <a:ahLst/>
              <a:rect l="textAreaLeft" t="textAreaTop" r="textAreaRight" b="textAreaBottom"/>
              <a:pathLst>
                <a:path w="5006" h="11233">
                  <a:moveTo>
                    <a:pt x="3810" y="126"/>
                  </a:moveTo>
                  <a:lnTo>
                    <a:pt x="3810" y="1259"/>
                  </a:lnTo>
                  <a:lnTo>
                    <a:pt x="3667" y="1259"/>
                  </a:lnTo>
                  <a:lnTo>
                    <a:pt x="3667" y="946"/>
                  </a:lnTo>
                  <a:lnTo>
                    <a:pt x="3453" y="732"/>
                  </a:lnTo>
                  <a:lnTo>
                    <a:pt x="3453" y="251"/>
                  </a:lnTo>
                  <a:cubicBezTo>
                    <a:pt x="3578" y="197"/>
                    <a:pt x="3694" y="161"/>
                    <a:pt x="3810" y="126"/>
                  </a:cubicBezTo>
                  <a:close/>
                  <a:moveTo>
                    <a:pt x="3970" y="81"/>
                  </a:moveTo>
                  <a:lnTo>
                    <a:pt x="3970" y="1259"/>
                  </a:lnTo>
                  <a:lnTo>
                    <a:pt x="3828" y="1259"/>
                  </a:lnTo>
                  <a:lnTo>
                    <a:pt x="3828" y="117"/>
                  </a:lnTo>
                  <a:cubicBezTo>
                    <a:pt x="3881" y="108"/>
                    <a:pt x="3926" y="99"/>
                    <a:pt x="3970" y="81"/>
                  </a:cubicBezTo>
                  <a:close/>
                  <a:moveTo>
                    <a:pt x="3435" y="251"/>
                  </a:moveTo>
                  <a:lnTo>
                    <a:pt x="3435" y="732"/>
                  </a:lnTo>
                  <a:lnTo>
                    <a:pt x="3649" y="955"/>
                  </a:lnTo>
                  <a:lnTo>
                    <a:pt x="3649" y="1259"/>
                  </a:lnTo>
                  <a:lnTo>
                    <a:pt x="3658" y="1259"/>
                  </a:lnTo>
                  <a:cubicBezTo>
                    <a:pt x="3605" y="1259"/>
                    <a:pt x="3551" y="1294"/>
                    <a:pt x="3524" y="1339"/>
                  </a:cubicBezTo>
                  <a:lnTo>
                    <a:pt x="3524" y="1330"/>
                  </a:lnTo>
                  <a:lnTo>
                    <a:pt x="3212" y="1330"/>
                  </a:lnTo>
                  <a:lnTo>
                    <a:pt x="2953" y="1071"/>
                  </a:lnTo>
                  <a:lnTo>
                    <a:pt x="2454" y="1071"/>
                  </a:lnTo>
                  <a:cubicBezTo>
                    <a:pt x="2498" y="946"/>
                    <a:pt x="2543" y="839"/>
                    <a:pt x="2605" y="768"/>
                  </a:cubicBezTo>
                  <a:cubicBezTo>
                    <a:pt x="2757" y="572"/>
                    <a:pt x="3087" y="393"/>
                    <a:pt x="3435" y="251"/>
                  </a:cubicBezTo>
                  <a:close/>
                  <a:moveTo>
                    <a:pt x="4256" y="37"/>
                  </a:moveTo>
                  <a:cubicBezTo>
                    <a:pt x="4372" y="37"/>
                    <a:pt x="4595" y="117"/>
                    <a:pt x="4693" y="188"/>
                  </a:cubicBezTo>
                  <a:cubicBezTo>
                    <a:pt x="4782" y="260"/>
                    <a:pt x="4952" y="572"/>
                    <a:pt x="4970" y="607"/>
                  </a:cubicBezTo>
                  <a:lnTo>
                    <a:pt x="4970" y="1241"/>
                  </a:lnTo>
                  <a:lnTo>
                    <a:pt x="4746" y="1241"/>
                  </a:lnTo>
                  <a:lnTo>
                    <a:pt x="4657" y="1330"/>
                  </a:lnTo>
                  <a:lnTo>
                    <a:pt x="4283" y="1330"/>
                  </a:lnTo>
                  <a:lnTo>
                    <a:pt x="4283" y="1339"/>
                  </a:lnTo>
                  <a:cubicBezTo>
                    <a:pt x="4256" y="1303"/>
                    <a:pt x="4211" y="1268"/>
                    <a:pt x="4167" y="1268"/>
                  </a:cubicBezTo>
                  <a:lnTo>
                    <a:pt x="4176" y="1268"/>
                  </a:lnTo>
                  <a:lnTo>
                    <a:pt x="4176" y="946"/>
                  </a:lnTo>
                  <a:lnTo>
                    <a:pt x="4381" y="723"/>
                  </a:lnTo>
                  <a:lnTo>
                    <a:pt x="4381" y="63"/>
                  </a:lnTo>
                  <a:lnTo>
                    <a:pt x="4363" y="63"/>
                  </a:lnTo>
                  <a:lnTo>
                    <a:pt x="4363" y="715"/>
                  </a:lnTo>
                  <a:lnTo>
                    <a:pt x="4167" y="938"/>
                  </a:lnTo>
                  <a:lnTo>
                    <a:pt x="4158" y="946"/>
                  </a:lnTo>
                  <a:lnTo>
                    <a:pt x="4158" y="1268"/>
                  </a:lnTo>
                  <a:cubicBezTo>
                    <a:pt x="4158" y="1268"/>
                    <a:pt x="4149" y="1259"/>
                    <a:pt x="4149" y="1259"/>
                  </a:cubicBezTo>
                  <a:lnTo>
                    <a:pt x="3988" y="1259"/>
                  </a:lnTo>
                  <a:lnTo>
                    <a:pt x="3988" y="81"/>
                  </a:lnTo>
                  <a:cubicBezTo>
                    <a:pt x="4077" y="63"/>
                    <a:pt x="4158" y="45"/>
                    <a:pt x="4229" y="37"/>
                  </a:cubicBezTo>
                  <a:close/>
                  <a:moveTo>
                    <a:pt x="2944" y="1089"/>
                  </a:moveTo>
                  <a:lnTo>
                    <a:pt x="3203" y="1348"/>
                  </a:lnTo>
                  <a:lnTo>
                    <a:pt x="3524" y="1348"/>
                  </a:lnTo>
                  <a:cubicBezTo>
                    <a:pt x="3515" y="1366"/>
                    <a:pt x="3506" y="1393"/>
                    <a:pt x="3506" y="1419"/>
                  </a:cubicBezTo>
                  <a:lnTo>
                    <a:pt x="3506" y="1491"/>
                  </a:lnTo>
                  <a:lnTo>
                    <a:pt x="3203" y="1491"/>
                  </a:lnTo>
                  <a:lnTo>
                    <a:pt x="2944" y="1250"/>
                  </a:lnTo>
                  <a:lnTo>
                    <a:pt x="2391" y="1250"/>
                  </a:lnTo>
                  <a:cubicBezTo>
                    <a:pt x="2409" y="1196"/>
                    <a:pt x="2427" y="1143"/>
                    <a:pt x="2445" y="1089"/>
                  </a:cubicBezTo>
                  <a:close/>
                  <a:moveTo>
                    <a:pt x="4970" y="1259"/>
                  </a:moveTo>
                  <a:lnTo>
                    <a:pt x="4970" y="1526"/>
                  </a:lnTo>
                  <a:lnTo>
                    <a:pt x="4300" y="1526"/>
                  </a:lnTo>
                  <a:lnTo>
                    <a:pt x="4300" y="1419"/>
                  </a:lnTo>
                  <a:cubicBezTo>
                    <a:pt x="4300" y="1393"/>
                    <a:pt x="4292" y="1366"/>
                    <a:pt x="4283" y="1348"/>
                  </a:cubicBezTo>
                  <a:lnTo>
                    <a:pt x="4657" y="1348"/>
                  </a:lnTo>
                  <a:lnTo>
                    <a:pt x="4755" y="1259"/>
                  </a:lnTo>
                  <a:close/>
                  <a:moveTo>
                    <a:pt x="2944" y="1268"/>
                  </a:moveTo>
                  <a:lnTo>
                    <a:pt x="3194" y="1508"/>
                  </a:lnTo>
                  <a:lnTo>
                    <a:pt x="3506" y="1508"/>
                  </a:lnTo>
                  <a:lnTo>
                    <a:pt x="3506" y="1651"/>
                  </a:lnTo>
                  <a:lnTo>
                    <a:pt x="2266" y="1651"/>
                  </a:lnTo>
                  <a:cubicBezTo>
                    <a:pt x="2302" y="1571"/>
                    <a:pt x="2329" y="1473"/>
                    <a:pt x="2356" y="1384"/>
                  </a:cubicBezTo>
                  <a:cubicBezTo>
                    <a:pt x="2365" y="1348"/>
                    <a:pt x="2373" y="1303"/>
                    <a:pt x="2391" y="1268"/>
                  </a:cubicBezTo>
                  <a:close/>
                  <a:moveTo>
                    <a:pt x="4970" y="1544"/>
                  </a:moveTo>
                  <a:lnTo>
                    <a:pt x="4970" y="1687"/>
                  </a:lnTo>
                  <a:lnTo>
                    <a:pt x="4300" y="1687"/>
                  </a:lnTo>
                  <a:lnTo>
                    <a:pt x="4300" y="1544"/>
                  </a:lnTo>
                  <a:close/>
                  <a:moveTo>
                    <a:pt x="3506" y="1669"/>
                  </a:moveTo>
                  <a:lnTo>
                    <a:pt x="3506" y="1803"/>
                  </a:lnTo>
                  <a:lnTo>
                    <a:pt x="2213" y="1803"/>
                  </a:lnTo>
                  <a:cubicBezTo>
                    <a:pt x="2231" y="1758"/>
                    <a:pt x="2249" y="1714"/>
                    <a:pt x="2266" y="1669"/>
                  </a:cubicBezTo>
                  <a:close/>
                  <a:moveTo>
                    <a:pt x="4970" y="1705"/>
                  </a:moveTo>
                  <a:lnTo>
                    <a:pt x="4970" y="1928"/>
                  </a:lnTo>
                  <a:lnTo>
                    <a:pt x="4729" y="1928"/>
                  </a:lnTo>
                  <a:lnTo>
                    <a:pt x="4622" y="1839"/>
                  </a:lnTo>
                  <a:lnTo>
                    <a:pt x="4300" y="1839"/>
                  </a:lnTo>
                  <a:lnTo>
                    <a:pt x="4300" y="1705"/>
                  </a:lnTo>
                  <a:close/>
                  <a:moveTo>
                    <a:pt x="777" y="3070"/>
                  </a:moveTo>
                  <a:lnTo>
                    <a:pt x="1365" y="3614"/>
                  </a:lnTo>
                  <a:lnTo>
                    <a:pt x="1365" y="4470"/>
                  </a:lnTo>
                  <a:lnTo>
                    <a:pt x="1169" y="4470"/>
                  </a:lnTo>
                  <a:cubicBezTo>
                    <a:pt x="1053" y="4470"/>
                    <a:pt x="955" y="4568"/>
                    <a:pt x="955" y="4693"/>
                  </a:cubicBezTo>
                  <a:lnTo>
                    <a:pt x="955" y="4881"/>
                  </a:lnTo>
                  <a:lnTo>
                    <a:pt x="72" y="4881"/>
                  </a:lnTo>
                  <a:cubicBezTo>
                    <a:pt x="72" y="4827"/>
                    <a:pt x="81" y="4782"/>
                    <a:pt x="81" y="4738"/>
                  </a:cubicBezTo>
                  <a:cubicBezTo>
                    <a:pt x="90" y="4675"/>
                    <a:pt x="108" y="4613"/>
                    <a:pt x="125" y="4551"/>
                  </a:cubicBezTo>
                  <a:lnTo>
                    <a:pt x="339" y="4551"/>
                  </a:lnTo>
                  <a:lnTo>
                    <a:pt x="411" y="4675"/>
                  </a:lnTo>
                  <a:lnTo>
                    <a:pt x="955" y="4675"/>
                  </a:lnTo>
                  <a:lnTo>
                    <a:pt x="955" y="4658"/>
                  </a:lnTo>
                  <a:lnTo>
                    <a:pt x="429" y="4658"/>
                  </a:lnTo>
                  <a:lnTo>
                    <a:pt x="348" y="4533"/>
                  </a:lnTo>
                  <a:lnTo>
                    <a:pt x="134" y="4533"/>
                  </a:lnTo>
                  <a:cubicBezTo>
                    <a:pt x="206" y="4256"/>
                    <a:pt x="331" y="3917"/>
                    <a:pt x="482" y="3605"/>
                  </a:cubicBezTo>
                  <a:lnTo>
                    <a:pt x="812" y="3908"/>
                  </a:lnTo>
                  <a:lnTo>
                    <a:pt x="812" y="4113"/>
                  </a:lnTo>
                  <a:cubicBezTo>
                    <a:pt x="786" y="4122"/>
                    <a:pt x="768" y="4140"/>
                    <a:pt x="768" y="4167"/>
                  </a:cubicBezTo>
                  <a:cubicBezTo>
                    <a:pt x="768" y="4194"/>
                    <a:pt x="794" y="4220"/>
                    <a:pt x="821" y="4220"/>
                  </a:cubicBezTo>
                  <a:cubicBezTo>
                    <a:pt x="857" y="4220"/>
                    <a:pt x="875" y="4194"/>
                    <a:pt x="875" y="4167"/>
                  </a:cubicBezTo>
                  <a:cubicBezTo>
                    <a:pt x="875" y="4140"/>
                    <a:pt x="857" y="4122"/>
                    <a:pt x="830" y="4113"/>
                  </a:cubicBezTo>
                  <a:lnTo>
                    <a:pt x="830" y="3899"/>
                  </a:lnTo>
                  <a:lnTo>
                    <a:pt x="491" y="3596"/>
                  </a:lnTo>
                  <a:cubicBezTo>
                    <a:pt x="518" y="3534"/>
                    <a:pt x="545" y="3471"/>
                    <a:pt x="580" y="3418"/>
                  </a:cubicBezTo>
                  <a:lnTo>
                    <a:pt x="1142" y="3935"/>
                  </a:lnTo>
                  <a:lnTo>
                    <a:pt x="1142" y="4470"/>
                  </a:lnTo>
                  <a:lnTo>
                    <a:pt x="1169" y="4470"/>
                  </a:lnTo>
                  <a:lnTo>
                    <a:pt x="1169" y="3926"/>
                  </a:lnTo>
                  <a:lnTo>
                    <a:pt x="589" y="3400"/>
                  </a:lnTo>
                  <a:cubicBezTo>
                    <a:pt x="652" y="3275"/>
                    <a:pt x="714" y="3168"/>
                    <a:pt x="777" y="3070"/>
                  </a:cubicBezTo>
                  <a:close/>
                  <a:moveTo>
                    <a:pt x="4184" y="2053"/>
                  </a:moveTo>
                  <a:lnTo>
                    <a:pt x="4184" y="2802"/>
                  </a:lnTo>
                  <a:lnTo>
                    <a:pt x="3328" y="3650"/>
                  </a:lnTo>
                  <a:lnTo>
                    <a:pt x="3328" y="4542"/>
                  </a:lnTo>
                  <a:lnTo>
                    <a:pt x="3685" y="4890"/>
                  </a:lnTo>
                  <a:lnTo>
                    <a:pt x="3694" y="4898"/>
                  </a:lnTo>
                  <a:lnTo>
                    <a:pt x="4140" y="4898"/>
                  </a:lnTo>
                  <a:lnTo>
                    <a:pt x="4140" y="4881"/>
                  </a:lnTo>
                  <a:lnTo>
                    <a:pt x="3703" y="4881"/>
                  </a:lnTo>
                  <a:lnTo>
                    <a:pt x="3346" y="4533"/>
                  </a:lnTo>
                  <a:lnTo>
                    <a:pt x="3346" y="3658"/>
                  </a:lnTo>
                  <a:lnTo>
                    <a:pt x="4202" y="2811"/>
                  </a:lnTo>
                  <a:lnTo>
                    <a:pt x="4202" y="2053"/>
                  </a:lnTo>
                  <a:close/>
                  <a:moveTo>
                    <a:pt x="955" y="4898"/>
                  </a:moveTo>
                  <a:lnTo>
                    <a:pt x="955" y="5130"/>
                  </a:lnTo>
                  <a:lnTo>
                    <a:pt x="54" y="5130"/>
                  </a:lnTo>
                  <a:cubicBezTo>
                    <a:pt x="54" y="5050"/>
                    <a:pt x="63" y="4970"/>
                    <a:pt x="63" y="4898"/>
                  </a:cubicBezTo>
                  <a:close/>
                  <a:moveTo>
                    <a:pt x="955" y="5148"/>
                  </a:moveTo>
                  <a:lnTo>
                    <a:pt x="955" y="5362"/>
                  </a:lnTo>
                  <a:lnTo>
                    <a:pt x="393" y="5362"/>
                  </a:lnTo>
                  <a:lnTo>
                    <a:pt x="286" y="5478"/>
                  </a:lnTo>
                  <a:lnTo>
                    <a:pt x="54" y="5478"/>
                  </a:lnTo>
                  <a:cubicBezTo>
                    <a:pt x="54" y="5371"/>
                    <a:pt x="54" y="5255"/>
                    <a:pt x="54" y="5148"/>
                  </a:cubicBezTo>
                  <a:close/>
                  <a:moveTo>
                    <a:pt x="955" y="5371"/>
                  </a:moveTo>
                  <a:cubicBezTo>
                    <a:pt x="964" y="5487"/>
                    <a:pt x="1053" y="5576"/>
                    <a:pt x="1169" y="5576"/>
                  </a:cubicBezTo>
                  <a:lnTo>
                    <a:pt x="1365" y="5576"/>
                  </a:lnTo>
                  <a:lnTo>
                    <a:pt x="1365" y="5960"/>
                  </a:lnTo>
                  <a:lnTo>
                    <a:pt x="919" y="6397"/>
                  </a:lnTo>
                  <a:lnTo>
                    <a:pt x="224" y="6397"/>
                  </a:lnTo>
                  <a:lnTo>
                    <a:pt x="224" y="6406"/>
                  </a:lnTo>
                  <a:cubicBezTo>
                    <a:pt x="197" y="6335"/>
                    <a:pt x="179" y="6272"/>
                    <a:pt x="152" y="6210"/>
                  </a:cubicBezTo>
                  <a:lnTo>
                    <a:pt x="893" y="6210"/>
                  </a:lnTo>
                  <a:lnTo>
                    <a:pt x="1142" y="5933"/>
                  </a:lnTo>
                  <a:lnTo>
                    <a:pt x="1142" y="5576"/>
                  </a:lnTo>
                  <a:lnTo>
                    <a:pt x="1125" y="5576"/>
                  </a:lnTo>
                  <a:lnTo>
                    <a:pt x="1125" y="5924"/>
                  </a:lnTo>
                  <a:lnTo>
                    <a:pt x="884" y="6192"/>
                  </a:lnTo>
                  <a:lnTo>
                    <a:pt x="152" y="6192"/>
                  </a:lnTo>
                  <a:cubicBezTo>
                    <a:pt x="143" y="6156"/>
                    <a:pt x="125" y="6121"/>
                    <a:pt x="116" y="6085"/>
                  </a:cubicBezTo>
                  <a:lnTo>
                    <a:pt x="687" y="6085"/>
                  </a:lnTo>
                  <a:lnTo>
                    <a:pt x="794" y="5978"/>
                  </a:lnTo>
                  <a:cubicBezTo>
                    <a:pt x="803" y="5982"/>
                    <a:pt x="812" y="5985"/>
                    <a:pt x="821" y="5985"/>
                  </a:cubicBezTo>
                  <a:cubicBezTo>
                    <a:pt x="830" y="5985"/>
                    <a:pt x="839" y="5982"/>
                    <a:pt x="848" y="5978"/>
                  </a:cubicBezTo>
                  <a:cubicBezTo>
                    <a:pt x="875" y="5969"/>
                    <a:pt x="884" y="5933"/>
                    <a:pt x="875" y="5907"/>
                  </a:cubicBezTo>
                  <a:cubicBezTo>
                    <a:pt x="863" y="5889"/>
                    <a:pt x="848" y="5879"/>
                    <a:pt x="831" y="5879"/>
                  </a:cubicBezTo>
                  <a:cubicBezTo>
                    <a:pt x="822" y="5879"/>
                    <a:pt x="813" y="5882"/>
                    <a:pt x="803" y="5889"/>
                  </a:cubicBezTo>
                  <a:cubicBezTo>
                    <a:pt x="777" y="5898"/>
                    <a:pt x="768" y="5933"/>
                    <a:pt x="777" y="5960"/>
                  </a:cubicBezTo>
                  <a:cubicBezTo>
                    <a:pt x="777" y="5960"/>
                    <a:pt x="777" y="5960"/>
                    <a:pt x="786" y="5969"/>
                  </a:cubicBezTo>
                  <a:lnTo>
                    <a:pt x="678" y="6067"/>
                  </a:lnTo>
                  <a:lnTo>
                    <a:pt x="116" y="6067"/>
                  </a:lnTo>
                  <a:cubicBezTo>
                    <a:pt x="108" y="6049"/>
                    <a:pt x="108" y="6022"/>
                    <a:pt x="99" y="6005"/>
                  </a:cubicBezTo>
                  <a:cubicBezTo>
                    <a:pt x="99" y="5978"/>
                    <a:pt x="90" y="5960"/>
                    <a:pt x="90" y="5942"/>
                  </a:cubicBezTo>
                  <a:lnTo>
                    <a:pt x="473" y="5942"/>
                  </a:lnTo>
                  <a:lnTo>
                    <a:pt x="554" y="5871"/>
                  </a:lnTo>
                  <a:cubicBezTo>
                    <a:pt x="566" y="5877"/>
                    <a:pt x="583" y="5883"/>
                    <a:pt x="599" y="5883"/>
                  </a:cubicBezTo>
                  <a:cubicBezTo>
                    <a:pt x="605" y="5883"/>
                    <a:pt x="611" y="5882"/>
                    <a:pt x="616" y="5880"/>
                  </a:cubicBezTo>
                  <a:cubicBezTo>
                    <a:pt x="643" y="5862"/>
                    <a:pt x="652" y="5835"/>
                    <a:pt x="643" y="5808"/>
                  </a:cubicBezTo>
                  <a:cubicBezTo>
                    <a:pt x="630" y="5789"/>
                    <a:pt x="612" y="5774"/>
                    <a:pt x="594" y="5774"/>
                  </a:cubicBezTo>
                  <a:cubicBezTo>
                    <a:pt x="586" y="5774"/>
                    <a:pt x="579" y="5777"/>
                    <a:pt x="571" y="5782"/>
                  </a:cubicBezTo>
                  <a:cubicBezTo>
                    <a:pt x="545" y="5791"/>
                    <a:pt x="527" y="5826"/>
                    <a:pt x="545" y="5853"/>
                  </a:cubicBezTo>
                  <a:lnTo>
                    <a:pt x="464" y="5924"/>
                  </a:lnTo>
                  <a:lnTo>
                    <a:pt x="90" y="5924"/>
                  </a:lnTo>
                  <a:cubicBezTo>
                    <a:pt x="81" y="5898"/>
                    <a:pt x="81" y="5862"/>
                    <a:pt x="72" y="5835"/>
                  </a:cubicBezTo>
                  <a:lnTo>
                    <a:pt x="366" y="5835"/>
                  </a:lnTo>
                  <a:lnTo>
                    <a:pt x="447" y="5746"/>
                  </a:lnTo>
                  <a:cubicBezTo>
                    <a:pt x="455" y="5750"/>
                    <a:pt x="464" y="5753"/>
                    <a:pt x="474" y="5753"/>
                  </a:cubicBezTo>
                  <a:cubicBezTo>
                    <a:pt x="484" y="5753"/>
                    <a:pt x="496" y="5750"/>
                    <a:pt x="509" y="5746"/>
                  </a:cubicBezTo>
                  <a:cubicBezTo>
                    <a:pt x="527" y="5737"/>
                    <a:pt x="545" y="5701"/>
                    <a:pt x="527" y="5675"/>
                  </a:cubicBezTo>
                  <a:cubicBezTo>
                    <a:pt x="520" y="5655"/>
                    <a:pt x="498" y="5644"/>
                    <a:pt x="477" y="5644"/>
                  </a:cubicBezTo>
                  <a:cubicBezTo>
                    <a:pt x="469" y="5644"/>
                    <a:pt x="462" y="5646"/>
                    <a:pt x="455" y="5648"/>
                  </a:cubicBezTo>
                  <a:cubicBezTo>
                    <a:pt x="429" y="5666"/>
                    <a:pt x="420" y="5692"/>
                    <a:pt x="429" y="5719"/>
                  </a:cubicBezTo>
                  <a:cubicBezTo>
                    <a:pt x="438" y="5728"/>
                    <a:pt x="438" y="5728"/>
                    <a:pt x="438" y="5728"/>
                  </a:cubicBezTo>
                  <a:lnTo>
                    <a:pt x="357" y="5817"/>
                  </a:lnTo>
                  <a:lnTo>
                    <a:pt x="72" y="5817"/>
                  </a:lnTo>
                  <a:cubicBezTo>
                    <a:pt x="72" y="5773"/>
                    <a:pt x="63" y="5737"/>
                    <a:pt x="63" y="5692"/>
                  </a:cubicBezTo>
                  <a:lnTo>
                    <a:pt x="241" y="5692"/>
                  </a:lnTo>
                  <a:lnTo>
                    <a:pt x="322" y="5621"/>
                  </a:lnTo>
                  <a:cubicBezTo>
                    <a:pt x="332" y="5632"/>
                    <a:pt x="343" y="5636"/>
                    <a:pt x="353" y="5636"/>
                  </a:cubicBezTo>
                  <a:cubicBezTo>
                    <a:pt x="360" y="5636"/>
                    <a:pt x="368" y="5634"/>
                    <a:pt x="375" y="5630"/>
                  </a:cubicBezTo>
                  <a:cubicBezTo>
                    <a:pt x="402" y="5621"/>
                    <a:pt x="420" y="5585"/>
                    <a:pt x="402" y="5559"/>
                  </a:cubicBezTo>
                  <a:cubicBezTo>
                    <a:pt x="395" y="5539"/>
                    <a:pt x="374" y="5528"/>
                    <a:pt x="352" y="5528"/>
                  </a:cubicBezTo>
                  <a:cubicBezTo>
                    <a:pt x="345" y="5528"/>
                    <a:pt x="337" y="5530"/>
                    <a:pt x="331" y="5532"/>
                  </a:cubicBezTo>
                  <a:cubicBezTo>
                    <a:pt x="304" y="5550"/>
                    <a:pt x="295" y="5585"/>
                    <a:pt x="304" y="5603"/>
                  </a:cubicBezTo>
                  <a:cubicBezTo>
                    <a:pt x="304" y="5612"/>
                    <a:pt x="313" y="5612"/>
                    <a:pt x="313" y="5612"/>
                  </a:cubicBezTo>
                  <a:lnTo>
                    <a:pt x="241" y="5675"/>
                  </a:lnTo>
                  <a:lnTo>
                    <a:pt x="63" y="5675"/>
                  </a:lnTo>
                  <a:cubicBezTo>
                    <a:pt x="63" y="5621"/>
                    <a:pt x="54" y="5559"/>
                    <a:pt x="54" y="5496"/>
                  </a:cubicBezTo>
                  <a:lnTo>
                    <a:pt x="295" y="5496"/>
                  </a:lnTo>
                  <a:lnTo>
                    <a:pt x="402" y="5380"/>
                  </a:lnTo>
                  <a:lnTo>
                    <a:pt x="955" y="5380"/>
                  </a:lnTo>
                  <a:lnTo>
                    <a:pt x="955" y="5371"/>
                  </a:lnTo>
                  <a:close/>
                  <a:moveTo>
                    <a:pt x="1606" y="5576"/>
                  </a:moveTo>
                  <a:lnTo>
                    <a:pt x="1606" y="5924"/>
                  </a:lnTo>
                  <a:lnTo>
                    <a:pt x="946" y="6620"/>
                  </a:lnTo>
                  <a:lnTo>
                    <a:pt x="304" y="6620"/>
                  </a:lnTo>
                  <a:cubicBezTo>
                    <a:pt x="277" y="6558"/>
                    <a:pt x="250" y="6486"/>
                    <a:pt x="232" y="6415"/>
                  </a:cubicBezTo>
                  <a:lnTo>
                    <a:pt x="928" y="6415"/>
                  </a:lnTo>
                  <a:lnTo>
                    <a:pt x="1383" y="5969"/>
                  </a:lnTo>
                  <a:lnTo>
                    <a:pt x="1383" y="5576"/>
                  </a:lnTo>
                  <a:close/>
                  <a:moveTo>
                    <a:pt x="1829" y="5576"/>
                  </a:moveTo>
                  <a:lnTo>
                    <a:pt x="1838" y="5951"/>
                  </a:lnTo>
                  <a:lnTo>
                    <a:pt x="946" y="6861"/>
                  </a:lnTo>
                  <a:lnTo>
                    <a:pt x="393" y="6861"/>
                  </a:lnTo>
                  <a:cubicBezTo>
                    <a:pt x="366" y="6790"/>
                    <a:pt x="339" y="6709"/>
                    <a:pt x="313" y="6638"/>
                  </a:cubicBezTo>
                  <a:lnTo>
                    <a:pt x="955" y="6638"/>
                  </a:lnTo>
                  <a:lnTo>
                    <a:pt x="1624" y="5933"/>
                  </a:lnTo>
                  <a:lnTo>
                    <a:pt x="1624" y="5576"/>
                  </a:lnTo>
                  <a:close/>
                  <a:moveTo>
                    <a:pt x="759" y="8262"/>
                  </a:moveTo>
                  <a:lnTo>
                    <a:pt x="946" y="8395"/>
                  </a:lnTo>
                  <a:lnTo>
                    <a:pt x="1348" y="8395"/>
                  </a:lnTo>
                  <a:cubicBezTo>
                    <a:pt x="1348" y="8404"/>
                    <a:pt x="1348" y="8404"/>
                    <a:pt x="1348" y="8413"/>
                  </a:cubicBezTo>
                  <a:lnTo>
                    <a:pt x="1348" y="8503"/>
                  </a:lnTo>
                  <a:lnTo>
                    <a:pt x="955" y="8503"/>
                  </a:lnTo>
                  <a:lnTo>
                    <a:pt x="768" y="8378"/>
                  </a:lnTo>
                  <a:lnTo>
                    <a:pt x="455" y="8378"/>
                  </a:lnTo>
                  <a:cubicBezTo>
                    <a:pt x="464" y="8342"/>
                    <a:pt x="464" y="8297"/>
                    <a:pt x="473" y="8262"/>
                  </a:cubicBezTo>
                  <a:close/>
                  <a:moveTo>
                    <a:pt x="759" y="8395"/>
                  </a:moveTo>
                  <a:lnTo>
                    <a:pt x="946" y="8520"/>
                  </a:lnTo>
                  <a:lnTo>
                    <a:pt x="1348" y="8520"/>
                  </a:lnTo>
                  <a:lnTo>
                    <a:pt x="1348" y="8592"/>
                  </a:lnTo>
                  <a:lnTo>
                    <a:pt x="919" y="8592"/>
                  </a:lnTo>
                  <a:lnTo>
                    <a:pt x="794" y="8717"/>
                  </a:lnTo>
                  <a:lnTo>
                    <a:pt x="447" y="8717"/>
                  </a:lnTo>
                  <a:cubicBezTo>
                    <a:pt x="447" y="8619"/>
                    <a:pt x="447" y="8511"/>
                    <a:pt x="455" y="8395"/>
                  </a:cubicBezTo>
                  <a:close/>
                  <a:moveTo>
                    <a:pt x="1348" y="8610"/>
                  </a:moveTo>
                  <a:lnTo>
                    <a:pt x="1348" y="8690"/>
                  </a:lnTo>
                  <a:lnTo>
                    <a:pt x="946" y="8690"/>
                  </a:lnTo>
                  <a:lnTo>
                    <a:pt x="794" y="8824"/>
                  </a:lnTo>
                  <a:lnTo>
                    <a:pt x="455" y="8824"/>
                  </a:lnTo>
                  <a:cubicBezTo>
                    <a:pt x="455" y="8797"/>
                    <a:pt x="455" y="8761"/>
                    <a:pt x="447" y="8734"/>
                  </a:cubicBezTo>
                  <a:lnTo>
                    <a:pt x="803" y="8734"/>
                  </a:lnTo>
                  <a:lnTo>
                    <a:pt x="928" y="8610"/>
                  </a:lnTo>
                  <a:close/>
                  <a:moveTo>
                    <a:pt x="4970" y="8181"/>
                  </a:moveTo>
                  <a:lnTo>
                    <a:pt x="4970" y="8315"/>
                  </a:lnTo>
                  <a:lnTo>
                    <a:pt x="4675" y="8315"/>
                  </a:lnTo>
                  <a:lnTo>
                    <a:pt x="4309" y="8699"/>
                  </a:lnTo>
                  <a:lnTo>
                    <a:pt x="4309" y="9002"/>
                  </a:lnTo>
                  <a:lnTo>
                    <a:pt x="4149" y="9002"/>
                  </a:lnTo>
                  <a:lnTo>
                    <a:pt x="4149" y="8699"/>
                  </a:lnTo>
                  <a:lnTo>
                    <a:pt x="4684" y="8181"/>
                  </a:lnTo>
                  <a:close/>
                  <a:moveTo>
                    <a:pt x="4970" y="8333"/>
                  </a:moveTo>
                  <a:lnTo>
                    <a:pt x="4970" y="8529"/>
                  </a:lnTo>
                  <a:lnTo>
                    <a:pt x="4684" y="8529"/>
                  </a:lnTo>
                  <a:lnTo>
                    <a:pt x="4425" y="8761"/>
                  </a:lnTo>
                  <a:lnTo>
                    <a:pt x="4425" y="9002"/>
                  </a:lnTo>
                  <a:lnTo>
                    <a:pt x="4327" y="9002"/>
                  </a:lnTo>
                  <a:lnTo>
                    <a:pt x="4327" y="8699"/>
                  </a:lnTo>
                  <a:lnTo>
                    <a:pt x="4684" y="8333"/>
                  </a:lnTo>
                  <a:close/>
                  <a:moveTo>
                    <a:pt x="3506" y="1821"/>
                  </a:moveTo>
                  <a:lnTo>
                    <a:pt x="3506" y="1901"/>
                  </a:lnTo>
                  <a:cubicBezTo>
                    <a:pt x="3506" y="1972"/>
                    <a:pt x="3551" y="2035"/>
                    <a:pt x="3622" y="2053"/>
                  </a:cubicBezTo>
                  <a:cubicBezTo>
                    <a:pt x="3631" y="2053"/>
                    <a:pt x="3649" y="2062"/>
                    <a:pt x="3658" y="2062"/>
                  </a:cubicBezTo>
                  <a:lnTo>
                    <a:pt x="3756" y="2062"/>
                  </a:lnTo>
                  <a:lnTo>
                    <a:pt x="3756" y="2802"/>
                  </a:lnTo>
                  <a:lnTo>
                    <a:pt x="2721" y="3846"/>
                  </a:lnTo>
                  <a:lnTo>
                    <a:pt x="1990" y="3846"/>
                  </a:lnTo>
                  <a:lnTo>
                    <a:pt x="1856" y="3971"/>
                  </a:lnTo>
                  <a:lnTo>
                    <a:pt x="1856" y="4470"/>
                  </a:lnTo>
                  <a:lnTo>
                    <a:pt x="1874" y="4470"/>
                  </a:lnTo>
                  <a:lnTo>
                    <a:pt x="1874" y="3980"/>
                  </a:lnTo>
                  <a:lnTo>
                    <a:pt x="1999" y="3864"/>
                  </a:lnTo>
                  <a:lnTo>
                    <a:pt x="2730" y="3864"/>
                  </a:lnTo>
                  <a:lnTo>
                    <a:pt x="3774" y="2811"/>
                  </a:lnTo>
                  <a:lnTo>
                    <a:pt x="3774" y="2062"/>
                  </a:lnTo>
                  <a:lnTo>
                    <a:pt x="3890" y="2062"/>
                  </a:lnTo>
                  <a:lnTo>
                    <a:pt x="3890" y="2802"/>
                  </a:lnTo>
                  <a:lnTo>
                    <a:pt x="3043" y="3641"/>
                  </a:lnTo>
                  <a:lnTo>
                    <a:pt x="3043" y="3650"/>
                  </a:lnTo>
                  <a:lnTo>
                    <a:pt x="3043" y="4925"/>
                  </a:lnTo>
                  <a:lnTo>
                    <a:pt x="3399" y="5300"/>
                  </a:lnTo>
                  <a:lnTo>
                    <a:pt x="4140" y="5300"/>
                  </a:lnTo>
                  <a:lnTo>
                    <a:pt x="4140" y="5282"/>
                  </a:lnTo>
                  <a:lnTo>
                    <a:pt x="3417" y="5282"/>
                  </a:lnTo>
                  <a:lnTo>
                    <a:pt x="3060" y="4916"/>
                  </a:lnTo>
                  <a:lnTo>
                    <a:pt x="3060" y="3658"/>
                  </a:lnTo>
                  <a:lnTo>
                    <a:pt x="3908" y="2820"/>
                  </a:lnTo>
                  <a:lnTo>
                    <a:pt x="3908" y="2811"/>
                  </a:lnTo>
                  <a:lnTo>
                    <a:pt x="3908" y="2062"/>
                  </a:lnTo>
                  <a:lnTo>
                    <a:pt x="4024" y="2062"/>
                  </a:lnTo>
                  <a:lnTo>
                    <a:pt x="4024" y="2793"/>
                  </a:lnTo>
                  <a:lnTo>
                    <a:pt x="3176" y="3650"/>
                  </a:lnTo>
                  <a:lnTo>
                    <a:pt x="3176" y="4756"/>
                  </a:lnTo>
                  <a:lnTo>
                    <a:pt x="3542" y="5095"/>
                  </a:lnTo>
                  <a:lnTo>
                    <a:pt x="4140" y="5095"/>
                  </a:lnTo>
                  <a:lnTo>
                    <a:pt x="4140" y="5077"/>
                  </a:lnTo>
                  <a:lnTo>
                    <a:pt x="3551" y="5077"/>
                  </a:lnTo>
                  <a:lnTo>
                    <a:pt x="3194" y="4747"/>
                  </a:lnTo>
                  <a:lnTo>
                    <a:pt x="3194" y="3658"/>
                  </a:lnTo>
                  <a:lnTo>
                    <a:pt x="4042" y="2802"/>
                  </a:lnTo>
                  <a:lnTo>
                    <a:pt x="4042" y="2062"/>
                  </a:lnTo>
                  <a:lnTo>
                    <a:pt x="4149" y="2062"/>
                  </a:lnTo>
                  <a:cubicBezTo>
                    <a:pt x="4158" y="2062"/>
                    <a:pt x="4176" y="2053"/>
                    <a:pt x="4184" y="2053"/>
                  </a:cubicBezTo>
                  <a:cubicBezTo>
                    <a:pt x="4256" y="2035"/>
                    <a:pt x="4300" y="1972"/>
                    <a:pt x="4300" y="1901"/>
                  </a:cubicBezTo>
                  <a:lnTo>
                    <a:pt x="4300" y="1856"/>
                  </a:lnTo>
                  <a:lnTo>
                    <a:pt x="4613" y="1856"/>
                  </a:lnTo>
                  <a:lnTo>
                    <a:pt x="4720" y="1946"/>
                  </a:lnTo>
                  <a:lnTo>
                    <a:pt x="4970" y="1946"/>
                  </a:lnTo>
                  <a:lnTo>
                    <a:pt x="4970" y="3168"/>
                  </a:lnTo>
                  <a:lnTo>
                    <a:pt x="4488" y="3168"/>
                  </a:lnTo>
                  <a:lnTo>
                    <a:pt x="4051" y="3578"/>
                  </a:lnTo>
                  <a:cubicBezTo>
                    <a:pt x="4042" y="3569"/>
                    <a:pt x="4033" y="3560"/>
                    <a:pt x="4015" y="3560"/>
                  </a:cubicBezTo>
                  <a:cubicBezTo>
                    <a:pt x="3988" y="3560"/>
                    <a:pt x="3961" y="3587"/>
                    <a:pt x="3961" y="3614"/>
                  </a:cubicBezTo>
                  <a:cubicBezTo>
                    <a:pt x="3961" y="3650"/>
                    <a:pt x="3988" y="3667"/>
                    <a:pt x="4015" y="3667"/>
                  </a:cubicBezTo>
                  <a:cubicBezTo>
                    <a:pt x="4051" y="3667"/>
                    <a:pt x="4068" y="3650"/>
                    <a:pt x="4068" y="3614"/>
                  </a:cubicBezTo>
                  <a:cubicBezTo>
                    <a:pt x="4068" y="3605"/>
                    <a:pt x="4068" y="3596"/>
                    <a:pt x="4060" y="3587"/>
                  </a:cubicBezTo>
                  <a:lnTo>
                    <a:pt x="4488" y="3186"/>
                  </a:lnTo>
                  <a:lnTo>
                    <a:pt x="4970" y="3186"/>
                  </a:lnTo>
                  <a:lnTo>
                    <a:pt x="4970" y="3337"/>
                  </a:lnTo>
                  <a:lnTo>
                    <a:pt x="4550" y="3337"/>
                  </a:lnTo>
                  <a:lnTo>
                    <a:pt x="4292" y="3569"/>
                  </a:lnTo>
                  <a:cubicBezTo>
                    <a:pt x="4283" y="3569"/>
                    <a:pt x="4274" y="3560"/>
                    <a:pt x="4256" y="3560"/>
                  </a:cubicBezTo>
                  <a:cubicBezTo>
                    <a:pt x="4229" y="3560"/>
                    <a:pt x="4202" y="3587"/>
                    <a:pt x="4202" y="3614"/>
                  </a:cubicBezTo>
                  <a:cubicBezTo>
                    <a:pt x="4202" y="3650"/>
                    <a:pt x="4229" y="3667"/>
                    <a:pt x="4256" y="3667"/>
                  </a:cubicBezTo>
                  <a:cubicBezTo>
                    <a:pt x="4292" y="3667"/>
                    <a:pt x="4309" y="3650"/>
                    <a:pt x="4309" y="3614"/>
                  </a:cubicBezTo>
                  <a:cubicBezTo>
                    <a:pt x="4309" y="3605"/>
                    <a:pt x="4309" y="3596"/>
                    <a:pt x="4300" y="3587"/>
                  </a:cubicBezTo>
                  <a:lnTo>
                    <a:pt x="4559" y="3355"/>
                  </a:lnTo>
                  <a:lnTo>
                    <a:pt x="4970" y="3355"/>
                  </a:lnTo>
                  <a:lnTo>
                    <a:pt x="4970" y="3435"/>
                  </a:lnTo>
                  <a:lnTo>
                    <a:pt x="4684" y="3435"/>
                  </a:lnTo>
                  <a:lnTo>
                    <a:pt x="4523" y="3569"/>
                  </a:lnTo>
                  <a:cubicBezTo>
                    <a:pt x="4523" y="3569"/>
                    <a:pt x="4515" y="3560"/>
                    <a:pt x="4506" y="3560"/>
                  </a:cubicBezTo>
                  <a:cubicBezTo>
                    <a:pt x="4470" y="3560"/>
                    <a:pt x="4452" y="3587"/>
                    <a:pt x="4452" y="3614"/>
                  </a:cubicBezTo>
                  <a:cubicBezTo>
                    <a:pt x="4452" y="3650"/>
                    <a:pt x="4470" y="3667"/>
                    <a:pt x="4506" y="3667"/>
                  </a:cubicBezTo>
                  <a:cubicBezTo>
                    <a:pt x="4532" y="3667"/>
                    <a:pt x="4559" y="3650"/>
                    <a:pt x="4559" y="3614"/>
                  </a:cubicBezTo>
                  <a:cubicBezTo>
                    <a:pt x="4559" y="3605"/>
                    <a:pt x="4550" y="3587"/>
                    <a:pt x="4541" y="3578"/>
                  </a:cubicBezTo>
                  <a:lnTo>
                    <a:pt x="4693" y="3453"/>
                  </a:lnTo>
                  <a:lnTo>
                    <a:pt x="4970" y="3453"/>
                  </a:lnTo>
                  <a:lnTo>
                    <a:pt x="4970" y="4104"/>
                  </a:lnTo>
                  <a:lnTo>
                    <a:pt x="4399" y="4104"/>
                  </a:lnTo>
                  <a:lnTo>
                    <a:pt x="4247" y="3944"/>
                  </a:lnTo>
                  <a:cubicBezTo>
                    <a:pt x="4256" y="3935"/>
                    <a:pt x="4256" y="3926"/>
                    <a:pt x="4256" y="3917"/>
                  </a:cubicBezTo>
                  <a:cubicBezTo>
                    <a:pt x="4256" y="3881"/>
                    <a:pt x="4238" y="3864"/>
                    <a:pt x="4202" y="3864"/>
                  </a:cubicBezTo>
                  <a:cubicBezTo>
                    <a:pt x="4176" y="3864"/>
                    <a:pt x="4149" y="3881"/>
                    <a:pt x="4149" y="3917"/>
                  </a:cubicBezTo>
                  <a:cubicBezTo>
                    <a:pt x="4149" y="3944"/>
                    <a:pt x="4176" y="3971"/>
                    <a:pt x="4202" y="3971"/>
                  </a:cubicBezTo>
                  <a:cubicBezTo>
                    <a:pt x="4220" y="3971"/>
                    <a:pt x="4229" y="3962"/>
                    <a:pt x="4238" y="3962"/>
                  </a:cubicBezTo>
                  <a:lnTo>
                    <a:pt x="4390" y="4122"/>
                  </a:lnTo>
                  <a:lnTo>
                    <a:pt x="4970" y="4122"/>
                  </a:lnTo>
                  <a:lnTo>
                    <a:pt x="4970" y="4238"/>
                  </a:lnTo>
                  <a:lnTo>
                    <a:pt x="4300" y="4238"/>
                  </a:lnTo>
                  <a:lnTo>
                    <a:pt x="4024" y="3953"/>
                  </a:lnTo>
                  <a:cubicBezTo>
                    <a:pt x="4033" y="3944"/>
                    <a:pt x="4033" y="3926"/>
                    <a:pt x="4033" y="3917"/>
                  </a:cubicBezTo>
                  <a:cubicBezTo>
                    <a:pt x="4033" y="3881"/>
                    <a:pt x="4015" y="3864"/>
                    <a:pt x="3979" y="3864"/>
                  </a:cubicBezTo>
                  <a:cubicBezTo>
                    <a:pt x="3953" y="3864"/>
                    <a:pt x="3926" y="3881"/>
                    <a:pt x="3926" y="3917"/>
                  </a:cubicBezTo>
                  <a:cubicBezTo>
                    <a:pt x="3926" y="3944"/>
                    <a:pt x="3953" y="3971"/>
                    <a:pt x="3979" y="3971"/>
                  </a:cubicBezTo>
                  <a:cubicBezTo>
                    <a:pt x="3988" y="3971"/>
                    <a:pt x="3997" y="3962"/>
                    <a:pt x="4006" y="3962"/>
                  </a:cubicBezTo>
                  <a:lnTo>
                    <a:pt x="4292" y="4256"/>
                  </a:lnTo>
                  <a:lnTo>
                    <a:pt x="4970" y="4256"/>
                  </a:lnTo>
                  <a:lnTo>
                    <a:pt x="4970" y="4354"/>
                  </a:lnTo>
                  <a:lnTo>
                    <a:pt x="4211" y="4354"/>
                  </a:lnTo>
                  <a:lnTo>
                    <a:pt x="3810" y="3944"/>
                  </a:lnTo>
                  <a:cubicBezTo>
                    <a:pt x="3819" y="3935"/>
                    <a:pt x="3819" y="3926"/>
                    <a:pt x="3819" y="3917"/>
                  </a:cubicBezTo>
                  <a:cubicBezTo>
                    <a:pt x="3819" y="3881"/>
                    <a:pt x="3801" y="3864"/>
                    <a:pt x="3765" y="3864"/>
                  </a:cubicBezTo>
                  <a:cubicBezTo>
                    <a:pt x="3738" y="3864"/>
                    <a:pt x="3712" y="3881"/>
                    <a:pt x="3712" y="3917"/>
                  </a:cubicBezTo>
                  <a:cubicBezTo>
                    <a:pt x="3712" y="3944"/>
                    <a:pt x="3738" y="3971"/>
                    <a:pt x="3765" y="3971"/>
                  </a:cubicBezTo>
                  <a:cubicBezTo>
                    <a:pt x="3783" y="3971"/>
                    <a:pt x="3792" y="3962"/>
                    <a:pt x="3801" y="3962"/>
                  </a:cubicBezTo>
                  <a:lnTo>
                    <a:pt x="4202" y="4372"/>
                  </a:lnTo>
                  <a:lnTo>
                    <a:pt x="4970" y="4372"/>
                  </a:lnTo>
                  <a:lnTo>
                    <a:pt x="4970" y="8164"/>
                  </a:lnTo>
                  <a:lnTo>
                    <a:pt x="4675" y="8164"/>
                  </a:lnTo>
                  <a:lnTo>
                    <a:pt x="4131" y="8690"/>
                  </a:lnTo>
                  <a:lnTo>
                    <a:pt x="4131" y="8699"/>
                  </a:lnTo>
                  <a:lnTo>
                    <a:pt x="4131" y="9002"/>
                  </a:lnTo>
                  <a:lnTo>
                    <a:pt x="3997" y="9002"/>
                  </a:lnTo>
                  <a:lnTo>
                    <a:pt x="3997" y="8199"/>
                  </a:lnTo>
                  <a:lnTo>
                    <a:pt x="4773" y="7441"/>
                  </a:lnTo>
                  <a:lnTo>
                    <a:pt x="4773" y="7120"/>
                  </a:lnTo>
                  <a:lnTo>
                    <a:pt x="4791" y="7120"/>
                  </a:lnTo>
                  <a:cubicBezTo>
                    <a:pt x="4818" y="7102"/>
                    <a:pt x="4827" y="7075"/>
                    <a:pt x="4818" y="7048"/>
                  </a:cubicBezTo>
                  <a:cubicBezTo>
                    <a:pt x="4804" y="7028"/>
                    <a:pt x="4786" y="7018"/>
                    <a:pt x="4766" y="7018"/>
                  </a:cubicBezTo>
                  <a:cubicBezTo>
                    <a:pt x="4760" y="7018"/>
                    <a:pt x="4753" y="7019"/>
                    <a:pt x="4746" y="7022"/>
                  </a:cubicBezTo>
                  <a:cubicBezTo>
                    <a:pt x="4720" y="7039"/>
                    <a:pt x="4702" y="7066"/>
                    <a:pt x="4720" y="7093"/>
                  </a:cubicBezTo>
                  <a:cubicBezTo>
                    <a:pt x="4729" y="7111"/>
                    <a:pt x="4746" y="7120"/>
                    <a:pt x="4755" y="7120"/>
                  </a:cubicBezTo>
                  <a:lnTo>
                    <a:pt x="4755" y="7432"/>
                  </a:lnTo>
                  <a:lnTo>
                    <a:pt x="3979" y="8190"/>
                  </a:lnTo>
                  <a:lnTo>
                    <a:pt x="3979" y="9002"/>
                  </a:lnTo>
                  <a:lnTo>
                    <a:pt x="3854" y="9002"/>
                  </a:lnTo>
                  <a:lnTo>
                    <a:pt x="3854" y="8137"/>
                  </a:lnTo>
                  <a:lnTo>
                    <a:pt x="4595" y="7405"/>
                  </a:lnTo>
                  <a:lnTo>
                    <a:pt x="4604" y="7396"/>
                  </a:lnTo>
                  <a:lnTo>
                    <a:pt x="4604" y="7173"/>
                  </a:lnTo>
                  <a:cubicBezTo>
                    <a:pt x="4604" y="7173"/>
                    <a:pt x="4613" y="7173"/>
                    <a:pt x="4613" y="7164"/>
                  </a:cubicBezTo>
                  <a:cubicBezTo>
                    <a:pt x="4639" y="7155"/>
                    <a:pt x="4648" y="7120"/>
                    <a:pt x="4639" y="7093"/>
                  </a:cubicBezTo>
                  <a:cubicBezTo>
                    <a:pt x="4628" y="7076"/>
                    <a:pt x="4613" y="7066"/>
                    <a:pt x="4596" y="7066"/>
                  </a:cubicBezTo>
                  <a:cubicBezTo>
                    <a:pt x="4587" y="7066"/>
                    <a:pt x="4578" y="7069"/>
                    <a:pt x="4568" y="7075"/>
                  </a:cubicBezTo>
                  <a:cubicBezTo>
                    <a:pt x="4541" y="7084"/>
                    <a:pt x="4532" y="7120"/>
                    <a:pt x="4541" y="7147"/>
                  </a:cubicBezTo>
                  <a:cubicBezTo>
                    <a:pt x="4550" y="7164"/>
                    <a:pt x="4568" y="7173"/>
                    <a:pt x="4586" y="7173"/>
                  </a:cubicBezTo>
                  <a:lnTo>
                    <a:pt x="4586" y="7396"/>
                  </a:lnTo>
                  <a:lnTo>
                    <a:pt x="3837" y="8119"/>
                  </a:lnTo>
                  <a:lnTo>
                    <a:pt x="3837" y="8128"/>
                  </a:lnTo>
                  <a:lnTo>
                    <a:pt x="3837" y="9011"/>
                  </a:lnTo>
                  <a:cubicBezTo>
                    <a:pt x="3783" y="9029"/>
                    <a:pt x="3738" y="9082"/>
                    <a:pt x="3738" y="9154"/>
                  </a:cubicBezTo>
                  <a:lnTo>
                    <a:pt x="3738" y="9181"/>
                  </a:lnTo>
                  <a:lnTo>
                    <a:pt x="3346" y="9181"/>
                  </a:lnTo>
                  <a:lnTo>
                    <a:pt x="3132" y="8975"/>
                  </a:lnTo>
                  <a:lnTo>
                    <a:pt x="3132" y="7405"/>
                  </a:lnTo>
                  <a:lnTo>
                    <a:pt x="3774" y="6781"/>
                  </a:lnTo>
                  <a:lnTo>
                    <a:pt x="4167" y="6781"/>
                  </a:lnTo>
                  <a:lnTo>
                    <a:pt x="4167" y="6763"/>
                  </a:lnTo>
                  <a:lnTo>
                    <a:pt x="3765" y="6763"/>
                  </a:lnTo>
                  <a:lnTo>
                    <a:pt x="3123" y="7396"/>
                  </a:lnTo>
                  <a:lnTo>
                    <a:pt x="3114" y="7396"/>
                  </a:lnTo>
                  <a:lnTo>
                    <a:pt x="3114" y="8975"/>
                  </a:lnTo>
                  <a:lnTo>
                    <a:pt x="3337" y="9198"/>
                  </a:lnTo>
                  <a:lnTo>
                    <a:pt x="3738" y="9198"/>
                  </a:lnTo>
                  <a:lnTo>
                    <a:pt x="3738" y="9386"/>
                  </a:lnTo>
                  <a:lnTo>
                    <a:pt x="3221" y="9386"/>
                  </a:lnTo>
                  <a:lnTo>
                    <a:pt x="2891" y="9029"/>
                  </a:lnTo>
                  <a:lnTo>
                    <a:pt x="2891" y="7405"/>
                  </a:lnTo>
                  <a:lnTo>
                    <a:pt x="3774" y="6531"/>
                  </a:lnTo>
                  <a:lnTo>
                    <a:pt x="4140" y="6531"/>
                  </a:lnTo>
                  <a:lnTo>
                    <a:pt x="4140" y="6513"/>
                  </a:lnTo>
                  <a:lnTo>
                    <a:pt x="3765" y="6513"/>
                  </a:lnTo>
                  <a:lnTo>
                    <a:pt x="2873" y="7396"/>
                  </a:lnTo>
                  <a:lnTo>
                    <a:pt x="2873" y="9038"/>
                  </a:lnTo>
                  <a:lnTo>
                    <a:pt x="3212" y="9404"/>
                  </a:lnTo>
                  <a:lnTo>
                    <a:pt x="3738" y="9404"/>
                  </a:lnTo>
                  <a:lnTo>
                    <a:pt x="3738" y="9493"/>
                  </a:lnTo>
                  <a:lnTo>
                    <a:pt x="3096" y="9493"/>
                  </a:lnTo>
                  <a:lnTo>
                    <a:pt x="2730" y="9145"/>
                  </a:lnTo>
                  <a:lnTo>
                    <a:pt x="2730" y="8627"/>
                  </a:lnTo>
                  <a:lnTo>
                    <a:pt x="2489" y="8378"/>
                  </a:lnTo>
                  <a:lnTo>
                    <a:pt x="1838" y="8378"/>
                  </a:lnTo>
                  <a:lnTo>
                    <a:pt x="1838" y="8387"/>
                  </a:lnTo>
                  <a:cubicBezTo>
                    <a:pt x="1829" y="8342"/>
                    <a:pt x="1794" y="8315"/>
                    <a:pt x="1749" y="8315"/>
                  </a:cubicBezTo>
                  <a:lnTo>
                    <a:pt x="1490" y="8315"/>
                  </a:lnTo>
                  <a:lnTo>
                    <a:pt x="1490" y="7762"/>
                  </a:lnTo>
                  <a:lnTo>
                    <a:pt x="3212" y="6031"/>
                  </a:lnTo>
                  <a:lnTo>
                    <a:pt x="4140" y="6031"/>
                  </a:lnTo>
                  <a:lnTo>
                    <a:pt x="4140" y="6014"/>
                  </a:lnTo>
                  <a:lnTo>
                    <a:pt x="3203" y="6014"/>
                  </a:lnTo>
                  <a:lnTo>
                    <a:pt x="1472" y="7753"/>
                  </a:lnTo>
                  <a:lnTo>
                    <a:pt x="1472" y="8315"/>
                  </a:lnTo>
                  <a:lnTo>
                    <a:pt x="1446" y="8315"/>
                  </a:lnTo>
                  <a:cubicBezTo>
                    <a:pt x="1401" y="8315"/>
                    <a:pt x="1356" y="8342"/>
                    <a:pt x="1348" y="8387"/>
                  </a:cubicBezTo>
                  <a:lnTo>
                    <a:pt x="1348" y="8378"/>
                  </a:lnTo>
                  <a:lnTo>
                    <a:pt x="955" y="8378"/>
                  </a:lnTo>
                  <a:lnTo>
                    <a:pt x="759" y="8244"/>
                  </a:lnTo>
                  <a:lnTo>
                    <a:pt x="473" y="8244"/>
                  </a:lnTo>
                  <a:cubicBezTo>
                    <a:pt x="473" y="8199"/>
                    <a:pt x="482" y="8164"/>
                    <a:pt x="482" y="8119"/>
                  </a:cubicBezTo>
                  <a:lnTo>
                    <a:pt x="678" y="8119"/>
                  </a:lnTo>
                  <a:cubicBezTo>
                    <a:pt x="678" y="8128"/>
                    <a:pt x="678" y="8128"/>
                    <a:pt x="687" y="8137"/>
                  </a:cubicBezTo>
                  <a:cubicBezTo>
                    <a:pt x="693" y="8154"/>
                    <a:pt x="710" y="8164"/>
                    <a:pt x="729" y="8164"/>
                  </a:cubicBezTo>
                  <a:cubicBezTo>
                    <a:pt x="739" y="8164"/>
                    <a:pt x="749" y="8161"/>
                    <a:pt x="759" y="8155"/>
                  </a:cubicBezTo>
                  <a:cubicBezTo>
                    <a:pt x="786" y="8146"/>
                    <a:pt x="794" y="8110"/>
                    <a:pt x="777" y="8083"/>
                  </a:cubicBezTo>
                  <a:cubicBezTo>
                    <a:pt x="771" y="8066"/>
                    <a:pt x="754" y="8056"/>
                    <a:pt x="735" y="8056"/>
                  </a:cubicBezTo>
                  <a:cubicBezTo>
                    <a:pt x="725" y="8056"/>
                    <a:pt x="715" y="8059"/>
                    <a:pt x="705" y="8065"/>
                  </a:cubicBezTo>
                  <a:cubicBezTo>
                    <a:pt x="696" y="8074"/>
                    <a:pt x="687" y="8083"/>
                    <a:pt x="678" y="8101"/>
                  </a:cubicBezTo>
                  <a:lnTo>
                    <a:pt x="491" y="8101"/>
                  </a:lnTo>
                  <a:cubicBezTo>
                    <a:pt x="491" y="8083"/>
                    <a:pt x="491" y="8056"/>
                    <a:pt x="491" y="8039"/>
                  </a:cubicBezTo>
                  <a:cubicBezTo>
                    <a:pt x="500" y="8003"/>
                    <a:pt x="500" y="7976"/>
                    <a:pt x="500" y="7941"/>
                  </a:cubicBezTo>
                  <a:lnTo>
                    <a:pt x="830" y="7941"/>
                  </a:lnTo>
                  <a:cubicBezTo>
                    <a:pt x="830" y="7949"/>
                    <a:pt x="830" y="7958"/>
                    <a:pt x="830" y="7958"/>
                  </a:cubicBezTo>
                  <a:cubicBezTo>
                    <a:pt x="844" y="7978"/>
                    <a:pt x="867" y="7988"/>
                    <a:pt x="885" y="7988"/>
                  </a:cubicBezTo>
                  <a:cubicBezTo>
                    <a:pt x="891" y="7988"/>
                    <a:pt x="897" y="7987"/>
                    <a:pt x="902" y="7985"/>
                  </a:cubicBezTo>
                  <a:cubicBezTo>
                    <a:pt x="928" y="7967"/>
                    <a:pt x="946" y="7941"/>
                    <a:pt x="928" y="7914"/>
                  </a:cubicBezTo>
                  <a:cubicBezTo>
                    <a:pt x="922" y="7894"/>
                    <a:pt x="900" y="7884"/>
                    <a:pt x="878" y="7884"/>
                  </a:cubicBezTo>
                  <a:cubicBezTo>
                    <a:pt x="871" y="7884"/>
                    <a:pt x="864" y="7885"/>
                    <a:pt x="857" y="7887"/>
                  </a:cubicBezTo>
                  <a:cubicBezTo>
                    <a:pt x="839" y="7896"/>
                    <a:pt x="830" y="7914"/>
                    <a:pt x="830" y="7923"/>
                  </a:cubicBezTo>
                  <a:lnTo>
                    <a:pt x="509" y="7923"/>
                  </a:lnTo>
                  <a:cubicBezTo>
                    <a:pt x="509" y="7869"/>
                    <a:pt x="518" y="7816"/>
                    <a:pt x="518" y="7771"/>
                  </a:cubicBezTo>
                  <a:lnTo>
                    <a:pt x="964" y="7771"/>
                  </a:lnTo>
                  <a:cubicBezTo>
                    <a:pt x="964" y="7771"/>
                    <a:pt x="964" y="7780"/>
                    <a:pt x="964" y="7780"/>
                  </a:cubicBezTo>
                  <a:cubicBezTo>
                    <a:pt x="977" y="7800"/>
                    <a:pt x="996" y="7810"/>
                    <a:pt x="1015" y="7810"/>
                  </a:cubicBezTo>
                  <a:cubicBezTo>
                    <a:pt x="1022" y="7810"/>
                    <a:pt x="1029" y="7809"/>
                    <a:pt x="1035" y="7807"/>
                  </a:cubicBezTo>
                  <a:cubicBezTo>
                    <a:pt x="1062" y="7789"/>
                    <a:pt x="1071" y="7762"/>
                    <a:pt x="1062" y="7735"/>
                  </a:cubicBezTo>
                  <a:cubicBezTo>
                    <a:pt x="1049" y="7715"/>
                    <a:pt x="1030" y="7705"/>
                    <a:pt x="1011" y="7705"/>
                  </a:cubicBezTo>
                  <a:cubicBezTo>
                    <a:pt x="1004" y="7705"/>
                    <a:pt x="997" y="7706"/>
                    <a:pt x="991" y="7709"/>
                  </a:cubicBezTo>
                  <a:cubicBezTo>
                    <a:pt x="973" y="7717"/>
                    <a:pt x="964" y="7735"/>
                    <a:pt x="964" y="7753"/>
                  </a:cubicBezTo>
                  <a:lnTo>
                    <a:pt x="527" y="7753"/>
                  </a:lnTo>
                  <a:cubicBezTo>
                    <a:pt x="527" y="7700"/>
                    <a:pt x="536" y="7646"/>
                    <a:pt x="536" y="7593"/>
                  </a:cubicBezTo>
                  <a:lnTo>
                    <a:pt x="1107" y="7593"/>
                  </a:lnTo>
                  <a:cubicBezTo>
                    <a:pt x="1107" y="7602"/>
                    <a:pt x="1107" y="7610"/>
                    <a:pt x="1107" y="7610"/>
                  </a:cubicBezTo>
                  <a:cubicBezTo>
                    <a:pt x="1120" y="7631"/>
                    <a:pt x="1138" y="7641"/>
                    <a:pt x="1158" y="7641"/>
                  </a:cubicBezTo>
                  <a:cubicBezTo>
                    <a:pt x="1165" y="7641"/>
                    <a:pt x="1171" y="7639"/>
                    <a:pt x="1178" y="7637"/>
                  </a:cubicBezTo>
                  <a:cubicBezTo>
                    <a:pt x="1205" y="7619"/>
                    <a:pt x="1223" y="7593"/>
                    <a:pt x="1205" y="7566"/>
                  </a:cubicBezTo>
                  <a:cubicBezTo>
                    <a:pt x="1198" y="7547"/>
                    <a:pt x="1178" y="7532"/>
                    <a:pt x="1157" y="7532"/>
                  </a:cubicBezTo>
                  <a:cubicBezTo>
                    <a:pt x="1149" y="7532"/>
                    <a:pt x="1141" y="7534"/>
                    <a:pt x="1133" y="7539"/>
                  </a:cubicBezTo>
                  <a:cubicBezTo>
                    <a:pt x="1116" y="7548"/>
                    <a:pt x="1107" y="7566"/>
                    <a:pt x="1107" y="7575"/>
                  </a:cubicBezTo>
                  <a:lnTo>
                    <a:pt x="536" y="7575"/>
                  </a:lnTo>
                  <a:cubicBezTo>
                    <a:pt x="536" y="7539"/>
                    <a:pt x="536" y="7503"/>
                    <a:pt x="536" y="7468"/>
                  </a:cubicBezTo>
                  <a:lnTo>
                    <a:pt x="1330" y="7468"/>
                  </a:lnTo>
                  <a:lnTo>
                    <a:pt x="2507" y="6290"/>
                  </a:lnTo>
                  <a:cubicBezTo>
                    <a:pt x="2516" y="6299"/>
                    <a:pt x="2534" y="6308"/>
                    <a:pt x="2543" y="6308"/>
                  </a:cubicBezTo>
                  <a:cubicBezTo>
                    <a:pt x="2579" y="6308"/>
                    <a:pt x="2597" y="6281"/>
                    <a:pt x="2597" y="6254"/>
                  </a:cubicBezTo>
                  <a:cubicBezTo>
                    <a:pt x="2597" y="6228"/>
                    <a:pt x="2579" y="6201"/>
                    <a:pt x="2543" y="6201"/>
                  </a:cubicBezTo>
                  <a:cubicBezTo>
                    <a:pt x="2516" y="6201"/>
                    <a:pt x="2489" y="6228"/>
                    <a:pt x="2489" y="6254"/>
                  </a:cubicBezTo>
                  <a:cubicBezTo>
                    <a:pt x="2489" y="6263"/>
                    <a:pt x="2498" y="6272"/>
                    <a:pt x="2498" y="6281"/>
                  </a:cubicBezTo>
                  <a:lnTo>
                    <a:pt x="1321" y="7450"/>
                  </a:lnTo>
                  <a:lnTo>
                    <a:pt x="536" y="7450"/>
                  </a:lnTo>
                  <a:cubicBezTo>
                    <a:pt x="536" y="7396"/>
                    <a:pt x="536" y="7343"/>
                    <a:pt x="527" y="7289"/>
                  </a:cubicBezTo>
                  <a:cubicBezTo>
                    <a:pt x="518" y="7280"/>
                    <a:pt x="518" y="7271"/>
                    <a:pt x="518" y="7254"/>
                  </a:cubicBezTo>
                  <a:lnTo>
                    <a:pt x="1205" y="7254"/>
                  </a:lnTo>
                  <a:lnTo>
                    <a:pt x="2177" y="6290"/>
                  </a:lnTo>
                  <a:cubicBezTo>
                    <a:pt x="2186" y="6299"/>
                    <a:pt x="2195" y="6308"/>
                    <a:pt x="2213" y="6308"/>
                  </a:cubicBezTo>
                  <a:cubicBezTo>
                    <a:pt x="2240" y="6308"/>
                    <a:pt x="2266" y="6281"/>
                    <a:pt x="2266" y="6254"/>
                  </a:cubicBezTo>
                  <a:cubicBezTo>
                    <a:pt x="2266" y="6228"/>
                    <a:pt x="2240" y="6201"/>
                    <a:pt x="2213" y="6201"/>
                  </a:cubicBezTo>
                  <a:cubicBezTo>
                    <a:pt x="2186" y="6201"/>
                    <a:pt x="2159" y="6228"/>
                    <a:pt x="2159" y="6254"/>
                  </a:cubicBezTo>
                  <a:cubicBezTo>
                    <a:pt x="2159" y="6263"/>
                    <a:pt x="2159" y="6272"/>
                    <a:pt x="2168" y="6281"/>
                  </a:cubicBezTo>
                  <a:lnTo>
                    <a:pt x="1196" y="7236"/>
                  </a:lnTo>
                  <a:lnTo>
                    <a:pt x="509" y="7236"/>
                  </a:lnTo>
                  <a:cubicBezTo>
                    <a:pt x="500" y="7191"/>
                    <a:pt x="482" y="7129"/>
                    <a:pt x="464" y="7075"/>
                  </a:cubicBezTo>
                  <a:lnTo>
                    <a:pt x="1053" y="7075"/>
                  </a:lnTo>
                  <a:lnTo>
                    <a:pt x="1811" y="6290"/>
                  </a:lnTo>
                  <a:cubicBezTo>
                    <a:pt x="1822" y="6301"/>
                    <a:pt x="1832" y="6305"/>
                    <a:pt x="1843" y="6305"/>
                  </a:cubicBezTo>
                  <a:cubicBezTo>
                    <a:pt x="1850" y="6305"/>
                    <a:pt x="1858" y="6303"/>
                    <a:pt x="1865" y="6299"/>
                  </a:cubicBezTo>
                  <a:cubicBezTo>
                    <a:pt x="1892" y="6290"/>
                    <a:pt x="1910" y="6254"/>
                    <a:pt x="1892" y="6228"/>
                  </a:cubicBezTo>
                  <a:cubicBezTo>
                    <a:pt x="1886" y="6210"/>
                    <a:pt x="1869" y="6201"/>
                    <a:pt x="1851" y="6201"/>
                  </a:cubicBezTo>
                  <a:cubicBezTo>
                    <a:pt x="1840" y="6201"/>
                    <a:pt x="1830" y="6204"/>
                    <a:pt x="1820" y="6210"/>
                  </a:cubicBezTo>
                  <a:cubicBezTo>
                    <a:pt x="1794" y="6219"/>
                    <a:pt x="1785" y="6254"/>
                    <a:pt x="1794" y="6281"/>
                  </a:cubicBezTo>
                  <a:lnTo>
                    <a:pt x="1044" y="7048"/>
                  </a:lnTo>
                  <a:lnTo>
                    <a:pt x="464" y="7048"/>
                  </a:lnTo>
                  <a:cubicBezTo>
                    <a:pt x="447" y="6995"/>
                    <a:pt x="420" y="6941"/>
                    <a:pt x="402" y="6879"/>
                  </a:cubicBezTo>
                  <a:lnTo>
                    <a:pt x="955" y="6879"/>
                  </a:lnTo>
                  <a:lnTo>
                    <a:pt x="1847" y="5960"/>
                  </a:lnTo>
                  <a:lnTo>
                    <a:pt x="1856" y="5951"/>
                  </a:lnTo>
                  <a:lnTo>
                    <a:pt x="1847" y="5576"/>
                  </a:lnTo>
                  <a:lnTo>
                    <a:pt x="1838" y="5576"/>
                  </a:lnTo>
                  <a:cubicBezTo>
                    <a:pt x="1927" y="5576"/>
                    <a:pt x="2008" y="5523"/>
                    <a:pt x="2034" y="5452"/>
                  </a:cubicBezTo>
                  <a:lnTo>
                    <a:pt x="2034" y="5460"/>
                  </a:lnTo>
                  <a:lnTo>
                    <a:pt x="2481" y="5460"/>
                  </a:lnTo>
                  <a:lnTo>
                    <a:pt x="2837" y="5791"/>
                  </a:lnTo>
                  <a:cubicBezTo>
                    <a:pt x="2828" y="5799"/>
                    <a:pt x="2820" y="5808"/>
                    <a:pt x="2820" y="5826"/>
                  </a:cubicBezTo>
                  <a:cubicBezTo>
                    <a:pt x="2820" y="5853"/>
                    <a:pt x="2846" y="5880"/>
                    <a:pt x="2873" y="5880"/>
                  </a:cubicBezTo>
                  <a:cubicBezTo>
                    <a:pt x="2909" y="5880"/>
                    <a:pt x="2927" y="5853"/>
                    <a:pt x="2927" y="5826"/>
                  </a:cubicBezTo>
                  <a:cubicBezTo>
                    <a:pt x="2927" y="5791"/>
                    <a:pt x="2909" y="5773"/>
                    <a:pt x="2873" y="5773"/>
                  </a:cubicBezTo>
                  <a:cubicBezTo>
                    <a:pt x="2864" y="5773"/>
                    <a:pt x="2855" y="5773"/>
                    <a:pt x="2846" y="5782"/>
                  </a:cubicBezTo>
                  <a:lnTo>
                    <a:pt x="2489" y="5443"/>
                  </a:lnTo>
                  <a:lnTo>
                    <a:pt x="2043" y="5443"/>
                  </a:lnTo>
                  <a:cubicBezTo>
                    <a:pt x="2052" y="5416"/>
                    <a:pt x="2061" y="5389"/>
                    <a:pt x="2061" y="5362"/>
                  </a:cubicBezTo>
                  <a:lnTo>
                    <a:pt x="2061" y="5237"/>
                  </a:lnTo>
                  <a:lnTo>
                    <a:pt x="2498" y="5237"/>
                  </a:lnTo>
                  <a:lnTo>
                    <a:pt x="2739" y="5460"/>
                  </a:lnTo>
                  <a:cubicBezTo>
                    <a:pt x="2739" y="5469"/>
                    <a:pt x="2730" y="5478"/>
                    <a:pt x="2730" y="5487"/>
                  </a:cubicBezTo>
                  <a:cubicBezTo>
                    <a:pt x="2730" y="5523"/>
                    <a:pt x="2757" y="5541"/>
                    <a:pt x="2784" y="5541"/>
                  </a:cubicBezTo>
                  <a:cubicBezTo>
                    <a:pt x="2820" y="5541"/>
                    <a:pt x="2837" y="5523"/>
                    <a:pt x="2837" y="5487"/>
                  </a:cubicBezTo>
                  <a:cubicBezTo>
                    <a:pt x="2837" y="5460"/>
                    <a:pt x="2820" y="5434"/>
                    <a:pt x="2784" y="5434"/>
                  </a:cubicBezTo>
                  <a:cubicBezTo>
                    <a:pt x="2775" y="5434"/>
                    <a:pt x="2766" y="5443"/>
                    <a:pt x="2757" y="5452"/>
                  </a:cubicBezTo>
                  <a:lnTo>
                    <a:pt x="2507" y="5220"/>
                  </a:lnTo>
                  <a:lnTo>
                    <a:pt x="2061" y="5220"/>
                  </a:lnTo>
                  <a:lnTo>
                    <a:pt x="2061" y="4997"/>
                  </a:lnTo>
                  <a:lnTo>
                    <a:pt x="2605" y="4997"/>
                  </a:lnTo>
                  <a:lnTo>
                    <a:pt x="3373" y="5773"/>
                  </a:lnTo>
                  <a:lnTo>
                    <a:pt x="4140" y="5773"/>
                  </a:lnTo>
                  <a:lnTo>
                    <a:pt x="4140" y="5755"/>
                  </a:lnTo>
                  <a:lnTo>
                    <a:pt x="3382" y="5755"/>
                  </a:lnTo>
                  <a:lnTo>
                    <a:pt x="2614" y="4988"/>
                  </a:lnTo>
                  <a:lnTo>
                    <a:pt x="2605" y="4979"/>
                  </a:lnTo>
                  <a:lnTo>
                    <a:pt x="2061" y="4979"/>
                  </a:lnTo>
                  <a:lnTo>
                    <a:pt x="2061" y="4702"/>
                  </a:lnTo>
                  <a:lnTo>
                    <a:pt x="2597" y="4702"/>
                  </a:lnTo>
                  <a:lnTo>
                    <a:pt x="3426" y="5532"/>
                  </a:lnTo>
                  <a:lnTo>
                    <a:pt x="3426" y="5541"/>
                  </a:lnTo>
                  <a:lnTo>
                    <a:pt x="4140" y="5541"/>
                  </a:lnTo>
                  <a:lnTo>
                    <a:pt x="4140" y="5523"/>
                  </a:lnTo>
                  <a:lnTo>
                    <a:pt x="3435" y="5523"/>
                  </a:lnTo>
                  <a:lnTo>
                    <a:pt x="2605" y="4684"/>
                  </a:lnTo>
                  <a:lnTo>
                    <a:pt x="2061" y="4684"/>
                  </a:lnTo>
                  <a:lnTo>
                    <a:pt x="2061" y="4693"/>
                  </a:lnTo>
                  <a:cubicBezTo>
                    <a:pt x="2061" y="4568"/>
                    <a:pt x="1963" y="4470"/>
                    <a:pt x="1838" y="4470"/>
                  </a:cubicBezTo>
                  <a:lnTo>
                    <a:pt x="1642" y="4470"/>
                  </a:lnTo>
                  <a:lnTo>
                    <a:pt x="1642" y="3953"/>
                  </a:lnTo>
                  <a:lnTo>
                    <a:pt x="1954" y="3658"/>
                  </a:lnTo>
                  <a:lnTo>
                    <a:pt x="2811" y="3658"/>
                  </a:lnTo>
                  <a:lnTo>
                    <a:pt x="3622" y="2811"/>
                  </a:lnTo>
                  <a:lnTo>
                    <a:pt x="3622" y="2053"/>
                  </a:lnTo>
                  <a:lnTo>
                    <a:pt x="3605" y="2053"/>
                  </a:lnTo>
                  <a:lnTo>
                    <a:pt x="3605" y="2802"/>
                  </a:lnTo>
                  <a:lnTo>
                    <a:pt x="2802" y="3641"/>
                  </a:lnTo>
                  <a:lnTo>
                    <a:pt x="1945" y="3641"/>
                  </a:lnTo>
                  <a:lnTo>
                    <a:pt x="1633" y="3935"/>
                  </a:lnTo>
                  <a:lnTo>
                    <a:pt x="1624" y="3944"/>
                  </a:lnTo>
                  <a:lnTo>
                    <a:pt x="1624" y="4470"/>
                  </a:lnTo>
                  <a:lnTo>
                    <a:pt x="1383" y="4470"/>
                  </a:lnTo>
                  <a:lnTo>
                    <a:pt x="1383" y="3605"/>
                  </a:lnTo>
                  <a:lnTo>
                    <a:pt x="794" y="3052"/>
                  </a:lnTo>
                  <a:cubicBezTo>
                    <a:pt x="812" y="3025"/>
                    <a:pt x="830" y="2998"/>
                    <a:pt x="857" y="2972"/>
                  </a:cubicBezTo>
                  <a:cubicBezTo>
                    <a:pt x="866" y="2945"/>
                    <a:pt x="884" y="2927"/>
                    <a:pt x="910" y="2909"/>
                  </a:cubicBezTo>
                  <a:lnTo>
                    <a:pt x="1196" y="2909"/>
                  </a:lnTo>
                  <a:lnTo>
                    <a:pt x="1490" y="3186"/>
                  </a:lnTo>
                  <a:cubicBezTo>
                    <a:pt x="1490" y="3195"/>
                    <a:pt x="1481" y="3212"/>
                    <a:pt x="1481" y="3221"/>
                  </a:cubicBezTo>
                  <a:cubicBezTo>
                    <a:pt x="1481" y="3248"/>
                    <a:pt x="1508" y="3275"/>
                    <a:pt x="1535" y="3275"/>
                  </a:cubicBezTo>
                  <a:cubicBezTo>
                    <a:pt x="1562" y="3275"/>
                    <a:pt x="1588" y="3248"/>
                    <a:pt x="1588" y="3221"/>
                  </a:cubicBezTo>
                  <a:cubicBezTo>
                    <a:pt x="1588" y="3195"/>
                    <a:pt x="1562" y="3168"/>
                    <a:pt x="1535" y="3168"/>
                  </a:cubicBezTo>
                  <a:cubicBezTo>
                    <a:pt x="1526" y="3168"/>
                    <a:pt x="1517" y="3177"/>
                    <a:pt x="1508" y="3177"/>
                  </a:cubicBezTo>
                  <a:lnTo>
                    <a:pt x="1205" y="2891"/>
                  </a:lnTo>
                  <a:lnTo>
                    <a:pt x="928" y="2891"/>
                  </a:lnTo>
                  <a:cubicBezTo>
                    <a:pt x="973" y="2838"/>
                    <a:pt x="1035" y="2784"/>
                    <a:pt x="1107" y="2731"/>
                  </a:cubicBezTo>
                  <a:lnTo>
                    <a:pt x="1374" y="2731"/>
                  </a:lnTo>
                  <a:lnTo>
                    <a:pt x="1695" y="3043"/>
                  </a:lnTo>
                  <a:cubicBezTo>
                    <a:pt x="1687" y="3052"/>
                    <a:pt x="1678" y="3061"/>
                    <a:pt x="1678" y="3070"/>
                  </a:cubicBezTo>
                  <a:cubicBezTo>
                    <a:pt x="1678" y="3105"/>
                    <a:pt x="1704" y="3123"/>
                    <a:pt x="1731" y="3123"/>
                  </a:cubicBezTo>
                  <a:cubicBezTo>
                    <a:pt x="1767" y="3123"/>
                    <a:pt x="1785" y="3105"/>
                    <a:pt x="1785" y="3070"/>
                  </a:cubicBezTo>
                  <a:cubicBezTo>
                    <a:pt x="1785" y="3043"/>
                    <a:pt x="1767" y="3016"/>
                    <a:pt x="1731" y="3016"/>
                  </a:cubicBezTo>
                  <a:cubicBezTo>
                    <a:pt x="1722" y="3016"/>
                    <a:pt x="1713" y="3025"/>
                    <a:pt x="1704" y="3025"/>
                  </a:cubicBezTo>
                  <a:lnTo>
                    <a:pt x="1383" y="2713"/>
                  </a:lnTo>
                  <a:lnTo>
                    <a:pt x="1125" y="2713"/>
                  </a:lnTo>
                  <a:cubicBezTo>
                    <a:pt x="1169" y="2677"/>
                    <a:pt x="1214" y="2641"/>
                    <a:pt x="1258" y="2615"/>
                  </a:cubicBezTo>
                  <a:lnTo>
                    <a:pt x="1580" y="2615"/>
                  </a:lnTo>
                  <a:lnTo>
                    <a:pt x="1865" y="2891"/>
                  </a:lnTo>
                  <a:cubicBezTo>
                    <a:pt x="1865" y="2900"/>
                    <a:pt x="1856" y="2909"/>
                    <a:pt x="1856" y="2927"/>
                  </a:cubicBezTo>
                  <a:cubicBezTo>
                    <a:pt x="1856" y="2954"/>
                    <a:pt x="1883" y="2980"/>
                    <a:pt x="1910" y="2980"/>
                  </a:cubicBezTo>
                  <a:cubicBezTo>
                    <a:pt x="1945" y="2980"/>
                    <a:pt x="1963" y="2954"/>
                    <a:pt x="1963" y="2927"/>
                  </a:cubicBezTo>
                  <a:cubicBezTo>
                    <a:pt x="1963" y="2891"/>
                    <a:pt x="1945" y="2873"/>
                    <a:pt x="1910" y="2873"/>
                  </a:cubicBezTo>
                  <a:cubicBezTo>
                    <a:pt x="1901" y="2873"/>
                    <a:pt x="1892" y="2873"/>
                    <a:pt x="1883" y="2882"/>
                  </a:cubicBezTo>
                  <a:lnTo>
                    <a:pt x="1588" y="2588"/>
                  </a:lnTo>
                  <a:lnTo>
                    <a:pt x="1285" y="2588"/>
                  </a:lnTo>
                  <a:cubicBezTo>
                    <a:pt x="1356" y="2534"/>
                    <a:pt x="1437" y="2481"/>
                    <a:pt x="1508" y="2427"/>
                  </a:cubicBezTo>
                  <a:lnTo>
                    <a:pt x="2097" y="2427"/>
                  </a:lnTo>
                  <a:lnTo>
                    <a:pt x="2266" y="2311"/>
                  </a:lnTo>
                  <a:lnTo>
                    <a:pt x="2614" y="2311"/>
                  </a:lnTo>
                  <a:cubicBezTo>
                    <a:pt x="2614" y="2338"/>
                    <a:pt x="2632" y="2356"/>
                    <a:pt x="2659" y="2356"/>
                  </a:cubicBezTo>
                  <a:cubicBezTo>
                    <a:pt x="2695" y="2356"/>
                    <a:pt x="2712" y="2329"/>
                    <a:pt x="2712" y="2302"/>
                  </a:cubicBezTo>
                  <a:cubicBezTo>
                    <a:pt x="2712" y="2267"/>
                    <a:pt x="2695" y="2249"/>
                    <a:pt x="2659" y="2249"/>
                  </a:cubicBezTo>
                  <a:cubicBezTo>
                    <a:pt x="2632" y="2249"/>
                    <a:pt x="2614" y="2267"/>
                    <a:pt x="2614" y="2294"/>
                  </a:cubicBezTo>
                  <a:lnTo>
                    <a:pt x="2258" y="2294"/>
                  </a:lnTo>
                  <a:lnTo>
                    <a:pt x="2097" y="2409"/>
                  </a:lnTo>
                  <a:lnTo>
                    <a:pt x="1535" y="2409"/>
                  </a:lnTo>
                  <a:cubicBezTo>
                    <a:pt x="1642" y="2338"/>
                    <a:pt x="1740" y="2267"/>
                    <a:pt x="1811" y="2222"/>
                  </a:cubicBezTo>
                  <a:lnTo>
                    <a:pt x="2757" y="2222"/>
                  </a:lnTo>
                  <a:cubicBezTo>
                    <a:pt x="2766" y="2249"/>
                    <a:pt x="2784" y="2267"/>
                    <a:pt x="2820" y="2267"/>
                  </a:cubicBezTo>
                  <a:cubicBezTo>
                    <a:pt x="2855" y="2267"/>
                    <a:pt x="2882" y="2240"/>
                    <a:pt x="2882" y="2213"/>
                  </a:cubicBezTo>
                  <a:cubicBezTo>
                    <a:pt x="2882" y="2178"/>
                    <a:pt x="2855" y="2151"/>
                    <a:pt x="2820" y="2151"/>
                  </a:cubicBezTo>
                  <a:cubicBezTo>
                    <a:pt x="2784" y="2151"/>
                    <a:pt x="2766" y="2169"/>
                    <a:pt x="2757" y="2204"/>
                  </a:cubicBezTo>
                  <a:lnTo>
                    <a:pt x="1838" y="2204"/>
                  </a:lnTo>
                  <a:cubicBezTo>
                    <a:pt x="1892" y="2160"/>
                    <a:pt x="1927" y="2142"/>
                    <a:pt x="1936" y="2142"/>
                  </a:cubicBezTo>
                  <a:cubicBezTo>
                    <a:pt x="1936" y="2133"/>
                    <a:pt x="1963" y="2115"/>
                    <a:pt x="1990" y="2088"/>
                  </a:cubicBezTo>
                  <a:lnTo>
                    <a:pt x="3078" y="2088"/>
                  </a:lnTo>
                  <a:lnTo>
                    <a:pt x="3248" y="1946"/>
                  </a:lnTo>
                  <a:lnTo>
                    <a:pt x="3506" y="1946"/>
                  </a:lnTo>
                  <a:lnTo>
                    <a:pt x="3506" y="1928"/>
                  </a:lnTo>
                  <a:lnTo>
                    <a:pt x="3239" y="1928"/>
                  </a:lnTo>
                  <a:lnTo>
                    <a:pt x="3069" y="2070"/>
                  </a:lnTo>
                  <a:lnTo>
                    <a:pt x="2017" y="2070"/>
                  </a:lnTo>
                  <a:cubicBezTo>
                    <a:pt x="2061" y="2035"/>
                    <a:pt x="2115" y="1981"/>
                    <a:pt x="2133" y="1955"/>
                  </a:cubicBezTo>
                  <a:cubicBezTo>
                    <a:pt x="2159" y="1910"/>
                    <a:pt x="2186" y="1865"/>
                    <a:pt x="2204" y="1821"/>
                  </a:cubicBezTo>
                  <a:close/>
                  <a:moveTo>
                    <a:pt x="1348" y="8708"/>
                  </a:moveTo>
                  <a:cubicBezTo>
                    <a:pt x="1348" y="8752"/>
                    <a:pt x="1374" y="8788"/>
                    <a:pt x="1401" y="8797"/>
                  </a:cubicBezTo>
                  <a:lnTo>
                    <a:pt x="1392" y="8797"/>
                  </a:lnTo>
                  <a:lnTo>
                    <a:pt x="1392" y="9056"/>
                  </a:lnTo>
                  <a:lnTo>
                    <a:pt x="1178" y="9279"/>
                  </a:lnTo>
                  <a:lnTo>
                    <a:pt x="1178" y="9983"/>
                  </a:lnTo>
                  <a:cubicBezTo>
                    <a:pt x="857" y="9644"/>
                    <a:pt x="607" y="9279"/>
                    <a:pt x="500" y="8993"/>
                  </a:cubicBezTo>
                  <a:cubicBezTo>
                    <a:pt x="482" y="8949"/>
                    <a:pt x="473" y="8895"/>
                    <a:pt x="464" y="8842"/>
                  </a:cubicBezTo>
                  <a:lnTo>
                    <a:pt x="803" y="8842"/>
                  </a:lnTo>
                  <a:lnTo>
                    <a:pt x="955" y="8708"/>
                  </a:lnTo>
                  <a:close/>
                  <a:moveTo>
                    <a:pt x="1490" y="8806"/>
                  </a:moveTo>
                  <a:lnTo>
                    <a:pt x="1490" y="9091"/>
                  </a:lnTo>
                  <a:lnTo>
                    <a:pt x="1267" y="9305"/>
                  </a:lnTo>
                  <a:lnTo>
                    <a:pt x="1267" y="10090"/>
                  </a:lnTo>
                  <a:cubicBezTo>
                    <a:pt x="1241" y="10064"/>
                    <a:pt x="1214" y="10037"/>
                    <a:pt x="1196" y="10010"/>
                  </a:cubicBezTo>
                  <a:lnTo>
                    <a:pt x="1196" y="9279"/>
                  </a:lnTo>
                  <a:lnTo>
                    <a:pt x="1410" y="9056"/>
                  </a:lnTo>
                  <a:lnTo>
                    <a:pt x="1410" y="8806"/>
                  </a:lnTo>
                  <a:close/>
                  <a:moveTo>
                    <a:pt x="1633" y="8806"/>
                  </a:moveTo>
                  <a:lnTo>
                    <a:pt x="1633" y="9073"/>
                  </a:lnTo>
                  <a:lnTo>
                    <a:pt x="1901" y="9350"/>
                  </a:lnTo>
                  <a:lnTo>
                    <a:pt x="1901" y="10670"/>
                  </a:lnTo>
                  <a:cubicBezTo>
                    <a:pt x="1856" y="10635"/>
                    <a:pt x="1811" y="10599"/>
                    <a:pt x="1767" y="10563"/>
                  </a:cubicBezTo>
                  <a:lnTo>
                    <a:pt x="1767" y="9680"/>
                  </a:lnTo>
                  <a:lnTo>
                    <a:pt x="1785" y="9680"/>
                  </a:lnTo>
                  <a:cubicBezTo>
                    <a:pt x="1803" y="9662"/>
                    <a:pt x="1820" y="9636"/>
                    <a:pt x="1803" y="9609"/>
                  </a:cubicBezTo>
                  <a:cubicBezTo>
                    <a:pt x="1796" y="9589"/>
                    <a:pt x="1776" y="9575"/>
                    <a:pt x="1755" y="9575"/>
                  </a:cubicBezTo>
                  <a:cubicBezTo>
                    <a:pt x="1747" y="9575"/>
                    <a:pt x="1739" y="9577"/>
                    <a:pt x="1731" y="9582"/>
                  </a:cubicBezTo>
                  <a:cubicBezTo>
                    <a:pt x="1704" y="9591"/>
                    <a:pt x="1695" y="9627"/>
                    <a:pt x="1704" y="9653"/>
                  </a:cubicBezTo>
                  <a:cubicBezTo>
                    <a:pt x="1713" y="9671"/>
                    <a:pt x="1731" y="9680"/>
                    <a:pt x="1749" y="9680"/>
                  </a:cubicBezTo>
                  <a:lnTo>
                    <a:pt x="1749" y="10545"/>
                  </a:lnTo>
                  <a:cubicBezTo>
                    <a:pt x="1695" y="10501"/>
                    <a:pt x="1642" y="10447"/>
                    <a:pt x="1588" y="10403"/>
                  </a:cubicBezTo>
                  <a:lnTo>
                    <a:pt x="1588" y="9484"/>
                  </a:lnTo>
                  <a:lnTo>
                    <a:pt x="1606" y="9484"/>
                  </a:lnTo>
                  <a:cubicBezTo>
                    <a:pt x="1633" y="9466"/>
                    <a:pt x="1642" y="9439"/>
                    <a:pt x="1624" y="9412"/>
                  </a:cubicBezTo>
                  <a:cubicBezTo>
                    <a:pt x="1617" y="9392"/>
                    <a:pt x="1596" y="9382"/>
                    <a:pt x="1574" y="9382"/>
                  </a:cubicBezTo>
                  <a:cubicBezTo>
                    <a:pt x="1567" y="9382"/>
                    <a:pt x="1559" y="9383"/>
                    <a:pt x="1553" y="9386"/>
                  </a:cubicBezTo>
                  <a:cubicBezTo>
                    <a:pt x="1526" y="9404"/>
                    <a:pt x="1517" y="9430"/>
                    <a:pt x="1526" y="9457"/>
                  </a:cubicBezTo>
                  <a:cubicBezTo>
                    <a:pt x="1535" y="9475"/>
                    <a:pt x="1553" y="9484"/>
                    <a:pt x="1571" y="9484"/>
                  </a:cubicBezTo>
                  <a:lnTo>
                    <a:pt x="1571" y="10385"/>
                  </a:lnTo>
                  <a:cubicBezTo>
                    <a:pt x="1526" y="10349"/>
                    <a:pt x="1481" y="10305"/>
                    <a:pt x="1437" y="10260"/>
                  </a:cubicBezTo>
                  <a:lnTo>
                    <a:pt x="1437" y="9377"/>
                  </a:lnTo>
                  <a:lnTo>
                    <a:pt x="1455" y="9377"/>
                  </a:lnTo>
                  <a:cubicBezTo>
                    <a:pt x="1481" y="9359"/>
                    <a:pt x="1490" y="9332"/>
                    <a:pt x="1472" y="9305"/>
                  </a:cubicBezTo>
                  <a:cubicBezTo>
                    <a:pt x="1466" y="9285"/>
                    <a:pt x="1444" y="9275"/>
                    <a:pt x="1422" y="9275"/>
                  </a:cubicBezTo>
                  <a:cubicBezTo>
                    <a:pt x="1415" y="9275"/>
                    <a:pt x="1408" y="9276"/>
                    <a:pt x="1401" y="9279"/>
                  </a:cubicBezTo>
                  <a:cubicBezTo>
                    <a:pt x="1374" y="9297"/>
                    <a:pt x="1365" y="9323"/>
                    <a:pt x="1383" y="9350"/>
                  </a:cubicBezTo>
                  <a:cubicBezTo>
                    <a:pt x="1392" y="9368"/>
                    <a:pt x="1401" y="9377"/>
                    <a:pt x="1419" y="9377"/>
                  </a:cubicBezTo>
                  <a:lnTo>
                    <a:pt x="1419" y="10242"/>
                  </a:lnTo>
                  <a:cubicBezTo>
                    <a:pt x="1374" y="10198"/>
                    <a:pt x="1330" y="10153"/>
                    <a:pt x="1285" y="10108"/>
                  </a:cubicBezTo>
                  <a:lnTo>
                    <a:pt x="1285" y="9314"/>
                  </a:lnTo>
                  <a:lnTo>
                    <a:pt x="1508" y="9091"/>
                  </a:lnTo>
                  <a:lnTo>
                    <a:pt x="1508" y="8806"/>
                  </a:lnTo>
                  <a:close/>
                  <a:moveTo>
                    <a:pt x="1829" y="8770"/>
                  </a:moveTo>
                  <a:lnTo>
                    <a:pt x="1829" y="8779"/>
                  </a:lnTo>
                  <a:lnTo>
                    <a:pt x="2186" y="8779"/>
                  </a:lnTo>
                  <a:lnTo>
                    <a:pt x="2266" y="8859"/>
                  </a:lnTo>
                  <a:lnTo>
                    <a:pt x="2266" y="10929"/>
                  </a:lnTo>
                  <a:cubicBezTo>
                    <a:pt x="2186" y="10876"/>
                    <a:pt x="2106" y="10822"/>
                    <a:pt x="2026" y="10760"/>
                  </a:cubicBezTo>
                  <a:lnTo>
                    <a:pt x="2026" y="9323"/>
                  </a:lnTo>
                  <a:lnTo>
                    <a:pt x="1767" y="9065"/>
                  </a:lnTo>
                  <a:lnTo>
                    <a:pt x="1767" y="8806"/>
                  </a:lnTo>
                  <a:lnTo>
                    <a:pt x="1749" y="8806"/>
                  </a:lnTo>
                  <a:lnTo>
                    <a:pt x="1749" y="9073"/>
                  </a:lnTo>
                  <a:lnTo>
                    <a:pt x="2008" y="9332"/>
                  </a:lnTo>
                  <a:lnTo>
                    <a:pt x="2008" y="10751"/>
                  </a:lnTo>
                  <a:cubicBezTo>
                    <a:pt x="1972" y="10724"/>
                    <a:pt x="1945" y="10706"/>
                    <a:pt x="1919" y="10679"/>
                  </a:cubicBezTo>
                  <a:lnTo>
                    <a:pt x="1919" y="9341"/>
                  </a:lnTo>
                  <a:lnTo>
                    <a:pt x="1651" y="9065"/>
                  </a:lnTo>
                  <a:lnTo>
                    <a:pt x="1651" y="8806"/>
                  </a:lnTo>
                  <a:lnTo>
                    <a:pt x="1749" y="8806"/>
                  </a:lnTo>
                  <a:cubicBezTo>
                    <a:pt x="1785" y="8806"/>
                    <a:pt x="1811" y="8788"/>
                    <a:pt x="1829" y="8770"/>
                  </a:cubicBezTo>
                  <a:close/>
                  <a:moveTo>
                    <a:pt x="2266" y="8627"/>
                  </a:moveTo>
                  <a:lnTo>
                    <a:pt x="2391" y="8752"/>
                  </a:lnTo>
                  <a:lnTo>
                    <a:pt x="2391" y="10991"/>
                  </a:lnTo>
                  <a:cubicBezTo>
                    <a:pt x="2356" y="10974"/>
                    <a:pt x="2320" y="10956"/>
                    <a:pt x="2284" y="10938"/>
                  </a:cubicBezTo>
                  <a:lnTo>
                    <a:pt x="2284" y="8850"/>
                  </a:lnTo>
                  <a:lnTo>
                    <a:pt x="2195" y="8761"/>
                  </a:lnTo>
                  <a:lnTo>
                    <a:pt x="1829" y="8761"/>
                  </a:lnTo>
                  <a:cubicBezTo>
                    <a:pt x="1838" y="8743"/>
                    <a:pt x="1847" y="8726"/>
                    <a:pt x="1847" y="8708"/>
                  </a:cubicBezTo>
                  <a:lnTo>
                    <a:pt x="1847" y="8627"/>
                  </a:lnTo>
                  <a:close/>
                  <a:moveTo>
                    <a:pt x="4970" y="8547"/>
                  </a:moveTo>
                  <a:lnTo>
                    <a:pt x="4970" y="10492"/>
                  </a:lnTo>
                  <a:cubicBezTo>
                    <a:pt x="4952" y="10572"/>
                    <a:pt x="4880" y="10786"/>
                    <a:pt x="4827" y="10840"/>
                  </a:cubicBezTo>
                  <a:cubicBezTo>
                    <a:pt x="4764" y="10893"/>
                    <a:pt x="4675" y="10947"/>
                    <a:pt x="4568" y="10991"/>
                  </a:cubicBezTo>
                  <a:lnTo>
                    <a:pt x="4568" y="10260"/>
                  </a:lnTo>
                  <a:lnTo>
                    <a:pt x="4399" y="10073"/>
                  </a:lnTo>
                  <a:lnTo>
                    <a:pt x="4399" y="9796"/>
                  </a:lnTo>
                  <a:lnTo>
                    <a:pt x="4381" y="9796"/>
                  </a:lnTo>
                  <a:lnTo>
                    <a:pt x="4381" y="10073"/>
                  </a:lnTo>
                  <a:lnTo>
                    <a:pt x="4550" y="10269"/>
                  </a:lnTo>
                  <a:lnTo>
                    <a:pt x="4550" y="11000"/>
                  </a:lnTo>
                  <a:cubicBezTo>
                    <a:pt x="4461" y="11036"/>
                    <a:pt x="4354" y="11063"/>
                    <a:pt x="4238" y="11099"/>
                  </a:cubicBezTo>
                  <a:lnTo>
                    <a:pt x="4238" y="9796"/>
                  </a:lnTo>
                  <a:lnTo>
                    <a:pt x="4381" y="9796"/>
                  </a:lnTo>
                  <a:cubicBezTo>
                    <a:pt x="4461" y="9796"/>
                    <a:pt x="4532" y="9725"/>
                    <a:pt x="4532" y="9636"/>
                  </a:cubicBezTo>
                  <a:lnTo>
                    <a:pt x="4532" y="9154"/>
                  </a:lnTo>
                  <a:cubicBezTo>
                    <a:pt x="4532" y="9091"/>
                    <a:pt x="4497" y="9029"/>
                    <a:pt x="4434" y="9011"/>
                  </a:cubicBezTo>
                  <a:lnTo>
                    <a:pt x="4443" y="9011"/>
                  </a:lnTo>
                  <a:lnTo>
                    <a:pt x="4443" y="8770"/>
                  </a:lnTo>
                  <a:lnTo>
                    <a:pt x="4693" y="8547"/>
                  </a:lnTo>
                  <a:close/>
                  <a:moveTo>
                    <a:pt x="2481" y="8395"/>
                  </a:moveTo>
                  <a:lnTo>
                    <a:pt x="2712" y="8627"/>
                  </a:lnTo>
                  <a:lnTo>
                    <a:pt x="2712" y="9154"/>
                  </a:lnTo>
                  <a:lnTo>
                    <a:pt x="3087" y="9511"/>
                  </a:lnTo>
                  <a:lnTo>
                    <a:pt x="3738" y="9511"/>
                  </a:lnTo>
                  <a:lnTo>
                    <a:pt x="3738" y="9636"/>
                  </a:lnTo>
                  <a:cubicBezTo>
                    <a:pt x="3738" y="9725"/>
                    <a:pt x="3810" y="9796"/>
                    <a:pt x="3890" y="9796"/>
                  </a:cubicBezTo>
                  <a:lnTo>
                    <a:pt x="3899" y="9796"/>
                  </a:lnTo>
                  <a:lnTo>
                    <a:pt x="3899" y="10090"/>
                  </a:lnTo>
                  <a:lnTo>
                    <a:pt x="3266" y="10733"/>
                  </a:lnTo>
                  <a:lnTo>
                    <a:pt x="3257" y="10733"/>
                  </a:lnTo>
                  <a:lnTo>
                    <a:pt x="3257" y="11197"/>
                  </a:lnTo>
                  <a:cubicBezTo>
                    <a:pt x="3105" y="11197"/>
                    <a:pt x="2962" y="11179"/>
                    <a:pt x="2837" y="11161"/>
                  </a:cubicBezTo>
                  <a:lnTo>
                    <a:pt x="2837" y="10670"/>
                  </a:lnTo>
                  <a:lnTo>
                    <a:pt x="3257" y="10260"/>
                  </a:lnTo>
                  <a:cubicBezTo>
                    <a:pt x="3267" y="10270"/>
                    <a:pt x="3281" y="10275"/>
                    <a:pt x="3294" y="10275"/>
                  </a:cubicBezTo>
                  <a:cubicBezTo>
                    <a:pt x="3303" y="10275"/>
                    <a:pt x="3312" y="10273"/>
                    <a:pt x="3319" y="10269"/>
                  </a:cubicBezTo>
                  <a:cubicBezTo>
                    <a:pt x="3346" y="10251"/>
                    <a:pt x="3355" y="10224"/>
                    <a:pt x="3337" y="10198"/>
                  </a:cubicBezTo>
                  <a:cubicBezTo>
                    <a:pt x="3330" y="10177"/>
                    <a:pt x="3309" y="10167"/>
                    <a:pt x="3287" y="10167"/>
                  </a:cubicBezTo>
                  <a:cubicBezTo>
                    <a:pt x="3280" y="10167"/>
                    <a:pt x="3272" y="10169"/>
                    <a:pt x="3266" y="10171"/>
                  </a:cubicBezTo>
                  <a:cubicBezTo>
                    <a:pt x="3239" y="10189"/>
                    <a:pt x="3230" y="10215"/>
                    <a:pt x="3248" y="10242"/>
                  </a:cubicBezTo>
                  <a:cubicBezTo>
                    <a:pt x="3248" y="10242"/>
                    <a:pt x="3248" y="10251"/>
                    <a:pt x="3248" y="10251"/>
                  </a:cubicBezTo>
                  <a:lnTo>
                    <a:pt x="2820" y="10661"/>
                  </a:lnTo>
                  <a:lnTo>
                    <a:pt x="2820" y="11152"/>
                  </a:lnTo>
                  <a:cubicBezTo>
                    <a:pt x="2802" y="11152"/>
                    <a:pt x="2775" y="11143"/>
                    <a:pt x="2757" y="11143"/>
                  </a:cubicBezTo>
                  <a:cubicBezTo>
                    <a:pt x="2739" y="11134"/>
                    <a:pt x="2712" y="11134"/>
                    <a:pt x="2695" y="11125"/>
                  </a:cubicBezTo>
                  <a:lnTo>
                    <a:pt x="2695" y="10492"/>
                  </a:lnTo>
                  <a:lnTo>
                    <a:pt x="3096" y="10135"/>
                  </a:lnTo>
                  <a:cubicBezTo>
                    <a:pt x="3101" y="10140"/>
                    <a:pt x="3109" y="10142"/>
                    <a:pt x="3120" y="10142"/>
                  </a:cubicBezTo>
                  <a:cubicBezTo>
                    <a:pt x="3130" y="10142"/>
                    <a:pt x="3141" y="10140"/>
                    <a:pt x="3150" y="10135"/>
                  </a:cubicBezTo>
                  <a:cubicBezTo>
                    <a:pt x="3176" y="10126"/>
                    <a:pt x="3185" y="10090"/>
                    <a:pt x="3176" y="10064"/>
                  </a:cubicBezTo>
                  <a:cubicBezTo>
                    <a:pt x="3165" y="10046"/>
                    <a:pt x="3150" y="10037"/>
                    <a:pt x="3133" y="10037"/>
                  </a:cubicBezTo>
                  <a:cubicBezTo>
                    <a:pt x="3124" y="10037"/>
                    <a:pt x="3115" y="10040"/>
                    <a:pt x="3105" y="10046"/>
                  </a:cubicBezTo>
                  <a:cubicBezTo>
                    <a:pt x="3078" y="10055"/>
                    <a:pt x="3069" y="10090"/>
                    <a:pt x="3078" y="10117"/>
                  </a:cubicBezTo>
                  <a:lnTo>
                    <a:pt x="2677" y="10483"/>
                  </a:lnTo>
                  <a:lnTo>
                    <a:pt x="2677" y="11116"/>
                  </a:lnTo>
                  <a:cubicBezTo>
                    <a:pt x="2623" y="11107"/>
                    <a:pt x="2579" y="11090"/>
                    <a:pt x="2534" y="11063"/>
                  </a:cubicBezTo>
                  <a:lnTo>
                    <a:pt x="2534" y="10358"/>
                  </a:lnTo>
                  <a:lnTo>
                    <a:pt x="2953" y="9966"/>
                  </a:lnTo>
                  <a:cubicBezTo>
                    <a:pt x="2964" y="9976"/>
                    <a:pt x="2974" y="9980"/>
                    <a:pt x="2985" y="9980"/>
                  </a:cubicBezTo>
                  <a:cubicBezTo>
                    <a:pt x="2992" y="9980"/>
                    <a:pt x="3000" y="9978"/>
                    <a:pt x="3007" y="9974"/>
                  </a:cubicBezTo>
                  <a:cubicBezTo>
                    <a:pt x="3034" y="9957"/>
                    <a:pt x="3043" y="9930"/>
                    <a:pt x="3034" y="9903"/>
                  </a:cubicBezTo>
                  <a:cubicBezTo>
                    <a:pt x="3020" y="9883"/>
                    <a:pt x="3002" y="9873"/>
                    <a:pt x="2982" y="9873"/>
                  </a:cubicBezTo>
                  <a:cubicBezTo>
                    <a:pt x="2976" y="9873"/>
                    <a:pt x="2969" y="9874"/>
                    <a:pt x="2962" y="9876"/>
                  </a:cubicBezTo>
                  <a:cubicBezTo>
                    <a:pt x="2936" y="9894"/>
                    <a:pt x="2927" y="9921"/>
                    <a:pt x="2936" y="9948"/>
                  </a:cubicBezTo>
                  <a:cubicBezTo>
                    <a:pt x="2936" y="9948"/>
                    <a:pt x="2936" y="9957"/>
                    <a:pt x="2936" y="9957"/>
                  </a:cubicBezTo>
                  <a:lnTo>
                    <a:pt x="2516" y="10349"/>
                  </a:lnTo>
                  <a:lnTo>
                    <a:pt x="2516" y="11054"/>
                  </a:lnTo>
                  <a:cubicBezTo>
                    <a:pt x="2481" y="11036"/>
                    <a:pt x="2445" y="11018"/>
                    <a:pt x="2409" y="11000"/>
                  </a:cubicBezTo>
                  <a:lnTo>
                    <a:pt x="2409" y="8743"/>
                  </a:lnTo>
                  <a:lnTo>
                    <a:pt x="2275" y="8610"/>
                  </a:lnTo>
                  <a:lnTo>
                    <a:pt x="1847" y="8610"/>
                  </a:lnTo>
                  <a:lnTo>
                    <a:pt x="1847" y="8503"/>
                  </a:lnTo>
                  <a:lnTo>
                    <a:pt x="2373" y="8503"/>
                  </a:lnTo>
                  <a:lnTo>
                    <a:pt x="2534" y="8645"/>
                  </a:lnTo>
                  <a:lnTo>
                    <a:pt x="2534" y="9189"/>
                  </a:lnTo>
                  <a:lnTo>
                    <a:pt x="2989" y="9653"/>
                  </a:lnTo>
                  <a:lnTo>
                    <a:pt x="3738" y="9653"/>
                  </a:lnTo>
                  <a:lnTo>
                    <a:pt x="3738" y="9636"/>
                  </a:lnTo>
                  <a:lnTo>
                    <a:pt x="2998" y="9636"/>
                  </a:lnTo>
                  <a:lnTo>
                    <a:pt x="2552" y="9181"/>
                  </a:lnTo>
                  <a:lnTo>
                    <a:pt x="2552" y="8645"/>
                  </a:lnTo>
                  <a:lnTo>
                    <a:pt x="2382" y="8485"/>
                  </a:lnTo>
                  <a:lnTo>
                    <a:pt x="1847" y="8485"/>
                  </a:lnTo>
                  <a:lnTo>
                    <a:pt x="1847" y="8413"/>
                  </a:lnTo>
                  <a:cubicBezTo>
                    <a:pt x="1847" y="8404"/>
                    <a:pt x="1838" y="8404"/>
                    <a:pt x="1838" y="8395"/>
                  </a:cubicBezTo>
                  <a:close/>
                  <a:moveTo>
                    <a:pt x="4051" y="9796"/>
                  </a:moveTo>
                  <a:lnTo>
                    <a:pt x="4051" y="10135"/>
                  </a:lnTo>
                  <a:lnTo>
                    <a:pt x="3417" y="10760"/>
                  </a:lnTo>
                  <a:lnTo>
                    <a:pt x="3417" y="11197"/>
                  </a:lnTo>
                  <a:lnTo>
                    <a:pt x="3283" y="11197"/>
                  </a:lnTo>
                  <a:lnTo>
                    <a:pt x="3283" y="10742"/>
                  </a:lnTo>
                  <a:lnTo>
                    <a:pt x="3917" y="10099"/>
                  </a:lnTo>
                  <a:lnTo>
                    <a:pt x="3917" y="10090"/>
                  </a:lnTo>
                  <a:lnTo>
                    <a:pt x="3917" y="9796"/>
                  </a:lnTo>
                  <a:close/>
                  <a:moveTo>
                    <a:pt x="4220" y="9796"/>
                  </a:moveTo>
                  <a:lnTo>
                    <a:pt x="4220" y="11099"/>
                  </a:lnTo>
                  <a:cubicBezTo>
                    <a:pt x="4104" y="11125"/>
                    <a:pt x="3970" y="11152"/>
                    <a:pt x="3837" y="11161"/>
                  </a:cubicBezTo>
                  <a:cubicBezTo>
                    <a:pt x="3703" y="11179"/>
                    <a:pt x="3569" y="11188"/>
                    <a:pt x="3435" y="11197"/>
                  </a:cubicBezTo>
                  <a:lnTo>
                    <a:pt x="3435" y="10768"/>
                  </a:lnTo>
                  <a:lnTo>
                    <a:pt x="4060" y="10144"/>
                  </a:lnTo>
                  <a:lnTo>
                    <a:pt x="4068" y="10135"/>
                  </a:lnTo>
                  <a:lnTo>
                    <a:pt x="4068" y="9796"/>
                  </a:lnTo>
                  <a:close/>
                  <a:moveTo>
                    <a:pt x="4238" y="0"/>
                  </a:moveTo>
                  <a:cubicBezTo>
                    <a:pt x="4232" y="0"/>
                    <a:pt x="4226" y="0"/>
                    <a:pt x="4220" y="1"/>
                  </a:cubicBezTo>
                  <a:cubicBezTo>
                    <a:pt x="3765" y="54"/>
                    <a:pt x="2855" y="393"/>
                    <a:pt x="2579" y="741"/>
                  </a:cubicBezTo>
                  <a:cubicBezTo>
                    <a:pt x="2463" y="875"/>
                    <a:pt x="2391" y="1125"/>
                    <a:pt x="2320" y="1375"/>
                  </a:cubicBezTo>
                  <a:cubicBezTo>
                    <a:pt x="2258" y="1589"/>
                    <a:pt x="2186" y="1812"/>
                    <a:pt x="2106" y="1928"/>
                  </a:cubicBezTo>
                  <a:cubicBezTo>
                    <a:pt x="2070" y="1981"/>
                    <a:pt x="1910" y="2106"/>
                    <a:pt x="1910" y="2106"/>
                  </a:cubicBezTo>
                  <a:cubicBezTo>
                    <a:pt x="1874" y="2133"/>
                    <a:pt x="1035" y="2677"/>
                    <a:pt x="821" y="2945"/>
                  </a:cubicBezTo>
                  <a:cubicBezTo>
                    <a:pt x="527" y="3328"/>
                    <a:pt x="125" y="4247"/>
                    <a:pt x="45" y="4729"/>
                  </a:cubicBezTo>
                  <a:cubicBezTo>
                    <a:pt x="1" y="5059"/>
                    <a:pt x="1" y="5701"/>
                    <a:pt x="63" y="6005"/>
                  </a:cubicBezTo>
                  <a:cubicBezTo>
                    <a:pt x="99" y="6174"/>
                    <a:pt x="188" y="6406"/>
                    <a:pt x="268" y="6638"/>
                  </a:cubicBezTo>
                  <a:cubicBezTo>
                    <a:pt x="366" y="6879"/>
                    <a:pt x="455" y="7129"/>
                    <a:pt x="491" y="7298"/>
                  </a:cubicBezTo>
                  <a:cubicBezTo>
                    <a:pt x="518" y="7477"/>
                    <a:pt x="491" y="7744"/>
                    <a:pt x="455" y="8030"/>
                  </a:cubicBezTo>
                  <a:cubicBezTo>
                    <a:pt x="420" y="8395"/>
                    <a:pt x="375" y="8779"/>
                    <a:pt x="464" y="9002"/>
                  </a:cubicBezTo>
                  <a:cubicBezTo>
                    <a:pt x="750" y="9743"/>
                    <a:pt x="1981" y="10991"/>
                    <a:pt x="2748" y="11179"/>
                  </a:cubicBezTo>
                  <a:cubicBezTo>
                    <a:pt x="2900" y="11215"/>
                    <a:pt x="3105" y="11232"/>
                    <a:pt x="3328" y="11232"/>
                  </a:cubicBezTo>
                  <a:cubicBezTo>
                    <a:pt x="3881" y="11232"/>
                    <a:pt x="4559" y="11116"/>
                    <a:pt x="4845" y="10867"/>
                  </a:cubicBezTo>
                  <a:cubicBezTo>
                    <a:pt x="4925" y="10795"/>
                    <a:pt x="5005" y="10510"/>
                    <a:pt x="5005" y="10492"/>
                  </a:cubicBezTo>
                  <a:lnTo>
                    <a:pt x="5005" y="599"/>
                  </a:lnTo>
                  <a:lnTo>
                    <a:pt x="5005" y="590"/>
                  </a:lnTo>
                  <a:cubicBezTo>
                    <a:pt x="4996" y="581"/>
                    <a:pt x="4818" y="242"/>
                    <a:pt x="4711" y="161"/>
                  </a:cubicBezTo>
                  <a:cubicBezTo>
                    <a:pt x="4609" y="85"/>
                    <a:pt x="4369" y="0"/>
                    <a:pt x="4238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388" name="Google Shape;617;p39"/>
          <p:cNvSpPr/>
          <p:nvPr/>
        </p:nvSpPr>
        <p:spPr>
          <a:xfrm>
            <a:off x="7717680" y="1745280"/>
            <a:ext cx="659520" cy="659880"/>
          </a:xfrm>
          <a:custGeom>
            <a:avLst/>
            <a:gdLst>
              <a:gd name="textAreaLeft" fmla="*/ 0 w 659520"/>
              <a:gd name="textAreaRight" fmla="*/ 659880 w 659520"/>
              <a:gd name="textAreaTop" fmla="*/ 0 h 659880"/>
              <a:gd name="textAreaBottom" fmla="*/ 660240 h 659880"/>
            </a:gdLst>
            <a:ahLst/>
            <a:rect l="textAreaLeft" t="textAreaTop" r="textAreaRight" b="textAreaBottom"/>
            <a:pathLst>
              <a:path w="4809" h="481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 rotWithShape="0">
            <a:gsLst>
              <a:gs pos="0">
                <a:srgbClr val="b7fbf6"/>
              </a:gs>
              <a:gs pos="57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89" name="Google Shape;618;p39"/>
          <p:cNvSpPr/>
          <p:nvPr/>
        </p:nvSpPr>
        <p:spPr>
          <a:xfrm>
            <a:off x="6680880" y="1112040"/>
            <a:ext cx="237960" cy="237960"/>
          </a:xfrm>
          <a:custGeom>
            <a:avLst/>
            <a:gdLst>
              <a:gd name="textAreaLeft" fmla="*/ 0 w 237960"/>
              <a:gd name="textAreaRight" fmla="*/ 238320 w 237960"/>
              <a:gd name="textAreaTop" fmla="*/ 0 h 237960"/>
              <a:gd name="textAreaBottom" fmla="*/ 238320 h 237960"/>
            </a:gdLst>
            <a:ahLst/>
            <a:rect l="textAreaLeft" t="textAreaTop" r="textAreaRight" b="textAreaBottom"/>
            <a:pathLst>
              <a:path w="4809" h="481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 rotWithShape="0">
            <a:gsLst>
              <a:gs pos="0">
                <a:srgbClr val="b7fbf6"/>
              </a:gs>
              <a:gs pos="57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90" name="Google Shape;619;p39"/>
          <p:cNvSpPr/>
          <p:nvPr/>
        </p:nvSpPr>
        <p:spPr>
          <a:xfrm>
            <a:off x="7141680" y="2387160"/>
            <a:ext cx="659520" cy="659880"/>
          </a:xfrm>
          <a:custGeom>
            <a:avLst/>
            <a:gdLst>
              <a:gd name="textAreaLeft" fmla="*/ 0 w 659520"/>
              <a:gd name="textAreaRight" fmla="*/ 659880 w 659520"/>
              <a:gd name="textAreaTop" fmla="*/ 0 h 659880"/>
              <a:gd name="textAreaBottom" fmla="*/ 660240 h 659880"/>
            </a:gdLst>
            <a:ahLst/>
            <a:rect l="textAreaLeft" t="textAreaTop" r="textAreaRight" b="textAreaBottom"/>
            <a:pathLst>
              <a:path w="4809" h="481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 rotWithShape="0">
            <a:gsLst>
              <a:gs pos="0">
                <a:srgbClr val="b7fbf6"/>
              </a:gs>
              <a:gs pos="57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91" name="Google Shape;620;p39"/>
          <p:cNvSpPr/>
          <p:nvPr/>
        </p:nvSpPr>
        <p:spPr>
          <a:xfrm>
            <a:off x="4550040" y="3230640"/>
            <a:ext cx="659520" cy="659880"/>
          </a:xfrm>
          <a:custGeom>
            <a:avLst/>
            <a:gdLst>
              <a:gd name="textAreaLeft" fmla="*/ 0 w 659520"/>
              <a:gd name="textAreaRight" fmla="*/ 659880 w 659520"/>
              <a:gd name="textAreaTop" fmla="*/ 0 h 659880"/>
              <a:gd name="textAreaBottom" fmla="*/ 660240 h 659880"/>
            </a:gdLst>
            <a:ahLst/>
            <a:rect l="textAreaLeft" t="textAreaTop" r="textAreaRight" b="textAreaBottom"/>
            <a:pathLst>
              <a:path w="4809" h="481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 rotWithShape="0">
            <a:gsLst>
              <a:gs pos="0">
                <a:srgbClr val="b7fbf6"/>
              </a:gs>
              <a:gs pos="57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92" name="Google Shape;621;p39"/>
          <p:cNvSpPr/>
          <p:nvPr/>
        </p:nvSpPr>
        <p:spPr>
          <a:xfrm>
            <a:off x="6353640" y="3702600"/>
            <a:ext cx="326520" cy="326520"/>
          </a:xfrm>
          <a:custGeom>
            <a:avLst/>
            <a:gdLst>
              <a:gd name="textAreaLeft" fmla="*/ 0 w 326520"/>
              <a:gd name="textAreaRight" fmla="*/ 326880 w 326520"/>
              <a:gd name="textAreaTop" fmla="*/ 0 h 326520"/>
              <a:gd name="textAreaBottom" fmla="*/ 326880 h 326520"/>
            </a:gdLst>
            <a:ahLst/>
            <a:rect l="textAreaLeft" t="textAreaTop" r="textAreaRight" b="textAreaBottom"/>
            <a:pathLst>
              <a:path w="4809" h="481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 rotWithShape="0">
            <a:gsLst>
              <a:gs pos="0">
                <a:srgbClr val="b7fbf6"/>
              </a:gs>
              <a:gs pos="57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93" name="Google Shape;623;p39"/>
          <p:cNvSpPr/>
          <p:nvPr/>
        </p:nvSpPr>
        <p:spPr>
          <a:xfrm>
            <a:off x="4550040" y="1955880"/>
            <a:ext cx="237960" cy="237960"/>
          </a:xfrm>
          <a:custGeom>
            <a:avLst/>
            <a:gdLst>
              <a:gd name="textAreaLeft" fmla="*/ 0 w 237960"/>
              <a:gd name="textAreaRight" fmla="*/ 238320 w 237960"/>
              <a:gd name="textAreaTop" fmla="*/ 0 h 237960"/>
              <a:gd name="textAreaBottom" fmla="*/ 238320 h 237960"/>
            </a:gdLst>
            <a:ahLst/>
            <a:rect l="textAreaLeft" t="textAreaTop" r="textAreaRight" b="textAreaBottom"/>
            <a:pathLst>
              <a:path w="4809" h="481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 rotWithShape="0">
            <a:gsLst>
              <a:gs pos="0">
                <a:srgbClr val="b7fbf6"/>
              </a:gs>
              <a:gs pos="57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94" name="Google Shape;590;p39"/>
          <p:cNvSpPr/>
          <p:nvPr/>
        </p:nvSpPr>
        <p:spPr>
          <a:xfrm>
            <a:off x="4690440" y="899640"/>
            <a:ext cx="3269520" cy="3270240"/>
          </a:xfrm>
          <a:custGeom>
            <a:avLst/>
            <a:gdLst>
              <a:gd name="textAreaLeft" fmla="*/ 0 w 3269520"/>
              <a:gd name="textAreaRight" fmla="*/ 3269880 w 3269520"/>
              <a:gd name="textAreaTop" fmla="*/ 0 h 3270240"/>
              <a:gd name="textAreaBottom" fmla="*/ 3270600 h 3270240"/>
            </a:gdLst>
            <a:ahLst/>
            <a:rect l="textAreaLeft" t="textAreaTop" r="textAreaRight" b="textAreaBottom"/>
            <a:pathLst>
              <a:path w="4809" h="481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 rotWithShape="0">
            <a:gsLst>
              <a:gs pos="0">
                <a:srgbClr val="b7fbf6">
                  <a:alpha val="50000"/>
                </a:srgbClr>
              </a:gs>
              <a:gs pos="77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/>
          </p:nvPr>
        </p:nvSpPr>
        <p:spPr>
          <a:xfrm>
            <a:off x="4528800" y="1645200"/>
            <a:ext cx="4018320" cy="194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Trispace"/>
                <a:ea typeface="Maven Pro"/>
              </a:rPr>
              <a:t>Приложение оснащено несколькими интерактивными играми, которые могут помочь с запоминанием новых слов. Описание этих функций будут озвучены далее.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title"/>
          </p:nvPr>
        </p:nvSpPr>
        <p:spPr>
          <a:xfrm>
            <a:off x="720000" y="2268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Фишка приложения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Google Shape;591;p39"/>
          <p:cNvSpPr/>
          <p:nvPr/>
        </p:nvSpPr>
        <p:spPr>
          <a:xfrm rot="1251600">
            <a:off x="2795400" y="3151800"/>
            <a:ext cx="893160" cy="962640"/>
          </a:xfrm>
          <a:custGeom>
            <a:avLst/>
            <a:gdLst>
              <a:gd name="textAreaLeft" fmla="*/ 0 w 893160"/>
              <a:gd name="textAreaRight" fmla="*/ 893520 w 893160"/>
              <a:gd name="textAreaTop" fmla="*/ 0 h 962640"/>
              <a:gd name="textAreaBottom" fmla="*/ 963000 h 962640"/>
            </a:gdLst>
            <a:ahLst/>
            <a:rect l="textAreaLeft" t="textAreaTop" r="textAreaRight" b="textAreaBottom"/>
            <a:pathLst>
              <a:path w="3794" h="4089">
                <a:moveTo>
                  <a:pt x="2766" y="0"/>
                </a:moveTo>
                <a:cubicBezTo>
                  <a:pt x="3584" y="1330"/>
                  <a:pt x="3555" y="4077"/>
                  <a:pt x="453" y="4077"/>
                </a:cubicBezTo>
                <a:cubicBezTo>
                  <a:pt x="309" y="4077"/>
                  <a:pt x="158" y="4071"/>
                  <a:pt x="0" y="4059"/>
                </a:cubicBezTo>
                <a:lnTo>
                  <a:pt x="0" y="4059"/>
                </a:lnTo>
                <a:cubicBezTo>
                  <a:pt x="215" y="4079"/>
                  <a:pt x="416" y="4089"/>
                  <a:pt x="606" y="4089"/>
                </a:cubicBezTo>
                <a:cubicBezTo>
                  <a:pt x="3794" y="4089"/>
                  <a:pt x="3574" y="1314"/>
                  <a:pt x="2766" y="0"/>
                </a:cubicBezTo>
                <a:close/>
              </a:path>
            </a:pathLst>
          </a:custGeom>
          <a:gradFill rotWithShape="0">
            <a:gsLst>
              <a:gs pos="0">
                <a:srgbClr val="63dd95"/>
              </a:gs>
              <a:gs pos="100000">
                <a:srgbClr val="63e6db"/>
              </a:gs>
            </a:gsLst>
            <a:lin ang="6648000"/>
          </a:gradFill>
          <a:ln w="0">
            <a:noFill/>
          </a:ln>
          <a:effectLst>
            <a:outerShdw dist="9360" dir="0" blurRad="14400" rotWithShape="0">
              <a:srgbClr val="ffffff">
                <a:alpha val="6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98" name="Google Shape;592;p39"/>
          <p:cNvSpPr/>
          <p:nvPr/>
        </p:nvSpPr>
        <p:spPr>
          <a:xfrm rot="1251600">
            <a:off x="805680" y="1634040"/>
            <a:ext cx="590400" cy="1042200"/>
          </a:xfrm>
          <a:custGeom>
            <a:avLst/>
            <a:gdLst>
              <a:gd name="textAreaLeft" fmla="*/ 0 w 590400"/>
              <a:gd name="textAreaRight" fmla="*/ 590760 w 590400"/>
              <a:gd name="textAreaTop" fmla="*/ 0 h 1042200"/>
              <a:gd name="textAreaBottom" fmla="*/ 1042560 h 1042200"/>
            </a:gdLst>
            <a:ahLst/>
            <a:rect l="textAreaLeft" t="textAreaTop" r="textAreaRight" b="textAreaBottom"/>
            <a:pathLst>
              <a:path w="2508" h="4426">
                <a:moveTo>
                  <a:pt x="2266" y="1"/>
                </a:moveTo>
                <a:cubicBezTo>
                  <a:pt x="1517" y="366"/>
                  <a:pt x="152" y="2775"/>
                  <a:pt x="2507" y="4425"/>
                </a:cubicBezTo>
                <a:cubicBezTo>
                  <a:pt x="0" y="2802"/>
                  <a:pt x="1196" y="545"/>
                  <a:pt x="2266" y="1"/>
                </a:cubicBezTo>
                <a:close/>
              </a:path>
            </a:pathLst>
          </a:custGeom>
          <a:gradFill rotWithShape="0">
            <a:gsLst>
              <a:gs pos="0">
                <a:srgbClr val="63dd95"/>
              </a:gs>
              <a:gs pos="100000">
                <a:srgbClr val="63e6db"/>
              </a:gs>
            </a:gsLst>
            <a:lin ang="6648000"/>
          </a:gradFill>
          <a:ln w="0">
            <a:noFill/>
          </a:ln>
          <a:effectLst>
            <a:outerShdw dist="9360" dir="0" blurRad="14400" rotWithShape="0">
              <a:srgbClr val="ffffff">
                <a:alpha val="6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99" name="Google Shape;595;p39"/>
          <p:cNvSpPr/>
          <p:nvPr/>
        </p:nvSpPr>
        <p:spPr>
          <a:xfrm rot="1251600">
            <a:off x="2295360" y="2097360"/>
            <a:ext cx="655560" cy="283320"/>
          </a:xfrm>
          <a:custGeom>
            <a:avLst/>
            <a:gdLst>
              <a:gd name="textAreaLeft" fmla="*/ 0 w 655560"/>
              <a:gd name="textAreaRight" fmla="*/ 655920 w 655560"/>
              <a:gd name="textAreaTop" fmla="*/ 0 h 283320"/>
              <a:gd name="textAreaBottom" fmla="*/ 283680 h 283320"/>
            </a:gdLst>
            <a:ahLst/>
            <a:rect l="textAreaLeft" t="textAreaTop" r="textAreaRight" b="textAreaBottom"/>
            <a:pathLst>
              <a:path w="2785" h="1205">
                <a:moveTo>
                  <a:pt x="1" y="1205"/>
                </a:moveTo>
                <a:cubicBezTo>
                  <a:pt x="322" y="705"/>
                  <a:pt x="1731" y="179"/>
                  <a:pt x="2784" y="1169"/>
                </a:cubicBezTo>
                <a:cubicBezTo>
                  <a:pt x="1705" y="0"/>
                  <a:pt x="322" y="705"/>
                  <a:pt x="1" y="1205"/>
                </a:cubicBezTo>
                <a:close/>
              </a:path>
            </a:pathLst>
          </a:custGeom>
          <a:gradFill rotWithShape="0">
            <a:gsLst>
              <a:gs pos="0">
                <a:srgbClr val="63dd95"/>
              </a:gs>
              <a:gs pos="100000">
                <a:srgbClr val="63e6db"/>
              </a:gs>
            </a:gsLst>
            <a:lin ang="6648000"/>
          </a:gradFill>
          <a:ln w="0">
            <a:noFill/>
          </a:ln>
          <a:effectLst>
            <a:outerShdw dist="9360" dir="0" blurRad="14400" rotWithShape="0">
              <a:srgbClr val="ffffff">
                <a:alpha val="6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400" name="Google Shape;596;p39"/>
          <p:cNvGrpSpPr/>
          <p:nvPr/>
        </p:nvGrpSpPr>
        <p:grpSpPr>
          <a:xfrm>
            <a:off x="1399680" y="1743480"/>
            <a:ext cx="1910160" cy="1939320"/>
            <a:chOff x="1399680" y="1743480"/>
            <a:chExt cx="1910160" cy="1939320"/>
          </a:xfrm>
        </p:grpSpPr>
        <p:sp>
          <p:nvSpPr>
            <p:cNvPr id="401" name="Google Shape;597;p39"/>
            <p:cNvSpPr/>
            <p:nvPr/>
          </p:nvSpPr>
          <p:spPr>
            <a:xfrm>
              <a:off x="2114640" y="2476800"/>
              <a:ext cx="480600" cy="469800"/>
            </a:xfrm>
            <a:custGeom>
              <a:avLst/>
              <a:gdLst>
                <a:gd name="textAreaLeft" fmla="*/ 0 w 480600"/>
                <a:gd name="textAreaRight" fmla="*/ 480960 w 480600"/>
                <a:gd name="textAreaTop" fmla="*/ 0 h 469800"/>
                <a:gd name="textAreaBottom" fmla="*/ 470160 h 469800"/>
              </a:gdLst>
              <a:ahLst/>
              <a:rect l="textAreaLeft" t="textAreaTop" r="textAreaRight" b="textAreaBottom"/>
              <a:pathLst>
                <a:path w="2785" h="2722">
                  <a:moveTo>
                    <a:pt x="786" y="0"/>
                  </a:moveTo>
                  <a:cubicBezTo>
                    <a:pt x="349" y="0"/>
                    <a:pt x="1" y="357"/>
                    <a:pt x="1" y="794"/>
                  </a:cubicBezTo>
                  <a:lnTo>
                    <a:pt x="1" y="1927"/>
                  </a:lnTo>
                  <a:cubicBezTo>
                    <a:pt x="1" y="2364"/>
                    <a:pt x="349" y="2721"/>
                    <a:pt x="786" y="2721"/>
                  </a:cubicBezTo>
                  <a:lnTo>
                    <a:pt x="1999" y="2721"/>
                  </a:lnTo>
                  <a:cubicBezTo>
                    <a:pt x="2436" y="2721"/>
                    <a:pt x="2784" y="2364"/>
                    <a:pt x="2784" y="1927"/>
                  </a:cubicBezTo>
                  <a:lnTo>
                    <a:pt x="2784" y="794"/>
                  </a:lnTo>
                  <a:cubicBezTo>
                    <a:pt x="2784" y="357"/>
                    <a:pt x="2436" y="0"/>
                    <a:pt x="1999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02" name="Google Shape;598;p39"/>
            <p:cNvSpPr/>
            <p:nvPr/>
          </p:nvSpPr>
          <p:spPr>
            <a:xfrm>
              <a:off x="2184120" y="2544480"/>
              <a:ext cx="341640" cy="334080"/>
            </a:xfrm>
            <a:custGeom>
              <a:avLst/>
              <a:gdLst>
                <a:gd name="textAreaLeft" fmla="*/ 0 w 341640"/>
                <a:gd name="textAreaRight" fmla="*/ 342000 w 341640"/>
                <a:gd name="textAreaTop" fmla="*/ 0 h 334080"/>
                <a:gd name="textAreaBottom" fmla="*/ 334440 h 334080"/>
              </a:gdLst>
              <a:ahLst/>
              <a:rect l="textAreaLeft" t="textAreaTop" r="textAreaRight" b="textAreaBottom"/>
              <a:pathLst>
                <a:path w="1981" h="1937">
                  <a:moveTo>
                    <a:pt x="562" y="1"/>
                  </a:moveTo>
                  <a:cubicBezTo>
                    <a:pt x="250" y="1"/>
                    <a:pt x="0" y="259"/>
                    <a:pt x="0" y="563"/>
                  </a:cubicBezTo>
                  <a:lnTo>
                    <a:pt x="0" y="1375"/>
                  </a:lnTo>
                  <a:cubicBezTo>
                    <a:pt x="0" y="1687"/>
                    <a:pt x="250" y="1937"/>
                    <a:pt x="562" y="1937"/>
                  </a:cubicBezTo>
                  <a:lnTo>
                    <a:pt x="1419" y="1937"/>
                  </a:lnTo>
                  <a:cubicBezTo>
                    <a:pt x="1731" y="1937"/>
                    <a:pt x="1981" y="1687"/>
                    <a:pt x="1981" y="1375"/>
                  </a:cubicBezTo>
                  <a:lnTo>
                    <a:pt x="1981" y="563"/>
                  </a:lnTo>
                  <a:cubicBezTo>
                    <a:pt x="1981" y="259"/>
                    <a:pt x="1731" y="1"/>
                    <a:pt x="1419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03" name="Google Shape;599;p39"/>
            <p:cNvSpPr/>
            <p:nvPr/>
          </p:nvSpPr>
          <p:spPr>
            <a:xfrm>
              <a:off x="2595240" y="2824920"/>
              <a:ext cx="421920" cy="354240"/>
            </a:xfrm>
            <a:custGeom>
              <a:avLst/>
              <a:gdLst>
                <a:gd name="textAreaLeft" fmla="*/ 0 w 421920"/>
                <a:gd name="textAreaRight" fmla="*/ 422280 w 421920"/>
                <a:gd name="textAreaTop" fmla="*/ 0 h 354240"/>
                <a:gd name="textAreaBottom" fmla="*/ 354600 h 354240"/>
              </a:gdLst>
              <a:ahLst/>
              <a:rect l="textAreaLeft" t="textAreaTop" r="textAreaRight" b="textAreaBottom"/>
              <a:pathLst>
                <a:path w="2445" h="2053">
                  <a:moveTo>
                    <a:pt x="0" y="0"/>
                  </a:moveTo>
                  <a:lnTo>
                    <a:pt x="0" y="18"/>
                  </a:lnTo>
                  <a:lnTo>
                    <a:pt x="928" y="18"/>
                  </a:lnTo>
                  <a:lnTo>
                    <a:pt x="2427" y="1499"/>
                  </a:lnTo>
                  <a:lnTo>
                    <a:pt x="2427" y="2052"/>
                  </a:lnTo>
                  <a:lnTo>
                    <a:pt x="2445" y="2052"/>
                  </a:lnTo>
                  <a:lnTo>
                    <a:pt x="2445" y="1490"/>
                  </a:lnTo>
                  <a:lnTo>
                    <a:pt x="937" y="0"/>
                  </a:ln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04" name="Google Shape;600;p39"/>
            <p:cNvSpPr/>
            <p:nvPr/>
          </p:nvSpPr>
          <p:spPr>
            <a:xfrm>
              <a:off x="2533680" y="2987640"/>
              <a:ext cx="144360" cy="297000"/>
            </a:xfrm>
            <a:custGeom>
              <a:avLst/>
              <a:gdLst>
                <a:gd name="textAreaLeft" fmla="*/ 0 w 144360"/>
                <a:gd name="textAreaRight" fmla="*/ 144720 w 144360"/>
                <a:gd name="textAreaTop" fmla="*/ 0 h 297000"/>
                <a:gd name="textAreaBottom" fmla="*/ 297360 h 297000"/>
              </a:gdLst>
              <a:ahLst/>
              <a:rect l="textAreaLeft" t="textAreaTop" r="textAreaRight" b="textAreaBottom"/>
              <a:pathLst>
                <a:path w="839" h="1721">
                  <a:moveTo>
                    <a:pt x="61" y="1"/>
                  </a:moveTo>
                  <a:cubicBezTo>
                    <a:pt x="41" y="1"/>
                    <a:pt x="23" y="11"/>
                    <a:pt x="9" y="31"/>
                  </a:cubicBezTo>
                  <a:cubicBezTo>
                    <a:pt x="0" y="58"/>
                    <a:pt x="9" y="84"/>
                    <a:pt x="36" y="102"/>
                  </a:cubicBezTo>
                  <a:lnTo>
                    <a:pt x="54" y="102"/>
                  </a:lnTo>
                  <a:lnTo>
                    <a:pt x="54" y="218"/>
                  </a:lnTo>
                  <a:lnTo>
                    <a:pt x="768" y="932"/>
                  </a:lnTo>
                  <a:lnTo>
                    <a:pt x="768" y="1610"/>
                  </a:lnTo>
                  <a:cubicBezTo>
                    <a:pt x="750" y="1619"/>
                    <a:pt x="741" y="1628"/>
                    <a:pt x="732" y="1637"/>
                  </a:cubicBezTo>
                  <a:cubicBezTo>
                    <a:pt x="714" y="1663"/>
                    <a:pt x="732" y="1699"/>
                    <a:pt x="759" y="1717"/>
                  </a:cubicBezTo>
                  <a:cubicBezTo>
                    <a:pt x="765" y="1719"/>
                    <a:pt x="772" y="1720"/>
                    <a:pt x="779" y="1720"/>
                  </a:cubicBezTo>
                  <a:cubicBezTo>
                    <a:pt x="798" y="1720"/>
                    <a:pt x="817" y="1710"/>
                    <a:pt x="830" y="1690"/>
                  </a:cubicBezTo>
                  <a:cubicBezTo>
                    <a:pt x="839" y="1663"/>
                    <a:pt x="830" y="1628"/>
                    <a:pt x="803" y="1619"/>
                  </a:cubicBezTo>
                  <a:cubicBezTo>
                    <a:pt x="794" y="1619"/>
                    <a:pt x="794" y="1610"/>
                    <a:pt x="785" y="1610"/>
                  </a:cubicBezTo>
                  <a:lnTo>
                    <a:pt x="785" y="923"/>
                  </a:lnTo>
                  <a:lnTo>
                    <a:pt x="72" y="209"/>
                  </a:lnTo>
                  <a:lnTo>
                    <a:pt x="72" y="102"/>
                  </a:lnTo>
                  <a:cubicBezTo>
                    <a:pt x="81" y="102"/>
                    <a:pt x="99" y="93"/>
                    <a:pt x="107" y="75"/>
                  </a:cubicBezTo>
                  <a:cubicBezTo>
                    <a:pt x="125" y="49"/>
                    <a:pt x="107" y="22"/>
                    <a:pt x="81" y="4"/>
                  </a:cubicBezTo>
                  <a:cubicBezTo>
                    <a:pt x="74" y="2"/>
                    <a:pt x="67" y="1"/>
                    <a:pt x="61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05" name="Google Shape;601;p39"/>
            <p:cNvSpPr/>
            <p:nvPr/>
          </p:nvSpPr>
          <p:spPr>
            <a:xfrm>
              <a:off x="2723040" y="2130120"/>
              <a:ext cx="235440" cy="21708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217080"/>
                <a:gd name="textAreaBottom" fmla="*/ 217440 h 217080"/>
              </a:gdLst>
              <a:ahLst/>
              <a:rect l="textAreaLeft" t="textAreaTop" r="textAreaRight" b="textAreaBottom"/>
              <a:pathLst>
                <a:path w="1366" h="1259">
                  <a:moveTo>
                    <a:pt x="90" y="1"/>
                  </a:moveTo>
                  <a:cubicBezTo>
                    <a:pt x="45" y="1"/>
                    <a:pt x="1" y="37"/>
                    <a:pt x="1" y="90"/>
                  </a:cubicBezTo>
                  <a:cubicBezTo>
                    <a:pt x="1" y="135"/>
                    <a:pt x="36" y="170"/>
                    <a:pt x="81" y="170"/>
                  </a:cubicBezTo>
                  <a:lnTo>
                    <a:pt x="81" y="536"/>
                  </a:lnTo>
                  <a:lnTo>
                    <a:pt x="768" y="1214"/>
                  </a:lnTo>
                  <a:lnTo>
                    <a:pt x="1259" y="1214"/>
                  </a:lnTo>
                  <a:cubicBezTo>
                    <a:pt x="1259" y="1241"/>
                    <a:pt x="1285" y="1259"/>
                    <a:pt x="1312" y="1259"/>
                  </a:cubicBezTo>
                  <a:cubicBezTo>
                    <a:pt x="1339" y="1259"/>
                    <a:pt x="1366" y="1241"/>
                    <a:pt x="1366" y="1205"/>
                  </a:cubicBezTo>
                  <a:cubicBezTo>
                    <a:pt x="1366" y="1179"/>
                    <a:pt x="1339" y="1152"/>
                    <a:pt x="1312" y="1152"/>
                  </a:cubicBezTo>
                  <a:cubicBezTo>
                    <a:pt x="1285" y="1152"/>
                    <a:pt x="1259" y="1179"/>
                    <a:pt x="1259" y="1196"/>
                  </a:cubicBezTo>
                  <a:lnTo>
                    <a:pt x="777" y="1196"/>
                  </a:lnTo>
                  <a:lnTo>
                    <a:pt x="99" y="527"/>
                  </a:lnTo>
                  <a:lnTo>
                    <a:pt x="99" y="170"/>
                  </a:lnTo>
                  <a:cubicBezTo>
                    <a:pt x="143" y="170"/>
                    <a:pt x="179" y="135"/>
                    <a:pt x="179" y="90"/>
                  </a:cubicBezTo>
                  <a:cubicBezTo>
                    <a:pt x="179" y="37"/>
                    <a:pt x="134" y="1"/>
                    <a:pt x="90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06" name="Google Shape;602;p39"/>
            <p:cNvSpPr/>
            <p:nvPr/>
          </p:nvSpPr>
          <p:spPr>
            <a:xfrm>
              <a:off x="2795400" y="2190240"/>
              <a:ext cx="155520" cy="104760"/>
            </a:xfrm>
            <a:custGeom>
              <a:avLst/>
              <a:gdLst>
                <a:gd name="textAreaLeft" fmla="*/ 0 w 155520"/>
                <a:gd name="textAreaRight" fmla="*/ 155880 w 155520"/>
                <a:gd name="textAreaTop" fmla="*/ 0 h 104760"/>
                <a:gd name="textAreaBottom" fmla="*/ 105120 h 104760"/>
              </a:gdLst>
              <a:ahLst/>
              <a:rect l="textAreaLeft" t="textAreaTop" r="textAreaRight" b="textAreaBottom"/>
              <a:pathLst>
                <a:path w="902" h="608">
                  <a:moveTo>
                    <a:pt x="54" y="1"/>
                  </a:moveTo>
                  <a:cubicBezTo>
                    <a:pt x="28" y="1"/>
                    <a:pt x="1" y="19"/>
                    <a:pt x="1" y="54"/>
                  </a:cubicBezTo>
                  <a:cubicBezTo>
                    <a:pt x="1" y="81"/>
                    <a:pt x="28" y="108"/>
                    <a:pt x="54" y="108"/>
                  </a:cubicBezTo>
                  <a:cubicBezTo>
                    <a:pt x="72" y="108"/>
                    <a:pt x="81" y="99"/>
                    <a:pt x="90" y="90"/>
                  </a:cubicBezTo>
                  <a:lnTo>
                    <a:pt x="554" y="563"/>
                  </a:lnTo>
                  <a:lnTo>
                    <a:pt x="804" y="563"/>
                  </a:lnTo>
                  <a:cubicBezTo>
                    <a:pt x="804" y="590"/>
                    <a:pt x="822" y="608"/>
                    <a:pt x="848" y="608"/>
                  </a:cubicBezTo>
                  <a:cubicBezTo>
                    <a:pt x="884" y="608"/>
                    <a:pt x="902" y="590"/>
                    <a:pt x="902" y="554"/>
                  </a:cubicBezTo>
                  <a:cubicBezTo>
                    <a:pt x="902" y="527"/>
                    <a:pt x="884" y="500"/>
                    <a:pt x="848" y="500"/>
                  </a:cubicBezTo>
                  <a:cubicBezTo>
                    <a:pt x="822" y="500"/>
                    <a:pt x="804" y="527"/>
                    <a:pt x="804" y="545"/>
                  </a:cubicBezTo>
                  <a:lnTo>
                    <a:pt x="563" y="545"/>
                  </a:lnTo>
                  <a:lnTo>
                    <a:pt x="99" y="81"/>
                  </a:lnTo>
                  <a:cubicBezTo>
                    <a:pt x="108" y="72"/>
                    <a:pt x="108" y="63"/>
                    <a:pt x="108" y="54"/>
                  </a:cubicBezTo>
                  <a:cubicBezTo>
                    <a:pt x="108" y="19"/>
                    <a:pt x="90" y="1"/>
                    <a:pt x="54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2560" bIns="5256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07" name="Google Shape;603;p39"/>
            <p:cNvSpPr/>
            <p:nvPr/>
          </p:nvSpPr>
          <p:spPr>
            <a:xfrm>
              <a:off x="2555280" y="2233440"/>
              <a:ext cx="146160" cy="329400"/>
            </a:xfrm>
            <a:custGeom>
              <a:avLst/>
              <a:gdLst>
                <a:gd name="textAreaLeft" fmla="*/ 0 w 146160"/>
                <a:gd name="textAreaRight" fmla="*/ 146520 w 146160"/>
                <a:gd name="textAreaTop" fmla="*/ 0 h 329400"/>
                <a:gd name="textAreaBottom" fmla="*/ 329760 h 329400"/>
              </a:gdLst>
              <a:ahLst/>
              <a:rect l="textAreaLeft" t="textAreaTop" r="textAreaRight" b="textAreaBottom"/>
              <a:pathLst>
                <a:path w="848" h="1910">
                  <a:moveTo>
                    <a:pt x="54" y="1"/>
                  </a:moveTo>
                  <a:cubicBezTo>
                    <a:pt x="27" y="1"/>
                    <a:pt x="0" y="27"/>
                    <a:pt x="0" y="54"/>
                  </a:cubicBezTo>
                  <a:cubicBezTo>
                    <a:pt x="0" y="81"/>
                    <a:pt x="27" y="108"/>
                    <a:pt x="54" y="108"/>
                  </a:cubicBezTo>
                  <a:cubicBezTo>
                    <a:pt x="63" y="108"/>
                    <a:pt x="72" y="108"/>
                    <a:pt x="81" y="99"/>
                  </a:cubicBezTo>
                  <a:lnTo>
                    <a:pt x="830" y="857"/>
                  </a:lnTo>
                  <a:lnTo>
                    <a:pt x="830" y="1526"/>
                  </a:lnTo>
                  <a:lnTo>
                    <a:pt x="536" y="1812"/>
                  </a:lnTo>
                  <a:cubicBezTo>
                    <a:pt x="527" y="1803"/>
                    <a:pt x="518" y="1803"/>
                    <a:pt x="509" y="1803"/>
                  </a:cubicBezTo>
                  <a:cubicBezTo>
                    <a:pt x="473" y="1803"/>
                    <a:pt x="455" y="1821"/>
                    <a:pt x="455" y="1856"/>
                  </a:cubicBezTo>
                  <a:cubicBezTo>
                    <a:pt x="455" y="1883"/>
                    <a:pt x="473" y="1910"/>
                    <a:pt x="509" y="1910"/>
                  </a:cubicBezTo>
                  <a:cubicBezTo>
                    <a:pt x="536" y="1910"/>
                    <a:pt x="562" y="1883"/>
                    <a:pt x="562" y="1856"/>
                  </a:cubicBezTo>
                  <a:cubicBezTo>
                    <a:pt x="562" y="1838"/>
                    <a:pt x="553" y="1830"/>
                    <a:pt x="553" y="1821"/>
                  </a:cubicBezTo>
                  <a:lnTo>
                    <a:pt x="848" y="1535"/>
                  </a:lnTo>
                  <a:lnTo>
                    <a:pt x="848" y="848"/>
                  </a:lnTo>
                  <a:lnTo>
                    <a:pt x="839" y="839"/>
                  </a:lnTo>
                  <a:lnTo>
                    <a:pt x="98" y="90"/>
                  </a:lnTo>
                  <a:cubicBezTo>
                    <a:pt x="107" y="81"/>
                    <a:pt x="107" y="63"/>
                    <a:pt x="107" y="54"/>
                  </a:cubicBezTo>
                  <a:cubicBezTo>
                    <a:pt x="107" y="27"/>
                    <a:pt x="81" y="1"/>
                    <a:pt x="54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08" name="Google Shape;604;p39"/>
            <p:cNvSpPr/>
            <p:nvPr/>
          </p:nvSpPr>
          <p:spPr>
            <a:xfrm>
              <a:off x="2724840" y="2843640"/>
              <a:ext cx="255600" cy="309600"/>
            </a:xfrm>
            <a:custGeom>
              <a:avLst/>
              <a:gdLst>
                <a:gd name="textAreaLeft" fmla="*/ 0 w 255600"/>
                <a:gd name="textAreaRight" fmla="*/ 255960 w 255600"/>
                <a:gd name="textAreaTop" fmla="*/ 0 h 309600"/>
                <a:gd name="textAreaBottom" fmla="*/ 309960 h 309600"/>
              </a:gdLst>
              <a:ahLst/>
              <a:rect l="textAreaLeft" t="textAreaTop" r="textAreaRight" b="textAreaBottom"/>
              <a:pathLst>
                <a:path w="1482" h="1794">
                  <a:moveTo>
                    <a:pt x="54" y="0"/>
                  </a:moveTo>
                  <a:cubicBezTo>
                    <a:pt x="27" y="0"/>
                    <a:pt x="1" y="27"/>
                    <a:pt x="1" y="54"/>
                  </a:cubicBezTo>
                  <a:cubicBezTo>
                    <a:pt x="1" y="81"/>
                    <a:pt x="27" y="107"/>
                    <a:pt x="54" y="107"/>
                  </a:cubicBezTo>
                  <a:cubicBezTo>
                    <a:pt x="63" y="107"/>
                    <a:pt x="81" y="99"/>
                    <a:pt x="90" y="90"/>
                  </a:cubicBezTo>
                  <a:lnTo>
                    <a:pt x="1410" y="1410"/>
                  </a:lnTo>
                  <a:lnTo>
                    <a:pt x="1410" y="1686"/>
                  </a:lnTo>
                  <a:cubicBezTo>
                    <a:pt x="1392" y="1695"/>
                    <a:pt x="1383" y="1704"/>
                    <a:pt x="1374" y="1713"/>
                  </a:cubicBezTo>
                  <a:cubicBezTo>
                    <a:pt x="1357" y="1740"/>
                    <a:pt x="1366" y="1776"/>
                    <a:pt x="1392" y="1785"/>
                  </a:cubicBezTo>
                  <a:cubicBezTo>
                    <a:pt x="1402" y="1791"/>
                    <a:pt x="1412" y="1794"/>
                    <a:pt x="1422" y="1794"/>
                  </a:cubicBezTo>
                  <a:cubicBezTo>
                    <a:pt x="1441" y="1794"/>
                    <a:pt x="1458" y="1784"/>
                    <a:pt x="1464" y="1767"/>
                  </a:cubicBezTo>
                  <a:cubicBezTo>
                    <a:pt x="1481" y="1740"/>
                    <a:pt x="1473" y="1704"/>
                    <a:pt x="1446" y="1695"/>
                  </a:cubicBezTo>
                  <a:cubicBezTo>
                    <a:pt x="1437" y="1695"/>
                    <a:pt x="1437" y="1686"/>
                    <a:pt x="1428" y="1686"/>
                  </a:cubicBezTo>
                  <a:lnTo>
                    <a:pt x="1428" y="1401"/>
                  </a:lnTo>
                  <a:lnTo>
                    <a:pt x="99" y="81"/>
                  </a:lnTo>
                  <a:cubicBezTo>
                    <a:pt x="108" y="72"/>
                    <a:pt x="108" y="63"/>
                    <a:pt x="108" y="54"/>
                  </a:cubicBezTo>
                  <a:cubicBezTo>
                    <a:pt x="108" y="27"/>
                    <a:pt x="81" y="0"/>
                    <a:pt x="5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09" name="Google Shape;605;p39"/>
            <p:cNvSpPr/>
            <p:nvPr/>
          </p:nvSpPr>
          <p:spPr>
            <a:xfrm>
              <a:off x="2612160" y="2990880"/>
              <a:ext cx="102960" cy="24336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243360"/>
                <a:gd name="textAreaBottom" fmla="*/ 243720 h 243360"/>
              </a:gdLst>
              <a:ahLst/>
              <a:rect l="textAreaLeft" t="textAreaTop" r="textAreaRight" b="textAreaBottom"/>
              <a:pathLst>
                <a:path w="599" h="1412">
                  <a:moveTo>
                    <a:pt x="61" y="0"/>
                  </a:moveTo>
                  <a:cubicBezTo>
                    <a:pt x="41" y="0"/>
                    <a:pt x="23" y="11"/>
                    <a:pt x="9" y="31"/>
                  </a:cubicBezTo>
                  <a:cubicBezTo>
                    <a:pt x="0" y="57"/>
                    <a:pt x="9" y="93"/>
                    <a:pt x="36" y="102"/>
                  </a:cubicBezTo>
                  <a:cubicBezTo>
                    <a:pt x="45" y="106"/>
                    <a:pt x="54" y="109"/>
                    <a:pt x="63" y="109"/>
                  </a:cubicBezTo>
                  <a:cubicBezTo>
                    <a:pt x="72" y="109"/>
                    <a:pt x="81" y="106"/>
                    <a:pt x="90" y="102"/>
                  </a:cubicBezTo>
                  <a:lnTo>
                    <a:pt x="527" y="539"/>
                  </a:lnTo>
                  <a:lnTo>
                    <a:pt x="527" y="1306"/>
                  </a:lnTo>
                  <a:cubicBezTo>
                    <a:pt x="518" y="1306"/>
                    <a:pt x="500" y="1315"/>
                    <a:pt x="491" y="1333"/>
                  </a:cubicBezTo>
                  <a:cubicBezTo>
                    <a:pt x="482" y="1360"/>
                    <a:pt x="491" y="1396"/>
                    <a:pt x="518" y="1404"/>
                  </a:cubicBezTo>
                  <a:cubicBezTo>
                    <a:pt x="525" y="1409"/>
                    <a:pt x="533" y="1412"/>
                    <a:pt x="540" y="1412"/>
                  </a:cubicBezTo>
                  <a:cubicBezTo>
                    <a:pt x="559" y="1412"/>
                    <a:pt x="576" y="1397"/>
                    <a:pt x="589" y="1378"/>
                  </a:cubicBezTo>
                  <a:cubicBezTo>
                    <a:pt x="598" y="1351"/>
                    <a:pt x="589" y="1324"/>
                    <a:pt x="562" y="1306"/>
                  </a:cubicBezTo>
                  <a:lnTo>
                    <a:pt x="545" y="1306"/>
                  </a:lnTo>
                  <a:lnTo>
                    <a:pt x="545" y="530"/>
                  </a:lnTo>
                  <a:lnTo>
                    <a:pt x="107" y="84"/>
                  </a:lnTo>
                  <a:cubicBezTo>
                    <a:pt x="107" y="84"/>
                    <a:pt x="107" y="84"/>
                    <a:pt x="107" y="75"/>
                  </a:cubicBezTo>
                  <a:cubicBezTo>
                    <a:pt x="116" y="57"/>
                    <a:pt x="107" y="22"/>
                    <a:pt x="81" y="4"/>
                  </a:cubicBezTo>
                  <a:cubicBezTo>
                    <a:pt x="74" y="2"/>
                    <a:pt x="67" y="0"/>
                    <a:pt x="61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10" name="Google Shape;606;p39"/>
            <p:cNvSpPr/>
            <p:nvPr/>
          </p:nvSpPr>
          <p:spPr>
            <a:xfrm>
              <a:off x="2817000" y="2415240"/>
              <a:ext cx="152640" cy="63000"/>
            </a:xfrm>
            <a:custGeom>
              <a:avLst/>
              <a:gdLst>
                <a:gd name="textAreaLeft" fmla="*/ 0 w 152640"/>
                <a:gd name="textAreaRight" fmla="*/ 153000 w 152640"/>
                <a:gd name="textAreaTop" fmla="*/ 0 h 63000"/>
                <a:gd name="textAreaBottom" fmla="*/ 63360 h 63000"/>
              </a:gdLst>
              <a:ahLst/>
              <a:rect l="textAreaLeft" t="textAreaTop" r="textAreaRight" b="textAreaBottom"/>
              <a:pathLst>
                <a:path w="885" h="367">
                  <a:moveTo>
                    <a:pt x="54" y="0"/>
                  </a:moveTo>
                  <a:cubicBezTo>
                    <a:pt x="19" y="0"/>
                    <a:pt x="1" y="27"/>
                    <a:pt x="1" y="54"/>
                  </a:cubicBezTo>
                  <a:cubicBezTo>
                    <a:pt x="1" y="81"/>
                    <a:pt x="19" y="107"/>
                    <a:pt x="54" y="107"/>
                  </a:cubicBezTo>
                  <a:cubicBezTo>
                    <a:pt x="81" y="107"/>
                    <a:pt x="99" y="90"/>
                    <a:pt x="108" y="63"/>
                  </a:cubicBezTo>
                  <a:lnTo>
                    <a:pt x="679" y="63"/>
                  </a:lnTo>
                  <a:lnTo>
                    <a:pt x="822" y="188"/>
                  </a:lnTo>
                  <a:lnTo>
                    <a:pt x="822" y="259"/>
                  </a:lnTo>
                  <a:cubicBezTo>
                    <a:pt x="804" y="268"/>
                    <a:pt x="777" y="286"/>
                    <a:pt x="777" y="313"/>
                  </a:cubicBezTo>
                  <a:cubicBezTo>
                    <a:pt x="777" y="339"/>
                    <a:pt x="804" y="366"/>
                    <a:pt x="831" y="366"/>
                  </a:cubicBezTo>
                  <a:cubicBezTo>
                    <a:pt x="866" y="366"/>
                    <a:pt x="884" y="339"/>
                    <a:pt x="884" y="313"/>
                  </a:cubicBezTo>
                  <a:cubicBezTo>
                    <a:pt x="884" y="286"/>
                    <a:pt x="866" y="268"/>
                    <a:pt x="839" y="259"/>
                  </a:cubicBezTo>
                  <a:lnTo>
                    <a:pt x="839" y="179"/>
                  </a:lnTo>
                  <a:lnTo>
                    <a:pt x="688" y="45"/>
                  </a:lnTo>
                  <a:lnTo>
                    <a:pt x="108" y="45"/>
                  </a:lnTo>
                  <a:cubicBezTo>
                    <a:pt x="99" y="18"/>
                    <a:pt x="81" y="0"/>
                    <a:pt x="5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11" name="Google Shape;607;p39"/>
            <p:cNvSpPr/>
            <p:nvPr/>
          </p:nvSpPr>
          <p:spPr>
            <a:xfrm>
              <a:off x="2445840" y="1743480"/>
              <a:ext cx="864000" cy="1939320"/>
            </a:xfrm>
            <a:custGeom>
              <a:avLst/>
              <a:gdLst>
                <a:gd name="textAreaLeft" fmla="*/ 0 w 864000"/>
                <a:gd name="textAreaRight" fmla="*/ 864360 w 864000"/>
                <a:gd name="textAreaTop" fmla="*/ 0 h 1939320"/>
                <a:gd name="textAreaBottom" fmla="*/ 1939680 h 1939320"/>
              </a:gdLst>
              <a:ahLst/>
              <a:rect l="textAreaLeft" t="textAreaTop" r="textAreaRight" b="textAreaBottom"/>
              <a:pathLst>
                <a:path w="5006" h="11233">
                  <a:moveTo>
                    <a:pt x="1036" y="81"/>
                  </a:moveTo>
                  <a:cubicBezTo>
                    <a:pt x="1080" y="99"/>
                    <a:pt x="1125" y="108"/>
                    <a:pt x="1178" y="117"/>
                  </a:cubicBezTo>
                  <a:lnTo>
                    <a:pt x="1178" y="1259"/>
                  </a:lnTo>
                  <a:lnTo>
                    <a:pt x="1036" y="1259"/>
                  </a:lnTo>
                  <a:lnTo>
                    <a:pt x="1036" y="81"/>
                  </a:lnTo>
                  <a:close/>
                  <a:moveTo>
                    <a:pt x="1196" y="126"/>
                  </a:moveTo>
                  <a:cubicBezTo>
                    <a:pt x="1312" y="161"/>
                    <a:pt x="1428" y="197"/>
                    <a:pt x="1553" y="251"/>
                  </a:cubicBezTo>
                  <a:lnTo>
                    <a:pt x="1553" y="732"/>
                  </a:lnTo>
                  <a:lnTo>
                    <a:pt x="1339" y="946"/>
                  </a:lnTo>
                  <a:lnTo>
                    <a:pt x="1339" y="1259"/>
                  </a:lnTo>
                  <a:lnTo>
                    <a:pt x="1196" y="1259"/>
                  </a:lnTo>
                  <a:lnTo>
                    <a:pt x="1196" y="126"/>
                  </a:lnTo>
                  <a:close/>
                  <a:moveTo>
                    <a:pt x="777" y="37"/>
                  </a:moveTo>
                  <a:cubicBezTo>
                    <a:pt x="848" y="45"/>
                    <a:pt x="929" y="63"/>
                    <a:pt x="1018" y="81"/>
                  </a:cubicBezTo>
                  <a:lnTo>
                    <a:pt x="1018" y="1259"/>
                  </a:lnTo>
                  <a:lnTo>
                    <a:pt x="857" y="1259"/>
                  </a:lnTo>
                  <a:cubicBezTo>
                    <a:pt x="857" y="1259"/>
                    <a:pt x="848" y="1268"/>
                    <a:pt x="848" y="1268"/>
                  </a:cubicBezTo>
                  <a:lnTo>
                    <a:pt x="848" y="946"/>
                  </a:lnTo>
                  <a:lnTo>
                    <a:pt x="839" y="938"/>
                  </a:lnTo>
                  <a:lnTo>
                    <a:pt x="643" y="715"/>
                  </a:lnTo>
                  <a:lnTo>
                    <a:pt x="643" y="63"/>
                  </a:lnTo>
                  <a:lnTo>
                    <a:pt x="625" y="63"/>
                  </a:lnTo>
                  <a:lnTo>
                    <a:pt x="625" y="723"/>
                  </a:lnTo>
                  <a:lnTo>
                    <a:pt x="831" y="946"/>
                  </a:lnTo>
                  <a:lnTo>
                    <a:pt x="831" y="1268"/>
                  </a:lnTo>
                  <a:lnTo>
                    <a:pt x="839" y="1268"/>
                  </a:lnTo>
                  <a:cubicBezTo>
                    <a:pt x="795" y="1268"/>
                    <a:pt x="750" y="1303"/>
                    <a:pt x="723" y="1339"/>
                  </a:cubicBezTo>
                  <a:lnTo>
                    <a:pt x="723" y="1330"/>
                  </a:lnTo>
                  <a:lnTo>
                    <a:pt x="358" y="1330"/>
                  </a:lnTo>
                  <a:lnTo>
                    <a:pt x="260" y="1241"/>
                  </a:lnTo>
                  <a:lnTo>
                    <a:pt x="37" y="1241"/>
                  </a:lnTo>
                  <a:lnTo>
                    <a:pt x="37" y="607"/>
                  </a:lnTo>
                  <a:cubicBezTo>
                    <a:pt x="54" y="572"/>
                    <a:pt x="224" y="260"/>
                    <a:pt x="313" y="188"/>
                  </a:cubicBezTo>
                  <a:cubicBezTo>
                    <a:pt x="411" y="117"/>
                    <a:pt x="634" y="37"/>
                    <a:pt x="750" y="37"/>
                  </a:cubicBezTo>
                  <a:close/>
                  <a:moveTo>
                    <a:pt x="1571" y="251"/>
                  </a:moveTo>
                  <a:cubicBezTo>
                    <a:pt x="1919" y="393"/>
                    <a:pt x="2249" y="572"/>
                    <a:pt x="2401" y="768"/>
                  </a:cubicBezTo>
                  <a:cubicBezTo>
                    <a:pt x="2463" y="839"/>
                    <a:pt x="2508" y="946"/>
                    <a:pt x="2552" y="1071"/>
                  </a:cubicBezTo>
                  <a:lnTo>
                    <a:pt x="2053" y="1071"/>
                  </a:lnTo>
                  <a:lnTo>
                    <a:pt x="1794" y="1330"/>
                  </a:lnTo>
                  <a:lnTo>
                    <a:pt x="1482" y="1330"/>
                  </a:lnTo>
                  <a:lnTo>
                    <a:pt x="1482" y="1339"/>
                  </a:lnTo>
                  <a:cubicBezTo>
                    <a:pt x="1455" y="1294"/>
                    <a:pt x="1401" y="1259"/>
                    <a:pt x="1348" y="1259"/>
                  </a:cubicBezTo>
                  <a:lnTo>
                    <a:pt x="1357" y="1259"/>
                  </a:lnTo>
                  <a:lnTo>
                    <a:pt x="1357" y="955"/>
                  </a:lnTo>
                  <a:lnTo>
                    <a:pt x="1571" y="732"/>
                  </a:lnTo>
                  <a:lnTo>
                    <a:pt x="1571" y="251"/>
                  </a:lnTo>
                  <a:close/>
                  <a:moveTo>
                    <a:pt x="2561" y="1089"/>
                  </a:moveTo>
                  <a:cubicBezTo>
                    <a:pt x="2579" y="1143"/>
                    <a:pt x="2597" y="1196"/>
                    <a:pt x="2615" y="1250"/>
                  </a:cubicBezTo>
                  <a:lnTo>
                    <a:pt x="2062" y="1250"/>
                  </a:lnTo>
                  <a:lnTo>
                    <a:pt x="1803" y="1491"/>
                  </a:lnTo>
                  <a:lnTo>
                    <a:pt x="1500" y="1491"/>
                  </a:lnTo>
                  <a:lnTo>
                    <a:pt x="1500" y="1419"/>
                  </a:lnTo>
                  <a:cubicBezTo>
                    <a:pt x="1500" y="1393"/>
                    <a:pt x="1491" y="1366"/>
                    <a:pt x="1482" y="1348"/>
                  </a:cubicBezTo>
                  <a:lnTo>
                    <a:pt x="1803" y="1348"/>
                  </a:lnTo>
                  <a:lnTo>
                    <a:pt x="2062" y="1089"/>
                  </a:lnTo>
                  <a:close/>
                  <a:moveTo>
                    <a:pt x="251" y="1259"/>
                  </a:moveTo>
                  <a:lnTo>
                    <a:pt x="349" y="1348"/>
                  </a:lnTo>
                  <a:lnTo>
                    <a:pt x="723" y="1348"/>
                  </a:lnTo>
                  <a:cubicBezTo>
                    <a:pt x="715" y="1366"/>
                    <a:pt x="706" y="1393"/>
                    <a:pt x="706" y="1419"/>
                  </a:cubicBezTo>
                  <a:lnTo>
                    <a:pt x="706" y="1526"/>
                  </a:lnTo>
                  <a:lnTo>
                    <a:pt x="37" y="1526"/>
                  </a:lnTo>
                  <a:lnTo>
                    <a:pt x="37" y="1259"/>
                  </a:lnTo>
                  <a:close/>
                  <a:moveTo>
                    <a:pt x="2615" y="1268"/>
                  </a:moveTo>
                  <a:cubicBezTo>
                    <a:pt x="2633" y="1303"/>
                    <a:pt x="2642" y="1348"/>
                    <a:pt x="2650" y="1384"/>
                  </a:cubicBezTo>
                  <a:cubicBezTo>
                    <a:pt x="2677" y="1473"/>
                    <a:pt x="2704" y="1571"/>
                    <a:pt x="2740" y="1651"/>
                  </a:cubicBezTo>
                  <a:lnTo>
                    <a:pt x="1500" y="1651"/>
                  </a:lnTo>
                  <a:lnTo>
                    <a:pt x="1500" y="1508"/>
                  </a:lnTo>
                  <a:lnTo>
                    <a:pt x="1812" y="1508"/>
                  </a:lnTo>
                  <a:lnTo>
                    <a:pt x="2062" y="1268"/>
                  </a:lnTo>
                  <a:close/>
                  <a:moveTo>
                    <a:pt x="706" y="1544"/>
                  </a:moveTo>
                  <a:lnTo>
                    <a:pt x="706" y="1687"/>
                  </a:lnTo>
                  <a:lnTo>
                    <a:pt x="37" y="1687"/>
                  </a:lnTo>
                  <a:lnTo>
                    <a:pt x="37" y="1544"/>
                  </a:lnTo>
                  <a:close/>
                  <a:moveTo>
                    <a:pt x="2740" y="1669"/>
                  </a:moveTo>
                  <a:cubicBezTo>
                    <a:pt x="2757" y="1714"/>
                    <a:pt x="2775" y="1758"/>
                    <a:pt x="2793" y="1803"/>
                  </a:cubicBezTo>
                  <a:lnTo>
                    <a:pt x="1500" y="1803"/>
                  </a:lnTo>
                  <a:lnTo>
                    <a:pt x="1500" y="1669"/>
                  </a:lnTo>
                  <a:close/>
                  <a:moveTo>
                    <a:pt x="706" y="1705"/>
                  </a:moveTo>
                  <a:lnTo>
                    <a:pt x="706" y="1839"/>
                  </a:lnTo>
                  <a:lnTo>
                    <a:pt x="384" y="1839"/>
                  </a:lnTo>
                  <a:lnTo>
                    <a:pt x="277" y="1928"/>
                  </a:lnTo>
                  <a:lnTo>
                    <a:pt x="37" y="1928"/>
                  </a:lnTo>
                  <a:lnTo>
                    <a:pt x="37" y="1705"/>
                  </a:lnTo>
                  <a:close/>
                  <a:moveTo>
                    <a:pt x="2802" y="1821"/>
                  </a:moveTo>
                  <a:cubicBezTo>
                    <a:pt x="2820" y="1865"/>
                    <a:pt x="2847" y="1910"/>
                    <a:pt x="2873" y="1955"/>
                  </a:cubicBezTo>
                  <a:cubicBezTo>
                    <a:pt x="2891" y="1981"/>
                    <a:pt x="2945" y="2035"/>
                    <a:pt x="2989" y="2070"/>
                  </a:cubicBezTo>
                  <a:lnTo>
                    <a:pt x="1937" y="2070"/>
                  </a:lnTo>
                  <a:lnTo>
                    <a:pt x="1767" y="1928"/>
                  </a:lnTo>
                  <a:lnTo>
                    <a:pt x="1500" y="1928"/>
                  </a:lnTo>
                  <a:lnTo>
                    <a:pt x="1500" y="1946"/>
                  </a:lnTo>
                  <a:lnTo>
                    <a:pt x="1758" y="1946"/>
                  </a:lnTo>
                  <a:lnTo>
                    <a:pt x="1928" y="2088"/>
                  </a:lnTo>
                  <a:lnTo>
                    <a:pt x="3016" y="2088"/>
                  </a:lnTo>
                  <a:cubicBezTo>
                    <a:pt x="3043" y="2115"/>
                    <a:pt x="3070" y="2133"/>
                    <a:pt x="3070" y="2142"/>
                  </a:cubicBezTo>
                  <a:cubicBezTo>
                    <a:pt x="3079" y="2142"/>
                    <a:pt x="3114" y="2160"/>
                    <a:pt x="3168" y="2204"/>
                  </a:cubicBezTo>
                  <a:lnTo>
                    <a:pt x="2249" y="2204"/>
                  </a:lnTo>
                  <a:cubicBezTo>
                    <a:pt x="2240" y="2169"/>
                    <a:pt x="2222" y="2151"/>
                    <a:pt x="2187" y="2151"/>
                  </a:cubicBezTo>
                  <a:cubicBezTo>
                    <a:pt x="2151" y="2151"/>
                    <a:pt x="2124" y="2178"/>
                    <a:pt x="2124" y="2213"/>
                  </a:cubicBezTo>
                  <a:cubicBezTo>
                    <a:pt x="2124" y="2240"/>
                    <a:pt x="2151" y="2267"/>
                    <a:pt x="2187" y="2267"/>
                  </a:cubicBezTo>
                  <a:cubicBezTo>
                    <a:pt x="2222" y="2267"/>
                    <a:pt x="2240" y="2249"/>
                    <a:pt x="2249" y="2222"/>
                  </a:cubicBezTo>
                  <a:lnTo>
                    <a:pt x="3195" y="2222"/>
                  </a:lnTo>
                  <a:cubicBezTo>
                    <a:pt x="3266" y="2267"/>
                    <a:pt x="3364" y="2338"/>
                    <a:pt x="3471" y="2409"/>
                  </a:cubicBezTo>
                  <a:lnTo>
                    <a:pt x="2909" y="2409"/>
                  </a:lnTo>
                  <a:lnTo>
                    <a:pt x="2749" y="2294"/>
                  </a:lnTo>
                  <a:lnTo>
                    <a:pt x="2392" y="2294"/>
                  </a:lnTo>
                  <a:cubicBezTo>
                    <a:pt x="2392" y="2267"/>
                    <a:pt x="2374" y="2249"/>
                    <a:pt x="2347" y="2249"/>
                  </a:cubicBezTo>
                  <a:cubicBezTo>
                    <a:pt x="2311" y="2249"/>
                    <a:pt x="2294" y="2267"/>
                    <a:pt x="2294" y="2302"/>
                  </a:cubicBezTo>
                  <a:cubicBezTo>
                    <a:pt x="2294" y="2329"/>
                    <a:pt x="2311" y="2356"/>
                    <a:pt x="2347" y="2356"/>
                  </a:cubicBezTo>
                  <a:cubicBezTo>
                    <a:pt x="2374" y="2356"/>
                    <a:pt x="2392" y="2338"/>
                    <a:pt x="2392" y="2311"/>
                  </a:cubicBezTo>
                  <a:lnTo>
                    <a:pt x="2740" y="2311"/>
                  </a:lnTo>
                  <a:lnTo>
                    <a:pt x="2909" y="2427"/>
                  </a:lnTo>
                  <a:lnTo>
                    <a:pt x="3498" y="2427"/>
                  </a:lnTo>
                  <a:cubicBezTo>
                    <a:pt x="3569" y="2481"/>
                    <a:pt x="3650" y="2534"/>
                    <a:pt x="3721" y="2588"/>
                  </a:cubicBezTo>
                  <a:lnTo>
                    <a:pt x="3418" y="2588"/>
                  </a:lnTo>
                  <a:lnTo>
                    <a:pt x="3123" y="2882"/>
                  </a:lnTo>
                  <a:cubicBezTo>
                    <a:pt x="3114" y="2873"/>
                    <a:pt x="3105" y="2873"/>
                    <a:pt x="3096" y="2873"/>
                  </a:cubicBezTo>
                  <a:cubicBezTo>
                    <a:pt x="3061" y="2873"/>
                    <a:pt x="3043" y="2891"/>
                    <a:pt x="3043" y="2927"/>
                  </a:cubicBezTo>
                  <a:cubicBezTo>
                    <a:pt x="3043" y="2954"/>
                    <a:pt x="3061" y="2980"/>
                    <a:pt x="3096" y="2980"/>
                  </a:cubicBezTo>
                  <a:cubicBezTo>
                    <a:pt x="3123" y="2980"/>
                    <a:pt x="3150" y="2954"/>
                    <a:pt x="3150" y="2927"/>
                  </a:cubicBezTo>
                  <a:cubicBezTo>
                    <a:pt x="3150" y="2909"/>
                    <a:pt x="3141" y="2900"/>
                    <a:pt x="3141" y="2891"/>
                  </a:cubicBezTo>
                  <a:lnTo>
                    <a:pt x="3427" y="2615"/>
                  </a:lnTo>
                  <a:lnTo>
                    <a:pt x="3748" y="2615"/>
                  </a:lnTo>
                  <a:cubicBezTo>
                    <a:pt x="3792" y="2641"/>
                    <a:pt x="3837" y="2677"/>
                    <a:pt x="3882" y="2713"/>
                  </a:cubicBezTo>
                  <a:lnTo>
                    <a:pt x="3623" y="2713"/>
                  </a:lnTo>
                  <a:lnTo>
                    <a:pt x="3302" y="3025"/>
                  </a:lnTo>
                  <a:cubicBezTo>
                    <a:pt x="3293" y="3025"/>
                    <a:pt x="3284" y="3016"/>
                    <a:pt x="3275" y="3016"/>
                  </a:cubicBezTo>
                  <a:cubicBezTo>
                    <a:pt x="3239" y="3016"/>
                    <a:pt x="3221" y="3043"/>
                    <a:pt x="3221" y="3070"/>
                  </a:cubicBezTo>
                  <a:cubicBezTo>
                    <a:pt x="3221" y="3105"/>
                    <a:pt x="3239" y="3123"/>
                    <a:pt x="3275" y="3123"/>
                  </a:cubicBezTo>
                  <a:cubicBezTo>
                    <a:pt x="3302" y="3123"/>
                    <a:pt x="3328" y="3105"/>
                    <a:pt x="3328" y="3070"/>
                  </a:cubicBezTo>
                  <a:cubicBezTo>
                    <a:pt x="3328" y="3061"/>
                    <a:pt x="3320" y="3052"/>
                    <a:pt x="3311" y="3043"/>
                  </a:cubicBezTo>
                  <a:lnTo>
                    <a:pt x="3632" y="2731"/>
                  </a:lnTo>
                  <a:lnTo>
                    <a:pt x="3899" y="2731"/>
                  </a:lnTo>
                  <a:cubicBezTo>
                    <a:pt x="3971" y="2784"/>
                    <a:pt x="4033" y="2838"/>
                    <a:pt x="4078" y="2891"/>
                  </a:cubicBezTo>
                  <a:lnTo>
                    <a:pt x="3801" y="2891"/>
                  </a:lnTo>
                  <a:lnTo>
                    <a:pt x="3498" y="3177"/>
                  </a:lnTo>
                  <a:cubicBezTo>
                    <a:pt x="3489" y="3177"/>
                    <a:pt x="3480" y="3168"/>
                    <a:pt x="3471" y="3168"/>
                  </a:cubicBezTo>
                  <a:cubicBezTo>
                    <a:pt x="3444" y="3168"/>
                    <a:pt x="3418" y="3195"/>
                    <a:pt x="3418" y="3221"/>
                  </a:cubicBezTo>
                  <a:cubicBezTo>
                    <a:pt x="3418" y="3248"/>
                    <a:pt x="3444" y="3275"/>
                    <a:pt x="3471" y="3275"/>
                  </a:cubicBezTo>
                  <a:cubicBezTo>
                    <a:pt x="3498" y="3275"/>
                    <a:pt x="3525" y="3248"/>
                    <a:pt x="3525" y="3221"/>
                  </a:cubicBezTo>
                  <a:cubicBezTo>
                    <a:pt x="3525" y="3212"/>
                    <a:pt x="3516" y="3195"/>
                    <a:pt x="3516" y="3186"/>
                  </a:cubicBezTo>
                  <a:lnTo>
                    <a:pt x="3810" y="2909"/>
                  </a:lnTo>
                  <a:lnTo>
                    <a:pt x="4096" y="2909"/>
                  </a:lnTo>
                  <a:cubicBezTo>
                    <a:pt x="4122" y="2927"/>
                    <a:pt x="4140" y="2945"/>
                    <a:pt x="4149" y="2972"/>
                  </a:cubicBezTo>
                  <a:cubicBezTo>
                    <a:pt x="4176" y="2998"/>
                    <a:pt x="4194" y="3025"/>
                    <a:pt x="4212" y="3052"/>
                  </a:cubicBezTo>
                  <a:lnTo>
                    <a:pt x="3623" y="3605"/>
                  </a:lnTo>
                  <a:lnTo>
                    <a:pt x="3623" y="4470"/>
                  </a:lnTo>
                  <a:lnTo>
                    <a:pt x="3382" y="4470"/>
                  </a:lnTo>
                  <a:lnTo>
                    <a:pt x="3382" y="3944"/>
                  </a:lnTo>
                  <a:lnTo>
                    <a:pt x="3373" y="3935"/>
                  </a:lnTo>
                  <a:lnTo>
                    <a:pt x="3061" y="3641"/>
                  </a:lnTo>
                  <a:lnTo>
                    <a:pt x="2204" y="3641"/>
                  </a:lnTo>
                  <a:lnTo>
                    <a:pt x="1401" y="2802"/>
                  </a:lnTo>
                  <a:lnTo>
                    <a:pt x="1401" y="2053"/>
                  </a:lnTo>
                  <a:lnTo>
                    <a:pt x="1393" y="2053"/>
                  </a:lnTo>
                  <a:cubicBezTo>
                    <a:pt x="1455" y="2035"/>
                    <a:pt x="1500" y="1972"/>
                    <a:pt x="1500" y="1901"/>
                  </a:cubicBezTo>
                  <a:lnTo>
                    <a:pt x="1500" y="1821"/>
                  </a:lnTo>
                  <a:close/>
                  <a:moveTo>
                    <a:pt x="4229" y="3070"/>
                  </a:moveTo>
                  <a:cubicBezTo>
                    <a:pt x="4292" y="3168"/>
                    <a:pt x="4354" y="3275"/>
                    <a:pt x="4417" y="3400"/>
                  </a:cubicBezTo>
                  <a:lnTo>
                    <a:pt x="3837" y="3926"/>
                  </a:lnTo>
                  <a:lnTo>
                    <a:pt x="3837" y="4470"/>
                  </a:lnTo>
                  <a:lnTo>
                    <a:pt x="3864" y="4470"/>
                  </a:lnTo>
                  <a:lnTo>
                    <a:pt x="3864" y="3935"/>
                  </a:lnTo>
                  <a:lnTo>
                    <a:pt x="4426" y="3418"/>
                  </a:lnTo>
                  <a:cubicBezTo>
                    <a:pt x="4461" y="3471"/>
                    <a:pt x="4488" y="3534"/>
                    <a:pt x="4515" y="3596"/>
                  </a:cubicBezTo>
                  <a:lnTo>
                    <a:pt x="4176" y="3899"/>
                  </a:lnTo>
                  <a:lnTo>
                    <a:pt x="4176" y="4113"/>
                  </a:lnTo>
                  <a:cubicBezTo>
                    <a:pt x="4149" y="4122"/>
                    <a:pt x="4131" y="4140"/>
                    <a:pt x="4131" y="4167"/>
                  </a:cubicBezTo>
                  <a:cubicBezTo>
                    <a:pt x="4131" y="4194"/>
                    <a:pt x="4149" y="4220"/>
                    <a:pt x="4185" y="4220"/>
                  </a:cubicBezTo>
                  <a:cubicBezTo>
                    <a:pt x="4212" y="4220"/>
                    <a:pt x="4238" y="4194"/>
                    <a:pt x="4238" y="4167"/>
                  </a:cubicBezTo>
                  <a:cubicBezTo>
                    <a:pt x="4238" y="4140"/>
                    <a:pt x="4221" y="4122"/>
                    <a:pt x="4194" y="4113"/>
                  </a:cubicBezTo>
                  <a:lnTo>
                    <a:pt x="4194" y="3908"/>
                  </a:lnTo>
                  <a:lnTo>
                    <a:pt x="4524" y="3605"/>
                  </a:lnTo>
                  <a:cubicBezTo>
                    <a:pt x="4676" y="3917"/>
                    <a:pt x="4800" y="4256"/>
                    <a:pt x="4872" y="4533"/>
                  </a:cubicBezTo>
                  <a:lnTo>
                    <a:pt x="4658" y="4533"/>
                  </a:lnTo>
                  <a:lnTo>
                    <a:pt x="4577" y="4658"/>
                  </a:lnTo>
                  <a:lnTo>
                    <a:pt x="4051" y="4658"/>
                  </a:lnTo>
                  <a:lnTo>
                    <a:pt x="4051" y="4675"/>
                  </a:lnTo>
                  <a:lnTo>
                    <a:pt x="4595" y="4675"/>
                  </a:lnTo>
                  <a:lnTo>
                    <a:pt x="4667" y="4551"/>
                  </a:lnTo>
                  <a:lnTo>
                    <a:pt x="4881" y="4551"/>
                  </a:lnTo>
                  <a:cubicBezTo>
                    <a:pt x="4899" y="4613"/>
                    <a:pt x="4916" y="4675"/>
                    <a:pt x="4925" y="4738"/>
                  </a:cubicBezTo>
                  <a:cubicBezTo>
                    <a:pt x="4925" y="4782"/>
                    <a:pt x="4934" y="4827"/>
                    <a:pt x="4934" y="4881"/>
                  </a:cubicBezTo>
                  <a:lnTo>
                    <a:pt x="4051" y="4881"/>
                  </a:lnTo>
                  <a:lnTo>
                    <a:pt x="4051" y="4693"/>
                  </a:lnTo>
                  <a:cubicBezTo>
                    <a:pt x="4051" y="4568"/>
                    <a:pt x="3953" y="4470"/>
                    <a:pt x="3837" y="4470"/>
                  </a:cubicBezTo>
                  <a:lnTo>
                    <a:pt x="3641" y="4470"/>
                  </a:lnTo>
                  <a:lnTo>
                    <a:pt x="3641" y="3614"/>
                  </a:lnTo>
                  <a:lnTo>
                    <a:pt x="4229" y="3070"/>
                  </a:lnTo>
                  <a:close/>
                  <a:moveTo>
                    <a:pt x="804" y="2053"/>
                  </a:moveTo>
                  <a:lnTo>
                    <a:pt x="804" y="2811"/>
                  </a:lnTo>
                  <a:lnTo>
                    <a:pt x="1660" y="3658"/>
                  </a:lnTo>
                  <a:lnTo>
                    <a:pt x="1660" y="4533"/>
                  </a:lnTo>
                  <a:lnTo>
                    <a:pt x="1303" y="4881"/>
                  </a:lnTo>
                  <a:lnTo>
                    <a:pt x="866" y="4881"/>
                  </a:lnTo>
                  <a:lnTo>
                    <a:pt x="866" y="4898"/>
                  </a:lnTo>
                  <a:lnTo>
                    <a:pt x="1312" y="4898"/>
                  </a:lnTo>
                  <a:lnTo>
                    <a:pt x="1321" y="4890"/>
                  </a:lnTo>
                  <a:lnTo>
                    <a:pt x="1678" y="4542"/>
                  </a:lnTo>
                  <a:lnTo>
                    <a:pt x="1678" y="3650"/>
                  </a:lnTo>
                  <a:lnTo>
                    <a:pt x="822" y="2802"/>
                  </a:lnTo>
                  <a:lnTo>
                    <a:pt x="822" y="2053"/>
                  </a:lnTo>
                  <a:close/>
                  <a:moveTo>
                    <a:pt x="4943" y="4898"/>
                  </a:moveTo>
                  <a:cubicBezTo>
                    <a:pt x="4943" y="4970"/>
                    <a:pt x="4952" y="5050"/>
                    <a:pt x="4952" y="5130"/>
                  </a:cubicBezTo>
                  <a:lnTo>
                    <a:pt x="4051" y="5130"/>
                  </a:lnTo>
                  <a:lnTo>
                    <a:pt x="4051" y="4898"/>
                  </a:lnTo>
                  <a:close/>
                  <a:moveTo>
                    <a:pt x="4952" y="5148"/>
                  </a:moveTo>
                  <a:cubicBezTo>
                    <a:pt x="4952" y="5255"/>
                    <a:pt x="4952" y="5371"/>
                    <a:pt x="4952" y="5478"/>
                  </a:cubicBezTo>
                  <a:lnTo>
                    <a:pt x="4720" y="5478"/>
                  </a:lnTo>
                  <a:lnTo>
                    <a:pt x="4613" y="5362"/>
                  </a:lnTo>
                  <a:lnTo>
                    <a:pt x="4051" y="5362"/>
                  </a:lnTo>
                  <a:lnTo>
                    <a:pt x="4051" y="5148"/>
                  </a:lnTo>
                  <a:close/>
                  <a:moveTo>
                    <a:pt x="4051" y="5371"/>
                  </a:moveTo>
                  <a:lnTo>
                    <a:pt x="4051" y="5380"/>
                  </a:lnTo>
                  <a:lnTo>
                    <a:pt x="4604" y="5380"/>
                  </a:lnTo>
                  <a:lnTo>
                    <a:pt x="4711" y="5496"/>
                  </a:lnTo>
                  <a:lnTo>
                    <a:pt x="4952" y="5496"/>
                  </a:lnTo>
                  <a:cubicBezTo>
                    <a:pt x="4952" y="5559"/>
                    <a:pt x="4943" y="5621"/>
                    <a:pt x="4943" y="5675"/>
                  </a:cubicBezTo>
                  <a:lnTo>
                    <a:pt x="4765" y="5675"/>
                  </a:lnTo>
                  <a:lnTo>
                    <a:pt x="4693" y="5612"/>
                  </a:lnTo>
                  <a:cubicBezTo>
                    <a:pt x="4693" y="5612"/>
                    <a:pt x="4702" y="5612"/>
                    <a:pt x="4702" y="5603"/>
                  </a:cubicBezTo>
                  <a:cubicBezTo>
                    <a:pt x="4711" y="5585"/>
                    <a:pt x="4702" y="5550"/>
                    <a:pt x="4676" y="5532"/>
                  </a:cubicBezTo>
                  <a:cubicBezTo>
                    <a:pt x="4669" y="5530"/>
                    <a:pt x="4662" y="5528"/>
                    <a:pt x="4654" y="5528"/>
                  </a:cubicBezTo>
                  <a:cubicBezTo>
                    <a:pt x="4633" y="5528"/>
                    <a:pt x="4611" y="5539"/>
                    <a:pt x="4604" y="5559"/>
                  </a:cubicBezTo>
                  <a:cubicBezTo>
                    <a:pt x="4586" y="5585"/>
                    <a:pt x="4604" y="5621"/>
                    <a:pt x="4631" y="5630"/>
                  </a:cubicBezTo>
                  <a:cubicBezTo>
                    <a:pt x="4638" y="5634"/>
                    <a:pt x="4646" y="5636"/>
                    <a:pt x="4653" y="5636"/>
                  </a:cubicBezTo>
                  <a:cubicBezTo>
                    <a:pt x="4664" y="5636"/>
                    <a:pt x="4674" y="5632"/>
                    <a:pt x="4684" y="5621"/>
                  </a:cubicBezTo>
                  <a:lnTo>
                    <a:pt x="4765" y="5692"/>
                  </a:lnTo>
                  <a:lnTo>
                    <a:pt x="4943" y="5692"/>
                  </a:lnTo>
                  <a:cubicBezTo>
                    <a:pt x="4943" y="5737"/>
                    <a:pt x="4934" y="5773"/>
                    <a:pt x="4934" y="5817"/>
                  </a:cubicBezTo>
                  <a:lnTo>
                    <a:pt x="4649" y="5817"/>
                  </a:lnTo>
                  <a:lnTo>
                    <a:pt x="4568" y="5728"/>
                  </a:lnTo>
                  <a:cubicBezTo>
                    <a:pt x="4568" y="5728"/>
                    <a:pt x="4568" y="5728"/>
                    <a:pt x="4577" y="5719"/>
                  </a:cubicBezTo>
                  <a:cubicBezTo>
                    <a:pt x="4586" y="5692"/>
                    <a:pt x="4577" y="5666"/>
                    <a:pt x="4551" y="5648"/>
                  </a:cubicBezTo>
                  <a:cubicBezTo>
                    <a:pt x="4544" y="5646"/>
                    <a:pt x="4537" y="5644"/>
                    <a:pt x="4529" y="5644"/>
                  </a:cubicBezTo>
                  <a:cubicBezTo>
                    <a:pt x="4508" y="5644"/>
                    <a:pt x="4486" y="5655"/>
                    <a:pt x="4479" y="5675"/>
                  </a:cubicBezTo>
                  <a:cubicBezTo>
                    <a:pt x="4461" y="5701"/>
                    <a:pt x="4479" y="5737"/>
                    <a:pt x="4497" y="5746"/>
                  </a:cubicBezTo>
                  <a:cubicBezTo>
                    <a:pt x="4510" y="5750"/>
                    <a:pt x="4522" y="5753"/>
                    <a:pt x="4532" y="5753"/>
                  </a:cubicBezTo>
                  <a:cubicBezTo>
                    <a:pt x="4542" y="5753"/>
                    <a:pt x="4551" y="5750"/>
                    <a:pt x="4560" y="5746"/>
                  </a:cubicBezTo>
                  <a:lnTo>
                    <a:pt x="4640" y="5835"/>
                  </a:lnTo>
                  <a:lnTo>
                    <a:pt x="4934" y="5835"/>
                  </a:lnTo>
                  <a:cubicBezTo>
                    <a:pt x="4925" y="5862"/>
                    <a:pt x="4925" y="5898"/>
                    <a:pt x="4916" y="5924"/>
                  </a:cubicBezTo>
                  <a:lnTo>
                    <a:pt x="4542" y="5924"/>
                  </a:lnTo>
                  <a:lnTo>
                    <a:pt x="4461" y="5853"/>
                  </a:lnTo>
                  <a:cubicBezTo>
                    <a:pt x="4479" y="5826"/>
                    <a:pt x="4461" y="5791"/>
                    <a:pt x="4435" y="5782"/>
                  </a:cubicBezTo>
                  <a:cubicBezTo>
                    <a:pt x="4427" y="5777"/>
                    <a:pt x="4420" y="5774"/>
                    <a:pt x="4412" y="5774"/>
                  </a:cubicBezTo>
                  <a:cubicBezTo>
                    <a:pt x="4394" y="5774"/>
                    <a:pt x="4376" y="5789"/>
                    <a:pt x="4363" y="5808"/>
                  </a:cubicBezTo>
                  <a:cubicBezTo>
                    <a:pt x="4354" y="5835"/>
                    <a:pt x="4363" y="5862"/>
                    <a:pt x="4390" y="5880"/>
                  </a:cubicBezTo>
                  <a:cubicBezTo>
                    <a:pt x="4395" y="5882"/>
                    <a:pt x="4401" y="5883"/>
                    <a:pt x="4408" y="5883"/>
                  </a:cubicBezTo>
                  <a:cubicBezTo>
                    <a:pt x="4423" y="5883"/>
                    <a:pt x="4440" y="5877"/>
                    <a:pt x="4452" y="5871"/>
                  </a:cubicBezTo>
                  <a:lnTo>
                    <a:pt x="4533" y="5942"/>
                  </a:lnTo>
                  <a:lnTo>
                    <a:pt x="4916" y="5942"/>
                  </a:lnTo>
                  <a:cubicBezTo>
                    <a:pt x="4916" y="5960"/>
                    <a:pt x="4907" y="5978"/>
                    <a:pt x="4907" y="6005"/>
                  </a:cubicBezTo>
                  <a:cubicBezTo>
                    <a:pt x="4899" y="6022"/>
                    <a:pt x="4899" y="6049"/>
                    <a:pt x="4890" y="6067"/>
                  </a:cubicBezTo>
                  <a:lnTo>
                    <a:pt x="4328" y="6067"/>
                  </a:lnTo>
                  <a:lnTo>
                    <a:pt x="4221" y="5969"/>
                  </a:lnTo>
                  <a:cubicBezTo>
                    <a:pt x="4229" y="5960"/>
                    <a:pt x="4229" y="5960"/>
                    <a:pt x="4229" y="5960"/>
                  </a:cubicBezTo>
                  <a:cubicBezTo>
                    <a:pt x="4247" y="5933"/>
                    <a:pt x="4229" y="5898"/>
                    <a:pt x="4203" y="5889"/>
                  </a:cubicBezTo>
                  <a:cubicBezTo>
                    <a:pt x="4193" y="5882"/>
                    <a:pt x="4184" y="5879"/>
                    <a:pt x="4175" y="5879"/>
                  </a:cubicBezTo>
                  <a:cubicBezTo>
                    <a:pt x="4158" y="5879"/>
                    <a:pt x="4143" y="5889"/>
                    <a:pt x="4131" y="5907"/>
                  </a:cubicBezTo>
                  <a:cubicBezTo>
                    <a:pt x="4122" y="5933"/>
                    <a:pt x="4131" y="5969"/>
                    <a:pt x="4158" y="5978"/>
                  </a:cubicBezTo>
                  <a:cubicBezTo>
                    <a:pt x="4167" y="5982"/>
                    <a:pt x="4176" y="5985"/>
                    <a:pt x="4185" y="5985"/>
                  </a:cubicBezTo>
                  <a:cubicBezTo>
                    <a:pt x="4194" y="5985"/>
                    <a:pt x="4203" y="5982"/>
                    <a:pt x="4212" y="5978"/>
                  </a:cubicBezTo>
                  <a:lnTo>
                    <a:pt x="4319" y="6085"/>
                  </a:lnTo>
                  <a:lnTo>
                    <a:pt x="4890" y="6085"/>
                  </a:lnTo>
                  <a:cubicBezTo>
                    <a:pt x="4881" y="6121"/>
                    <a:pt x="4863" y="6156"/>
                    <a:pt x="4854" y="6192"/>
                  </a:cubicBezTo>
                  <a:lnTo>
                    <a:pt x="4122" y="6192"/>
                  </a:lnTo>
                  <a:lnTo>
                    <a:pt x="3882" y="5924"/>
                  </a:lnTo>
                  <a:lnTo>
                    <a:pt x="3882" y="5576"/>
                  </a:lnTo>
                  <a:lnTo>
                    <a:pt x="3864" y="5576"/>
                  </a:lnTo>
                  <a:lnTo>
                    <a:pt x="3864" y="5933"/>
                  </a:lnTo>
                  <a:lnTo>
                    <a:pt x="4113" y="6210"/>
                  </a:lnTo>
                  <a:lnTo>
                    <a:pt x="4854" y="6210"/>
                  </a:lnTo>
                  <a:cubicBezTo>
                    <a:pt x="4827" y="6272"/>
                    <a:pt x="4809" y="6335"/>
                    <a:pt x="4783" y="6406"/>
                  </a:cubicBezTo>
                  <a:lnTo>
                    <a:pt x="4783" y="6397"/>
                  </a:lnTo>
                  <a:lnTo>
                    <a:pt x="4087" y="6397"/>
                  </a:lnTo>
                  <a:lnTo>
                    <a:pt x="3641" y="5960"/>
                  </a:lnTo>
                  <a:lnTo>
                    <a:pt x="3641" y="5576"/>
                  </a:lnTo>
                  <a:lnTo>
                    <a:pt x="3837" y="5576"/>
                  </a:lnTo>
                  <a:cubicBezTo>
                    <a:pt x="3953" y="5576"/>
                    <a:pt x="4042" y="5487"/>
                    <a:pt x="4051" y="5371"/>
                  </a:cubicBezTo>
                  <a:close/>
                  <a:moveTo>
                    <a:pt x="3623" y="5576"/>
                  </a:moveTo>
                  <a:lnTo>
                    <a:pt x="3623" y="5969"/>
                  </a:lnTo>
                  <a:lnTo>
                    <a:pt x="4078" y="6415"/>
                  </a:lnTo>
                  <a:lnTo>
                    <a:pt x="4774" y="6415"/>
                  </a:lnTo>
                  <a:cubicBezTo>
                    <a:pt x="4756" y="6486"/>
                    <a:pt x="4729" y="6558"/>
                    <a:pt x="4702" y="6620"/>
                  </a:cubicBezTo>
                  <a:lnTo>
                    <a:pt x="4060" y="6620"/>
                  </a:lnTo>
                  <a:lnTo>
                    <a:pt x="3400" y="5924"/>
                  </a:lnTo>
                  <a:lnTo>
                    <a:pt x="3400" y="5576"/>
                  </a:lnTo>
                  <a:close/>
                  <a:moveTo>
                    <a:pt x="3382" y="5576"/>
                  </a:moveTo>
                  <a:lnTo>
                    <a:pt x="3382" y="5933"/>
                  </a:lnTo>
                  <a:lnTo>
                    <a:pt x="4051" y="6638"/>
                  </a:lnTo>
                  <a:lnTo>
                    <a:pt x="4693" y="6638"/>
                  </a:lnTo>
                  <a:cubicBezTo>
                    <a:pt x="4667" y="6709"/>
                    <a:pt x="4640" y="6790"/>
                    <a:pt x="4613" y="6861"/>
                  </a:cubicBezTo>
                  <a:lnTo>
                    <a:pt x="4060" y="6861"/>
                  </a:lnTo>
                  <a:lnTo>
                    <a:pt x="3168" y="5951"/>
                  </a:lnTo>
                  <a:lnTo>
                    <a:pt x="3177" y="5576"/>
                  </a:lnTo>
                  <a:close/>
                  <a:moveTo>
                    <a:pt x="4533" y="8262"/>
                  </a:moveTo>
                  <a:cubicBezTo>
                    <a:pt x="4542" y="8297"/>
                    <a:pt x="4542" y="8342"/>
                    <a:pt x="4551" y="8378"/>
                  </a:cubicBezTo>
                  <a:lnTo>
                    <a:pt x="4238" y="8378"/>
                  </a:lnTo>
                  <a:lnTo>
                    <a:pt x="4051" y="8503"/>
                  </a:lnTo>
                  <a:lnTo>
                    <a:pt x="3659" y="8503"/>
                  </a:lnTo>
                  <a:lnTo>
                    <a:pt x="3659" y="8413"/>
                  </a:lnTo>
                  <a:cubicBezTo>
                    <a:pt x="3659" y="8404"/>
                    <a:pt x="3659" y="8404"/>
                    <a:pt x="3659" y="8395"/>
                  </a:cubicBezTo>
                  <a:lnTo>
                    <a:pt x="4060" y="8395"/>
                  </a:lnTo>
                  <a:lnTo>
                    <a:pt x="4247" y="8262"/>
                  </a:lnTo>
                  <a:close/>
                  <a:moveTo>
                    <a:pt x="4551" y="8395"/>
                  </a:moveTo>
                  <a:cubicBezTo>
                    <a:pt x="4560" y="8511"/>
                    <a:pt x="4560" y="8619"/>
                    <a:pt x="4560" y="8717"/>
                  </a:cubicBezTo>
                  <a:lnTo>
                    <a:pt x="4212" y="8717"/>
                  </a:lnTo>
                  <a:lnTo>
                    <a:pt x="4087" y="8592"/>
                  </a:lnTo>
                  <a:lnTo>
                    <a:pt x="3659" y="8592"/>
                  </a:lnTo>
                  <a:lnTo>
                    <a:pt x="3659" y="8520"/>
                  </a:lnTo>
                  <a:lnTo>
                    <a:pt x="4060" y="8520"/>
                  </a:lnTo>
                  <a:lnTo>
                    <a:pt x="4247" y="8395"/>
                  </a:lnTo>
                  <a:close/>
                  <a:moveTo>
                    <a:pt x="4078" y="8610"/>
                  </a:moveTo>
                  <a:lnTo>
                    <a:pt x="4203" y="8734"/>
                  </a:lnTo>
                  <a:lnTo>
                    <a:pt x="4560" y="8734"/>
                  </a:lnTo>
                  <a:cubicBezTo>
                    <a:pt x="4551" y="8761"/>
                    <a:pt x="4551" y="8797"/>
                    <a:pt x="4551" y="8824"/>
                  </a:cubicBezTo>
                  <a:lnTo>
                    <a:pt x="4212" y="8824"/>
                  </a:lnTo>
                  <a:lnTo>
                    <a:pt x="4060" y="8690"/>
                  </a:lnTo>
                  <a:lnTo>
                    <a:pt x="3659" y="8690"/>
                  </a:lnTo>
                  <a:lnTo>
                    <a:pt x="3659" y="8610"/>
                  </a:lnTo>
                  <a:close/>
                  <a:moveTo>
                    <a:pt x="322" y="8333"/>
                  </a:moveTo>
                  <a:lnTo>
                    <a:pt x="679" y="8699"/>
                  </a:lnTo>
                  <a:lnTo>
                    <a:pt x="679" y="9002"/>
                  </a:lnTo>
                  <a:lnTo>
                    <a:pt x="581" y="9002"/>
                  </a:lnTo>
                  <a:lnTo>
                    <a:pt x="581" y="8761"/>
                  </a:lnTo>
                  <a:lnTo>
                    <a:pt x="322" y="8529"/>
                  </a:lnTo>
                  <a:lnTo>
                    <a:pt x="37" y="8529"/>
                  </a:lnTo>
                  <a:lnTo>
                    <a:pt x="37" y="8333"/>
                  </a:lnTo>
                  <a:close/>
                  <a:moveTo>
                    <a:pt x="322" y="8181"/>
                  </a:moveTo>
                  <a:lnTo>
                    <a:pt x="857" y="8699"/>
                  </a:lnTo>
                  <a:lnTo>
                    <a:pt x="857" y="9002"/>
                  </a:lnTo>
                  <a:lnTo>
                    <a:pt x="697" y="9002"/>
                  </a:lnTo>
                  <a:lnTo>
                    <a:pt x="697" y="8699"/>
                  </a:lnTo>
                  <a:lnTo>
                    <a:pt x="331" y="8315"/>
                  </a:lnTo>
                  <a:lnTo>
                    <a:pt x="37" y="8315"/>
                  </a:lnTo>
                  <a:lnTo>
                    <a:pt x="37" y="8181"/>
                  </a:lnTo>
                  <a:close/>
                  <a:moveTo>
                    <a:pt x="706" y="1856"/>
                  </a:moveTo>
                  <a:lnTo>
                    <a:pt x="706" y="1901"/>
                  </a:lnTo>
                  <a:cubicBezTo>
                    <a:pt x="706" y="1972"/>
                    <a:pt x="750" y="2035"/>
                    <a:pt x="822" y="2053"/>
                  </a:cubicBezTo>
                  <a:cubicBezTo>
                    <a:pt x="831" y="2053"/>
                    <a:pt x="848" y="2062"/>
                    <a:pt x="857" y="2062"/>
                  </a:cubicBezTo>
                  <a:lnTo>
                    <a:pt x="964" y="2062"/>
                  </a:lnTo>
                  <a:lnTo>
                    <a:pt x="964" y="2802"/>
                  </a:lnTo>
                  <a:lnTo>
                    <a:pt x="1812" y="3658"/>
                  </a:lnTo>
                  <a:lnTo>
                    <a:pt x="1812" y="4747"/>
                  </a:lnTo>
                  <a:lnTo>
                    <a:pt x="1455" y="5077"/>
                  </a:lnTo>
                  <a:lnTo>
                    <a:pt x="866" y="5077"/>
                  </a:lnTo>
                  <a:lnTo>
                    <a:pt x="866" y="5095"/>
                  </a:lnTo>
                  <a:lnTo>
                    <a:pt x="1464" y="5095"/>
                  </a:lnTo>
                  <a:lnTo>
                    <a:pt x="1830" y="4756"/>
                  </a:lnTo>
                  <a:lnTo>
                    <a:pt x="1830" y="3650"/>
                  </a:lnTo>
                  <a:lnTo>
                    <a:pt x="982" y="2793"/>
                  </a:lnTo>
                  <a:lnTo>
                    <a:pt x="982" y="2062"/>
                  </a:lnTo>
                  <a:lnTo>
                    <a:pt x="1098" y="2062"/>
                  </a:lnTo>
                  <a:lnTo>
                    <a:pt x="1098" y="2811"/>
                  </a:lnTo>
                  <a:lnTo>
                    <a:pt x="1098" y="2820"/>
                  </a:lnTo>
                  <a:lnTo>
                    <a:pt x="1946" y="3658"/>
                  </a:lnTo>
                  <a:lnTo>
                    <a:pt x="1946" y="4916"/>
                  </a:lnTo>
                  <a:lnTo>
                    <a:pt x="1589" y="5282"/>
                  </a:lnTo>
                  <a:lnTo>
                    <a:pt x="866" y="5282"/>
                  </a:lnTo>
                  <a:lnTo>
                    <a:pt x="866" y="5300"/>
                  </a:lnTo>
                  <a:lnTo>
                    <a:pt x="1607" y="5300"/>
                  </a:lnTo>
                  <a:lnTo>
                    <a:pt x="1964" y="4925"/>
                  </a:lnTo>
                  <a:lnTo>
                    <a:pt x="1964" y="3650"/>
                  </a:lnTo>
                  <a:lnTo>
                    <a:pt x="1964" y="3641"/>
                  </a:lnTo>
                  <a:lnTo>
                    <a:pt x="1116" y="2802"/>
                  </a:lnTo>
                  <a:lnTo>
                    <a:pt x="1116" y="2062"/>
                  </a:lnTo>
                  <a:lnTo>
                    <a:pt x="1232" y="2062"/>
                  </a:lnTo>
                  <a:lnTo>
                    <a:pt x="1232" y="2811"/>
                  </a:lnTo>
                  <a:lnTo>
                    <a:pt x="2276" y="3864"/>
                  </a:lnTo>
                  <a:lnTo>
                    <a:pt x="3007" y="3864"/>
                  </a:lnTo>
                  <a:lnTo>
                    <a:pt x="3132" y="3980"/>
                  </a:lnTo>
                  <a:lnTo>
                    <a:pt x="3132" y="4470"/>
                  </a:lnTo>
                  <a:lnTo>
                    <a:pt x="3150" y="4470"/>
                  </a:lnTo>
                  <a:lnTo>
                    <a:pt x="3150" y="3971"/>
                  </a:lnTo>
                  <a:lnTo>
                    <a:pt x="3016" y="3846"/>
                  </a:lnTo>
                  <a:lnTo>
                    <a:pt x="2285" y="3846"/>
                  </a:lnTo>
                  <a:lnTo>
                    <a:pt x="1250" y="2802"/>
                  </a:lnTo>
                  <a:lnTo>
                    <a:pt x="1250" y="2062"/>
                  </a:lnTo>
                  <a:lnTo>
                    <a:pt x="1348" y="2062"/>
                  </a:lnTo>
                  <a:cubicBezTo>
                    <a:pt x="1357" y="2062"/>
                    <a:pt x="1375" y="2053"/>
                    <a:pt x="1384" y="2053"/>
                  </a:cubicBezTo>
                  <a:lnTo>
                    <a:pt x="1384" y="2811"/>
                  </a:lnTo>
                  <a:lnTo>
                    <a:pt x="2195" y="3658"/>
                  </a:lnTo>
                  <a:lnTo>
                    <a:pt x="3052" y="3658"/>
                  </a:lnTo>
                  <a:lnTo>
                    <a:pt x="3364" y="3953"/>
                  </a:lnTo>
                  <a:lnTo>
                    <a:pt x="3364" y="4470"/>
                  </a:lnTo>
                  <a:lnTo>
                    <a:pt x="3168" y="4470"/>
                  </a:lnTo>
                  <a:cubicBezTo>
                    <a:pt x="3043" y="4470"/>
                    <a:pt x="2945" y="4568"/>
                    <a:pt x="2945" y="4693"/>
                  </a:cubicBezTo>
                  <a:lnTo>
                    <a:pt x="2945" y="4684"/>
                  </a:lnTo>
                  <a:lnTo>
                    <a:pt x="2401" y="4684"/>
                  </a:lnTo>
                  <a:lnTo>
                    <a:pt x="1571" y="5523"/>
                  </a:lnTo>
                  <a:lnTo>
                    <a:pt x="866" y="5523"/>
                  </a:lnTo>
                  <a:lnTo>
                    <a:pt x="866" y="5541"/>
                  </a:lnTo>
                  <a:lnTo>
                    <a:pt x="1580" y="5541"/>
                  </a:lnTo>
                  <a:lnTo>
                    <a:pt x="1580" y="5532"/>
                  </a:lnTo>
                  <a:lnTo>
                    <a:pt x="2410" y="4702"/>
                  </a:lnTo>
                  <a:lnTo>
                    <a:pt x="2945" y="4702"/>
                  </a:lnTo>
                  <a:lnTo>
                    <a:pt x="2945" y="4979"/>
                  </a:lnTo>
                  <a:lnTo>
                    <a:pt x="2401" y="4979"/>
                  </a:lnTo>
                  <a:lnTo>
                    <a:pt x="2392" y="4988"/>
                  </a:lnTo>
                  <a:lnTo>
                    <a:pt x="1625" y="5755"/>
                  </a:lnTo>
                  <a:lnTo>
                    <a:pt x="866" y="5755"/>
                  </a:lnTo>
                  <a:lnTo>
                    <a:pt x="866" y="5773"/>
                  </a:lnTo>
                  <a:lnTo>
                    <a:pt x="1633" y="5773"/>
                  </a:lnTo>
                  <a:lnTo>
                    <a:pt x="2401" y="4997"/>
                  </a:lnTo>
                  <a:lnTo>
                    <a:pt x="2945" y="4997"/>
                  </a:lnTo>
                  <a:lnTo>
                    <a:pt x="2945" y="5220"/>
                  </a:lnTo>
                  <a:lnTo>
                    <a:pt x="2499" y="5220"/>
                  </a:lnTo>
                  <a:lnTo>
                    <a:pt x="2249" y="5452"/>
                  </a:lnTo>
                  <a:cubicBezTo>
                    <a:pt x="2240" y="5443"/>
                    <a:pt x="2231" y="5434"/>
                    <a:pt x="2222" y="5434"/>
                  </a:cubicBezTo>
                  <a:cubicBezTo>
                    <a:pt x="2187" y="5434"/>
                    <a:pt x="2169" y="5460"/>
                    <a:pt x="2169" y="5487"/>
                  </a:cubicBezTo>
                  <a:cubicBezTo>
                    <a:pt x="2169" y="5523"/>
                    <a:pt x="2187" y="5541"/>
                    <a:pt x="2222" y="5541"/>
                  </a:cubicBezTo>
                  <a:cubicBezTo>
                    <a:pt x="2249" y="5541"/>
                    <a:pt x="2276" y="5523"/>
                    <a:pt x="2276" y="5487"/>
                  </a:cubicBezTo>
                  <a:cubicBezTo>
                    <a:pt x="2276" y="5478"/>
                    <a:pt x="2267" y="5469"/>
                    <a:pt x="2267" y="5460"/>
                  </a:cubicBezTo>
                  <a:lnTo>
                    <a:pt x="2508" y="5237"/>
                  </a:lnTo>
                  <a:lnTo>
                    <a:pt x="2945" y="5237"/>
                  </a:lnTo>
                  <a:lnTo>
                    <a:pt x="2945" y="5362"/>
                  </a:lnTo>
                  <a:cubicBezTo>
                    <a:pt x="2945" y="5389"/>
                    <a:pt x="2954" y="5416"/>
                    <a:pt x="2963" y="5443"/>
                  </a:cubicBezTo>
                  <a:lnTo>
                    <a:pt x="2517" y="5443"/>
                  </a:lnTo>
                  <a:lnTo>
                    <a:pt x="2160" y="5782"/>
                  </a:lnTo>
                  <a:cubicBezTo>
                    <a:pt x="2151" y="5773"/>
                    <a:pt x="2142" y="5773"/>
                    <a:pt x="2133" y="5773"/>
                  </a:cubicBezTo>
                  <a:cubicBezTo>
                    <a:pt x="2097" y="5773"/>
                    <a:pt x="2079" y="5791"/>
                    <a:pt x="2079" y="5826"/>
                  </a:cubicBezTo>
                  <a:cubicBezTo>
                    <a:pt x="2079" y="5853"/>
                    <a:pt x="2097" y="5880"/>
                    <a:pt x="2133" y="5880"/>
                  </a:cubicBezTo>
                  <a:cubicBezTo>
                    <a:pt x="2160" y="5880"/>
                    <a:pt x="2187" y="5853"/>
                    <a:pt x="2187" y="5826"/>
                  </a:cubicBezTo>
                  <a:cubicBezTo>
                    <a:pt x="2187" y="5808"/>
                    <a:pt x="2178" y="5799"/>
                    <a:pt x="2169" y="5791"/>
                  </a:cubicBezTo>
                  <a:lnTo>
                    <a:pt x="2526" y="5460"/>
                  </a:lnTo>
                  <a:lnTo>
                    <a:pt x="2972" y="5460"/>
                  </a:lnTo>
                  <a:lnTo>
                    <a:pt x="2972" y="5452"/>
                  </a:lnTo>
                  <a:cubicBezTo>
                    <a:pt x="2998" y="5523"/>
                    <a:pt x="3079" y="5576"/>
                    <a:pt x="3168" y="5576"/>
                  </a:cubicBezTo>
                  <a:lnTo>
                    <a:pt x="3159" y="5576"/>
                  </a:lnTo>
                  <a:lnTo>
                    <a:pt x="3150" y="5951"/>
                  </a:lnTo>
                  <a:lnTo>
                    <a:pt x="3159" y="5960"/>
                  </a:lnTo>
                  <a:lnTo>
                    <a:pt x="4051" y="6879"/>
                  </a:lnTo>
                  <a:lnTo>
                    <a:pt x="4604" y="6879"/>
                  </a:lnTo>
                  <a:cubicBezTo>
                    <a:pt x="4586" y="6941"/>
                    <a:pt x="4560" y="6995"/>
                    <a:pt x="4542" y="7048"/>
                  </a:cubicBezTo>
                  <a:lnTo>
                    <a:pt x="3962" y="7048"/>
                  </a:lnTo>
                  <a:lnTo>
                    <a:pt x="3212" y="6281"/>
                  </a:lnTo>
                  <a:cubicBezTo>
                    <a:pt x="3221" y="6254"/>
                    <a:pt x="3212" y="6219"/>
                    <a:pt x="3186" y="6210"/>
                  </a:cubicBezTo>
                  <a:cubicBezTo>
                    <a:pt x="3176" y="6204"/>
                    <a:pt x="3166" y="6201"/>
                    <a:pt x="3155" y="6201"/>
                  </a:cubicBezTo>
                  <a:cubicBezTo>
                    <a:pt x="3137" y="6201"/>
                    <a:pt x="3120" y="6210"/>
                    <a:pt x="3114" y="6228"/>
                  </a:cubicBezTo>
                  <a:cubicBezTo>
                    <a:pt x="3096" y="6254"/>
                    <a:pt x="3114" y="6290"/>
                    <a:pt x="3141" y="6299"/>
                  </a:cubicBezTo>
                  <a:cubicBezTo>
                    <a:pt x="3148" y="6303"/>
                    <a:pt x="3156" y="6305"/>
                    <a:pt x="3163" y="6305"/>
                  </a:cubicBezTo>
                  <a:cubicBezTo>
                    <a:pt x="3174" y="6305"/>
                    <a:pt x="3184" y="6301"/>
                    <a:pt x="3195" y="6290"/>
                  </a:cubicBezTo>
                  <a:lnTo>
                    <a:pt x="3953" y="7075"/>
                  </a:lnTo>
                  <a:lnTo>
                    <a:pt x="4542" y="7075"/>
                  </a:lnTo>
                  <a:cubicBezTo>
                    <a:pt x="4524" y="7129"/>
                    <a:pt x="4506" y="7191"/>
                    <a:pt x="4497" y="7236"/>
                  </a:cubicBezTo>
                  <a:lnTo>
                    <a:pt x="3810" y="7236"/>
                  </a:lnTo>
                  <a:lnTo>
                    <a:pt x="2838" y="6281"/>
                  </a:lnTo>
                  <a:cubicBezTo>
                    <a:pt x="2847" y="6272"/>
                    <a:pt x="2847" y="6263"/>
                    <a:pt x="2847" y="6254"/>
                  </a:cubicBezTo>
                  <a:cubicBezTo>
                    <a:pt x="2847" y="6228"/>
                    <a:pt x="2820" y="6201"/>
                    <a:pt x="2793" y="6201"/>
                  </a:cubicBezTo>
                  <a:cubicBezTo>
                    <a:pt x="2766" y="6201"/>
                    <a:pt x="2740" y="6228"/>
                    <a:pt x="2740" y="6254"/>
                  </a:cubicBezTo>
                  <a:cubicBezTo>
                    <a:pt x="2740" y="6281"/>
                    <a:pt x="2766" y="6308"/>
                    <a:pt x="2793" y="6308"/>
                  </a:cubicBezTo>
                  <a:cubicBezTo>
                    <a:pt x="2811" y="6308"/>
                    <a:pt x="2820" y="6299"/>
                    <a:pt x="2829" y="6290"/>
                  </a:cubicBezTo>
                  <a:lnTo>
                    <a:pt x="3801" y="7254"/>
                  </a:lnTo>
                  <a:lnTo>
                    <a:pt x="4488" y="7254"/>
                  </a:lnTo>
                  <a:cubicBezTo>
                    <a:pt x="4488" y="7271"/>
                    <a:pt x="4488" y="7280"/>
                    <a:pt x="4479" y="7289"/>
                  </a:cubicBezTo>
                  <a:cubicBezTo>
                    <a:pt x="4470" y="7334"/>
                    <a:pt x="4470" y="7396"/>
                    <a:pt x="4470" y="7450"/>
                  </a:cubicBezTo>
                  <a:lnTo>
                    <a:pt x="3685" y="7450"/>
                  </a:lnTo>
                  <a:lnTo>
                    <a:pt x="2508" y="6281"/>
                  </a:lnTo>
                  <a:cubicBezTo>
                    <a:pt x="2508" y="6272"/>
                    <a:pt x="2517" y="6263"/>
                    <a:pt x="2517" y="6254"/>
                  </a:cubicBezTo>
                  <a:cubicBezTo>
                    <a:pt x="2517" y="6228"/>
                    <a:pt x="2490" y="6201"/>
                    <a:pt x="2463" y="6201"/>
                  </a:cubicBezTo>
                  <a:cubicBezTo>
                    <a:pt x="2427" y="6201"/>
                    <a:pt x="2410" y="6228"/>
                    <a:pt x="2410" y="6254"/>
                  </a:cubicBezTo>
                  <a:cubicBezTo>
                    <a:pt x="2410" y="6281"/>
                    <a:pt x="2427" y="6308"/>
                    <a:pt x="2463" y="6308"/>
                  </a:cubicBezTo>
                  <a:cubicBezTo>
                    <a:pt x="2472" y="6308"/>
                    <a:pt x="2490" y="6299"/>
                    <a:pt x="2499" y="6290"/>
                  </a:cubicBezTo>
                  <a:lnTo>
                    <a:pt x="3676" y="7468"/>
                  </a:lnTo>
                  <a:lnTo>
                    <a:pt x="4470" y="7468"/>
                  </a:lnTo>
                  <a:cubicBezTo>
                    <a:pt x="4470" y="7503"/>
                    <a:pt x="4470" y="7539"/>
                    <a:pt x="4470" y="7575"/>
                  </a:cubicBezTo>
                  <a:lnTo>
                    <a:pt x="3899" y="7575"/>
                  </a:lnTo>
                  <a:cubicBezTo>
                    <a:pt x="3899" y="7566"/>
                    <a:pt x="3890" y="7548"/>
                    <a:pt x="3873" y="7539"/>
                  </a:cubicBezTo>
                  <a:cubicBezTo>
                    <a:pt x="3865" y="7534"/>
                    <a:pt x="3857" y="7532"/>
                    <a:pt x="3849" y="7532"/>
                  </a:cubicBezTo>
                  <a:cubicBezTo>
                    <a:pt x="3828" y="7532"/>
                    <a:pt x="3808" y="7547"/>
                    <a:pt x="3801" y="7566"/>
                  </a:cubicBezTo>
                  <a:cubicBezTo>
                    <a:pt x="3783" y="7593"/>
                    <a:pt x="3801" y="7619"/>
                    <a:pt x="3828" y="7637"/>
                  </a:cubicBezTo>
                  <a:cubicBezTo>
                    <a:pt x="3835" y="7639"/>
                    <a:pt x="3841" y="7641"/>
                    <a:pt x="3848" y="7641"/>
                  </a:cubicBezTo>
                  <a:cubicBezTo>
                    <a:pt x="3868" y="7641"/>
                    <a:pt x="3886" y="7631"/>
                    <a:pt x="3899" y="7610"/>
                  </a:cubicBezTo>
                  <a:cubicBezTo>
                    <a:pt x="3899" y="7602"/>
                    <a:pt x="3899" y="7602"/>
                    <a:pt x="3899" y="7593"/>
                  </a:cubicBezTo>
                  <a:lnTo>
                    <a:pt x="4470" y="7593"/>
                  </a:lnTo>
                  <a:cubicBezTo>
                    <a:pt x="4470" y="7646"/>
                    <a:pt x="4479" y="7700"/>
                    <a:pt x="4479" y="7753"/>
                  </a:cubicBezTo>
                  <a:lnTo>
                    <a:pt x="4042" y="7753"/>
                  </a:lnTo>
                  <a:cubicBezTo>
                    <a:pt x="4042" y="7735"/>
                    <a:pt x="4033" y="7717"/>
                    <a:pt x="4015" y="7709"/>
                  </a:cubicBezTo>
                  <a:cubicBezTo>
                    <a:pt x="4009" y="7706"/>
                    <a:pt x="4002" y="7705"/>
                    <a:pt x="3995" y="7705"/>
                  </a:cubicBezTo>
                  <a:cubicBezTo>
                    <a:pt x="3976" y="7705"/>
                    <a:pt x="3957" y="7715"/>
                    <a:pt x="3944" y="7735"/>
                  </a:cubicBezTo>
                  <a:cubicBezTo>
                    <a:pt x="3935" y="7762"/>
                    <a:pt x="3944" y="7789"/>
                    <a:pt x="3971" y="7807"/>
                  </a:cubicBezTo>
                  <a:cubicBezTo>
                    <a:pt x="3977" y="7809"/>
                    <a:pt x="3984" y="7810"/>
                    <a:pt x="3991" y="7810"/>
                  </a:cubicBezTo>
                  <a:cubicBezTo>
                    <a:pt x="4010" y="7810"/>
                    <a:pt x="4029" y="7800"/>
                    <a:pt x="4042" y="7780"/>
                  </a:cubicBezTo>
                  <a:cubicBezTo>
                    <a:pt x="4042" y="7780"/>
                    <a:pt x="4042" y="7771"/>
                    <a:pt x="4042" y="7771"/>
                  </a:cubicBezTo>
                  <a:lnTo>
                    <a:pt x="4488" y="7771"/>
                  </a:lnTo>
                  <a:cubicBezTo>
                    <a:pt x="4488" y="7816"/>
                    <a:pt x="4497" y="7869"/>
                    <a:pt x="4497" y="7923"/>
                  </a:cubicBezTo>
                  <a:lnTo>
                    <a:pt x="4176" y="7923"/>
                  </a:lnTo>
                  <a:cubicBezTo>
                    <a:pt x="4176" y="7914"/>
                    <a:pt x="4167" y="7896"/>
                    <a:pt x="4149" y="7887"/>
                  </a:cubicBezTo>
                  <a:cubicBezTo>
                    <a:pt x="4142" y="7885"/>
                    <a:pt x="4135" y="7884"/>
                    <a:pt x="4128" y="7884"/>
                  </a:cubicBezTo>
                  <a:cubicBezTo>
                    <a:pt x="4106" y="7884"/>
                    <a:pt x="4084" y="7894"/>
                    <a:pt x="4078" y="7914"/>
                  </a:cubicBezTo>
                  <a:cubicBezTo>
                    <a:pt x="4060" y="7941"/>
                    <a:pt x="4078" y="7967"/>
                    <a:pt x="4105" y="7985"/>
                  </a:cubicBezTo>
                  <a:cubicBezTo>
                    <a:pt x="4109" y="7987"/>
                    <a:pt x="4115" y="7988"/>
                    <a:pt x="4121" y="7988"/>
                  </a:cubicBezTo>
                  <a:cubicBezTo>
                    <a:pt x="4139" y="7988"/>
                    <a:pt x="4163" y="7978"/>
                    <a:pt x="4176" y="7958"/>
                  </a:cubicBezTo>
                  <a:cubicBezTo>
                    <a:pt x="4176" y="7958"/>
                    <a:pt x="4176" y="7949"/>
                    <a:pt x="4176" y="7941"/>
                  </a:cubicBezTo>
                  <a:lnTo>
                    <a:pt x="4506" y="7941"/>
                  </a:lnTo>
                  <a:cubicBezTo>
                    <a:pt x="4506" y="7976"/>
                    <a:pt x="4506" y="8003"/>
                    <a:pt x="4515" y="8039"/>
                  </a:cubicBezTo>
                  <a:cubicBezTo>
                    <a:pt x="4515" y="8056"/>
                    <a:pt x="4515" y="8083"/>
                    <a:pt x="4515" y="8101"/>
                  </a:cubicBezTo>
                  <a:lnTo>
                    <a:pt x="4328" y="8101"/>
                  </a:lnTo>
                  <a:cubicBezTo>
                    <a:pt x="4328" y="8083"/>
                    <a:pt x="4310" y="8074"/>
                    <a:pt x="4301" y="8065"/>
                  </a:cubicBezTo>
                  <a:cubicBezTo>
                    <a:pt x="4291" y="8059"/>
                    <a:pt x="4281" y="8056"/>
                    <a:pt x="4271" y="8056"/>
                  </a:cubicBezTo>
                  <a:cubicBezTo>
                    <a:pt x="4252" y="8056"/>
                    <a:pt x="4235" y="8066"/>
                    <a:pt x="4229" y="8083"/>
                  </a:cubicBezTo>
                  <a:cubicBezTo>
                    <a:pt x="4212" y="8110"/>
                    <a:pt x="4221" y="8146"/>
                    <a:pt x="4247" y="8155"/>
                  </a:cubicBezTo>
                  <a:cubicBezTo>
                    <a:pt x="4257" y="8161"/>
                    <a:pt x="4267" y="8164"/>
                    <a:pt x="4278" y="8164"/>
                  </a:cubicBezTo>
                  <a:cubicBezTo>
                    <a:pt x="4296" y="8164"/>
                    <a:pt x="4313" y="8154"/>
                    <a:pt x="4319" y="8137"/>
                  </a:cubicBezTo>
                  <a:cubicBezTo>
                    <a:pt x="4328" y="8128"/>
                    <a:pt x="4328" y="8128"/>
                    <a:pt x="4328" y="8119"/>
                  </a:cubicBezTo>
                  <a:lnTo>
                    <a:pt x="4524" y="8119"/>
                  </a:lnTo>
                  <a:cubicBezTo>
                    <a:pt x="4524" y="8164"/>
                    <a:pt x="4533" y="8199"/>
                    <a:pt x="4533" y="8244"/>
                  </a:cubicBezTo>
                  <a:lnTo>
                    <a:pt x="4247" y="8244"/>
                  </a:lnTo>
                  <a:lnTo>
                    <a:pt x="4051" y="8378"/>
                  </a:lnTo>
                  <a:lnTo>
                    <a:pt x="3659" y="8378"/>
                  </a:lnTo>
                  <a:lnTo>
                    <a:pt x="3659" y="8387"/>
                  </a:lnTo>
                  <a:cubicBezTo>
                    <a:pt x="3650" y="8342"/>
                    <a:pt x="3605" y="8315"/>
                    <a:pt x="3560" y="8315"/>
                  </a:cubicBezTo>
                  <a:lnTo>
                    <a:pt x="3534" y="8315"/>
                  </a:lnTo>
                  <a:lnTo>
                    <a:pt x="3534" y="7753"/>
                  </a:lnTo>
                  <a:lnTo>
                    <a:pt x="1803" y="6014"/>
                  </a:lnTo>
                  <a:lnTo>
                    <a:pt x="866" y="6014"/>
                  </a:lnTo>
                  <a:lnTo>
                    <a:pt x="866" y="6031"/>
                  </a:lnTo>
                  <a:lnTo>
                    <a:pt x="1794" y="6031"/>
                  </a:lnTo>
                  <a:lnTo>
                    <a:pt x="3516" y="7762"/>
                  </a:lnTo>
                  <a:lnTo>
                    <a:pt x="3516" y="8315"/>
                  </a:lnTo>
                  <a:lnTo>
                    <a:pt x="3257" y="8315"/>
                  </a:lnTo>
                  <a:cubicBezTo>
                    <a:pt x="3212" y="8315"/>
                    <a:pt x="3177" y="8342"/>
                    <a:pt x="3168" y="8387"/>
                  </a:cubicBezTo>
                  <a:lnTo>
                    <a:pt x="3168" y="8378"/>
                  </a:lnTo>
                  <a:lnTo>
                    <a:pt x="2517" y="8378"/>
                  </a:lnTo>
                  <a:lnTo>
                    <a:pt x="2276" y="8627"/>
                  </a:lnTo>
                  <a:lnTo>
                    <a:pt x="2276" y="9145"/>
                  </a:lnTo>
                  <a:lnTo>
                    <a:pt x="1910" y="9493"/>
                  </a:lnTo>
                  <a:lnTo>
                    <a:pt x="1268" y="9493"/>
                  </a:lnTo>
                  <a:lnTo>
                    <a:pt x="1268" y="9404"/>
                  </a:lnTo>
                  <a:lnTo>
                    <a:pt x="1794" y="9404"/>
                  </a:lnTo>
                  <a:lnTo>
                    <a:pt x="2133" y="9038"/>
                  </a:lnTo>
                  <a:lnTo>
                    <a:pt x="2133" y="7396"/>
                  </a:lnTo>
                  <a:lnTo>
                    <a:pt x="1241" y="6513"/>
                  </a:lnTo>
                  <a:lnTo>
                    <a:pt x="866" y="6513"/>
                  </a:lnTo>
                  <a:lnTo>
                    <a:pt x="866" y="6531"/>
                  </a:lnTo>
                  <a:lnTo>
                    <a:pt x="1232" y="6531"/>
                  </a:lnTo>
                  <a:lnTo>
                    <a:pt x="2115" y="7405"/>
                  </a:lnTo>
                  <a:lnTo>
                    <a:pt x="2115" y="9029"/>
                  </a:lnTo>
                  <a:lnTo>
                    <a:pt x="1785" y="9386"/>
                  </a:lnTo>
                  <a:lnTo>
                    <a:pt x="1268" y="9386"/>
                  </a:lnTo>
                  <a:lnTo>
                    <a:pt x="1268" y="9198"/>
                  </a:lnTo>
                  <a:lnTo>
                    <a:pt x="1669" y="9198"/>
                  </a:lnTo>
                  <a:lnTo>
                    <a:pt x="1892" y="8975"/>
                  </a:lnTo>
                  <a:lnTo>
                    <a:pt x="1892" y="7396"/>
                  </a:lnTo>
                  <a:lnTo>
                    <a:pt x="1883" y="7396"/>
                  </a:lnTo>
                  <a:lnTo>
                    <a:pt x="1241" y="6763"/>
                  </a:lnTo>
                  <a:lnTo>
                    <a:pt x="839" y="6763"/>
                  </a:lnTo>
                  <a:lnTo>
                    <a:pt x="839" y="6781"/>
                  </a:lnTo>
                  <a:lnTo>
                    <a:pt x="1232" y="6781"/>
                  </a:lnTo>
                  <a:lnTo>
                    <a:pt x="1874" y="7405"/>
                  </a:lnTo>
                  <a:lnTo>
                    <a:pt x="1874" y="8975"/>
                  </a:lnTo>
                  <a:lnTo>
                    <a:pt x="1660" y="9181"/>
                  </a:lnTo>
                  <a:lnTo>
                    <a:pt x="1268" y="9181"/>
                  </a:lnTo>
                  <a:lnTo>
                    <a:pt x="1268" y="9154"/>
                  </a:lnTo>
                  <a:cubicBezTo>
                    <a:pt x="1268" y="9082"/>
                    <a:pt x="1223" y="9029"/>
                    <a:pt x="1170" y="9011"/>
                  </a:cubicBezTo>
                  <a:lnTo>
                    <a:pt x="1170" y="8128"/>
                  </a:lnTo>
                  <a:lnTo>
                    <a:pt x="1170" y="8119"/>
                  </a:lnTo>
                  <a:lnTo>
                    <a:pt x="420" y="7396"/>
                  </a:lnTo>
                  <a:lnTo>
                    <a:pt x="420" y="7173"/>
                  </a:lnTo>
                  <a:cubicBezTo>
                    <a:pt x="438" y="7173"/>
                    <a:pt x="456" y="7164"/>
                    <a:pt x="465" y="7147"/>
                  </a:cubicBezTo>
                  <a:cubicBezTo>
                    <a:pt x="474" y="7120"/>
                    <a:pt x="465" y="7084"/>
                    <a:pt x="438" y="7075"/>
                  </a:cubicBezTo>
                  <a:cubicBezTo>
                    <a:pt x="429" y="7069"/>
                    <a:pt x="419" y="7066"/>
                    <a:pt x="410" y="7066"/>
                  </a:cubicBezTo>
                  <a:cubicBezTo>
                    <a:pt x="393" y="7066"/>
                    <a:pt x="378" y="7076"/>
                    <a:pt x="367" y="7093"/>
                  </a:cubicBezTo>
                  <a:cubicBezTo>
                    <a:pt x="358" y="7120"/>
                    <a:pt x="367" y="7155"/>
                    <a:pt x="393" y="7164"/>
                  </a:cubicBezTo>
                  <a:cubicBezTo>
                    <a:pt x="393" y="7173"/>
                    <a:pt x="402" y="7173"/>
                    <a:pt x="402" y="7173"/>
                  </a:cubicBezTo>
                  <a:lnTo>
                    <a:pt x="402" y="7396"/>
                  </a:lnTo>
                  <a:lnTo>
                    <a:pt x="411" y="7405"/>
                  </a:lnTo>
                  <a:lnTo>
                    <a:pt x="1152" y="8137"/>
                  </a:lnTo>
                  <a:lnTo>
                    <a:pt x="1152" y="9002"/>
                  </a:lnTo>
                  <a:lnTo>
                    <a:pt x="1027" y="9002"/>
                  </a:lnTo>
                  <a:lnTo>
                    <a:pt x="1027" y="8190"/>
                  </a:lnTo>
                  <a:lnTo>
                    <a:pt x="251" y="7432"/>
                  </a:lnTo>
                  <a:lnTo>
                    <a:pt x="251" y="7120"/>
                  </a:lnTo>
                  <a:cubicBezTo>
                    <a:pt x="260" y="7120"/>
                    <a:pt x="277" y="7111"/>
                    <a:pt x="286" y="7093"/>
                  </a:cubicBezTo>
                  <a:cubicBezTo>
                    <a:pt x="304" y="7066"/>
                    <a:pt x="286" y="7039"/>
                    <a:pt x="260" y="7022"/>
                  </a:cubicBezTo>
                  <a:cubicBezTo>
                    <a:pt x="253" y="7019"/>
                    <a:pt x="246" y="7018"/>
                    <a:pt x="240" y="7018"/>
                  </a:cubicBezTo>
                  <a:cubicBezTo>
                    <a:pt x="220" y="7018"/>
                    <a:pt x="202" y="7028"/>
                    <a:pt x="188" y="7048"/>
                  </a:cubicBezTo>
                  <a:cubicBezTo>
                    <a:pt x="179" y="7075"/>
                    <a:pt x="188" y="7102"/>
                    <a:pt x="215" y="7120"/>
                  </a:cubicBezTo>
                  <a:lnTo>
                    <a:pt x="233" y="7120"/>
                  </a:lnTo>
                  <a:lnTo>
                    <a:pt x="233" y="7441"/>
                  </a:lnTo>
                  <a:lnTo>
                    <a:pt x="1009" y="8199"/>
                  </a:lnTo>
                  <a:lnTo>
                    <a:pt x="1009" y="9002"/>
                  </a:lnTo>
                  <a:lnTo>
                    <a:pt x="875" y="9002"/>
                  </a:lnTo>
                  <a:lnTo>
                    <a:pt x="875" y="8699"/>
                  </a:lnTo>
                  <a:lnTo>
                    <a:pt x="875" y="8690"/>
                  </a:lnTo>
                  <a:lnTo>
                    <a:pt x="331" y="8164"/>
                  </a:lnTo>
                  <a:lnTo>
                    <a:pt x="37" y="8164"/>
                  </a:lnTo>
                  <a:lnTo>
                    <a:pt x="37" y="4372"/>
                  </a:lnTo>
                  <a:lnTo>
                    <a:pt x="804" y="4372"/>
                  </a:lnTo>
                  <a:lnTo>
                    <a:pt x="1205" y="3953"/>
                  </a:lnTo>
                  <a:cubicBezTo>
                    <a:pt x="1214" y="3962"/>
                    <a:pt x="1223" y="3971"/>
                    <a:pt x="1241" y="3971"/>
                  </a:cubicBezTo>
                  <a:cubicBezTo>
                    <a:pt x="1268" y="3971"/>
                    <a:pt x="1294" y="3944"/>
                    <a:pt x="1294" y="3917"/>
                  </a:cubicBezTo>
                  <a:cubicBezTo>
                    <a:pt x="1294" y="3881"/>
                    <a:pt x="1268" y="3864"/>
                    <a:pt x="1241" y="3864"/>
                  </a:cubicBezTo>
                  <a:cubicBezTo>
                    <a:pt x="1205" y="3864"/>
                    <a:pt x="1187" y="3881"/>
                    <a:pt x="1187" y="3917"/>
                  </a:cubicBezTo>
                  <a:cubicBezTo>
                    <a:pt x="1187" y="3926"/>
                    <a:pt x="1187" y="3935"/>
                    <a:pt x="1196" y="3944"/>
                  </a:cubicBezTo>
                  <a:lnTo>
                    <a:pt x="795" y="4354"/>
                  </a:lnTo>
                  <a:lnTo>
                    <a:pt x="37" y="4354"/>
                  </a:lnTo>
                  <a:lnTo>
                    <a:pt x="37" y="4256"/>
                  </a:lnTo>
                  <a:lnTo>
                    <a:pt x="715" y="4256"/>
                  </a:lnTo>
                  <a:lnTo>
                    <a:pt x="1000" y="3962"/>
                  </a:lnTo>
                  <a:cubicBezTo>
                    <a:pt x="1009" y="3962"/>
                    <a:pt x="1018" y="3971"/>
                    <a:pt x="1027" y="3971"/>
                  </a:cubicBezTo>
                  <a:cubicBezTo>
                    <a:pt x="1054" y="3971"/>
                    <a:pt x="1080" y="3944"/>
                    <a:pt x="1080" y="3917"/>
                  </a:cubicBezTo>
                  <a:cubicBezTo>
                    <a:pt x="1080" y="3881"/>
                    <a:pt x="1054" y="3864"/>
                    <a:pt x="1027" y="3864"/>
                  </a:cubicBezTo>
                  <a:cubicBezTo>
                    <a:pt x="991" y="3864"/>
                    <a:pt x="973" y="3881"/>
                    <a:pt x="973" y="3917"/>
                  </a:cubicBezTo>
                  <a:cubicBezTo>
                    <a:pt x="973" y="3926"/>
                    <a:pt x="973" y="3944"/>
                    <a:pt x="982" y="3953"/>
                  </a:cubicBezTo>
                  <a:lnTo>
                    <a:pt x="706" y="4238"/>
                  </a:lnTo>
                  <a:lnTo>
                    <a:pt x="37" y="4238"/>
                  </a:lnTo>
                  <a:lnTo>
                    <a:pt x="37" y="4122"/>
                  </a:lnTo>
                  <a:lnTo>
                    <a:pt x="616" y="4122"/>
                  </a:lnTo>
                  <a:lnTo>
                    <a:pt x="768" y="3962"/>
                  </a:lnTo>
                  <a:cubicBezTo>
                    <a:pt x="777" y="3962"/>
                    <a:pt x="786" y="3971"/>
                    <a:pt x="804" y="3971"/>
                  </a:cubicBezTo>
                  <a:cubicBezTo>
                    <a:pt x="831" y="3971"/>
                    <a:pt x="857" y="3944"/>
                    <a:pt x="857" y="3917"/>
                  </a:cubicBezTo>
                  <a:cubicBezTo>
                    <a:pt x="857" y="3881"/>
                    <a:pt x="831" y="3864"/>
                    <a:pt x="804" y="3864"/>
                  </a:cubicBezTo>
                  <a:cubicBezTo>
                    <a:pt x="768" y="3864"/>
                    <a:pt x="750" y="3881"/>
                    <a:pt x="750" y="3917"/>
                  </a:cubicBezTo>
                  <a:cubicBezTo>
                    <a:pt x="750" y="3926"/>
                    <a:pt x="750" y="3935"/>
                    <a:pt x="759" y="3944"/>
                  </a:cubicBezTo>
                  <a:lnTo>
                    <a:pt x="608" y="4104"/>
                  </a:lnTo>
                  <a:lnTo>
                    <a:pt x="37" y="4104"/>
                  </a:lnTo>
                  <a:lnTo>
                    <a:pt x="37" y="3453"/>
                  </a:lnTo>
                  <a:lnTo>
                    <a:pt x="313" y="3453"/>
                  </a:lnTo>
                  <a:lnTo>
                    <a:pt x="465" y="3578"/>
                  </a:lnTo>
                  <a:cubicBezTo>
                    <a:pt x="456" y="3587"/>
                    <a:pt x="447" y="3605"/>
                    <a:pt x="447" y="3614"/>
                  </a:cubicBezTo>
                  <a:cubicBezTo>
                    <a:pt x="447" y="3650"/>
                    <a:pt x="474" y="3667"/>
                    <a:pt x="500" y="3667"/>
                  </a:cubicBezTo>
                  <a:cubicBezTo>
                    <a:pt x="536" y="3667"/>
                    <a:pt x="554" y="3650"/>
                    <a:pt x="554" y="3614"/>
                  </a:cubicBezTo>
                  <a:cubicBezTo>
                    <a:pt x="554" y="3587"/>
                    <a:pt x="536" y="3560"/>
                    <a:pt x="500" y="3560"/>
                  </a:cubicBezTo>
                  <a:cubicBezTo>
                    <a:pt x="492" y="3560"/>
                    <a:pt x="483" y="3569"/>
                    <a:pt x="483" y="3569"/>
                  </a:cubicBezTo>
                  <a:lnTo>
                    <a:pt x="322" y="3435"/>
                  </a:lnTo>
                  <a:lnTo>
                    <a:pt x="37" y="3435"/>
                  </a:lnTo>
                  <a:lnTo>
                    <a:pt x="37" y="3355"/>
                  </a:lnTo>
                  <a:lnTo>
                    <a:pt x="447" y="3355"/>
                  </a:lnTo>
                  <a:lnTo>
                    <a:pt x="706" y="3587"/>
                  </a:lnTo>
                  <a:cubicBezTo>
                    <a:pt x="697" y="3596"/>
                    <a:pt x="697" y="3605"/>
                    <a:pt x="697" y="3614"/>
                  </a:cubicBezTo>
                  <a:cubicBezTo>
                    <a:pt x="697" y="3650"/>
                    <a:pt x="715" y="3667"/>
                    <a:pt x="750" y="3667"/>
                  </a:cubicBezTo>
                  <a:cubicBezTo>
                    <a:pt x="777" y="3667"/>
                    <a:pt x="804" y="3650"/>
                    <a:pt x="804" y="3614"/>
                  </a:cubicBezTo>
                  <a:cubicBezTo>
                    <a:pt x="804" y="3587"/>
                    <a:pt x="777" y="3560"/>
                    <a:pt x="750" y="3560"/>
                  </a:cubicBezTo>
                  <a:cubicBezTo>
                    <a:pt x="732" y="3560"/>
                    <a:pt x="723" y="3569"/>
                    <a:pt x="715" y="3569"/>
                  </a:cubicBezTo>
                  <a:lnTo>
                    <a:pt x="456" y="3337"/>
                  </a:lnTo>
                  <a:lnTo>
                    <a:pt x="37" y="3337"/>
                  </a:lnTo>
                  <a:lnTo>
                    <a:pt x="37" y="3186"/>
                  </a:lnTo>
                  <a:lnTo>
                    <a:pt x="518" y="3186"/>
                  </a:lnTo>
                  <a:lnTo>
                    <a:pt x="947" y="3587"/>
                  </a:lnTo>
                  <a:cubicBezTo>
                    <a:pt x="938" y="3596"/>
                    <a:pt x="938" y="3605"/>
                    <a:pt x="938" y="3614"/>
                  </a:cubicBezTo>
                  <a:cubicBezTo>
                    <a:pt x="938" y="3650"/>
                    <a:pt x="964" y="3667"/>
                    <a:pt x="991" y="3667"/>
                  </a:cubicBezTo>
                  <a:cubicBezTo>
                    <a:pt x="1018" y="3667"/>
                    <a:pt x="1045" y="3650"/>
                    <a:pt x="1045" y="3614"/>
                  </a:cubicBezTo>
                  <a:cubicBezTo>
                    <a:pt x="1045" y="3587"/>
                    <a:pt x="1018" y="3560"/>
                    <a:pt x="991" y="3560"/>
                  </a:cubicBezTo>
                  <a:cubicBezTo>
                    <a:pt x="973" y="3560"/>
                    <a:pt x="964" y="3569"/>
                    <a:pt x="955" y="3578"/>
                  </a:cubicBezTo>
                  <a:lnTo>
                    <a:pt x="527" y="3168"/>
                  </a:lnTo>
                  <a:lnTo>
                    <a:pt x="37" y="3168"/>
                  </a:lnTo>
                  <a:lnTo>
                    <a:pt x="37" y="1946"/>
                  </a:lnTo>
                  <a:lnTo>
                    <a:pt x="286" y="1946"/>
                  </a:lnTo>
                  <a:lnTo>
                    <a:pt x="393" y="1856"/>
                  </a:lnTo>
                  <a:close/>
                  <a:moveTo>
                    <a:pt x="4051" y="8708"/>
                  </a:moveTo>
                  <a:lnTo>
                    <a:pt x="4203" y="8842"/>
                  </a:lnTo>
                  <a:lnTo>
                    <a:pt x="4542" y="8842"/>
                  </a:lnTo>
                  <a:cubicBezTo>
                    <a:pt x="4542" y="8895"/>
                    <a:pt x="4524" y="8949"/>
                    <a:pt x="4506" y="8993"/>
                  </a:cubicBezTo>
                  <a:cubicBezTo>
                    <a:pt x="4399" y="9279"/>
                    <a:pt x="4149" y="9644"/>
                    <a:pt x="3828" y="9983"/>
                  </a:cubicBezTo>
                  <a:lnTo>
                    <a:pt x="3828" y="9279"/>
                  </a:lnTo>
                  <a:lnTo>
                    <a:pt x="3614" y="9056"/>
                  </a:lnTo>
                  <a:lnTo>
                    <a:pt x="3614" y="8797"/>
                  </a:lnTo>
                  <a:lnTo>
                    <a:pt x="3605" y="8797"/>
                  </a:lnTo>
                  <a:cubicBezTo>
                    <a:pt x="3632" y="8788"/>
                    <a:pt x="3659" y="8752"/>
                    <a:pt x="3659" y="8708"/>
                  </a:cubicBezTo>
                  <a:close/>
                  <a:moveTo>
                    <a:pt x="3596" y="8806"/>
                  </a:moveTo>
                  <a:lnTo>
                    <a:pt x="3596" y="9056"/>
                  </a:lnTo>
                  <a:lnTo>
                    <a:pt x="3810" y="9279"/>
                  </a:lnTo>
                  <a:lnTo>
                    <a:pt x="3810" y="10010"/>
                  </a:lnTo>
                  <a:cubicBezTo>
                    <a:pt x="3792" y="10037"/>
                    <a:pt x="3766" y="10064"/>
                    <a:pt x="3739" y="10090"/>
                  </a:cubicBezTo>
                  <a:lnTo>
                    <a:pt x="3739" y="9305"/>
                  </a:lnTo>
                  <a:lnTo>
                    <a:pt x="3516" y="9091"/>
                  </a:lnTo>
                  <a:lnTo>
                    <a:pt x="3516" y="8806"/>
                  </a:lnTo>
                  <a:close/>
                  <a:moveTo>
                    <a:pt x="3498" y="8806"/>
                  </a:moveTo>
                  <a:lnTo>
                    <a:pt x="3498" y="9091"/>
                  </a:lnTo>
                  <a:lnTo>
                    <a:pt x="3721" y="9314"/>
                  </a:lnTo>
                  <a:lnTo>
                    <a:pt x="3721" y="10108"/>
                  </a:lnTo>
                  <a:cubicBezTo>
                    <a:pt x="3676" y="10153"/>
                    <a:pt x="3632" y="10198"/>
                    <a:pt x="3587" y="10242"/>
                  </a:cubicBezTo>
                  <a:lnTo>
                    <a:pt x="3587" y="9377"/>
                  </a:lnTo>
                  <a:cubicBezTo>
                    <a:pt x="3605" y="9377"/>
                    <a:pt x="3614" y="9368"/>
                    <a:pt x="3623" y="9350"/>
                  </a:cubicBezTo>
                  <a:cubicBezTo>
                    <a:pt x="3641" y="9323"/>
                    <a:pt x="3632" y="9297"/>
                    <a:pt x="3605" y="9279"/>
                  </a:cubicBezTo>
                  <a:cubicBezTo>
                    <a:pt x="3598" y="9276"/>
                    <a:pt x="3591" y="9275"/>
                    <a:pt x="3584" y="9275"/>
                  </a:cubicBezTo>
                  <a:cubicBezTo>
                    <a:pt x="3562" y="9275"/>
                    <a:pt x="3540" y="9285"/>
                    <a:pt x="3534" y="9305"/>
                  </a:cubicBezTo>
                  <a:cubicBezTo>
                    <a:pt x="3516" y="9332"/>
                    <a:pt x="3525" y="9359"/>
                    <a:pt x="3551" y="9377"/>
                  </a:cubicBezTo>
                  <a:lnTo>
                    <a:pt x="3569" y="9377"/>
                  </a:lnTo>
                  <a:lnTo>
                    <a:pt x="3569" y="10260"/>
                  </a:lnTo>
                  <a:cubicBezTo>
                    <a:pt x="3525" y="10305"/>
                    <a:pt x="3480" y="10349"/>
                    <a:pt x="3435" y="10385"/>
                  </a:cubicBezTo>
                  <a:lnTo>
                    <a:pt x="3435" y="9484"/>
                  </a:lnTo>
                  <a:cubicBezTo>
                    <a:pt x="3453" y="9484"/>
                    <a:pt x="3471" y="9475"/>
                    <a:pt x="3480" y="9457"/>
                  </a:cubicBezTo>
                  <a:cubicBezTo>
                    <a:pt x="3489" y="9430"/>
                    <a:pt x="3480" y="9404"/>
                    <a:pt x="3453" y="9386"/>
                  </a:cubicBezTo>
                  <a:cubicBezTo>
                    <a:pt x="3447" y="9383"/>
                    <a:pt x="3439" y="9382"/>
                    <a:pt x="3432" y="9382"/>
                  </a:cubicBezTo>
                  <a:cubicBezTo>
                    <a:pt x="3410" y="9382"/>
                    <a:pt x="3389" y="9392"/>
                    <a:pt x="3382" y="9412"/>
                  </a:cubicBezTo>
                  <a:cubicBezTo>
                    <a:pt x="3364" y="9439"/>
                    <a:pt x="3373" y="9466"/>
                    <a:pt x="3400" y="9484"/>
                  </a:cubicBezTo>
                  <a:lnTo>
                    <a:pt x="3418" y="9484"/>
                  </a:lnTo>
                  <a:lnTo>
                    <a:pt x="3418" y="10403"/>
                  </a:lnTo>
                  <a:cubicBezTo>
                    <a:pt x="3364" y="10447"/>
                    <a:pt x="3311" y="10501"/>
                    <a:pt x="3257" y="10545"/>
                  </a:cubicBezTo>
                  <a:lnTo>
                    <a:pt x="3257" y="9680"/>
                  </a:lnTo>
                  <a:cubicBezTo>
                    <a:pt x="3275" y="9680"/>
                    <a:pt x="3293" y="9671"/>
                    <a:pt x="3302" y="9653"/>
                  </a:cubicBezTo>
                  <a:cubicBezTo>
                    <a:pt x="3311" y="9627"/>
                    <a:pt x="3302" y="9591"/>
                    <a:pt x="3275" y="9582"/>
                  </a:cubicBezTo>
                  <a:cubicBezTo>
                    <a:pt x="3267" y="9577"/>
                    <a:pt x="3259" y="9575"/>
                    <a:pt x="3251" y="9575"/>
                  </a:cubicBezTo>
                  <a:cubicBezTo>
                    <a:pt x="3230" y="9575"/>
                    <a:pt x="3210" y="9589"/>
                    <a:pt x="3204" y="9609"/>
                  </a:cubicBezTo>
                  <a:cubicBezTo>
                    <a:pt x="3186" y="9636"/>
                    <a:pt x="3204" y="9662"/>
                    <a:pt x="3221" y="9680"/>
                  </a:cubicBezTo>
                  <a:lnTo>
                    <a:pt x="3239" y="9680"/>
                  </a:lnTo>
                  <a:lnTo>
                    <a:pt x="3239" y="10563"/>
                  </a:lnTo>
                  <a:cubicBezTo>
                    <a:pt x="3195" y="10599"/>
                    <a:pt x="3150" y="10635"/>
                    <a:pt x="3105" y="10670"/>
                  </a:cubicBezTo>
                  <a:lnTo>
                    <a:pt x="3105" y="9350"/>
                  </a:lnTo>
                  <a:lnTo>
                    <a:pt x="3373" y="9073"/>
                  </a:lnTo>
                  <a:lnTo>
                    <a:pt x="3373" y="8806"/>
                  </a:lnTo>
                  <a:close/>
                  <a:moveTo>
                    <a:pt x="3177" y="8770"/>
                  </a:moveTo>
                  <a:cubicBezTo>
                    <a:pt x="3195" y="8788"/>
                    <a:pt x="3221" y="8806"/>
                    <a:pt x="3257" y="8806"/>
                  </a:cubicBezTo>
                  <a:lnTo>
                    <a:pt x="3355" y="8806"/>
                  </a:lnTo>
                  <a:lnTo>
                    <a:pt x="3355" y="9065"/>
                  </a:lnTo>
                  <a:lnTo>
                    <a:pt x="3088" y="9341"/>
                  </a:lnTo>
                  <a:lnTo>
                    <a:pt x="3088" y="10679"/>
                  </a:lnTo>
                  <a:cubicBezTo>
                    <a:pt x="3061" y="10706"/>
                    <a:pt x="3034" y="10724"/>
                    <a:pt x="3007" y="10751"/>
                  </a:cubicBezTo>
                  <a:lnTo>
                    <a:pt x="3007" y="9332"/>
                  </a:lnTo>
                  <a:lnTo>
                    <a:pt x="3257" y="9073"/>
                  </a:lnTo>
                  <a:lnTo>
                    <a:pt x="3257" y="8806"/>
                  </a:lnTo>
                  <a:lnTo>
                    <a:pt x="3239" y="8806"/>
                  </a:lnTo>
                  <a:lnTo>
                    <a:pt x="3239" y="9065"/>
                  </a:lnTo>
                  <a:lnTo>
                    <a:pt x="2981" y="9323"/>
                  </a:lnTo>
                  <a:lnTo>
                    <a:pt x="2981" y="10760"/>
                  </a:lnTo>
                  <a:cubicBezTo>
                    <a:pt x="2900" y="10822"/>
                    <a:pt x="2820" y="10876"/>
                    <a:pt x="2740" y="10929"/>
                  </a:cubicBezTo>
                  <a:lnTo>
                    <a:pt x="2740" y="8859"/>
                  </a:lnTo>
                  <a:lnTo>
                    <a:pt x="2820" y="8779"/>
                  </a:lnTo>
                  <a:lnTo>
                    <a:pt x="3177" y="8779"/>
                  </a:lnTo>
                  <a:lnTo>
                    <a:pt x="3177" y="8770"/>
                  </a:lnTo>
                  <a:close/>
                  <a:moveTo>
                    <a:pt x="3159" y="8627"/>
                  </a:moveTo>
                  <a:lnTo>
                    <a:pt x="3159" y="8708"/>
                  </a:lnTo>
                  <a:cubicBezTo>
                    <a:pt x="3159" y="8726"/>
                    <a:pt x="3168" y="8743"/>
                    <a:pt x="3177" y="8761"/>
                  </a:cubicBezTo>
                  <a:lnTo>
                    <a:pt x="2811" y="8761"/>
                  </a:lnTo>
                  <a:lnTo>
                    <a:pt x="2722" y="8850"/>
                  </a:lnTo>
                  <a:lnTo>
                    <a:pt x="2722" y="10938"/>
                  </a:lnTo>
                  <a:cubicBezTo>
                    <a:pt x="2686" y="10956"/>
                    <a:pt x="2650" y="10974"/>
                    <a:pt x="2615" y="10991"/>
                  </a:cubicBezTo>
                  <a:lnTo>
                    <a:pt x="2615" y="8752"/>
                  </a:lnTo>
                  <a:lnTo>
                    <a:pt x="2740" y="8627"/>
                  </a:lnTo>
                  <a:close/>
                  <a:moveTo>
                    <a:pt x="313" y="8547"/>
                  </a:moveTo>
                  <a:lnTo>
                    <a:pt x="563" y="8770"/>
                  </a:lnTo>
                  <a:lnTo>
                    <a:pt x="563" y="9011"/>
                  </a:lnTo>
                  <a:lnTo>
                    <a:pt x="572" y="9011"/>
                  </a:lnTo>
                  <a:cubicBezTo>
                    <a:pt x="509" y="9029"/>
                    <a:pt x="474" y="9091"/>
                    <a:pt x="474" y="9154"/>
                  </a:cubicBezTo>
                  <a:lnTo>
                    <a:pt x="474" y="9636"/>
                  </a:lnTo>
                  <a:cubicBezTo>
                    <a:pt x="474" y="9725"/>
                    <a:pt x="545" y="9796"/>
                    <a:pt x="625" y="9796"/>
                  </a:cubicBezTo>
                  <a:lnTo>
                    <a:pt x="768" y="9796"/>
                  </a:lnTo>
                  <a:lnTo>
                    <a:pt x="768" y="11099"/>
                  </a:lnTo>
                  <a:cubicBezTo>
                    <a:pt x="652" y="11063"/>
                    <a:pt x="545" y="11036"/>
                    <a:pt x="456" y="11000"/>
                  </a:cubicBezTo>
                  <a:lnTo>
                    <a:pt x="456" y="10269"/>
                  </a:lnTo>
                  <a:lnTo>
                    <a:pt x="625" y="10073"/>
                  </a:lnTo>
                  <a:lnTo>
                    <a:pt x="625" y="9796"/>
                  </a:lnTo>
                  <a:lnTo>
                    <a:pt x="608" y="9796"/>
                  </a:lnTo>
                  <a:lnTo>
                    <a:pt x="608" y="10073"/>
                  </a:lnTo>
                  <a:lnTo>
                    <a:pt x="438" y="10260"/>
                  </a:lnTo>
                  <a:lnTo>
                    <a:pt x="438" y="10991"/>
                  </a:lnTo>
                  <a:cubicBezTo>
                    <a:pt x="331" y="10947"/>
                    <a:pt x="242" y="10893"/>
                    <a:pt x="179" y="10840"/>
                  </a:cubicBezTo>
                  <a:cubicBezTo>
                    <a:pt x="126" y="10786"/>
                    <a:pt x="54" y="10572"/>
                    <a:pt x="37" y="10492"/>
                  </a:cubicBezTo>
                  <a:lnTo>
                    <a:pt x="37" y="8547"/>
                  </a:lnTo>
                  <a:close/>
                  <a:moveTo>
                    <a:pt x="938" y="9796"/>
                  </a:moveTo>
                  <a:lnTo>
                    <a:pt x="938" y="10135"/>
                  </a:lnTo>
                  <a:lnTo>
                    <a:pt x="947" y="10144"/>
                  </a:lnTo>
                  <a:lnTo>
                    <a:pt x="1571" y="10768"/>
                  </a:lnTo>
                  <a:lnTo>
                    <a:pt x="1571" y="11197"/>
                  </a:lnTo>
                  <a:cubicBezTo>
                    <a:pt x="1437" y="11188"/>
                    <a:pt x="1303" y="11179"/>
                    <a:pt x="1170" y="11161"/>
                  </a:cubicBezTo>
                  <a:cubicBezTo>
                    <a:pt x="1036" y="11152"/>
                    <a:pt x="902" y="11125"/>
                    <a:pt x="786" y="11099"/>
                  </a:cubicBezTo>
                  <a:lnTo>
                    <a:pt x="786" y="9796"/>
                  </a:lnTo>
                  <a:close/>
                  <a:moveTo>
                    <a:pt x="1089" y="9796"/>
                  </a:moveTo>
                  <a:lnTo>
                    <a:pt x="1089" y="10090"/>
                  </a:lnTo>
                  <a:lnTo>
                    <a:pt x="1089" y="10099"/>
                  </a:lnTo>
                  <a:lnTo>
                    <a:pt x="1732" y="10742"/>
                  </a:lnTo>
                  <a:lnTo>
                    <a:pt x="1732" y="11197"/>
                  </a:lnTo>
                  <a:lnTo>
                    <a:pt x="1589" y="11197"/>
                  </a:lnTo>
                  <a:lnTo>
                    <a:pt x="1589" y="10760"/>
                  </a:lnTo>
                  <a:lnTo>
                    <a:pt x="955" y="10135"/>
                  </a:lnTo>
                  <a:lnTo>
                    <a:pt x="955" y="9796"/>
                  </a:lnTo>
                  <a:close/>
                  <a:moveTo>
                    <a:pt x="3168" y="8395"/>
                  </a:moveTo>
                  <a:cubicBezTo>
                    <a:pt x="3168" y="8404"/>
                    <a:pt x="3159" y="8404"/>
                    <a:pt x="3159" y="8413"/>
                  </a:cubicBezTo>
                  <a:lnTo>
                    <a:pt x="3159" y="8485"/>
                  </a:lnTo>
                  <a:lnTo>
                    <a:pt x="2624" y="8485"/>
                  </a:lnTo>
                  <a:lnTo>
                    <a:pt x="2454" y="8645"/>
                  </a:lnTo>
                  <a:lnTo>
                    <a:pt x="2454" y="9181"/>
                  </a:lnTo>
                  <a:lnTo>
                    <a:pt x="2008" y="9636"/>
                  </a:lnTo>
                  <a:lnTo>
                    <a:pt x="1268" y="9636"/>
                  </a:lnTo>
                  <a:lnTo>
                    <a:pt x="1268" y="9653"/>
                  </a:lnTo>
                  <a:lnTo>
                    <a:pt x="2017" y="9653"/>
                  </a:lnTo>
                  <a:lnTo>
                    <a:pt x="2472" y="9189"/>
                  </a:lnTo>
                  <a:lnTo>
                    <a:pt x="2472" y="8645"/>
                  </a:lnTo>
                  <a:lnTo>
                    <a:pt x="2633" y="8503"/>
                  </a:lnTo>
                  <a:lnTo>
                    <a:pt x="3159" y="8503"/>
                  </a:lnTo>
                  <a:lnTo>
                    <a:pt x="3159" y="8610"/>
                  </a:lnTo>
                  <a:lnTo>
                    <a:pt x="2731" y="8610"/>
                  </a:lnTo>
                  <a:lnTo>
                    <a:pt x="2597" y="8743"/>
                  </a:lnTo>
                  <a:lnTo>
                    <a:pt x="2597" y="11000"/>
                  </a:lnTo>
                  <a:cubicBezTo>
                    <a:pt x="2561" y="11018"/>
                    <a:pt x="2526" y="11036"/>
                    <a:pt x="2490" y="11054"/>
                  </a:cubicBezTo>
                  <a:lnTo>
                    <a:pt x="2490" y="10349"/>
                  </a:lnTo>
                  <a:lnTo>
                    <a:pt x="2071" y="9957"/>
                  </a:lnTo>
                  <a:cubicBezTo>
                    <a:pt x="2071" y="9957"/>
                    <a:pt x="2071" y="9948"/>
                    <a:pt x="2071" y="9948"/>
                  </a:cubicBezTo>
                  <a:cubicBezTo>
                    <a:pt x="2079" y="9921"/>
                    <a:pt x="2071" y="9894"/>
                    <a:pt x="2044" y="9876"/>
                  </a:cubicBezTo>
                  <a:cubicBezTo>
                    <a:pt x="2037" y="9874"/>
                    <a:pt x="2030" y="9873"/>
                    <a:pt x="2024" y="9873"/>
                  </a:cubicBezTo>
                  <a:cubicBezTo>
                    <a:pt x="2004" y="9873"/>
                    <a:pt x="1986" y="9883"/>
                    <a:pt x="1972" y="9903"/>
                  </a:cubicBezTo>
                  <a:cubicBezTo>
                    <a:pt x="1964" y="9930"/>
                    <a:pt x="1972" y="9957"/>
                    <a:pt x="1999" y="9974"/>
                  </a:cubicBezTo>
                  <a:cubicBezTo>
                    <a:pt x="2007" y="9978"/>
                    <a:pt x="2014" y="9980"/>
                    <a:pt x="2021" y="9980"/>
                  </a:cubicBezTo>
                  <a:cubicBezTo>
                    <a:pt x="2032" y="9980"/>
                    <a:pt x="2042" y="9976"/>
                    <a:pt x="2053" y="9966"/>
                  </a:cubicBezTo>
                  <a:lnTo>
                    <a:pt x="2472" y="10358"/>
                  </a:lnTo>
                  <a:lnTo>
                    <a:pt x="2472" y="11063"/>
                  </a:lnTo>
                  <a:cubicBezTo>
                    <a:pt x="2427" y="11090"/>
                    <a:pt x="2383" y="11107"/>
                    <a:pt x="2329" y="11116"/>
                  </a:cubicBezTo>
                  <a:lnTo>
                    <a:pt x="2329" y="10483"/>
                  </a:lnTo>
                  <a:lnTo>
                    <a:pt x="1928" y="10117"/>
                  </a:lnTo>
                  <a:cubicBezTo>
                    <a:pt x="1937" y="10090"/>
                    <a:pt x="1928" y="10055"/>
                    <a:pt x="1901" y="10046"/>
                  </a:cubicBezTo>
                  <a:cubicBezTo>
                    <a:pt x="1892" y="10040"/>
                    <a:pt x="1882" y="10037"/>
                    <a:pt x="1873" y="10037"/>
                  </a:cubicBezTo>
                  <a:cubicBezTo>
                    <a:pt x="1856" y="10037"/>
                    <a:pt x="1841" y="10046"/>
                    <a:pt x="1830" y="10064"/>
                  </a:cubicBezTo>
                  <a:cubicBezTo>
                    <a:pt x="1821" y="10090"/>
                    <a:pt x="1830" y="10126"/>
                    <a:pt x="1856" y="10135"/>
                  </a:cubicBezTo>
                  <a:cubicBezTo>
                    <a:pt x="1865" y="10140"/>
                    <a:pt x="1877" y="10142"/>
                    <a:pt x="1887" y="10142"/>
                  </a:cubicBezTo>
                  <a:cubicBezTo>
                    <a:pt x="1897" y="10142"/>
                    <a:pt x="1906" y="10140"/>
                    <a:pt x="1910" y="10135"/>
                  </a:cubicBezTo>
                  <a:lnTo>
                    <a:pt x="2311" y="10492"/>
                  </a:lnTo>
                  <a:lnTo>
                    <a:pt x="2311" y="11125"/>
                  </a:lnTo>
                  <a:cubicBezTo>
                    <a:pt x="2294" y="11134"/>
                    <a:pt x="2267" y="11134"/>
                    <a:pt x="2249" y="11143"/>
                  </a:cubicBezTo>
                  <a:cubicBezTo>
                    <a:pt x="2231" y="11143"/>
                    <a:pt x="2204" y="11152"/>
                    <a:pt x="2187" y="11152"/>
                  </a:cubicBezTo>
                  <a:lnTo>
                    <a:pt x="2187" y="10661"/>
                  </a:lnTo>
                  <a:lnTo>
                    <a:pt x="1758" y="10251"/>
                  </a:lnTo>
                  <a:cubicBezTo>
                    <a:pt x="1758" y="10251"/>
                    <a:pt x="1758" y="10242"/>
                    <a:pt x="1767" y="10242"/>
                  </a:cubicBezTo>
                  <a:cubicBezTo>
                    <a:pt x="1776" y="10215"/>
                    <a:pt x="1767" y="10189"/>
                    <a:pt x="1740" y="10171"/>
                  </a:cubicBezTo>
                  <a:cubicBezTo>
                    <a:pt x="1734" y="10169"/>
                    <a:pt x="1727" y="10167"/>
                    <a:pt x="1719" y="10167"/>
                  </a:cubicBezTo>
                  <a:cubicBezTo>
                    <a:pt x="1698" y="10167"/>
                    <a:pt x="1676" y="10177"/>
                    <a:pt x="1669" y="10198"/>
                  </a:cubicBezTo>
                  <a:cubicBezTo>
                    <a:pt x="1651" y="10224"/>
                    <a:pt x="1660" y="10251"/>
                    <a:pt x="1687" y="10269"/>
                  </a:cubicBezTo>
                  <a:cubicBezTo>
                    <a:pt x="1698" y="10273"/>
                    <a:pt x="1708" y="10275"/>
                    <a:pt x="1716" y="10275"/>
                  </a:cubicBezTo>
                  <a:cubicBezTo>
                    <a:pt x="1729" y="10275"/>
                    <a:pt x="1739" y="10270"/>
                    <a:pt x="1749" y="10260"/>
                  </a:cubicBezTo>
                  <a:lnTo>
                    <a:pt x="2169" y="10670"/>
                  </a:lnTo>
                  <a:lnTo>
                    <a:pt x="2169" y="11161"/>
                  </a:lnTo>
                  <a:cubicBezTo>
                    <a:pt x="2044" y="11179"/>
                    <a:pt x="1901" y="11197"/>
                    <a:pt x="1749" y="11197"/>
                  </a:cubicBezTo>
                  <a:lnTo>
                    <a:pt x="1749" y="10733"/>
                  </a:lnTo>
                  <a:lnTo>
                    <a:pt x="1740" y="10733"/>
                  </a:lnTo>
                  <a:lnTo>
                    <a:pt x="1107" y="10090"/>
                  </a:lnTo>
                  <a:lnTo>
                    <a:pt x="1107" y="9796"/>
                  </a:lnTo>
                  <a:lnTo>
                    <a:pt x="1116" y="9796"/>
                  </a:lnTo>
                  <a:cubicBezTo>
                    <a:pt x="1196" y="9796"/>
                    <a:pt x="1268" y="9725"/>
                    <a:pt x="1268" y="9636"/>
                  </a:cubicBezTo>
                  <a:lnTo>
                    <a:pt x="1268" y="9511"/>
                  </a:lnTo>
                  <a:lnTo>
                    <a:pt x="1919" y="9511"/>
                  </a:lnTo>
                  <a:lnTo>
                    <a:pt x="2294" y="9154"/>
                  </a:lnTo>
                  <a:lnTo>
                    <a:pt x="2294" y="8627"/>
                  </a:lnTo>
                  <a:lnTo>
                    <a:pt x="2526" y="8395"/>
                  </a:lnTo>
                  <a:close/>
                  <a:moveTo>
                    <a:pt x="768" y="0"/>
                  </a:moveTo>
                  <a:cubicBezTo>
                    <a:pt x="637" y="0"/>
                    <a:pt x="397" y="85"/>
                    <a:pt x="295" y="161"/>
                  </a:cubicBezTo>
                  <a:cubicBezTo>
                    <a:pt x="188" y="242"/>
                    <a:pt x="10" y="581"/>
                    <a:pt x="1" y="590"/>
                  </a:cubicBezTo>
                  <a:lnTo>
                    <a:pt x="1" y="599"/>
                  </a:lnTo>
                  <a:lnTo>
                    <a:pt x="1" y="10492"/>
                  </a:lnTo>
                  <a:cubicBezTo>
                    <a:pt x="1" y="10510"/>
                    <a:pt x="81" y="10795"/>
                    <a:pt x="161" y="10867"/>
                  </a:cubicBezTo>
                  <a:cubicBezTo>
                    <a:pt x="447" y="11116"/>
                    <a:pt x="1125" y="11232"/>
                    <a:pt x="1678" y="11232"/>
                  </a:cubicBezTo>
                  <a:cubicBezTo>
                    <a:pt x="1901" y="11232"/>
                    <a:pt x="2106" y="11215"/>
                    <a:pt x="2258" y="11179"/>
                  </a:cubicBezTo>
                  <a:cubicBezTo>
                    <a:pt x="3025" y="10991"/>
                    <a:pt x="4256" y="9743"/>
                    <a:pt x="4542" y="9002"/>
                  </a:cubicBezTo>
                  <a:cubicBezTo>
                    <a:pt x="4631" y="8779"/>
                    <a:pt x="4586" y="8395"/>
                    <a:pt x="4551" y="8030"/>
                  </a:cubicBezTo>
                  <a:cubicBezTo>
                    <a:pt x="4515" y="7744"/>
                    <a:pt x="4488" y="7477"/>
                    <a:pt x="4515" y="7298"/>
                  </a:cubicBezTo>
                  <a:cubicBezTo>
                    <a:pt x="4551" y="7129"/>
                    <a:pt x="4640" y="6879"/>
                    <a:pt x="4738" y="6638"/>
                  </a:cubicBezTo>
                  <a:cubicBezTo>
                    <a:pt x="4818" y="6406"/>
                    <a:pt x="4907" y="6174"/>
                    <a:pt x="4943" y="6005"/>
                  </a:cubicBezTo>
                  <a:cubicBezTo>
                    <a:pt x="5006" y="5701"/>
                    <a:pt x="5006" y="5059"/>
                    <a:pt x="4961" y="4729"/>
                  </a:cubicBezTo>
                  <a:cubicBezTo>
                    <a:pt x="4881" y="4247"/>
                    <a:pt x="4479" y="3328"/>
                    <a:pt x="4185" y="2945"/>
                  </a:cubicBezTo>
                  <a:cubicBezTo>
                    <a:pt x="3971" y="2677"/>
                    <a:pt x="3132" y="2133"/>
                    <a:pt x="3096" y="2106"/>
                  </a:cubicBezTo>
                  <a:cubicBezTo>
                    <a:pt x="3096" y="2106"/>
                    <a:pt x="2936" y="1981"/>
                    <a:pt x="2900" y="1928"/>
                  </a:cubicBezTo>
                  <a:cubicBezTo>
                    <a:pt x="2820" y="1812"/>
                    <a:pt x="2749" y="1589"/>
                    <a:pt x="2686" y="1375"/>
                  </a:cubicBezTo>
                  <a:cubicBezTo>
                    <a:pt x="2615" y="1125"/>
                    <a:pt x="2543" y="875"/>
                    <a:pt x="2436" y="741"/>
                  </a:cubicBezTo>
                  <a:cubicBezTo>
                    <a:pt x="2151" y="393"/>
                    <a:pt x="1241" y="54"/>
                    <a:pt x="786" y="1"/>
                  </a:cubicBezTo>
                  <a:cubicBezTo>
                    <a:pt x="780" y="0"/>
                    <a:pt x="774" y="0"/>
                    <a:pt x="768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12" name="Google Shape;608;p39"/>
            <p:cNvSpPr/>
            <p:nvPr/>
          </p:nvSpPr>
          <p:spPr>
            <a:xfrm>
              <a:off x="1692360" y="2824920"/>
              <a:ext cx="421920" cy="354240"/>
            </a:xfrm>
            <a:custGeom>
              <a:avLst/>
              <a:gdLst>
                <a:gd name="textAreaLeft" fmla="*/ 0 w 421920"/>
                <a:gd name="textAreaRight" fmla="*/ 422280 w 421920"/>
                <a:gd name="textAreaTop" fmla="*/ 0 h 354240"/>
                <a:gd name="textAreaBottom" fmla="*/ 354600 h 354240"/>
              </a:gdLst>
              <a:ahLst/>
              <a:rect l="textAreaLeft" t="textAreaTop" r="textAreaRight" b="textAreaBottom"/>
              <a:pathLst>
                <a:path w="2445" h="2053">
                  <a:moveTo>
                    <a:pt x="1508" y="0"/>
                  </a:moveTo>
                  <a:lnTo>
                    <a:pt x="0" y="1490"/>
                  </a:lnTo>
                  <a:lnTo>
                    <a:pt x="0" y="2052"/>
                  </a:lnTo>
                  <a:lnTo>
                    <a:pt x="18" y="2052"/>
                  </a:lnTo>
                  <a:lnTo>
                    <a:pt x="18" y="1499"/>
                  </a:lnTo>
                  <a:lnTo>
                    <a:pt x="1517" y="18"/>
                  </a:lnTo>
                  <a:lnTo>
                    <a:pt x="2445" y="18"/>
                  </a:lnTo>
                  <a:lnTo>
                    <a:pt x="2445" y="0"/>
                  </a:ln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13" name="Google Shape;609;p39"/>
            <p:cNvSpPr/>
            <p:nvPr/>
          </p:nvSpPr>
          <p:spPr>
            <a:xfrm>
              <a:off x="2031480" y="2987640"/>
              <a:ext cx="144360" cy="297000"/>
            </a:xfrm>
            <a:custGeom>
              <a:avLst/>
              <a:gdLst>
                <a:gd name="textAreaLeft" fmla="*/ 0 w 144360"/>
                <a:gd name="textAreaRight" fmla="*/ 144720 w 144360"/>
                <a:gd name="textAreaTop" fmla="*/ 0 h 297000"/>
                <a:gd name="textAreaBottom" fmla="*/ 297360 h 297000"/>
              </a:gdLst>
              <a:ahLst/>
              <a:rect l="textAreaLeft" t="textAreaTop" r="textAreaRight" b="textAreaBottom"/>
              <a:pathLst>
                <a:path w="839" h="1721">
                  <a:moveTo>
                    <a:pt x="778" y="1"/>
                  </a:moveTo>
                  <a:cubicBezTo>
                    <a:pt x="772" y="1"/>
                    <a:pt x="765" y="2"/>
                    <a:pt x="758" y="4"/>
                  </a:cubicBezTo>
                  <a:cubicBezTo>
                    <a:pt x="732" y="22"/>
                    <a:pt x="714" y="49"/>
                    <a:pt x="732" y="75"/>
                  </a:cubicBezTo>
                  <a:cubicBezTo>
                    <a:pt x="741" y="93"/>
                    <a:pt x="758" y="102"/>
                    <a:pt x="767" y="102"/>
                  </a:cubicBezTo>
                  <a:lnTo>
                    <a:pt x="767" y="209"/>
                  </a:lnTo>
                  <a:lnTo>
                    <a:pt x="54" y="923"/>
                  </a:lnTo>
                  <a:lnTo>
                    <a:pt x="54" y="1610"/>
                  </a:lnTo>
                  <a:cubicBezTo>
                    <a:pt x="45" y="1610"/>
                    <a:pt x="45" y="1619"/>
                    <a:pt x="36" y="1619"/>
                  </a:cubicBezTo>
                  <a:cubicBezTo>
                    <a:pt x="9" y="1628"/>
                    <a:pt x="0" y="1663"/>
                    <a:pt x="9" y="1690"/>
                  </a:cubicBezTo>
                  <a:cubicBezTo>
                    <a:pt x="22" y="1710"/>
                    <a:pt x="41" y="1720"/>
                    <a:pt x="60" y="1720"/>
                  </a:cubicBezTo>
                  <a:cubicBezTo>
                    <a:pt x="67" y="1720"/>
                    <a:pt x="74" y="1719"/>
                    <a:pt x="80" y="1717"/>
                  </a:cubicBezTo>
                  <a:cubicBezTo>
                    <a:pt x="107" y="1699"/>
                    <a:pt x="125" y="1663"/>
                    <a:pt x="107" y="1637"/>
                  </a:cubicBezTo>
                  <a:cubicBezTo>
                    <a:pt x="98" y="1628"/>
                    <a:pt x="80" y="1619"/>
                    <a:pt x="71" y="1610"/>
                  </a:cubicBezTo>
                  <a:lnTo>
                    <a:pt x="71" y="932"/>
                  </a:lnTo>
                  <a:lnTo>
                    <a:pt x="785" y="218"/>
                  </a:lnTo>
                  <a:lnTo>
                    <a:pt x="785" y="102"/>
                  </a:lnTo>
                  <a:lnTo>
                    <a:pt x="803" y="102"/>
                  </a:lnTo>
                  <a:cubicBezTo>
                    <a:pt x="830" y="84"/>
                    <a:pt x="839" y="58"/>
                    <a:pt x="830" y="31"/>
                  </a:cubicBezTo>
                  <a:cubicBezTo>
                    <a:pt x="816" y="11"/>
                    <a:pt x="798" y="1"/>
                    <a:pt x="778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14" name="Google Shape;610;p39"/>
            <p:cNvSpPr/>
            <p:nvPr/>
          </p:nvSpPr>
          <p:spPr>
            <a:xfrm>
              <a:off x="2008440" y="2233440"/>
              <a:ext cx="146160" cy="329400"/>
            </a:xfrm>
            <a:custGeom>
              <a:avLst/>
              <a:gdLst>
                <a:gd name="textAreaLeft" fmla="*/ 0 w 146160"/>
                <a:gd name="textAreaRight" fmla="*/ 146520 w 146160"/>
                <a:gd name="textAreaTop" fmla="*/ 0 h 329400"/>
                <a:gd name="textAreaBottom" fmla="*/ 329760 h 329400"/>
              </a:gdLst>
              <a:ahLst/>
              <a:rect l="textAreaLeft" t="textAreaTop" r="textAreaRight" b="textAreaBottom"/>
              <a:pathLst>
                <a:path w="848" h="1910">
                  <a:moveTo>
                    <a:pt x="794" y="1"/>
                  </a:moveTo>
                  <a:cubicBezTo>
                    <a:pt x="768" y="1"/>
                    <a:pt x="741" y="27"/>
                    <a:pt x="741" y="54"/>
                  </a:cubicBezTo>
                  <a:cubicBezTo>
                    <a:pt x="741" y="63"/>
                    <a:pt x="741" y="81"/>
                    <a:pt x="750" y="90"/>
                  </a:cubicBezTo>
                  <a:lnTo>
                    <a:pt x="9" y="839"/>
                  </a:lnTo>
                  <a:lnTo>
                    <a:pt x="0" y="848"/>
                  </a:lnTo>
                  <a:lnTo>
                    <a:pt x="0" y="1535"/>
                  </a:lnTo>
                  <a:lnTo>
                    <a:pt x="295" y="1821"/>
                  </a:lnTo>
                  <a:cubicBezTo>
                    <a:pt x="295" y="1830"/>
                    <a:pt x="286" y="1838"/>
                    <a:pt x="286" y="1856"/>
                  </a:cubicBezTo>
                  <a:cubicBezTo>
                    <a:pt x="286" y="1883"/>
                    <a:pt x="313" y="1910"/>
                    <a:pt x="339" y="1910"/>
                  </a:cubicBezTo>
                  <a:cubicBezTo>
                    <a:pt x="375" y="1910"/>
                    <a:pt x="393" y="1883"/>
                    <a:pt x="393" y="1856"/>
                  </a:cubicBezTo>
                  <a:cubicBezTo>
                    <a:pt x="393" y="1821"/>
                    <a:pt x="375" y="1803"/>
                    <a:pt x="339" y="1803"/>
                  </a:cubicBezTo>
                  <a:cubicBezTo>
                    <a:pt x="330" y="1803"/>
                    <a:pt x="321" y="1803"/>
                    <a:pt x="313" y="1812"/>
                  </a:cubicBezTo>
                  <a:lnTo>
                    <a:pt x="18" y="1526"/>
                  </a:lnTo>
                  <a:lnTo>
                    <a:pt x="18" y="857"/>
                  </a:lnTo>
                  <a:lnTo>
                    <a:pt x="768" y="99"/>
                  </a:lnTo>
                  <a:cubicBezTo>
                    <a:pt x="776" y="108"/>
                    <a:pt x="785" y="108"/>
                    <a:pt x="794" y="108"/>
                  </a:cubicBezTo>
                  <a:cubicBezTo>
                    <a:pt x="821" y="108"/>
                    <a:pt x="848" y="81"/>
                    <a:pt x="848" y="54"/>
                  </a:cubicBezTo>
                  <a:cubicBezTo>
                    <a:pt x="848" y="27"/>
                    <a:pt x="821" y="1"/>
                    <a:pt x="794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15" name="Google Shape;611;p39"/>
            <p:cNvSpPr/>
            <p:nvPr/>
          </p:nvSpPr>
          <p:spPr>
            <a:xfrm>
              <a:off x="1729440" y="2843640"/>
              <a:ext cx="255600" cy="309960"/>
            </a:xfrm>
            <a:custGeom>
              <a:avLst/>
              <a:gdLst>
                <a:gd name="textAreaLeft" fmla="*/ 0 w 255600"/>
                <a:gd name="textAreaRight" fmla="*/ 255960 w 255600"/>
                <a:gd name="textAreaTop" fmla="*/ 0 h 309960"/>
                <a:gd name="textAreaBottom" fmla="*/ 310320 h 309960"/>
              </a:gdLst>
              <a:ahLst/>
              <a:rect l="textAreaLeft" t="textAreaTop" r="textAreaRight" b="textAreaBottom"/>
              <a:pathLst>
                <a:path w="1482" h="1797">
                  <a:moveTo>
                    <a:pt x="1428" y="0"/>
                  </a:moveTo>
                  <a:cubicBezTo>
                    <a:pt x="1401" y="0"/>
                    <a:pt x="1374" y="27"/>
                    <a:pt x="1374" y="54"/>
                  </a:cubicBezTo>
                  <a:cubicBezTo>
                    <a:pt x="1374" y="63"/>
                    <a:pt x="1374" y="72"/>
                    <a:pt x="1383" y="81"/>
                  </a:cubicBezTo>
                  <a:lnTo>
                    <a:pt x="54" y="1401"/>
                  </a:lnTo>
                  <a:lnTo>
                    <a:pt x="54" y="1686"/>
                  </a:lnTo>
                  <a:cubicBezTo>
                    <a:pt x="45" y="1686"/>
                    <a:pt x="45" y="1695"/>
                    <a:pt x="36" y="1695"/>
                  </a:cubicBezTo>
                  <a:cubicBezTo>
                    <a:pt x="10" y="1704"/>
                    <a:pt x="1" y="1740"/>
                    <a:pt x="18" y="1767"/>
                  </a:cubicBezTo>
                  <a:cubicBezTo>
                    <a:pt x="25" y="1787"/>
                    <a:pt x="47" y="1797"/>
                    <a:pt x="69" y="1797"/>
                  </a:cubicBezTo>
                  <a:cubicBezTo>
                    <a:pt x="76" y="1797"/>
                    <a:pt x="83" y="1796"/>
                    <a:pt x="90" y="1794"/>
                  </a:cubicBezTo>
                  <a:cubicBezTo>
                    <a:pt x="117" y="1776"/>
                    <a:pt x="125" y="1740"/>
                    <a:pt x="108" y="1713"/>
                  </a:cubicBezTo>
                  <a:cubicBezTo>
                    <a:pt x="99" y="1704"/>
                    <a:pt x="90" y="1695"/>
                    <a:pt x="72" y="1686"/>
                  </a:cubicBezTo>
                  <a:lnTo>
                    <a:pt x="72" y="1410"/>
                  </a:lnTo>
                  <a:lnTo>
                    <a:pt x="1392" y="90"/>
                  </a:lnTo>
                  <a:cubicBezTo>
                    <a:pt x="1401" y="99"/>
                    <a:pt x="1419" y="107"/>
                    <a:pt x="1428" y="107"/>
                  </a:cubicBezTo>
                  <a:cubicBezTo>
                    <a:pt x="1455" y="107"/>
                    <a:pt x="1481" y="81"/>
                    <a:pt x="1481" y="54"/>
                  </a:cubicBezTo>
                  <a:cubicBezTo>
                    <a:pt x="1481" y="27"/>
                    <a:pt x="1455" y="0"/>
                    <a:pt x="1428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16" name="Google Shape;612;p39"/>
            <p:cNvSpPr/>
            <p:nvPr/>
          </p:nvSpPr>
          <p:spPr>
            <a:xfrm>
              <a:off x="1994400" y="2990880"/>
              <a:ext cx="102960" cy="24336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243360"/>
                <a:gd name="textAreaBottom" fmla="*/ 243720 h 243360"/>
              </a:gdLst>
              <a:ahLst/>
              <a:rect l="textAreaLeft" t="textAreaTop" r="textAreaRight" b="textAreaBottom"/>
              <a:pathLst>
                <a:path w="598" h="1412">
                  <a:moveTo>
                    <a:pt x="537" y="0"/>
                  </a:moveTo>
                  <a:cubicBezTo>
                    <a:pt x="531" y="0"/>
                    <a:pt x="524" y="2"/>
                    <a:pt x="517" y="4"/>
                  </a:cubicBezTo>
                  <a:cubicBezTo>
                    <a:pt x="491" y="22"/>
                    <a:pt x="482" y="57"/>
                    <a:pt x="491" y="75"/>
                  </a:cubicBezTo>
                  <a:cubicBezTo>
                    <a:pt x="491" y="84"/>
                    <a:pt x="491" y="84"/>
                    <a:pt x="491" y="84"/>
                  </a:cubicBezTo>
                  <a:lnTo>
                    <a:pt x="54" y="530"/>
                  </a:lnTo>
                  <a:lnTo>
                    <a:pt x="45" y="530"/>
                  </a:lnTo>
                  <a:lnTo>
                    <a:pt x="45" y="1306"/>
                  </a:lnTo>
                  <a:lnTo>
                    <a:pt x="36" y="1306"/>
                  </a:lnTo>
                  <a:cubicBezTo>
                    <a:pt x="9" y="1324"/>
                    <a:pt x="0" y="1360"/>
                    <a:pt x="9" y="1378"/>
                  </a:cubicBezTo>
                  <a:cubicBezTo>
                    <a:pt x="22" y="1397"/>
                    <a:pt x="39" y="1412"/>
                    <a:pt x="58" y="1412"/>
                  </a:cubicBezTo>
                  <a:cubicBezTo>
                    <a:pt x="65" y="1412"/>
                    <a:pt x="73" y="1409"/>
                    <a:pt x="80" y="1404"/>
                  </a:cubicBezTo>
                  <a:cubicBezTo>
                    <a:pt x="107" y="1396"/>
                    <a:pt x="116" y="1360"/>
                    <a:pt x="107" y="1333"/>
                  </a:cubicBezTo>
                  <a:cubicBezTo>
                    <a:pt x="98" y="1315"/>
                    <a:pt x="80" y="1306"/>
                    <a:pt x="71" y="1306"/>
                  </a:cubicBezTo>
                  <a:lnTo>
                    <a:pt x="71" y="539"/>
                  </a:lnTo>
                  <a:lnTo>
                    <a:pt x="509" y="102"/>
                  </a:lnTo>
                  <a:cubicBezTo>
                    <a:pt x="517" y="106"/>
                    <a:pt x="526" y="109"/>
                    <a:pt x="535" y="109"/>
                  </a:cubicBezTo>
                  <a:cubicBezTo>
                    <a:pt x="544" y="109"/>
                    <a:pt x="553" y="106"/>
                    <a:pt x="562" y="102"/>
                  </a:cubicBezTo>
                  <a:cubicBezTo>
                    <a:pt x="589" y="93"/>
                    <a:pt x="598" y="57"/>
                    <a:pt x="589" y="31"/>
                  </a:cubicBezTo>
                  <a:cubicBezTo>
                    <a:pt x="575" y="11"/>
                    <a:pt x="557" y="0"/>
                    <a:pt x="537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17" name="Google Shape;613;p39"/>
            <p:cNvSpPr/>
            <p:nvPr/>
          </p:nvSpPr>
          <p:spPr>
            <a:xfrm>
              <a:off x="1758960" y="2190240"/>
              <a:ext cx="155520" cy="104760"/>
            </a:xfrm>
            <a:custGeom>
              <a:avLst/>
              <a:gdLst>
                <a:gd name="textAreaLeft" fmla="*/ 0 w 155520"/>
                <a:gd name="textAreaRight" fmla="*/ 155880 w 155520"/>
                <a:gd name="textAreaTop" fmla="*/ 0 h 104760"/>
                <a:gd name="textAreaBottom" fmla="*/ 105120 h 104760"/>
              </a:gdLst>
              <a:ahLst/>
              <a:rect l="textAreaLeft" t="textAreaTop" r="textAreaRight" b="textAreaBottom"/>
              <a:pathLst>
                <a:path w="902" h="608">
                  <a:moveTo>
                    <a:pt x="848" y="1"/>
                  </a:moveTo>
                  <a:cubicBezTo>
                    <a:pt x="812" y="1"/>
                    <a:pt x="794" y="19"/>
                    <a:pt x="794" y="54"/>
                  </a:cubicBezTo>
                  <a:cubicBezTo>
                    <a:pt x="794" y="63"/>
                    <a:pt x="794" y="72"/>
                    <a:pt x="803" y="81"/>
                  </a:cubicBezTo>
                  <a:lnTo>
                    <a:pt x="339" y="545"/>
                  </a:lnTo>
                  <a:lnTo>
                    <a:pt x="98" y="545"/>
                  </a:lnTo>
                  <a:cubicBezTo>
                    <a:pt x="98" y="527"/>
                    <a:pt x="80" y="500"/>
                    <a:pt x="54" y="500"/>
                  </a:cubicBezTo>
                  <a:cubicBezTo>
                    <a:pt x="18" y="500"/>
                    <a:pt x="0" y="527"/>
                    <a:pt x="0" y="554"/>
                  </a:cubicBezTo>
                  <a:cubicBezTo>
                    <a:pt x="0" y="590"/>
                    <a:pt x="18" y="608"/>
                    <a:pt x="54" y="608"/>
                  </a:cubicBezTo>
                  <a:cubicBezTo>
                    <a:pt x="80" y="608"/>
                    <a:pt x="98" y="590"/>
                    <a:pt x="98" y="563"/>
                  </a:cubicBezTo>
                  <a:lnTo>
                    <a:pt x="348" y="563"/>
                  </a:lnTo>
                  <a:lnTo>
                    <a:pt x="812" y="90"/>
                  </a:lnTo>
                  <a:cubicBezTo>
                    <a:pt x="821" y="99"/>
                    <a:pt x="830" y="108"/>
                    <a:pt x="848" y="108"/>
                  </a:cubicBezTo>
                  <a:cubicBezTo>
                    <a:pt x="874" y="108"/>
                    <a:pt x="901" y="81"/>
                    <a:pt x="901" y="54"/>
                  </a:cubicBezTo>
                  <a:cubicBezTo>
                    <a:pt x="901" y="19"/>
                    <a:pt x="874" y="1"/>
                    <a:pt x="848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2560" bIns="5256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18" name="Google Shape;614;p39"/>
            <p:cNvSpPr/>
            <p:nvPr/>
          </p:nvSpPr>
          <p:spPr>
            <a:xfrm>
              <a:off x="1751040" y="2130120"/>
              <a:ext cx="235440" cy="21708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217080"/>
                <a:gd name="textAreaBottom" fmla="*/ 217440 h 217080"/>
              </a:gdLst>
              <a:ahLst/>
              <a:rect l="textAreaLeft" t="textAreaTop" r="textAreaRight" b="textAreaBottom"/>
              <a:pathLst>
                <a:path w="1366" h="1259">
                  <a:moveTo>
                    <a:pt x="1276" y="1"/>
                  </a:moveTo>
                  <a:cubicBezTo>
                    <a:pt x="1232" y="1"/>
                    <a:pt x="1187" y="37"/>
                    <a:pt x="1187" y="90"/>
                  </a:cubicBezTo>
                  <a:cubicBezTo>
                    <a:pt x="1187" y="135"/>
                    <a:pt x="1223" y="170"/>
                    <a:pt x="1267" y="170"/>
                  </a:cubicBezTo>
                  <a:lnTo>
                    <a:pt x="1267" y="527"/>
                  </a:lnTo>
                  <a:lnTo>
                    <a:pt x="589" y="1196"/>
                  </a:lnTo>
                  <a:lnTo>
                    <a:pt x="108" y="1196"/>
                  </a:lnTo>
                  <a:cubicBezTo>
                    <a:pt x="108" y="1179"/>
                    <a:pt x="81" y="1152"/>
                    <a:pt x="54" y="1152"/>
                  </a:cubicBezTo>
                  <a:cubicBezTo>
                    <a:pt x="27" y="1152"/>
                    <a:pt x="0" y="1179"/>
                    <a:pt x="0" y="1205"/>
                  </a:cubicBezTo>
                  <a:cubicBezTo>
                    <a:pt x="0" y="1241"/>
                    <a:pt x="27" y="1259"/>
                    <a:pt x="54" y="1259"/>
                  </a:cubicBezTo>
                  <a:cubicBezTo>
                    <a:pt x="81" y="1259"/>
                    <a:pt x="108" y="1241"/>
                    <a:pt x="108" y="1214"/>
                  </a:cubicBezTo>
                  <a:lnTo>
                    <a:pt x="598" y="1214"/>
                  </a:lnTo>
                  <a:lnTo>
                    <a:pt x="1285" y="536"/>
                  </a:lnTo>
                  <a:lnTo>
                    <a:pt x="1285" y="170"/>
                  </a:lnTo>
                  <a:cubicBezTo>
                    <a:pt x="1330" y="170"/>
                    <a:pt x="1365" y="135"/>
                    <a:pt x="1365" y="90"/>
                  </a:cubicBezTo>
                  <a:cubicBezTo>
                    <a:pt x="1365" y="37"/>
                    <a:pt x="1321" y="1"/>
                    <a:pt x="1276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19" name="Google Shape;615;p39"/>
            <p:cNvSpPr/>
            <p:nvPr/>
          </p:nvSpPr>
          <p:spPr>
            <a:xfrm>
              <a:off x="1740240" y="2415240"/>
              <a:ext cx="152280" cy="63000"/>
            </a:xfrm>
            <a:custGeom>
              <a:avLst/>
              <a:gdLst>
                <a:gd name="textAreaLeft" fmla="*/ 0 w 152280"/>
                <a:gd name="textAreaRight" fmla="*/ 152640 w 152280"/>
                <a:gd name="textAreaTop" fmla="*/ 0 h 63000"/>
                <a:gd name="textAreaBottom" fmla="*/ 63360 h 63000"/>
              </a:gdLst>
              <a:ahLst/>
              <a:rect l="textAreaLeft" t="textAreaTop" r="textAreaRight" b="textAreaBottom"/>
              <a:pathLst>
                <a:path w="884" h="367">
                  <a:moveTo>
                    <a:pt x="830" y="0"/>
                  </a:moveTo>
                  <a:cubicBezTo>
                    <a:pt x="803" y="0"/>
                    <a:pt x="785" y="18"/>
                    <a:pt x="776" y="45"/>
                  </a:cubicBezTo>
                  <a:lnTo>
                    <a:pt x="196" y="45"/>
                  </a:lnTo>
                  <a:lnTo>
                    <a:pt x="45" y="179"/>
                  </a:lnTo>
                  <a:lnTo>
                    <a:pt x="45" y="259"/>
                  </a:lnTo>
                  <a:cubicBezTo>
                    <a:pt x="18" y="268"/>
                    <a:pt x="0" y="286"/>
                    <a:pt x="0" y="313"/>
                  </a:cubicBezTo>
                  <a:cubicBezTo>
                    <a:pt x="0" y="339"/>
                    <a:pt x="18" y="366"/>
                    <a:pt x="54" y="366"/>
                  </a:cubicBezTo>
                  <a:cubicBezTo>
                    <a:pt x="80" y="366"/>
                    <a:pt x="107" y="339"/>
                    <a:pt x="107" y="313"/>
                  </a:cubicBezTo>
                  <a:cubicBezTo>
                    <a:pt x="107" y="286"/>
                    <a:pt x="80" y="268"/>
                    <a:pt x="62" y="259"/>
                  </a:cubicBezTo>
                  <a:lnTo>
                    <a:pt x="62" y="188"/>
                  </a:lnTo>
                  <a:lnTo>
                    <a:pt x="205" y="63"/>
                  </a:lnTo>
                  <a:lnTo>
                    <a:pt x="776" y="63"/>
                  </a:lnTo>
                  <a:cubicBezTo>
                    <a:pt x="785" y="90"/>
                    <a:pt x="803" y="107"/>
                    <a:pt x="830" y="107"/>
                  </a:cubicBezTo>
                  <a:cubicBezTo>
                    <a:pt x="865" y="107"/>
                    <a:pt x="883" y="81"/>
                    <a:pt x="883" y="54"/>
                  </a:cubicBezTo>
                  <a:cubicBezTo>
                    <a:pt x="883" y="27"/>
                    <a:pt x="865" y="0"/>
                    <a:pt x="83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20" name="Google Shape;616;p39"/>
            <p:cNvSpPr/>
            <p:nvPr/>
          </p:nvSpPr>
          <p:spPr>
            <a:xfrm>
              <a:off x="1399680" y="1743480"/>
              <a:ext cx="864000" cy="1939320"/>
            </a:xfrm>
            <a:custGeom>
              <a:avLst/>
              <a:gdLst>
                <a:gd name="textAreaLeft" fmla="*/ 0 w 864000"/>
                <a:gd name="textAreaRight" fmla="*/ 864360 w 864000"/>
                <a:gd name="textAreaTop" fmla="*/ 0 h 1939320"/>
                <a:gd name="textAreaBottom" fmla="*/ 1939680 h 1939320"/>
              </a:gdLst>
              <a:ahLst/>
              <a:rect l="textAreaLeft" t="textAreaTop" r="textAreaRight" b="textAreaBottom"/>
              <a:pathLst>
                <a:path w="5006" h="11233">
                  <a:moveTo>
                    <a:pt x="3810" y="126"/>
                  </a:moveTo>
                  <a:lnTo>
                    <a:pt x="3810" y="1259"/>
                  </a:lnTo>
                  <a:lnTo>
                    <a:pt x="3667" y="1259"/>
                  </a:lnTo>
                  <a:lnTo>
                    <a:pt x="3667" y="946"/>
                  </a:lnTo>
                  <a:lnTo>
                    <a:pt x="3453" y="732"/>
                  </a:lnTo>
                  <a:lnTo>
                    <a:pt x="3453" y="251"/>
                  </a:lnTo>
                  <a:cubicBezTo>
                    <a:pt x="3578" y="197"/>
                    <a:pt x="3694" y="161"/>
                    <a:pt x="3810" y="126"/>
                  </a:cubicBezTo>
                  <a:close/>
                  <a:moveTo>
                    <a:pt x="3970" y="81"/>
                  </a:moveTo>
                  <a:lnTo>
                    <a:pt x="3970" y="1259"/>
                  </a:lnTo>
                  <a:lnTo>
                    <a:pt x="3828" y="1259"/>
                  </a:lnTo>
                  <a:lnTo>
                    <a:pt x="3828" y="117"/>
                  </a:lnTo>
                  <a:cubicBezTo>
                    <a:pt x="3881" y="108"/>
                    <a:pt x="3926" y="99"/>
                    <a:pt x="3970" y="81"/>
                  </a:cubicBezTo>
                  <a:close/>
                  <a:moveTo>
                    <a:pt x="3435" y="251"/>
                  </a:moveTo>
                  <a:lnTo>
                    <a:pt x="3435" y="732"/>
                  </a:lnTo>
                  <a:lnTo>
                    <a:pt x="3649" y="955"/>
                  </a:lnTo>
                  <a:lnTo>
                    <a:pt x="3649" y="1259"/>
                  </a:lnTo>
                  <a:lnTo>
                    <a:pt x="3658" y="1259"/>
                  </a:lnTo>
                  <a:cubicBezTo>
                    <a:pt x="3605" y="1259"/>
                    <a:pt x="3551" y="1294"/>
                    <a:pt x="3524" y="1339"/>
                  </a:cubicBezTo>
                  <a:lnTo>
                    <a:pt x="3524" y="1330"/>
                  </a:lnTo>
                  <a:lnTo>
                    <a:pt x="3212" y="1330"/>
                  </a:lnTo>
                  <a:lnTo>
                    <a:pt x="2953" y="1071"/>
                  </a:lnTo>
                  <a:lnTo>
                    <a:pt x="2454" y="1071"/>
                  </a:lnTo>
                  <a:cubicBezTo>
                    <a:pt x="2498" y="946"/>
                    <a:pt x="2543" y="839"/>
                    <a:pt x="2605" y="768"/>
                  </a:cubicBezTo>
                  <a:cubicBezTo>
                    <a:pt x="2757" y="572"/>
                    <a:pt x="3087" y="393"/>
                    <a:pt x="3435" y="251"/>
                  </a:cubicBezTo>
                  <a:close/>
                  <a:moveTo>
                    <a:pt x="4256" y="37"/>
                  </a:moveTo>
                  <a:cubicBezTo>
                    <a:pt x="4372" y="37"/>
                    <a:pt x="4595" y="117"/>
                    <a:pt x="4693" y="188"/>
                  </a:cubicBezTo>
                  <a:cubicBezTo>
                    <a:pt x="4782" y="260"/>
                    <a:pt x="4952" y="572"/>
                    <a:pt x="4970" y="607"/>
                  </a:cubicBezTo>
                  <a:lnTo>
                    <a:pt x="4970" y="1241"/>
                  </a:lnTo>
                  <a:lnTo>
                    <a:pt x="4746" y="1241"/>
                  </a:lnTo>
                  <a:lnTo>
                    <a:pt x="4657" y="1330"/>
                  </a:lnTo>
                  <a:lnTo>
                    <a:pt x="4283" y="1330"/>
                  </a:lnTo>
                  <a:lnTo>
                    <a:pt x="4283" y="1339"/>
                  </a:lnTo>
                  <a:cubicBezTo>
                    <a:pt x="4256" y="1303"/>
                    <a:pt x="4211" y="1268"/>
                    <a:pt x="4167" y="1268"/>
                  </a:cubicBezTo>
                  <a:lnTo>
                    <a:pt x="4176" y="1268"/>
                  </a:lnTo>
                  <a:lnTo>
                    <a:pt x="4176" y="946"/>
                  </a:lnTo>
                  <a:lnTo>
                    <a:pt x="4381" y="723"/>
                  </a:lnTo>
                  <a:lnTo>
                    <a:pt x="4381" y="63"/>
                  </a:lnTo>
                  <a:lnTo>
                    <a:pt x="4363" y="63"/>
                  </a:lnTo>
                  <a:lnTo>
                    <a:pt x="4363" y="715"/>
                  </a:lnTo>
                  <a:lnTo>
                    <a:pt x="4167" y="938"/>
                  </a:lnTo>
                  <a:lnTo>
                    <a:pt x="4158" y="946"/>
                  </a:lnTo>
                  <a:lnTo>
                    <a:pt x="4158" y="1268"/>
                  </a:lnTo>
                  <a:cubicBezTo>
                    <a:pt x="4158" y="1268"/>
                    <a:pt x="4149" y="1259"/>
                    <a:pt x="4149" y="1259"/>
                  </a:cubicBezTo>
                  <a:lnTo>
                    <a:pt x="3988" y="1259"/>
                  </a:lnTo>
                  <a:lnTo>
                    <a:pt x="3988" y="81"/>
                  </a:lnTo>
                  <a:cubicBezTo>
                    <a:pt x="4077" y="63"/>
                    <a:pt x="4158" y="45"/>
                    <a:pt x="4229" y="37"/>
                  </a:cubicBezTo>
                  <a:close/>
                  <a:moveTo>
                    <a:pt x="2944" y="1089"/>
                  </a:moveTo>
                  <a:lnTo>
                    <a:pt x="3203" y="1348"/>
                  </a:lnTo>
                  <a:lnTo>
                    <a:pt x="3524" y="1348"/>
                  </a:lnTo>
                  <a:cubicBezTo>
                    <a:pt x="3515" y="1366"/>
                    <a:pt x="3506" y="1393"/>
                    <a:pt x="3506" y="1419"/>
                  </a:cubicBezTo>
                  <a:lnTo>
                    <a:pt x="3506" y="1491"/>
                  </a:lnTo>
                  <a:lnTo>
                    <a:pt x="3203" y="1491"/>
                  </a:lnTo>
                  <a:lnTo>
                    <a:pt x="2944" y="1250"/>
                  </a:lnTo>
                  <a:lnTo>
                    <a:pt x="2391" y="1250"/>
                  </a:lnTo>
                  <a:cubicBezTo>
                    <a:pt x="2409" y="1196"/>
                    <a:pt x="2427" y="1143"/>
                    <a:pt x="2445" y="1089"/>
                  </a:cubicBezTo>
                  <a:close/>
                  <a:moveTo>
                    <a:pt x="4970" y="1259"/>
                  </a:moveTo>
                  <a:lnTo>
                    <a:pt x="4970" y="1526"/>
                  </a:lnTo>
                  <a:lnTo>
                    <a:pt x="4300" y="1526"/>
                  </a:lnTo>
                  <a:lnTo>
                    <a:pt x="4300" y="1419"/>
                  </a:lnTo>
                  <a:cubicBezTo>
                    <a:pt x="4300" y="1393"/>
                    <a:pt x="4292" y="1366"/>
                    <a:pt x="4283" y="1348"/>
                  </a:cubicBezTo>
                  <a:lnTo>
                    <a:pt x="4657" y="1348"/>
                  </a:lnTo>
                  <a:lnTo>
                    <a:pt x="4755" y="1259"/>
                  </a:lnTo>
                  <a:close/>
                  <a:moveTo>
                    <a:pt x="2944" y="1268"/>
                  </a:moveTo>
                  <a:lnTo>
                    <a:pt x="3194" y="1508"/>
                  </a:lnTo>
                  <a:lnTo>
                    <a:pt x="3506" y="1508"/>
                  </a:lnTo>
                  <a:lnTo>
                    <a:pt x="3506" y="1651"/>
                  </a:lnTo>
                  <a:lnTo>
                    <a:pt x="2266" y="1651"/>
                  </a:lnTo>
                  <a:cubicBezTo>
                    <a:pt x="2302" y="1571"/>
                    <a:pt x="2329" y="1473"/>
                    <a:pt x="2356" y="1384"/>
                  </a:cubicBezTo>
                  <a:cubicBezTo>
                    <a:pt x="2365" y="1348"/>
                    <a:pt x="2373" y="1303"/>
                    <a:pt x="2391" y="1268"/>
                  </a:cubicBezTo>
                  <a:close/>
                  <a:moveTo>
                    <a:pt x="4970" y="1544"/>
                  </a:moveTo>
                  <a:lnTo>
                    <a:pt x="4970" y="1687"/>
                  </a:lnTo>
                  <a:lnTo>
                    <a:pt x="4300" y="1687"/>
                  </a:lnTo>
                  <a:lnTo>
                    <a:pt x="4300" y="1544"/>
                  </a:lnTo>
                  <a:close/>
                  <a:moveTo>
                    <a:pt x="3506" y="1669"/>
                  </a:moveTo>
                  <a:lnTo>
                    <a:pt x="3506" y="1803"/>
                  </a:lnTo>
                  <a:lnTo>
                    <a:pt x="2213" y="1803"/>
                  </a:lnTo>
                  <a:cubicBezTo>
                    <a:pt x="2231" y="1758"/>
                    <a:pt x="2249" y="1714"/>
                    <a:pt x="2266" y="1669"/>
                  </a:cubicBezTo>
                  <a:close/>
                  <a:moveTo>
                    <a:pt x="4970" y="1705"/>
                  </a:moveTo>
                  <a:lnTo>
                    <a:pt x="4970" y="1928"/>
                  </a:lnTo>
                  <a:lnTo>
                    <a:pt x="4729" y="1928"/>
                  </a:lnTo>
                  <a:lnTo>
                    <a:pt x="4622" y="1839"/>
                  </a:lnTo>
                  <a:lnTo>
                    <a:pt x="4300" y="1839"/>
                  </a:lnTo>
                  <a:lnTo>
                    <a:pt x="4300" y="1705"/>
                  </a:lnTo>
                  <a:close/>
                  <a:moveTo>
                    <a:pt x="777" y="3070"/>
                  </a:moveTo>
                  <a:lnTo>
                    <a:pt x="1365" y="3614"/>
                  </a:lnTo>
                  <a:lnTo>
                    <a:pt x="1365" y="4470"/>
                  </a:lnTo>
                  <a:lnTo>
                    <a:pt x="1169" y="4470"/>
                  </a:lnTo>
                  <a:cubicBezTo>
                    <a:pt x="1053" y="4470"/>
                    <a:pt x="955" y="4568"/>
                    <a:pt x="955" y="4693"/>
                  </a:cubicBezTo>
                  <a:lnTo>
                    <a:pt x="955" y="4881"/>
                  </a:lnTo>
                  <a:lnTo>
                    <a:pt x="72" y="4881"/>
                  </a:lnTo>
                  <a:cubicBezTo>
                    <a:pt x="72" y="4827"/>
                    <a:pt x="81" y="4782"/>
                    <a:pt x="81" y="4738"/>
                  </a:cubicBezTo>
                  <a:cubicBezTo>
                    <a:pt x="90" y="4675"/>
                    <a:pt x="108" y="4613"/>
                    <a:pt x="125" y="4551"/>
                  </a:cubicBezTo>
                  <a:lnTo>
                    <a:pt x="339" y="4551"/>
                  </a:lnTo>
                  <a:lnTo>
                    <a:pt x="411" y="4675"/>
                  </a:lnTo>
                  <a:lnTo>
                    <a:pt x="955" y="4675"/>
                  </a:lnTo>
                  <a:lnTo>
                    <a:pt x="955" y="4658"/>
                  </a:lnTo>
                  <a:lnTo>
                    <a:pt x="429" y="4658"/>
                  </a:lnTo>
                  <a:lnTo>
                    <a:pt x="348" y="4533"/>
                  </a:lnTo>
                  <a:lnTo>
                    <a:pt x="134" y="4533"/>
                  </a:lnTo>
                  <a:cubicBezTo>
                    <a:pt x="206" y="4256"/>
                    <a:pt x="331" y="3917"/>
                    <a:pt x="482" y="3605"/>
                  </a:cubicBezTo>
                  <a:lnTo>
                    <a:pt x="812" y="3908"/>
                  </a:lnTo>
                  <a:lnTo>
                    <a:pt x="812" y="4113"/>
                  </a:lnTo>
                  <a:cubicBezTo>
                    <a:pt x="786" y="4122"/>
                    <a:pt x="768" y="4140"/>
                    <a:pt x="768" y="4167"/>
                  </a:cubicBezTo>
                  <a:cubicBezTo>
                    <a:pt x="768" y="4194"/>
                    <a:pt x="794" y="4220"/>
                    <a:pt x="821" y="4220"/>
                  </a:cubicBezTo>
                  <a:cubicBezTo>
                    <a:pt x="857" y="4220"/>
                    <a:pt x="875" y="4194"/>
                    <a:pt x="875" y="4167"/>
                  </a:cubicBezTo>
                  <a:cubicBezTo>
                    <a:pt x="875" y="4140"/>
                    <a:pt x="857" y="4122"/>
                    <a:pt x="830" y="4113"/>
                  </a:cubicBezTo>
                  <a:lnTo>
                    <a:pt x="830" y="3899"/>
                  </a:lnTo>
                  <a:lnTo>
                    <a:pt x="491" y="3596"/>
                  </a:lnTo>
                  <a:cubicBezTo>
                    <a:pt x="518" y="3534"/>
                    <a:pt x="545" y="3471"/>
                    <a:pt x="580" y="3418"/>
                  </a:cubicBezTo>
                  <a:lnTo>
                    <a:pt x="1142" y="3935"/>
                  </a:lnTo>
                  <a:lnTo>
                    <a:pt x="1142" y="4470"/>
                  </a:lnTo>
                  <a:lnTo>
                    <a:pt x="1169" y="4470"/>
                  </a:lnTo>
                  <a:lnTo>
                    <a:pt x="1169" y="3926"/>
                  </a:lnTo>
                  <a:lnTo>
                    <a:pt x="589" y="3400"/>
                  </a:lnTo>
                  <a:cubicBezTo>
                    <a:pt x="652" y="3275"/>
                    <a:pt x="714" y="3168"/>
                    <a:pt x="777" y="3070"/>
                  </a:cubicBezTo>
                  <a:close/>
                  <a:moveTo>
                    <a:pt x="4184" y="2053"/>
                  </a:moveTo>
                  <a:lnTo>
                    <a:pt x="4184" y="2802"/>
                  </a:lnTo>
                  <a:lnTo>
                    <a:pt x="3328" y="3650"/>
                  </a:lnTo>
                  <a:lnTo>
                    <a:pt x="3328" y="4542"/>
                  </a:lnTo>
                  <a:lnTo>
                    <a:pt x="3685" y="4890"/>
                  </a:lnTo>
                  <a:lnTo>
                    <a:pt x="3694" y="4898"/>
                  </a:lnTo>
                  <a:lnTo>
                    <a:pt x="4140" y="4898"/>
                  </a:lnTo>
                  <a:lnTo>
                    <a:pt x="4140" y="4881"/>
                  </a:lnTo>
                  <a:lnTo>
                    <a:pt x="3703" y="4881"/>
                  </a:lnTo>
                  <a:lnTo>
                    <a:pt x="3346" y="4533"/>
                  </a:lnTo>
                  <a:lnTo>
                    <a:pt x="3346" y="3658"/>
                  </a:lnTo>
                  <a:lnTo>
                    <a:pt x="4202" y="2811"/>
                  </a:lnTo>
                  <a:lnTo>
                    <a:pt x="4202" y="2053"/>
                  </a:lnTo>
                  <a:close/>
                  <a:moveTo>
                    <a:pt x="955" y="4898"/>
                  </a:moveTo>
                  <a:lnTo>
                    <a:pt x="955" y="5130"/>
                  </a:lnTo>
                  <a:lnTo>
                    <a:pt x="54" y="5130"/>
                  </a:lnTo>
                  <a:cubicBezTo>
                    <a:pt x="54" y="5050"/>
                    <a:pt x="63" y="4970"/>
                    <a:pt x="63" y="4898"/>
                  </a:cubicBezTo>
                  <a:close/>
                  <a:moveTo>
                    <a:pt x="955" y="5148"/>
                  </a:moveTo>
                  <a:lnTo>
                    <a:pt x="955" y="5362"/>
                  </a:lnTo>
                  <a:lnTo>
                    <a:pt x="393" y="5362"/>
                  </a:lnTo>
                  <a:lnTo>
                    <a:pt x="286" y="5478"/>
                  </a:lnTo>
                  <a:lnTo>
                    <a:pt x="54" y="5478"/>
                  </a:lnTo>
                  <a:cubicBezTo>
                    <a:pt x="54" y="5371"/>
                    <a:pt x="54" y="5255"/>
                    <a:pt x="54" y="5148"/>
                  </a:cubicBezTo>
                  <a:close/>
                  <a:moveTo>
                    <a:pt x="955" y="5371"/>
                  </a:moveTo>
                  <a:cubicBezTo>
                    <a:pt x="964" y="5487"/>
                    <a:pt x="1053" y="5576"/>
                    <a:pt x="1169" y="5576"/>
                  </a:cubicBezTo>
                  <a:lnTo>
                    <a:pt x="1365" y="5576"/>
                  </a:lnTo>
                  <a:lnTo>
                    <a:pt x="1365" y="5960"/>
                  </a:lnTo>
                  <a:lnTo>
                    <a:pt x="919" y="6397"/>
                  </a:lnTo>
                  <a:lnTo>
                    <a:pt x="224" y="6397"/>
                  </a:lnTo>
                  <a:lnTo>
                    <a:pt x="224" y="6406"/>
                  </a:lnTo>
                  <a:cubicBezTo>
                    <a:pt x="197" y="6335"/>
                    <a:pt x="179" y="6272"/>
                    <a:pt x="152" y="6210"/>
                  </a:cubicBezTo>
                  <a:lnTo>
                    <a:pt x="893" y="6210"/>
                  </a:lnTo>
                  <a:lnTo>
                    <a:pt x="1142" y="5933"/>
                  </a:lnTo>
                  <a:lnTo>
                    <a:pt x="1142" y="5576"/>
                  </a:lnTo>
                  <a:lnTo>
                    <a:pt x="1125" y="5576"/>
                  </a:lnTo>
                  <a:lnTo>
                    <a:pt x="1125" y="5924"/>
                  </a:lnTo>
                  <a:lnTo>
                    <a:pt x="884" y="6192"/>
                  </a:lnTo>
                  <a:lnTo>
                    <a:pt x="152" y="6192"/>
                  </a:lnTo>
                  <a:cubicBezTo>
                    <a:pt x="143" y="6156"/>
                    <a:pt x="125" y="6121"/>
                    <a:pt x="116" y="6085"/>
                  </a:cubicBezTo>
                  <a:lnTo>
                    <a:pt x="687" y="6085"/>
                  </a:lnTo>
                  <a:lnTo>
                    <a:pt x="794" y="5978"/>
                  </a:lnTo>
                  <a:cubicBezTo>
                    <a:pt x="803" y="5982"/>
                    <a:pt x="812" y="5985"/>
                    <a:pt x="821" y="5985"/>
                  </a:cubicBezTo>
                  <a:cubicBezTo>
                    <a:pt x="830" y="5985"/>
                    <a:pt x="839" y="5982"/>
                    <a:pt x="848" y="5978"/>
                  </a:cubicBezTo>
                  <a:cubicBezTo>
                    <a:pt x="875" y="5969"/>
                    <a:pt x="884" y="5933"/>
                    <a:pt x="875" y="5907"/>
                  </a:cubicBezTo>
                  <a:cubicBezTo>
                    <a:pt x="863" y="5889"/>
                    <a:pt x="848" y="5879"/>
                    <a:pt x="831" y="5879"/>
                  </a:cubicBezTo>
                  <a:cubicBezTo>
                    <a:pt x="822" y="5879"/>
                    <a:pt x="813" y="5882"/>
                    <a:pt x="803" y="5889"/>
                  </a:cubicBezTo>
                  <a:cubicBezTo>
                    <a:pt x="777" y="5898"/>
                    <a:pt x="768" y="5933"/>
                    <a:pt x="777" y="5960"/>
                  </a:cubicBezTo>
                  <a:cubicBezTo>
                    <a:pt x="777" y="5960"/>
                    <a:pt x="777" y="5960"/>
                    <a:pt x="786" y="5969"/>
                  </a:cubicBezTo>
                  <a:lnTo>
                    <a:pt x="678" y="6067"/>
                  </a:lnTo>
                  <a:lnTo>
                    <a:pt x="116" y="6067"/>
                  </a:lnTo>
                  <a:cubicBezTo>
                    <a:pt x="108" y="6049"/>
                    <a:pt x="108" y="6022"/>
                    <a:pt x="99" y="6005"/>
                  </a:cubicBezTo>
                  <a:cubicBezTo>
                    <a:pt x="99" y="5978"/>
                    <a:pt x="90" y="5960"/>
                    <a:pt x="90" y="5942"/>
                  </a:cubicBezTo>
                  <a:lnTo>
                    <a:pt x="473" y="5942"/>
                  </a:lnTo>
                  <a:lnTo>
                    <a:pt x="554" y="5871"/>
                  </a:lnTo>
                  <a:cubicBezTo>
                    <a:pt x="566" y="5877"/>
                    <a:pt x="583" y="5883"/>
                    <a:pt x="599" y="5883"/>
                  </a:cubicBezTo>
                  <a:cubicBezTo>
                    <a:pt x="605" y="5883"/>
                    <a:pt x="611" y="5882"/>
                    <a:pt x="616" y="5880"/>
                  </a:cubicBezTo>
                  <a:cubicBezTo>
                    <a:pt x="643" y="5862"/>
                    <a:pt x="652" y="5835"/>
                    <a:pt x="643" y="5808"/>
                  </a:cubicBezTo>
                  <a:cubicBezTo>
                    <a:pt x="630" y="5789"/>
                    <a:pt x="612" y="5774"/>
                    <a:pt x="594" y="5774"/>
                  </a:cubicBezTo>
                  <a:cubicBezTo>
                    <a:pt x="586" y="5774"/>
                    <a:pt x="579" y="5777"/>
                    <a:pt x="571" y="5782"/>
                  </a:cubicBezTo>
                  <a:cubicBezTo>
                    <a:pt x="545" y="5791"/>
                    <a:pt x="527" y="5826"/>
                    <a:pt x="545" y="5853"/>
                  </a:cubicBezTo>
                  <a:lnTo>
                    <a:pt x="464" y="5924"/>
                  </a:lnTo>
                  <a:lnTo>
                    <a:pt x="90" y="5924"/>
                  </a:lnTo>
                  <a:cubicBezTo>
                    <a:pt x="81" y="5898"/>
                    <a:pt x="81" y="5862"/>
                    <a:pt x="72" y="5835"/>
                  </a:cubicBezTo>
                  <a:lnTo>
                    <a:pt x="366" y="5835"/>
                  </a:lnTo>
                  <a:lnTo>
                    <a:pt x="447" y="5746"/>
                  </a:lnTo>
                  <a:cubicBezTo>
                    <a:pt x="455" y="5750"/>
                    <a:pt x="464" y="5753"/>
                    <a:pt x="474" y="5753"/>
                  </a:cubicBezTo>
                  <a:cubicBezTo>
                    <a:pt x="484" y="5753"/>
                    <a:pt x="496" y="5750"/>
                    <a:pt x="509" y="5746"/>
                  </a:cubicBezTo>
                  <a:cubicBezTo>
                    <a:pt x="527" y="5737"/>
                    <a:pt x="545" y="5701"/>
                    <a:pt x="527" y="5675"/>
                  </a:cubicBezTo>
                  <a:cubicBezTo>
                    <a:pt x="520" y="5655"/>
                    <a:pt x="498" y="5644"/>
                    <a:pt x="477" y="5644"/>
                  </a:cubicBezTo>
                  <a:cubicBezTo>
                    <a:pt x="469" y="5644"/>
                    <a:pt x="462" y="5646"/>
                    <a:pt x="455" y="5648"/>
                  </a:cubicBezTo>
                  <a:cubicBezTo>
                    <a:pt x="429" y="5666"/>
                    <a:pt x="420" y="5692"/>
                    <a:pt x="429" y="5719"/>
                  </a:cubicBezTo>
                  <a:cubicBezTo>
                    <a:pt x="438" y="5728"/>
                    <a:pt x="438" y="5728"/>
                    <a:pt x="438" y="5728"/>
                  </a:cubicBezTo>
                  <a:lnTo>
                    <a:pt x="357" y="5817"/>
                  </a:lnTo>
                  <a:lnTo>
                    <a:pt x="72" y="5817"/>
                  </a:lnTo>
                  <a:cubicBezTo>
                    <a:pt x="72" y="5773"/>
                    <a:pt x="63" y="5737"/>
                    <a:pt x="63" y="5692"/>
                  </a:cubicBezTo>
                  <a:lnTo>
                    <a:pt x="241" y="5692"/>
                  </a:lnTo>
                  <a:lnTo>
                    <a:pt x="322" y="5621"/>
                  </a:lnTo>
                  <a:cubicBezTo>
                    <a:pt x="332" y="5632"/>
                    <a:pt x="343" y="5636"/>
                    <a:pt x="353" y="5636"/>
                  </a:cubicBezTo>
                  <a:cubicBezTo>
                    <a:pt x="360" y="5636"/>
                    <a:pt x="368" y="5634"/>
                    <a:pt x="375" y="5630"/>
                  </a:cubicBezTo>
                  <a:cubicBezTo>
                    <a:pt x="402" y="5621"/>
                    <a:pt x="420" y="5585"/>
                    <a:pt x="402" y="5559"/>
                  </a:cubicBezTo>
                  <a:cubicBezTo>
                    <a:pt x="395" y="5539"/>
                    <a:pt x="374" y="5528"/>
                    <a:pt x="352" y="5528"/>
                  </a:cubicBezTo>
                  <a:cubicBezTo>
                    <a:pt x="345" y="5528"/>
                    <a:pt x="337" y="5530"/>
                    <a:pt x="331" y="5532"/>
                  </a:cubicBezTo>
                  <a:cubicBezTo>
                    <a:pt x="304" y="5550"/>
                    <a:pt x="295" y="5585"/>
                    <a:pt x="304" y="5603"/>
                  </a:cubicBezTo>
                  <a:cubicBezTo>
                    <a:pt x="304" y="5612"/>
                    <a:pt x="313" y="5612"/>
                    <a:pt x="313" y="5612"/>
                  </a:cubicBezTo>
                  <a:lnTo>
                    <a:pt x="241" y="5675"/>
                  </a:lnTo>
                  <a:lnTo>
                    <a:pt x="63" y="5675"/>
                  </a:lnTo>
                  <a:cubicBezTo>
                    <a:pt x="63" y="5621"/>
                    <a:pt x="54" y="5559"/>
                    <a:pt x="54" y="5496"/>
                  </a:cubicBezTo>
                  <a:lnTo>
                    <a:pt x="295" y="5496"/>
                  </a:lnTo>
                  <a:lnTo>
                    <a:pt x="402" y="5380"/>
                  </a:lnTo>
                  <a:lnTo>
                    <a:pt x="955" y="5380"/>
                  </a:lnTo>
                  <a:lnTo>
                    <a:pt x="955" y="5371"/>
                  </a:lnTo>
                  <a:close/>
                  <a:moveTo>
                    <a:pt x="1606" y="5576"/>
                  </a:moveTo>
                  <a:lnTo>
                    <a:pt x="1606" y="5924"/>
                  </a:lnTo>
                  <a:lnTo>
                    <a:pt x="946" y="6620"/>
                  </a:lnTo>
                  <a:lnTo>
                    <a:pt x="304" y="6620"/>
                  </a:lnTo>
                  <a:cubicBezTo>
                    <a:pt x="277" y="6558"/>
                    <a:pt x="250" y="6486"/>
                    <a:pt x="232" y="6415"/>
                  </a:cubicBezTo>
                  <a:lnTo>
                    <a:pt x="928" y="6415"/>
                  </a:lnTo>
                  <a:lnTo>
                    <a:pt x="1383" y="5969"/>
                  </a:lnTo>
                  <a:lnTo>
                    <a:pt x="1383" y="5576"/>
                  </a:lnTo>
                  <a:close/>
                  <a:moveTo>
                    <a:pt x="1829" y="5576"/>
                  </a:moveTo>
                  <a:lnTo>
                    <a:pt x="1838" y="5951"/>
                  </a:lnTo>
                  <a:lnTo>
                    <a:pt x="946" y="6861"/>
                  </a:lnTo>
                  <a:lnTo>
                    <a:pt x="393" y="6861"/>
                  </a:lnTo>
                  <a:cubicBezTo>
                    <a:pt x="366" y="6790"/>
                    <a:pt x="339" y="6709"/>
                    <a:pt x="313" y="6638"/>
                  </a:cubicBezTo>
                  <a:lnTo>
                    <a:pt x="955" y="6638"/>
                  </a:lnTo>
                  <a:lnTo>
                    <a:pt x="1624" y="5933"/>
                  </a:lnTo>
                  <a:lnTo>
                    <a:pt x="1624" y="5576"/>
                  </a:lnTo>
                  <a:close/>
                  <a:moveTo>
                    <a:pt x="759" y="8262"/>
                  </a:moveTo>
                  <a:lnTo>
                    <a:pt x="946" y="8395"/>
                  </a:lnTo>
                  <a:lnTo>
                    <a:pt x="1348" y="8395"/>
                  </a:lnTo>
                  <a:cubicBezTo>
                    <a:pt x="1348" y="8404"/>
                    <a:pt x="1348" y="8404"/>
                    <a:pt x="1348" y="8413"/>
                  </a:cubicBezTo>
                  <a:lnTo>
                    <a:pt x="1348" y="8503"/>
                  </a:lnTo>
                  <a:lnTo>
                    <a:pt x="955" y="8503"/>
                  </a:lnTo>
                  <a:lnTo>
                    <a:pt x="768" y="8378"/>
                  </a:lnTo>
                  <a:lnTo>
                    <a:pt x="455" y="8378"/>
                  </a:lnTo>
                  <a:cubicBezTo>
                    <a:pt x="464" y="8342"/>
                    <a:pt x="464" y="8297"/>
                    <a:pt x="473" y="8262"/>
                  </a:cubicBezTo>
                  <a:close/>
                  <a:moveTo>
                    <a:pt x="759" y="8395"/>
                  </a:moveTo>
                  <a:lnTo>
                    <a:pt x="946" y="8520"/>
                  </a:lnTo>
                  <a:lnTo>
                    <a:pt x="1348" y="8520"/>
                  </a:lnTo>
                  <a:lnTo>
                    <a:pt x="1348" y="8592"/>
                  </a:lnTo>
                  <a:lnTo>
                    <a:pt x="919" y="8592"/>
                  </a:lnTo>
                  <a:lnTo>
                    <a:pt x="794" y="8717"/>
                  </a:lnTo>
                  <a:lnTo>
                    <a:pt x="447" y="8717"/>
                  </a:lnTo>
                  <a:cubicBezTo>
                    <a:pt x="447" y="8619"/>
                    <a:pt x="447" y="8511"/>
                    <a:pt x="455" y="8395"/>
                  </a:cubicBezTo>
                  <a:close/>
                  <a:moveTo>
                    <a:pt x="1348" y="8610"/>
                  </a:moveTo>
                  <a:lnTo>
                    <a:pt x="1348" y="8690"/>
                  </a:lnTo>
                  <a:lnTo>
                    <a:pt x="946" y="8690"/>
                  </a:lnTo>
                  <a:lnTo>
                    <a:pt x="794" y="8824"/>
                  </a:lnTo>
                  <a:lnTo>
                    <a:pt x="455" y="8824"/>
                  </a:lnTo>
                  <a:cubicBezTo>
                    <a:pt x="455" y="8797"/>
                    <a:pt x="455" y="8761"/>
                    <a:pt x="447" y="8734"/>
                  </a:cubicBezTo>
                  <a:lnTo>
                    <a:pt x="803" y="8734"/>
                  </a:lnTo>
                  <a:lnTo>
                    <a:pt x="928" y="8610"/>
                  </a:lnTo>
                  <a:close/>
                  <a:moveTo>
                    <a:pt x="4970" y="8181"/>
                  </a:moveTo>
                  <a:lnTo>
                    <a:pt x="4970" y="8315"/>
                  </a:lnTo>
                  <a:lnTo>
                    <a:pt x="4675" y="8315"/>
                  </a:lnTo>
                  <a:lnTo>
                    <a:pt x="4309" y="8699"/>
                  </a:lnTo>
                  <a:lnTo>
                    <a:pt x="4309" y="9002"/>
                  </a:lnTo>
                  <a:lnTo>
                    <a:pt x="4149" y="9002"/>
                  </a:lnTo>
                  <a:lnTo>
                    <a:pt x="4149" y="8699"/>
                  </a:lnTo>
                  <a:lnTo>
                    <a:pt x="4684" y="8181"/>
                  </a:lnTo>
                  <a:close/>
                  <a:moveTo>
                    <a:pt x="4970" y="8333"/>
                  </a:moveTo>
                  <a:lnTo>
                    <a:pt x="4970" y="8529"/>
                  </a:lnTo>
                  <a:lnTo>
                    <a:pt x="4684" y="8529"/>
                  </a:lnTo>
                  <a:lnTo>
                    <a:pt x="4425" y="8761"/>
                  </a:lnTo>
                  <a:lnTo>
                    <a:pt x="4425" y="9002"/>
                  </a:lnTo>
                  <a:lnTo>
                    <a:pt x="4327" y="9002"/>
                  </a:lnTo>
                  <a:lnTo>
                    <a:pt x="4327" y="8699"/>
                  </a:lnTo>
                  <a:lnTo>
                    <a:pt x="4684" y="8333"/>
                  </a:lnTo>
                  <a:close/>
                  <a:moveTo>
                    <a:pt x="3506" y="1821"/>
                  </a:moveTo>
                  <a:lnTo>
                    <a:pt x="3506" y="1901"/>
                  </a:lnTo>
                  <a:cubicBezTo>
                    <a:pt x="3506" y="1972"/>
                    <a:pt x="3551" y="2035"/>
                    <a:pt x="3622" y="2053"/>
                  </a:cubicBezTo>
                  <a:cubicBezTo>
                    <a:pt x="3631" y="2053"/>
                    <a:pt x="3649" y="2062"/>
                    <a:pt x="3658" y="2062"/>
                  </a:cubicBezTo>
                  <a:lnTo>
                    <a:pt x="3756" y="2062"/>
                  </a:lnTo>
                  <a:lnTo>
                    <a:pt x="3756" y="2802"/>
                  </a:lnTo>
                  <a:lnTo>
                    <a:pt x="2721" y="3846"/>
                  </a:lnTo>
                  <a:lnTo>
                    <a:pt x="1990" y="3846"/>
                  </a:lnTo>
                  <a:lnTo>
                    <a:pt x="1856" y="3971"/>
                  </a:lnTo>
                  <a:lnTo>
                    <a:pt x="1856" y="4470"/>
                  </a:lnTo>
                  <a:lnTo>
                    <a:pt x="1874" y="4470"/>
                  </a:lnTo>
                  <a:lnTo>
                    <a:pt x="1874" y="3980"/>
                  </a:lnTo>
                  <a:lnTo>
                    <a:pt x="1999" y="3864"/>
                  </a:lnTo>
                  <a:lnTo>
                    <a:pt x="2730" y="3864"/>
                  </a:lnTo>
                  <a:lnTo>
                    <a:pt x="3774" y="2811"/>
                  </a:lnTo>
                  <a:lnTo>
                    <a:pt x="3774" y="2062"/>
                  </a:lnTo>
                  <a:lnTo>
                    <a:pt x="3890" y="2062"/>
                  </a:lnTo>
                  <a:lnTo>
                    <a:pt x="3890" y="2802"/>
                  </a:lnTo>
                  <a:lnTo>
                    <a:pt x="3043" y="3641"/>
                  </a:lnTo>
                  <a:lnTo>
                    <a:pt x="3043" y="3650"/>
                  </a:lnTo>
                  <a:lnTo>
                    <a:pt x="3043" y="4925"/>
                  </a:lnTo>
                  <a:lnTo>
                    <a:pt x="3399" y="5300"/>
                  </a:lnTo>
                  <a:lnTo>
                    <a:pt x="4140" y="5300"/>
                  </a:lnTo>
                  <a:lnTo>
                    <a:pt x="4140" y="5282"/>
                  </a:lnTo>
                  <a:lnTo>
                    <a:pt x="3417" y="5282"/>
                  </a:lnTo>
                  <a:lnTo>
                    <a:pt x="3060" y="4916"/>
                  </a:lnTo>
                  <a:lnTo>
                    <a:pt x="3060" y="3658"/>
                  </a:lnTo>
                  <a:lnTo>
                    <a:pt x="3908" y="2820"/>
                  </a:lnTo>
                  <a:lnTo>
                    <a:pt x="3908" y="2811"/>
                  </a:lnTo>
                  <a:lnTo>
                    <a:pt x="3908" y="2062"/>
                  </a:lnTo>
                  <a:lnTo>
                    <a:pt x="4024" y="2062"/>
                  </a:lnTo>
                  <a:lnTo>
                    <a:pt x="4024" y="2793"/>
                  </a:lnTo>
                  <a:lnTo>
                    <a:pt x="3176" y="3650"/>
                  </a:lnTo>
                  <a:lnTo>
                    <a:pt x="3176" y="4756"/>
                  </a:lnTo>
                  <a:lnTo>
                    <a:pt x="3542" y="5095"/>
                  </a:lnTo>
                  <a:lnTo>
                    <a:pt x="4140" y="5095"/>
                  </a:lnTo>
                  <a:lnTo>
                    <a:pt x="4140" y="5077"/>
                  </a:lnTo>
                  <a:lnTo>
                    <a:pt x="3551" y="5077"/>
                  </a:lnTo>
                  <a:lnTo>
                    <a:pt x="3194" y="4747"/>
                  </a:lnTo>
                  <a:lnTo>
                    <a:pt x="3194" y="3658"/>
                  </a:lnTo>
                  <a:lnTo>
                    <a:pt x="4042" y="2802"/>
                  </a:lnTo>
                  <a:lnTo>
                    <a:pt x="4042" y="2062"/>
                  </a:lnTo>
                  <a:lnTo>
                    <a:pt x="4149" y="2062"/>
                  </a:lnTo>
                  <a:cubicBezTo>
                    <a:pt x="4158" y="2062"/>
                    <a:pt x="4176" y="2053"/>
                    <a:pt x="4184" y="2053"/>
                  </a:cubicBezTo>
                  <a:cubicBezTo>
                    <a:pt x="4256" y="2035"/>
                    <a:pt x="4300" y="1972"/>
                    <a:pt x="4300" y="1901"/>
                  </a:cubicBezTo>
                  <a:lnTo>
                    <a:pt x="4300" y="1856"/>
                  </a:lnTo>
                  <a:lnTo>
                    <a:pt x="4613" y="1856"/>
                  </a:lnTo>
                  <a:lnTo>
                    <a:pt x="4720" y="1946"/>
                  </a:lnTo>
                  <a:lnTo>
                    <a:pt x="4970" y="1946"/>
                  </a:lnTo>
                  <a:lnTo>
                    <a:pt x="4970" y="3168"/>
                  </a:lnTo>
                  <a:lnTo>
                    <a:pt x="4488" y="3168"/>
                  </a:lnTo>
                  <a:lnTo>
                    <a:pt x="4051" y="3578"/>
                  </a:lnTo>
                  <a:cubicBezTo>
                    <a:pt x="4042" y="3569"/>
                    <a:pt x="4033" y="3560"/>
                    <a:pt x="4015" y="3560"/>
                  </a:cubicBezTo>
                  <a:cubicBezTo>
                    <a:pt x="3988" y="3560"/>
                    <a:pt x="3961" y="3587"/>
                    <a:pt x="3961" y="3614"/>
                  </a:cubicBezTo>
                  <a:cubicBezTo>
                    <a:pt x="3961" y="3650"/>
                    <a:pt x="3988" y="3667"/>
                    <a:pt x="4015" y="3667"/>
                  </a:cubicBezTo>
                  <a:cubicBezTo>
                    <a:pt x="4051" y="3667"/>
                    <a:pt x="4068" y="3650"/>
                    <a:pt x="4068" y="3614"/>
                  </a:cubicBezTo>
                  <a:cubicBezTo>
                    <a:pt x="4068" y="3605"/>
                    <a:pt x="4068" y="3596"/>
                    <a:pt x="4060" y="3587"/>
                  </a:cubicBezTo>
                  <a:lnTo>
                    <a:pt x="4488" y="3186"/>
                  </a:lnTo>
                  <a:lnTo>
                    <a:pt x="4970" y="3186"/>
                  </a:lnTo>
                  <a:lnTo>
                    <a:pt x="4970" y="3337"/>
                  </a:lnTo>
                  <a:lnTo>
                    <a:pt x="4550" y="3337"/>
                  </a:lnTo>
                  <a:lnTo>
                    <a:pt x="4292" y="3569"/>
                  </a:lnTo>
                  <a:cubicBezTo>
                    <a:pt x="4283" y="3569"/>
                    <a:pt x="4274" y="3560"/>
                    <a:pt x="4256" y="3560"/>
                  </a:cubicBezTo>
                  <a:cubicBezTo>
                    <a:pt x="4229" y="3560"/>
                    <a:pt x="4202" y="3587"/>
                    <a:pt x="4202" y="3614"/>
                  </a:cubicBezTo>
                  <a:cubicBezTo>
                    <a:pt x="4202" y="3650"/>
                    <a:pt x="4229" y="3667"/>
                    <a:pt x="4256" y="3667"/>
                  </a:cubicBezTo>
                  <a:cubicBezTo>
                    <a:pt x="4292" y="3667"/>
                    <a:pt x="4309" y="3650"/>
                    <a:pt x="4309" y="3614"/>
                  </a:cubicBezTo>
                  <a:cubicBezTo>
                    <a:pt x="4309" y="3605"/>
                    <a:pt x="4309" y="3596"/>
                    <a:pt x="4300" y="3587"/>
                  </a:cubicBezTo>
                  <a:lnTo>
                    <a:pt x="4559" y="3355"/>
                  </a:lnTo>
                  <a:lnTo>
                    <a:pt x="4970" y="3355"/>
                  </a:lnTo>
                  <a:lnTo>
                    <a:pt x="4970" y="3435"/>
                  </a:lnTo>
                  <a:lnTo>
                    <a:pt x="4684" y="3435"/>
                  </a:lnTo>
                  <a:lnTo>
                    <a:pt x="4523" y="3569"/>
                  </a:lnTo>
                  <a:cubicBezTo>
                    <a:pt x="4523" y="3569"/>
                    <a:pt x="4515" y="3560"/>
                    <a:pt x="4506" y="3560"/>
                  </a:cubicBezTo>
                  <a:cubicBezTo>
                    <a:pt x="4470" y="3560"/>
                    <a:pt x="4452" y="3587"/>
                    <a:pt x="4452" y="3614"/>
                  </a:cubicBezTo>
                  <a:cubicBezTo>
                    <a:pt x="4452" y="3650"/>
                    <a:pt x="4470" y="3667"/>
                    <a:pt x="4506" y="3667"/>
                  </a:cubicBezTo>
                  <a:cubicBezTo>
                    <a:pt x="4532" y="3667"/>
                    <a:pt x="4559" y="3650"/>
                    <a:pt x="4559" y="3614"/>
                  </a:cubicBezTo>
                  <a:cubicBezTo>
                    <a:pt x="4559" y="3605"/>
                    <a:pt x="4550" y="3587"/>
                    <a:pt x="4541" y="3578"/>
                  </a:cubicBezTo>
                  <a:lnTo>
                    <a:pt x="4693" y="3453"/>
                  </a:lnTo>
                  <a:lnTo>
                    <a:pt x="4970" y="3453"/>
                  </a:lnTo>
                  <a:lnTo>
                    <a:pt x="4970" y="4104"/>
                  </a:lnTo>
                  <a:lnTo>
                    <a:pt x="4399" y="4104"/>
                  </a:lnTo>
                  <a:lnTo>
                    <a:pt x="4247" y="3944"/>
                  </a:lnTo>
                  <a:cubicBezTo>
                    <a:pt x="4256" y="3935"/>
                    <a:pt x="4256" y="3926"/>
                    <a:pt x="4256" y="3917"/>
                  </a:cubicBezTo>
                  <a:cubicBezTo>
                    <a:pt x="4256" y="3881"/>
                    <a:pt x="4238" y="3864"/>
                    <a:pt x="4202" y="3864"/>
                  </a:cubicBezTo>
                  <a:cubicBezTo>
                    <a:pt x="4176" y="3864"/>
                    <a:pt x="4149" y="3881"/>
                    <a:pt x="4149" y="3917"/>
                  </a:cubicBezTo>
                  <a:cubicBezTo>
                    <a:pt x="4149" y="3944"/>
                    <a:pt x="4176" y="3971"/>
                    <a:pt x="4202" y="3971"/>
                  </a:cubicBezTo>
                  <a:cubicBezTo>
                    <a:pt x="4220" y="3971"/>
                    <a:pt x="4229" y="3962"/>
                    <a:pt x="4238" y="3962"/>
                  </a:cubicBezTo>
                  <a:lnTo>
                    <a:pt x="4390" y="4122"/>
                  </a:lnTo>
                  <a:lnTo>
                    <a:pt x="4970" y="4122"/>
                  </a:lnTo>
                  <a:lnTo>
                    <a:pt x="4970" y="4238"/>
                  </a:lnTo>
                  <a:lnTo>
                    <a:pt x="4300" y="4238"/>
                  </a:lnTo>
                  <a:lnTo>
                    <a:pt x="4024" y="3953"/>
                  </a:lnTo>
                  <a:cubicBezTo>
                    <a:pt x="4033" y="3944"/>
                    <a:pt x="4033" y="3926"/>
                    <a:pt x="4033" y="3917"/>
                  </a:cubicBezTo>
                  <a:cubicBezTo>
                    <a:pt x="4033" y="3881"/>
                    <a:pt x="4015" y="3864"/>
                    <a:pt x="3979" y="3864"/>
                  </a:cubicBezTo>
                  <a:cubicBezTo>
                    <a:pt x="3953" y="3864"/>
                    <a:pt x="3926" y="3881"/>
                    <a:pt x="3926" y="3917"/>
                  </a:cubicBezTo>
                  <a:cubicBezTo>
                    <a:pt x="3926" y="3944"/>
                    <a:pt x="3953" y="3971"/>
                    <a:pt x="3979" y="3971"/>
                  </a:cubicBezTo>
                  <a:cubicBezTo>
                    <a:pt x="3988" y="3971"/>
                    <a:pt x="3997" y="3962"/>
                    <a:pt x="4006" y="3962"/>
                  </a:cubicBezTo>
                  <a:lnTo>
                    <a:pt x="4292" y="4256"/>
                  </a:lnTo>
                  <a:lnTo>
                    <a:pt x="4970" y="4256"/>
                  </a:lnTo>
                  <a:lnTo>
                    <a:pt x="4970" y="4354"/>
                  </a:lnTo>
                  <a:lnTo>
                    <a:pt x="4211" y="4354"/>
                  </a:lnTo>
                  <a:lnTo>
                    <a:pt x="3810" y="3944"/>
                  </a:lnTo>
                  <a:cubicBezTo>
                    <a:pt x="3819" y="3935"/>
                    <a:pt x="3819" y="3926"/>
                    <a:pt x="3819" y="3917"/>
                  </a:cubicBezTo>
                  <a:cubicBezTo>
                    <a:pt x="3819" y="3881"/>
                    <a:pt x="3801" y="3864"/>
                    <a:pt x="3765" y="3864"/>
                  </a:cubicBezTo>
                  <a:cubicBezTo>
                    <a:pt x="3738" y="3864"/>
                    <a:pt x="3712" y="3881"/>
                    <a:pt x="3712" y="3917"/>
                  </a:cubicBezTo>
                  <a:cubicBezTo>
                    <a:pt x="3712" y="3944"/>
                    <a:pt x="3738" y="3971"/>
                    <a:pt x="3765" y="3971"/>
                  </a:cubicBezTo>
                  <a:cubicBezTo>
                    <a:pt x="3783" y="3971"/>
                    <a:pt x="3792" y="3962"/>
                    <a:pt x="3801" y="3962"/>
                  </a:cubicBezTo>
                  <a:lnTo>
                    <a:pt x="4202" y="4372"/>
                  </a:lnTo>
                  <a:lnTo>
                    <a:pt x="4970" y="4372"/>
                  </a:lnTo>
                  <a:lnTo>
                    <a:pt x="4970" y="8164"/>
                  </a:lnTo>
                  <a:lnTo>
                    <a:pt x="4675" y="8164"/>
                  </a:lnTo>
                  <a:lnTo>
                    <a:pt x="4131" y="8690"/>
                  </a:lnTo>
                  <a:lnTo>
                    <a:pt x="4131" y="8699"/>
                  </a:lnTo>
                  <a:lnTo>
                    <a:pt x="4131" y="9002"/>
                  </a:lnTo>
                  <a:lnTo>
                    <a:pt x="3997" y="9002"/>
                  </a:lnTo>
                  <a:lnTo>
                    <a:pt x="3997" y="8199"/>
                  </a:lnTo>
                  <a:lnTo>
                    <a:pt x="4773" y="7441"/>
                  </a:lnTo>
                  <a:lnTo>
                    <a:pt x="4773" y="7120"/>
                  </a:lnTo>
                  <a:lnTo>
                    <a:pt x="4791" y="7120"/>
                  </a:lnTo>
                  <a:cubicBezTo>
                    <a:pt x="4818" y="7102"/>
                    <a:pt x="4827" y="7075"/>
                    <a:pt x="4818" y="7048"/>
                  </a:cubicBezTo>
                  <a:cubicBezTo>
                    <a:pt x="4804" y="7028"/>
                    <a:pt x="4786" y="7018"/>
                    <a:pt x="4766" y="7018"/>
                  </a:cubicBezTo>
                  <a:cubicBezTo>
                    <a:pt x="4760" y="7018"/>
                    <a:pt x="4753" y="7019"/>
                    <a:pt x="4746" y="7022"/>
                  </a:cubicBezTo>
                  <a:cubicBezTo>
                    <a:pt x="4720" y="7039"/>
                    <a:pt x="4702" y="7066"/>
                    <a:pt x="4720" y="7093"/>
                  </a:cubicBezTo>
                  <a:cubicBezTo>
                    <a:pt x="4729" y="7111"/>
                    <a:pt x="4746" y="7120"/>
                    <a:pt x="4755" y="7120"/>
                  </a:cubicBezTo>
                  <a:lnTo>
                    <a:pt x="4755" y="7432"/>
                  </a:lnTo>
                  <a:lnTo>
                    <a:pt x="3979" y="8190"/>
                  </a:lnTo>
                  <a:lnTo>
                    <a:pt x="3979" y="9002"/>
                  </a:lnTo>
                  <a:lnTo>
                    <a:pt x="3854" y="9002"/>
                  </a:lnTo>
                  <a:lnTo>
                    <a:pt x="3854" y="8137"/>
                  </a:lnTo>
                  <a:lnTo>
                    <a:pt x="4595" y="7405"/>
                  </a:lnTo>
                  <a:lnTo>
                    <a:pt x="4604" y="7396"/>
                  </a:lnTo>
                  <a:lnTo>
                    <a:pt x="4604" y="7173"/>
                  </a:lnTo>
                  <a:cubicBezTo>
                    <a:pt x="4604" y="7173"/>
                    <a:pt x="4613" y="7173"/>
                    <a:pt x="4613" y="7164"/>
                  </a:cubicBezTo>
                  <a:cubicBezTo>
                    <a:pt x="4639" y="7155"/>
                    <a:pt x="4648" y="7120"/>
                    <a:pt x="4639" y="7093"/>
                  </a:cubicBezTo>
                  <a:cubicBezTo>
                    <a:pt x="4628" y="7076"/>
                    <a:pt x="4613" y="7066"/>
                    <a:pt x="4596" y="7066"/>
                  </a:cubicBezTo>
                  <a:cubicBezTo>
                    <a:pt x="4587" y="7066"/>
                    <a:pt x="4578" y="7069"/>
                    <a:pt x="4568" y="7075"/>
                  </a:cubicBezTo>
                  <a:cubicBezTo>
                    <a:pt x="4541" y="7084"/>
                    <a:pt x="4532" y="7120"/>
                    <a:pt x="4541" y="7147"/>
                  </a:cubicBezTo>
                  <a:cubicBezTo>
                    <a:pt x="4550" y="7164"/>
                    <a:pt x="4568" y="7173"/>
                    <a:pt x="4586" y="7173"/>
                  </a:cubicBezTo>
                  <a:lnTo>
                    <a:pt x="4586" y="7396"/>
                  </a:lnTo>
                  <a:lnTo>
                    <a:pt x="3837" y="8119"/>
                  </a:lnTo>
                  <a:lnTo>
                    <a:pt x="3837" y="8128"/>
                  </a:lnTo>
                  <a:lnTo>
                    <a:pt x="3837" y="9011"/>
                  </a:lnTo>
                  <a:cubicBezTo>
                    <a:pt x="3783" y="9029"/>
                    <a:pt x="3738" y="9082"/>
                    <a:pt x="3738" y="9154"/>
                  </a:cubicBezTo>
                  <a:lnTo>
                    <a:pt x="3738" y="9181"/>
                  </a:lnTo>
                  <a:lnTo>
                    <a:pt x="3346" y="9181"/>
                  </a:lnTo>
                  <a:lnTo>
                    <a:pt x="3132" y="8975"/>
                  </a:lnTo>
                  <a:lnTo>
                    <a:pt x="3132" y="7405"/>
                  </a:lnTo>
                  <a:lnTo>
                    <a:pt x="3774" y="6781"/>
                  </a:lnTo>
                  <a:lnTo>
                    <a:pt x="4167" y="6781"/>
                  </a:lnTo>
                  <a:lnTo>
                    <a:pt x="4167" y="6763"/>
                  </a:lnTo>
                  <a:lnTo>
                    <a:pt x="3765" y="6763"/>
                  </a:lnTo>
                  <a:lnTo>
                    <a:pt x="3123" y="7396"/>
                  </a:lnTo>
                  <a:lnTo>
                    <a:pt x="3114" y="7396"/>
                  </a:lnTo>
                  <a:lnTo>
                    <a:pt x="3114" y="8975"/>
                  </a:lnTo>
                  <a:lnTo>
                    <a:pt x="3337" y="9198"/>
                  </a:lnTo>
                  <a:lnTo>
                    <a:pt x="3738" y="9198"/>
                  </a:lnTo>
                  <a:lnTo>
                    <a:pt x="3738" y="9386"/>
                  </a:lnTo>
                  <a:lnTo>
                    <a:pt x="3221" y="9386"/>
                  </a:lnTo>
                  <a:lnTo>
                    <a:pt x="2891" y="9029"/>
                  </a:lnTo>
                  <a:lnTo>
                    <a:pt x="2891" y="7405"/>
                  </a:lnTo>
                  <a:lnTo>
                    <a:pt x="3774" y="6531"/>
                  </a:lnTo>
                  <a:lnTo>
                    <a:pt x="4140" y="6531"/>
                  </a:lnTo>
                  <a:lnTo>
                    <a:pt x="4140" y="6513"/>
                  </a:lnTo>
                  <a:lnTo>
                    <a:pt x="3765" y="6513"/>
                  </a:lnTo>
                  <a:lnTo>
                    <a:pt x="2873" y="7396"/>
                  </a:lnTo>
                  <a:lnTo>
                    <a:pt x="2873" y="9038"/>
                  </a:lnTo>
                  <a:lnTo>
                    <a:pt x="3212" y="9404"/>
                  </a:lnTo>
                  <a:lnTo>
                    <a:pt x="3738" y="9404"/>
                  </a:lnTo>
                  <a:lnTo>
                    <a:pt x="3738" y="9493"/>
                  </a:lnTo>
                  <a:lnTo>
                    <a:pt x="3096" y="9493"/>
                  </a:lnTo>
                  <a:lnTo>
                    <a:pt x="2730" y="9145"/>
                  </a:lnTo>
                  <a:lnTo>
                    <a:pt x="2730" y="8627"/>
                  </a:lnTo>
                  <a:lnTo>
                    <a:pt x="2489" y="8378"/>
                  </a:lnTo>
                  <a:lnTo>
                    <a:pt x="1838" y="8378"/>
                  </a:lnTo>
                  <a:lnTo>
                    <a:pt x="1838" y="8387"/>
                  </a:lnTo>
                  <a:cubicBezTo>
                    <a:pt x="1829" y="8342"/>
                    <a:pt x="1794" y="8315"/>
                    <a:pt x="1749" y="8315"/>
                  </a:cubicBezTo>
                  <a:lnTo>
                    <a:pt x="1490" y="8315"/>
                  </a:lnTo>
                  <a:lnTo>
                    <a:pt x="1490" y="7762"/>
                  </a:lnTo>
                  <a:lnTo>
                    <a:pt x="3212" y="6031"/>
                  </a:lnTo>
                  <a:lnTo>
                    <a:pt x="4140" y="6031"/>
                  </a:lnTo>
                  <a:lnTo>
                    <a:pt x="4140" y="6014"/>
                  </a:lnTo>
                  <a:lnTo>
                    <a:pt x="3203" y="6014"/>
                  </a:lnTo>
                  <a:lnTo>
                    <a:pt x="1472" y="7753"/>
                  </a:lnTo>
                  <a:lnTo>
                    <a:pt x="1472" y="8315"/>
                  </a:lnTo>
                  <a:lnTo>
                    <a:pt x="1446" y="8315"/>
                  </a:lnTo>
                  <a:cubicBezTo>
                    <a:pt x="1401" y="8315"/>
                    <a:pt x="1356" y="8342"/>
                    <a:pt x="1348" y="8387"/>
                  </a:cubicBezTo>
                  <a:lnTo>
                    <a:pt x="1348" y="8378"/>
                  </a:lnTo>
                  <a:lnTo>
                    <a:pt x="955" y="8378"/>
                  </a:lnTo>
                  <a:lnTo>
                    <a:pt x="759" y="8244"/>
                  </a:lnTo>
                  <a:lnTo>
                    <a:pt x="473" y="8244"/>
                  </a:lnTo>
                  <a:cubicBezTo>
                    <a:pt x="473" y="8199"/>
                    <a:pt x="482" y="8164"/>
                    <a:pt x="482" y="8119"/>
                  </a:cubicBezTo>
                  <a:lnTo>
                    <a:pt x="678" y="8119"/>
                  </a:lnTo>
                  <a:cubicBezTo>
                    <a:pt x="678" y="8128"/>
                    <a:pt x="678" y="8128"/>
                    <a:pt x="687" y="8137"/>
                  </a:cubicBezTo>
                  <a:cubicBezTo>
                    <a:pt x="693" y="8154"/>
                    <a:pt x="710" y="8164"/>
                    <a:pt x="729" y="8164"/>
                  </a:cubicBezTo>
                  <a:cubicBezTo>
                    <a:pt x="739" y="8164"/>
                    <a:pt x="749" y="8161"/>
                    <a:pt x="759" y="8155"/>
                  </a:cubicBezTo>
                  <a:cubicBezTo>
                    <a:pt x="786" y="8146"/>
                    <a:pt x="794" y="8110"/>
                    <a:pt x="777" y="8083"/>
                  </a:cubicBezTo>
                  <a:cubicBezTo>
                    <a:pt x="771" y="8066"/>
                    <a:pt x="754" y="8056"/>
                    <a:pt x="735" y="8056"/>
                  </a:cubicBezTo>
                  <a:cubicBezTo>
                    <a:pt x="725" y="8056"/>
                    <a:pt x="715" y="8059"/>
                    <a:pt x="705" y="8065"/>
                  </a:cubicBezTo>
                  <a:cubicBezTo>
                    <a:pt x="696" y="8074"/>
                    <a:pt x="687" y="8083"/>
                    <a:pt x="678" y="8101"/>
                  </a:cubicBezTo>
                  <a:lnTo>
                    <a:pt x="491" y="8101"/>
                  </a:lnTo>
                  <a:cubicBezTo>
                    <a:pt x="491" y="8083"/>
                    <a:pt x="491" y="8056"/>
                    <a:pt x="491" y="8039"/>
                  </a:cubicBezTo>
                  <a:cubicBezTo>
                    <a:pt x="500" y="8003"/>
                    <a:pt x="500" y="7976"/>
                    <a:pt x="500" y="7941"/>
                  </a:cubicBezTo>
                  <a:lnTo>
                    <a:pt x="830" y="7941"/>
                  </a:lnTo>
                  <a:cubicBezTo>
                    <a:pt x="830" y="7949"/>
                    <a:pt x="830" y="7958"/>
                    <a:pt x="830" y="7958"/>
                  </a:cubicBezTo>
                  <a:cubicBezTo>
                    <a:pt x="844" y="7978"/>
                    <a:pt x="867" y="7988"/>
                    <a:pt x="885" y="7988"/>
                  </a:cubicBezTo>
                  <a:cubicBezTo>
                    <a:pt x="891" y="7988"/>
                    <a:pt x="897" y="7987"/>
                    <a:pt x="902" y="7985"/>
                  </a:cubicBezTo>
                  <a:cubicBezTo>
                    <a:pt x="928" y="7967"/>
                    <a:pt x="946" y="7941"/>
                    <a:pt x="928" y="7914"/>
                  </a:cubicBezTo>
                  <a:cubicBezTo>
                    <a:pt x="922" y="7894"/>
                    <a:pt x="900" y="7884"/>
                    <a:pt x="878" y="7884"/>
                  </a:cubicBezTo>
                  <a:cubicBezTo>
                    <a:pt x="871" y="7884"/>
                    <a:pt x="864" y="7885"/>
                    <a:pt x="857" y="7887"/>
                  </a:cubicBezTo>
                  <a:cubicBezTo>
                    <a:pt x="839" y="7896"/>
                    <a:pt x="830" y="7914"/>
                    <a:pt x="830" y="7923"/>
                  </a:cubicBezTo>
                  <a:lnTo>
                    <a:pt x="509" y="7923"/>
                  </a:lnTo>
                  <a:cubicBezTo>
                    <a:pt x="509" y="7869"/>
                    <a:pt x="518" y="7816"/>
                    <a:pt x="518" y="7771"/>
                  </a:cubicBezTo>
                  <a:lnTo>
                    <a:pt x="964" y="7771"/>
                  </a:lnTo>
                  <a:cubicBezTo>
                    <a:pt x="964" y="7771"/>
                    <a:pt x="964" y="7780"/>
                    <a:pt x="964" y="7780"/>
                  </a:cubicBezTo>
                  <a:cubicBezTo>
                    <a:pt x="977" y="7800"/>
                    <a:pt x="996" y="7810"/>
                    <a:pt x="1015" y="7810"/>
                  </a:cubicBezTo>
                  <a:cubicBezTo>
                    <a:pt x="1022" y="7810"/>
                    <a:pt x="1029" y="7809"/>
                    <a:pt x="1035" y="7807"/>
                  </a:cubicBezTo>
                  <a:cubicBezTo>
                    <a:pt x="1062" y="7789"/>
                    <a:pt x="1071" y="7762"/>
                    <a:pt x="1062" y="7735"/>
                  </a:cubicBezTo>
                  <a:cubicBezTo>
                    <a:pt x="1049" y="7715"/>
                    <a:pt x="1030" y="7705"/>
                    <a:pt x="1011" y="7705"/>
                  </a:cubicBezTo>
                  <a:cubicBezTo>
                    <a:pt x="1004" y="7705"/>
                    <a:pt x="997" y="7706"/>
                    <a:pt x="991" y="7709"/>
                  </a:cubicBezTo>
                  <a:cubicBezTo>
                    <a:pt x="973" y="7717"/>
                    <a:pt x="964" y="7735"/>
                    <a:pt x="964" y="7753"/>
                  </a:cubicBezTo>
                  <a:lnTo>
                    <a:pt x="527" y="7753"/>
                  </a:lnTo>
                  <a:cubicBezTo>
                    <a:pt x="527" y="7700"/>
                    <a:pt x="536" y="7646"/>
                    <a:pt x="536" y="7593"/>
                  </a:cubicBezTo>
                  <a:lnTo>
                    <a:pt x="1107" y="7593"/>
                  </a:lnTo>
                  <a:cubicBezTo>
                    <a:pt x="1107" y="7602"/>
                    <a:pt x="1107" y="7610"/>
                    <a:pt x="1107" y="7610"/>
                  </a:cubicBezTo>
                  <a:cubicBezTo>
                    <a:pt x="1120" y="7631"/>
                    <a:pt x="1138" y="7641"/>
                    <a:pt x="1158" y="7641"/>
                  </a:cubicBezTo>
                  <a:cubicBezTo>
                    <a:pt x="1165" y="7641"/>
                    <a:pt x="1171" y="7639"/>
                    <a:pt x="1178" y="7637"/>
                  </a:cubicBezTo>
                  <a:cubicBezTo>
                    <a:pt x="1205" y="7619"/>
                    <a:pt x="1223" y="7593"/>
                    <a:pt x="1205" y="7566"/>
                  </a:cubicBezTo>
                  <a:cubicBezTo>
                    <a:pt x="1198" y="7547"/>
                    <a:pt x="1178" y="7532"/>
                    <a:pt x="1157" y="7532"/>
                  </a:cubicBezTo>
                  <a:cubicBezTo>
                    <a:pt x="1149" y="7532"/>
                    <a:pt x="1141" y="7534"/>
                    <a:pt x="1133" y="7539"/>
                  </a:cubicBezTo>
                  <a:cubicBezTo>
                    <a:pt x="1116" y="7548"/>
                    <a:pt x="1107" y="7566"/>
                    <a:pt x="1107" y="7575"/>
                  </a:cubicBezTo>
                  <a:lnTo>
                    <a:pt x="536" y="7575"/>
                  </a:lnTo>
                  <a:cubicBezTo>
                    <a:pt x="536" y="7539"/>
                    <a:pt x="536" y="7503"/>
                    <a:pt x="536" y="7468"/>
                  </a:cubicBezTo>
                  <a:lnTo>
                    <a:pt x="1330" y="7468"/>
                  </a:lnTo>
                  <a:lnTo>
                    <a:pt x="2507" y="6290"/>
                  </a:lnTo>
                  <a:cubicBezTo>
                    <a:pt x="2516" y="6299"/>
                    <a:pt x="2534" y="6308"/>
                    <a:pt x="2543" y="6308"/>
                  </a:cubicBezTo>
                  <a:cubicBezTo>
                    <a:pt x="2579" y="6308"/>
                    <a:pt x="2597" y="6281"/>
                    <a:pt x="2597" y="6254"/>
                  </a:cubicBezTo>
                  <a:cubicBezTo>
                    <a:pt x="2597" y="6228"/>
                    <a:pt x="2579" y="6201"/>
                    <a:pt x="2543" y="6201"/>
                  </a:cubicBezTo>
                  <a:cubicBezTo>
                    <a:pt x="2516" y="6201"/>
                    <a:pt x="2489" y="6228"/>
                    <a:pt x="2489" y="6254"/>
                  </a:cubicBezTo>
                  <a:cubicBezTo>
                    <a:pt x="2489" y="6263"/>
                    <a:pt x="2498" y="6272"/>
                    <a:pt x="2498" y="6281"/>
                  </a:cubicBezTo>
                  <a:lnTo>
                    <a:pt x="1321" y="7450"/>
                  </a:lnTo>
                  <a:lnTo>
                    <a:pt x="536" y="7450"/>
                  </a:lnTo>
                  <a:cubicBezTo>
                    <a:pt x="536" y="7396"/>
                    <a:pt x="536" y="7343"/>
                    <a:pt x="527" y="7289"/>
                  </a:cubicBezTo>
                  <a:cubicBezTo>
                    <a:pt x="518" y="7280"/>
                    <a:pt x="518" y="7271"/>
                    <a:pt x="518" y="7254"/>
                  </a:cubicBezTo>
                  <a:lnTo>
                    <a:pt x="1205" y="7254"/>
                  </a:lnTo>
                  <a:lnTo>
                    <a:pt x="2177" y="6290"/>
                  </a:lnTo>
                  <a:cubicBezTo>
                    <a:pt x="2186" y="6299"/>
                    <a:pt x="2195" y="6308"/>
                    <a:pt x="2213" y="6308"/>
                  </a:cubicBezTo>
                  <a:cubicBezTo>
                    <a:pt x="2240" y="6308"/>
                    <a:pt x="2266" y="6281"/>
                    <a:pt x="2266" y="6254"/>
                  </a:cubicBezTo>
                  <a:cubicBezTo>
                    <a:pt x="2266" y="6228"/>
                    <a:pt x="2240" y="6201"/>
                    <a:pt x="2213" y="6201"/>
                  </a:cubicBezTo>
                  <a:cubicBezTo>
                    <a:pt x="2186" y="6201"/>
                    <a:pt x="2159" y="6228"/>
                    <a:pt x="2159" y="6254"/>
                  </a:cubicBezTo>
                  <a:cubicBezTo>
                    <a:pt x="2159" y="6263"/>
                    <a:pt x="2159" y="6272"/>
                    <a:pt x="2168" y="6281"/>
                  </a:cubicBezTo>
                  <a:lnTo>
                    <a:pt x="1196" y="7236"/>
                  </a:lnTo>
                  <a:lnTo>
                    <a:pt x="509" y="7236"/>
                  </a:lnTo>
                  <a:cubicBezTo>
                    <a:pt x="500" y="7191"/>
                    <a:pt x="482" y="7129"/>
                    <a:pt x="464" y="7075"/>
                  </a:cubicBezTo>
                  <a:lnTo>
                    <a:pt x="1053" y="7075"/>
                  </a:lnTo>
                  <a:lnTo>
                    <a:pt x="1811" y="6290"/>
                  </a:lnTo>
                  <a:cubicBezTo>
                    <a:pt x="1822" y="6301"/>
                    <a:pt x="1832" y="6305"/>
                    <a:pt x="1843" y="6305"/>
                  </a:cubicBezTo>
                  <a:cubicBezTo>
                    <a:pt x="1850" y="6305"/>
                    <a:pt x="1858" y="6303"/>
                    <a:pt x="1865" y="6299"/>
                  </a:cubicBezTo>
                  <a:cubicBezTo>
                    <a:pt x="1892" y="6290"/>
                    <a:pt x="1910" y="6254"/>
                    <a:pt x="1892" y="6228"/>
                  </a:cubicBezTo>
                  <a:cubicBezTo>
                    <a:pt x="1886" y="6210"/>
                    <a:pt x="1869" y="6201"/>
                    <a:pt x="1851" y="6201"/>
                  </a:cubicBezTo>
                  <a:cubicBezTo>
                    <a:pt x="1840" y="6201"/>
                    <a:pt x="1830" y="6204"/>
                    <a:pt x="1820" y="6210"/>
                  </a:cubicBezTo>
                  <a:cubicBezTo>
                    <a:pt x="1794" y="6219"/>
                    <a:pt x="1785" y="6254"/>
                    <a:pt x="1794" y="6281"/>
                  </a:cubicBezTo>
                  <a:lnTo>
                    <a:pt x="1044" y="7048"/>
                  </a:lnTo>
                  <a:lnTo>
                    <a:pt x="464" y="7048"/>
                  </a:lnTo>
                  <a:cubicBezTo>
                    <a:pt x="447" y="6995"/>
                    <a:pt x="420" y="6941"/>
                    <a:pt x="402" y="6879"/>
                  </a:cubicBezTo>
                  <a:lnTo>
                    <a:pt x="955" y="6879"/>
                  </a:lnTo>
                  <a:lnTo>
                    <a:pt x="1847" y="5960"/>
                  </a:lnTo>
                  <a:lnTo>
                    <a:pt x="1856" y="5951"/>
                  </a:lnTo>
                  <a:lnTo>
                    <a:pt x="1847" y="5576"/>
                  </a:lnTo>
                  <a:lnTo>
                    <a:pt x="1838" y="5576"/>
                  </a:lnTo>
                  <a:cubicBezTo>
                    <a:pt x="1927" y="5576"/>
                    <a:pt x="2008" y="5523"/>
                    <a:pt x="2034" y="5452"/>
                  </a:cubicBezTo>
                  <a:lnTo>
                    <a:pt x="2034" y="5460"/>
                  </a:lnTo>
                  <a:lnTo>
                    <a:pt x="2481" y="5460"/>
                  </a:lnTo>
                  <a:lnTo>
                    <a:pt x="2837" y="5791"/>
                  </a:lnTo>
                  <a:cubicBezTo>
                    <a:pt x="2828" y="5799"/>
                    <a:pt x="2820" y="5808"/>
                    <a:pt x="2820" y="5826"/>
                  </a:cubicBezTo>
                  <a:cubicBezTo>
                    <a:pt x="2820" y="5853"/>
                    <a:pt x="2846" y="5880"/>
                    <a:pt x="2873" y="5880"/>
                  </a:cubicBezTo>
                  <a:cubicBezTo>
                    <a:pt x="2909" y="5880"/>
                    <a:pt x="2927" y="5853"/>
                    <a:pt x="2927" y="5826"/>
                  </a:cubicBezTo>
                  <a:cubicBezTo>
                    <a:pt x="2927" y="5791"/>
                    <a:pt x="2909" y="5773"/>
                    <a:pt x="2873" y="5773"/>
                  </a:cubicBezTo>
                  <a:cubicBezTo>
                    <a:pt x="2864" y="5773"/>
                    <a:pt x="2855" y="5773"/>
                    <a:pt x="2846" y="5782"/>
                  </a:cubicBezTo>
                  <a:lnTo>
                    <a:pt x="2489" y="5443"/>
                  </a:lnTo>
                  <a:lnTo>
                    <a:pt x="2043" y="5443"/>
                  </a:lnTo>
                  <a:cubicBezTo>
                    <a:pt x="2052" y="5416"/>
                    <a:pt x="2061" y="5389"/>
                    <a:pt x="2061" y="5362"/>
                  </a:cubicBezTo>
                  <a:lnTo>
                    <a:pt x="2061" y="5237"/>
                  </a:lnTo>
                  <a:lnTo>
                    <a:pt x="2498" y="5237"/>
                  </a:lnTo>
                  <a:lnTo>
                    <a:pt x="2739" y="5460"/>
                  </a:lnTo>
                  <a:cubicBezTo>
                    <a:pt x="2739" y="5469"/>
                    <a:pt x="2730" y="5478"/>
                    <a:pt x="2730" y="5487"/>
                  </a:cubicBezTo>
                  <a:cubicBezTo>
                    <a:pt x="2730" y="5523"/>
                    <a:pt x="2757" y="5541"/>
                    <a:pt x="2784" y="5541"/>
                  </a:cubicBezTo>
                  <a:cubicBezTo>
                    <a:pt x="2820" y="5541"/>
                    <a:pt x="2837" y="5523"/>
                    <a:pt x="2837" y="5487"/>
                  </a:cubicBezTo>
                  <a:cubicBezTo>
                    <a:pt x="2837" y="5460"/>
                    <a:pt x="2820" y="5434"/>
                    <a:pt x="2784" y="5434"/>
                  </a:cubicBezTo>
                  <a:cubicBezTo>
                    <a:pt x="2775" y="5434"/>
                    <a:pt x="2766" y="5443"/>
                    <a:pt x="2757" y="5452"/>
                  </a:cubicBezTo>
                  <a:lnTo>
                    <a:pt x="2507" y="5220"/>
                  </a:lnTo>
                  <a:lnTo>
                    <a:pt x="2061" y="5220"/>
                  </a:lnTo>
                  <a:lnTo>
                    <a:pt x="2061" y="4997"/>
                  </a:lnTo>
                  <a:lnTo>
                    <a:pt x="2605" y="4997"/>
                  </a:lnTo>
                  <a:lnTo>
                    <a:pt x="3373" y="5773"/>
                  </a:lnTo>
                  <a:lnTo>
                    <a:pt x="4140" y="5773"/>
                  </a:lnTo>
                  <a:lnTo>
                    <a:pt x="4140" y="5755"/>
                  </a:lnTo>
                  <a:lnTo>
                    <a:pt x="3382" y="5755"/>
                  </a:lnTo>
                  <a:lnTo>
                    <a:pt x="2614" y="4988"/>
                  </a:lnTo>
                  <a:lnTo>
                    <a:pt x="2605" y="4979"/>
                  </a:lnTo>
                  <a:lnTo>
                    <a:pt x="2061" y="4979"/>
                  </a:lnTo>
                  <a:lnTo>
                    <a:pt x="2061" y="4702"/>
                  </a:lnTo>
                  <a:lnTo>
                    <a:pt x="2597" y="4702"/>
                  </a:lnTo>
                  <a:lnTo>
                    <a:pt x="3426" y="5532"/>
                  </a:lnTo>
                  <a:lnTo>
                    <a:pt x="3426" y="5541"/>
                  </a:lnTo>
                  <a:lnTo>
                    <a:pt x="4140" y="5541"/>
                  </a:lnTo>
                  <a:lnTo>
                    <a:pt x="4140" y="5523"/>
                  </a:lnTo>
                  <a:lnTo>
                    <a:pt x="3435" y="5523"/>
                  </a:lnTo>
                  <a:lnTo>
                    <a:pt x="2605" y="4684"/>
                  </a:lnTo>
                  <a:lnTo>
                    <a:pt x="2061" y="4684"/>
                  </a:lnTo>
                  <a:lnTo>
                    <a:pt x="2061" y="4693"/>
                  </a:lnTo>
                  <a:cubicBezTo>
                    <a:pt x="2061" y="4568"/>
                    <a:pt x="1963" y="4470"/>
                    <a:pt x="1838" y="4470"/>
                  </a:cubicBezTo>
                  <a:lnTo>
                    <a:pt x="1642" y="4470"/>
                  </a:lnTo>
                  <a:lnTo>
                    <a:pt x="1642" y="3953"/>
                  </a:lnTo>
                  <a:lnTo>
                    <a:pt x="1954" y="3658"/>
                  </a:lnTo>
                  <a:lnTo>
                    <a:pt x="2811" y="3658"/>
                  </a:lnTo>
                  <a:lnTo>
                    <a:pt x="3622" y="2811"/>
                  </a:lnTo>
                  <a:lnTo>
                    <a:pt x="3622" y="2053"/>
                  </a:lnTo>
                  <a:lnTo>
                    <a:pt x="3605" y="2053"/>
                  </a:lnTo>
                  <a:lnTo>
                    <a:pt x="3605" y="2802"/>
                  </a:lnTo>
                  <a:lnTo>
                    <a:pt x="2802" y="3641"/>
                  </a:lnTo>
                  <a:lnTo>
                    <a:pt x="1945" y="3641"/>
                  </a:lnTo>
                  <a:lnTo>
                    <a:pt x="1633" y="3935"/>
                  </a:lnTo>
                  <a:lnTo>
                    <a:pt x="1624" y="3944"/>
                  </a:lnTo>
                  <a:lnTo>
                    <a:pt x="1624" y="4470"/>
                  </a:lnTo>
                  <a:lnTo>
                    <a:pt x="1383" y="4470"/>
                  </a:lnTo>
                  <a:lnTo>
                    <a:pt x="1383" y="3605"/>
                  </a:lnTo>
                  <a:lnTo>
                    <a:pt x="794" y="3052"/>
                  </a:lnTo>
                  <a:cubicBezTo>
                    <a:pt x="812" y="3025"/>
                    <a:pt x="830" y="2998"/>
                    <a:pt x="857" y="2972"/>
                  </a:cubicBezTo>
                  <a:cubicBezTo>
                    <a:pt x="866" y="2945"/>
                    <a:pt x="884" y="2927"/>
                    <a:pt x="910" y="2909"/>
                  </a:cubicBezTo>
                  <a:lnTo>
                    <a:pt x="1196" y="2909"/>
                  </a:lnTo>
                  <a:lnTo>
                    <a:pt x="1490" y="3186"/>
                  </a:lnTo>
                  <a:cubicBezTo>
                    <a:pt x="1490" y="3195"/>
                    <a:pt x="1481" y="3212"/>
                    <a:pt x="1481" y="3221"/>
                  </a:cubicBezTo>
                  <a:cubicBezTo>
                    <a:pt x="1481" y="3248"/>
                    <a:pt x="1508" y="3275"/>
                    <a:pt x="1535" y="3275"/>
                  </a:cubicBezTo>
                  <a:cubicBezTo>
                    <a:pt x="1562" y="3275"/>
                    <a:pt x="1588" y="3248"/>
                    <a:pt x="1588" y="3221"/>
                  </a:cubicBezTo>
                  <a:cubicBezTo>
                    <a:pt x="1588" y="3195"/>
                    <a:pt x="1562" y="3168"/>
                    <a:pt x="1535" y="3168"/>
                  </a:cubicBezTo>
                  <a:cubicBezTo>
                    <a:pt x="1526" y="3168"/>
                    <a:pt x="1517" y="3177"/>
                    <a:pt x="1508" y="3177"/>
                  </a:cubicBezTo>
                  <a:lnTo>
                    <a:pt x="1205" y="2891"/>
                  </a:lnTo>
                  <a:lnTo>
                    <a:pt x="928" y="2891"/>
                  </a:lnTo>
                  <a:cubicBezTo>
                    <a:pt x="973" y="2838"/>
                    <a:pt x="1035" y="2784"/>
                    <a:pt x="1107" y="2731"/>
                  </a:cubicBezTo>
                  <a:lnTo>
                    <a:pt x="1374" y="2731"/>
                  </a:lnTo>
                  <a:lnTo>
                    <a:pt x="1695" y="3043"/>
                  </a:lnTo>
                  <a:cubicBezTo>
                    <a:pt x="1687" y="3052"/>
                    <a:pt x="1678" y="3061"/>
                    <a:pt x="1678" y="3070"/>
                  </a:cubicBezTo>
                  <a:cubicBezTo>
                    <a:pt x="1678" y="3105"/>
                    <a:pt x="1704" y="3123"/>
                    <a:pt x="1731" y="3123"/>
                  </a:cubicBezTo>
                  <a:cubicBezTo>
                    <a:pt x="1767" y="3123"/>
                    <a:pt x="1785" y="3105"/>
                    <a:pt x="1785" y="3070"/>
                  </a:cubicBezTo>
                  <a:cubicBezTo>
                    <a:pt x="1785" y="3043"/>
                    <a:pt x="1767" y="3016"/>
                    <a:pt x="1731" y="3016"/>
                  </a:cubicBezTo>
                  <a:cubicBezTo>
                    <a:pt x="1722" y="3016"/>
                    <a:pt x="1713" y="3025"/>
                    <a:pt x="1704" y="3025"/>
                  </a:cubicBezTo>
                  <a:lnTo>
                    <a:pt x="1383" y="2713"/>
                  </a:lnTo>
                  <a:lnTo>
                    <a:pt x="1125" y="2713"/>
                  </a:lnTo>
                  <a:cubicBezTo>
                    <a:pt x="1169" y="2677"/>
                    <a:pt x="1214" y="2641"/>
                    <a:pt x="1258" y="2615"/>
                  </a:cubicBezTo>
                  <a:lnTo>
                    <a:pt x="1580" y="2615"/>
                  </a:lnTo>
                  <a:lnTo>
                    <a:pt x="1865" y="2891"/>
                  </a:lnTo>
                  <a:cubicBezTo>
                    <a:pt x="1865" y="2900"/>
                    <a:pt x="1856" y="2909"/>
                    <a:pt x="1856" y="2927"/>
                  </a:cubicBezTo>
                  <a:cubicBezTo>
                    <a:pt x="1856" y="2954"/>
                    <a:pt x="1883" y="2980"/>
                    <a:pt x="1910" y="2980"/>
                  </a:cubicBezTo>
                  <a:cubicBezTo>
                    <a:pt x="1945" y="2980"/>
                    <a:pt x="1963" y="2954"/>
                    <a:pt x="1963" y="2927"/>
                  </a:cubicBezTo>
                  <a:cubicBezTo>
                    <a:pt x="1963" y="2891"/>
                    <a:pt x="1945" y="2873"/>
                    <a:pt x="1910" y="2873"/>
                  </a:cubicBezTo>
                  <a:cubicBezTo>
                    <a:pt x="1901" y="2873"/>
                    <a:pt x="1892" y="2873"/>
                    <a:pt x="1883" y="2882"/>
                  </a:cubicBezTo>
                  <a:lnTo>
                    <a:pt x="1588" y="2588"/>
                  </a:lnTo>
                  <a:lnTo>
                    <a:pt x="1285" y="2588"/>
                  </a:lnTo>
                  <a:cubicBezTo>
                    <a:pt x="1356" y="2534"/>
                    <a:pt x="1437" y="2481"/>
                    <a:pt x="1508" y="2427"/>
                  </a:cubicBezTo>
                  <a:lnTo>
                    <a:pt x="2097" y="2427"/>
                  </a:lnTo>
                  <a:lnTo>
                    <a:pt x="2266" y="2311"/>
                  </a:lnTo>
                  <a:lnTo>
                    <a:pt x="2614" y="2311"/>
                  </a:lnTo>
                  <a:cubicBezTo>
                    <a:pt x="2614" y="2338"/>
                    <a:pt x="2632" y="2356"/>
                    <a:pt x="2659" y="2356"/>
                  </a:cubicBezTo>
                  <a:cubicBezTo>
                    <a:pt x="2695" y="2356"/>
                    <a:pt x="2712" y="2329"/>
                    <a:pt x="2712" y="2302"/>
                  </a:cubicBezTo>
                  <a:cubicBezTo>
                    <a:pt x="2712" y="2267"/>
                    <a:pt x="2695" y="2249"/>
                    <a:pt x="2659" y="2249"/>
                  </a:cubicBezTo>
                  <a:cubicBezTo>
                    <a:pt x="2632" y="2249"/>
                    <a:pt x="2614" y="2267"/>
                    <a:pt x="2614" y="2294"/>
                  </a:cubicBezTo>
                  <a:lnTo>
                    <a:pt x="2258" y="2294"/>
                  </a:lnTo>
                  <a:lnTo>
                    <a:pt x="2097" y="2409"/>
                  </a:lnTo>
                  <a:lnTo>
                    <a:pt x="1535" y="2409"/>
                  </a:lnTo>
                  <a:cubicBezTo>
                    <a:pt x="1642" y="2338"/>
                    <a:pt x="1740" y="2267"/>
                    <a:pt x="1811" y="2222"/>
                  </a:cubicBezTo>
                  <a:lnTo>
                    <a:pt x="2757" y="2222"/>
                  </a:lnTo>
                  <a:cubicBezTo>
                    <a:pt x="2766" y="2249"/>
                    <a:pt x="2784" y="2267"/>
                    <a:pt x="2820" y="2267"/>
                  </a:cubicBezTo>
                  <a:cubicBezTo>
                    <a:pt x="2855" y="2267"/>
                    <a:pt x="2882" y="2240"/>
                    <a:pt x="2882" y="2213"/>
                  </a:cubicBezTo>
                  <a:cubicBezTo>
                    <a:pt x="2882" y="2178"/>
                    <a:pt x="2855" y="2151"/>
                    <a:pt x="2820" y="2151"/>
                  </a:cubicBezTo>
                  <a:cubicBezTo>
                    <a:pt x="2784" y="2151"/>
                    <a:pt x="2766" y="2169"/>
                    <a:pt x="2757" y="2204"/>
                  </a:cubicBezTo>
                  <a:lnTo>
                    <a:pt x="1838" y="2204"/>
                  </a:lnTo>
                  <a:cubicBezTo>
                    <a:pt x="1892" y="2160"/>
                    <a:pt x="1927" y="2142"/>
                    <a:pt x="1936" y="2142"/>
                  </a:cubicBezTo>
                  <a:cubicBezTo>
                    <a:pt x="1936" y="2133"/>
                    <a:pt x="1963" y="2115"/>
                    <a:pt x="1990" y="2088"/>
                  </a:cubicBezTo>
                  <a:lnTo>
                    <a:pt x="3078" y="2088"/>
                  </a:lnTo>
                  <a:lnTo>
                    <a:pt x="3248" y="1946"/>
                  </a:lnTo>
                  <a:lnTo>
                    <a:pt x="3506" y="1946"/>
                  </a:lnTo>
                  <a:lnTo>
                    <a:pt x="3506" y="1928"/>
                  </a:lnTo>
                  <a:lnTo>
                    <a:pt x="3239" y="1928"/>
                  </a:lnTo>
                  <a:lnTo>
                    <a:pt x="3069" y="2070"/>
                  </a:lnTo>
                  <a:lnTo>
                    <a:pt x="2017" y="2070"/>
                  </a:lnTo>
                  <a:cubicBezTo>
                    <a:pt x="2061" y="2035"/>
                    <a:pt x="2115" y="1981"/>
                    <a:pt x="2133" y="1955"/>
                  </a:cubicBezTo>
                  <a:cubicBezTo>
                    <a:pt x="2159" y="1910"/>
                    <a:pt x="2186" y="1865"/>
                    <a:pt x="2204" y="1821"/>
                  </a:cubicBezTo>
                  <a:close/>
                  <a:moveTo>
                    <a:pt x="1348" y="8708"/>
                  </a:moveTo>
                  <a:cubicBezTo>
                    <a:pt x="1348" y="8752"/>
                    <a:pt x="1374" y="8788"/>
                    <a:pt x="1401" y="8797"/>
                  </a:cubicBezTo>
                  <a:lnTo>
                    <a:pt x="1392" y="8797"/>
                  </a:lnTo>
                  <a:lnTo>
                    <a:pt x="1392" y="9056"/>
                  </a:lnTo>
                  <a:lnTo>
                    <a:pt x="1178" y="9279"/>
                  </a:lnTo>
                  <a:lnTo>
                    <a:pt x="1178" y="9983"/>
                  </a:lnTo>
                  <a:cubicBezTo>
                    <a:pt x="857" y="9644"/>
                    <a:pt x="607" y="9279"/>
                    <a:pt x="500" y="8993"/>
                  </a:cubicBezTo>
                  <a:cubicBezTo>
                    <a:pt x="482" y="8949"/>
                    <a:pt x="473" y="8895"/>
                    <a:pt x="464" y="8842"/>
                  </a:cubicBezTo>
                  <a:lnTo>
                    <a:pt x="803" y="8842"/>
                  </a:lnTo>
                  <a:lnTo>
                    <a:pt x="955" y="8708"/>
                  </a:lnTo>
                  <a:close/>
                  <a:moveTo>
                    <a:pt x="1490" y="8806"/>
                  </a:moveTo>
                  <a:lnTo>
                    <a:pt x="1490" y="9091"/>
                  </a:lnTo>
                  <a:lnTo>
                    <a:pt x="1267" y="9305"/>
                  </a:lnTo>
                  <a:lnTo>
                    <a:pt x="1267" y="10090"/>
                  </a:lnTo>
                  <a:cubicBezTo>
                    <a:pt x="1241" y="10064"/>
                    <a:pt x="1214" y="10037"/>
                    <a:pt x="1196" y="10010"/>
                  </a:cubicBezTo>
                  <a:lnTo>
                    <a:pt x="1196" y="9279"/>
                  </a:lnTo>
                  <a:lnTo>
                    <a:pt x="1410" y="9056"/>
                  </a:lnTo>
                  <a:lnTo>
                    <a:pt x="1410" y="8806"/>
                  </a:lnTo>
                  <a:close/>
                  <a:moveTo>
                    <a:pt x="1633" y="8806"/>
                  </a:moveTo>
                  <a:lnTo>
                    <a:pt x="1633" y="9073"/>
                  </a:lnTo>
                  <a:lnTo>
                    <a:pt x="1901" y="9350"/>
                  </a:lnTo>
                  <a:lnTo>
                    <a:pt x="1901" y="10670"/>
                  </a:lnTo>
                  <a:cubicBezTo>
                    <a:pt x="1856" y="10635"/>
                    <a:pt x="1811" y="10599"/>
                    <a:pt x="1767" y="10563"/>
                  </a:cubicBezTo>
                  <a:lnTo>
                    <a:pt x="1767" y="9680"/>
                  </a:lnTo>
                  <a:lnTo>
                    <a:pt x="1785" y="9680"/>
                  </a:lnTo>
                  <a:cubicBezTo>
                    <a:pt x="1803" y="9662"/>
                    <a:pt x="1820" y="9636"/>
                    <a:pt x="1803" y="9609"/>
                  </a:cubicBezTo>
                  <a:cubicBezTo>
                    <a:pt x="1796" y="9589"/>
                    <a:pt x="1776" y="9575"/>
                    <a:pt x="1755" y="9575"/>
                  </a:cubicBezTo>
                  <a:cubicBezTo>
                    <a:pt x="1747" y="9575"/>
                    <a:pt x="1739" y="9577"/>
                    <a:pt x="1731" y="9582"/>
                  </a:cubicBezTo>
                  <a:cubicBezTo>
                    <a:pt x="1704" y="9591"/>
                    <a:pt x="1695" y="9627"/>
                    <a:pt x="1704" y="9653"/>
                  </a:cubicBezTo>
                  <a:cubicBezTo>
                    <a:pt x="1713" y="9671"/>
                    <a:pt x="1731" y="9680"/>
                    <a:pt x="1749" y="9680"/>
                  </a:cubicBezTo>
                  <a:lnTo>
                    <a:pt x="1749" y="10545"/>
                  </a:lnTo>
                  <a:cubicBezTo>
                    <a:pt x="1695" y="10501"/>
                    <a:pt x="1642" y="10447"/>
                    <a:pt x="1588" y="10403"/>
                  </a:cubicBezTo>
                  <a:lnTo>
                    <a:pt x="1588" y="9484"/>
                  </a:lnTo>
                  <a:lnTo>
                    <a:pt x="1606" y="9484"/>
                  </a:lnTo>
                  <a:cubicBezTo>
                    <a:pt x="1633" y="9466"/>
                    <a:pt x="1642" y="9439"/>
                    <a:pt x="1624" y="9412"/>
                  </a:cubicBezTo>
                  <a:cubicBezTo>
                    <a:pt x="1617" y="9392"/>
                    <a:pt x="1596" y="9382"/>
                    <a:pt x="1574" y="9382"/>
                  </a:cubicBezTo>
                  <a:cubicBezTo>
                    <a:pt x="1567" y="9382"/>
                    <a:pt x="1559" y="9383"/>
                    <a:pt x="1553" y="9386"/>
                  </a:cubicBezTo>
                  <a:cubicBezTo>
                    <a:pt x="1526" y="9404"/>
                    <a:pt x="1517" y="9430"/>
                    <a:pt x="1526" y="9457"/>
                  </a:cubicBezTo>
                  <a:cubicBezTo>
                    <a:pt x="1535" y="9475"/>
                    <a:pt x="1553" y="9484"/>
                    <a:pt x="1571" y="9484"/>
                  </a:cubicBezTo>
                  <a:lnTo>
                    <a:pt x="1571" y="10385"/>
                  </a:lnTo>
                  <a:cubicBezTo>
                    <a:pt x="1526" y="10349"/>
                    <a:pt x="1481" y="10305"/>
                    <a:pt x="1437" y="10260"/>
                  </a:cubicBezTo>
                  <a:lnTo>
                    <a:pt x="1437" y="9377"/>
                  </a:lnTo>
                  <a:lnTo>
                    <a:pt x="1455" y="9377"/>
                  </a:lnTo>
                  <a:cubicBezTo>
                    <a:pt x="1481" y="9359"/>
                    <a:pt x="1490" y="9332"/>
                    <a:pt x="1472" y="9305"/>
                  </a:cubicBezTo>
                  <a:cubicBezTo>
                    <a:pt x="1466" y="9285"/>
                    <a:pt x="1444" y="9275"/>
                    <a:pt x="1422" y="9275"/>
                  </a:cubicBezTo>
                  <a:cubicBezTo>
                    <a:pt x="1415" y="9275"/>
                    <a:pt x="1408" y="9276"/>
                    <a:pt x="1401" y="9279"/>
                  </a:cubicBezTo>
                  <a:cubicBezTo>
                    <a:pt x="1374" y="9297"/>
                    <a:pt x="1365" y="9323"/>
                    <a:pt x="1383" y="9350"/>
                  </a:cubicBezTo>
                  <a:cubicBezTo>
                    <a:pt x="1392" y="9368"/>
                    <a:pt x="1401" y="9377"/>
                    <a:pt x="1419" y="9377"/>
                  </a:cubicBezTo>
                  <a:lnTo>
                    <a:pt x="1419" y="10242"/>
                  </a:lnTo>
                  <a:cubicBezTo>
                    <a:pt x="1374" y="10198"/>
                    <a:pt x="1330" y="10153"/>
                    <a:pt x="1285" y="10108"/>
                  </a:cubicBezTo>
                  <a:lnTo>
                    <a:pt x="1285" y="9314"/>
                  </a:lnTo>
                  <a:lnTo>
                    <a:pt x="1508" y="9091"/>
                  </a:lnTo>
                  <a:lnTo>
                    <a:pt x="1508" y="8806"/>
                  </a:lnTo>
                  <a:close/>
                  <a:moveTo>
                    <a:pt x="1829" y="8770"/>
                  </a:moveTo>
                  <a:lnTo>
                    <a:pt x="1829" y="8779"/>
                  </a:lnTo>
                  <a:lnTo>
                    <a:pt x="2186" y="8779"/>
                  </a:lnTo>
                  <a:lnTo>
                    <a:pt x="2266" y="8859"/>
                  </a:lnTo>
                  <a:lnTo>
                    <a:pt x="2266" y="10929"/>
                  </a:lnTo>
                  <a:cubicBezTo>
                    <a:pt x="2186" y="10876"/>
                    <a:pt x="2106" y="10822"/>
                    <a:pt x="2026" y="10760"/>
                  </a:cubicBezTo>
                  <a:lnTo>
                    <a:pt x="2026" y="9323"/>
                  </a:lnTo>
                  <a:lnTo>
                    <a:pt x="1767" y="9065"/>
                  </a:lnTo>
                  <a:lnTo>
                    <a:pt x="1767" y="8806"/>
                  </a:lnTo>
                  <a:lnTo>
                    <a:pt x="1749" y="8806"/>
                  </a:lnTo>
                  <a:lnTo>
                    <a:pt x="1749" y="9073"/>
                  </a:lnTo>
                  <a:lnTo>
                    <a:pt x="2008" y="9332"/>
                  </a:lnTo>
                  <a:lnTo>
                    <a:pt x="2008" y="10751"/>
                  </a:lnTo>
                  <a:cubicBezTo>
                    <a:pt x="1972" y="10724"/>
                    <a:pt x="1945" y="10706"/>
                    <a:pt x="1919" y="10679"/>
                  </a:cubicBezTo>
                  <a:lnTo>
                    <a:pt x="1919" y="9341"/>
                  </a:lnTo>
                  <a:lnTo>
                    <a:pt x="1651" y="9065"/>
                  </a:lnTo>
                  <a:lnTo>
                    <a:pt x="1651" y="8806"/>
                  </a:lnTo>
                  <a:lnTo>
                    <a:pt x="1749" y="8806"/>
                  </a:lnTo>
                  <a:cubicBezTo>
                    <a:pt x="1785" y="8806"/>
                    <a:pt x="1811" y="8788"/>
                    <a:pt x="1829" y="8770"/>
                  </a:cubicBezTo>
                  <a:close/>
                  <a:moveTo>
                    <a:pt x="2266" y="8627"/>
                  </a:moveTo>
                  <a:lnTo>
                    <a:pt x="2391" y="8752"/>
                  </a:lnTo>
                  <a:lnTo>
                    <a:pt x="2391" y="10991"/>
                  </a:lnTo>
                  <a:cubicBezTo>
                    <a:pt x="2356" y="10974"/>
                    <a:pt x="2320" y="10956"/>
                    <a:pt x="2284" y="10938"/>
                  </a:cubicBezTo>
                  <a:lnTo>
                    <a:pt x="2284" y="8850"/>
                  </a:lnTo>
                  <a:lnTo>
                    <a:pt x="2195" y="8761"/>
                  </a:lnTo>
                  <a:lnTo>
                    <a:pt x="1829" y="8761"/>
                  </a:lnTo>
                  <a:cubicBezTo>
                    <a:pt x="1838" y="8743"/>
                    <a:pt x="1847" y="8726"/>
                    <a:pt x="1847" y="8708"/>
                  </a:cubicBezTo>
                  <a:lnTo>
                    <a:pt x="1847" y="8627"/>
                  </a:lnTo>
                  <a:close/>
                  <a:moveTo>
                    <a:pt x="4970" y="8547"/>
                  </a:moveTo>
                  <a:lnTo>
                    <a:pt x="4970" y="10492"/>
                  </a:lnTo>
                  <a:cubicBezTo>
                    <a:pt x="4952" y="10572"/>
                    <a:pt x="4880" y="10786"/>
                    <a:pt x="4827" y="10840"/>
                  </a:cubicBezTo>
                  <a:cubicBezTo>
                    <a:pt x="4764" y="10893"/>
                    <a:pt x="4675" y="10947"/>
                    <a:pt x="4568" y="10991"/>
                  </a:cubicBezTo>
                  <a:lnTo>
                    <a:pt x="4568" y="10260"/>
                  </a:lnTo>
                  <a:lnTo>
                    <a:pt x="4399" y="10073"/>
                  </a:lnTo>
                  <a:lnTo>
                    <a:pt x="4399" y="9796"/>
                  </a:lnTo>
                  <a:lnTo>
                    <a:pt x="4381" y="9796"/>
                  </a:lnTo>
                  <a:lnTo>
                    <a:pt x="4381" y="10073"/>
                  </a:lnTo>
                  <a:lnTo>
                    <a:pt x="4550" y="10269"/>
                  </a:lnTo>
                  <a:lnTo>
                    <a:pt x="4550" y="11000"/>
                  </a:lnTo>
                  <a:cubicBezTo>
                    <a:pt x="4461" y="11036"/>
                    <a:pt x="4354" y="11063"/>
                    <a:pt x="4238" y="11099"/>
                  </a:cubicBezTo>
                  <a:lnTo>
                    <a:pt x="4238" y="9796"/>
                  </a:lnTo>
                  <a:lnTo>
                    <a:pt x="4381" y="9796"/>
                  </a:lnTo>
                  <a:cubicBezTo>
                    <a:pt x="4461" y="9796"/>
                    <a:pt x="4532" y="9725"/>
                    <a:pt x="4532" y="9636"/>
                  </a:cubicBezTo>
                  <a:lnTo>
                    <a:pt x="4532" y="9154"/>
                  </a:lnTo>
                  <a:cubicBezTo>
                    <a:pt x="4532" y="9091"/>
                    <a:pt x="4497" y="9029"/>
                    <a:pt x="4434" y="9011"/>
                  </a:cubicBezTo>
                  <a:lnTo>
                    <a:pt x="4443" y="9011"/>
                  </a:lnTo>
                  <a:lnTo>
                    <a:pt x="4443" y="8770"/>
                  </a:lnTo>
                  <a:lnTo>
                    <a:pt x="4693" y="8547"/>
                  </a:lnTo>
                  <a:close/>
                  <a:moveTo>
                    <a:pt x="2481" y="8395"/>
                  </a:moveTo>
                  <a:lnTo>
                    <a:pt x="2712" y="8627"/>
                  </a:lnTo>
                  <a:lnTo>
                    <a:pt x="2712" y="9154"/>
                  </a:lnTo>
                  <a:lnTo>
                    <a:pt x="3087" y="9511"/>
                  </a:lnTo>
                  <a:lnTo>
                    <a:pt x="3738" y="9511"/>
                  </a:lnTo>
                  <a:lnTo>
                    <a:pt x="3738" y="9636"/>
                  </a:lnTo>
                  <a:cubicBezTo>
                    <a:pt x="3738" y="9725"/>
                    <a:pt x="3810" y="9796"/>
                    <a:pt x="3890" y="9796"/>
                  </a:cubicBezTo>
                  <a:lnTo>
                    <a:pt x="3899" y="9796"/>
                  </a:lnTo>
                  <a:lnTo>
                    <a:pt x="3899" y="10090"/>
                  </a:lnTo>
                  <a:lnTo>
                    <a:pt x="3266" y="10733"/>
                  </a:lnTo>
                  <a:lnTo>
                    <a:pt x="3257" y="10733"/>
                  </a:lnTo>
                  <a:lnTo>
                    <a:pt x="3257" y="11197"/>
                  </a:lnTo>
                  <a:cubicBezTo>
                    <a:pt x="3105" y="11197"/>
                    <a:pt x="2962" y="11179"/>
                    <a:pt x="2837" y="11161"/>
                  </a:cubicBezTo>
                  <a:lnTo>
                    <a:pt x="2837" y="10670"/>
                  </a:lnTo>
                  <a:lnTo>
                    <a:pt x="3257" y="10260"/>
                  </a:lnTo>
                  <a:cubicBezTo>
                    <a:pt x="3267" y="10270"/>
                    <a:pt x="3281" y="10275"/>
                    <a:pt x="3294" y="10275"/>
                  </a:cubicBezTo>
                  <a:cubicBezTo>
                    <a:pt x="3303" y="10275"/>
                    <a:pt x="3312" y="10273"/>
                    <a:pt x="3319" y="10269"/>
                  </a:cubicBezTo>
                  <a:cubicBezTo>
                    <a:pt x="3346" y="10251"/>
                    <a:pt x="3355" y="10224"/>
                    <a:pt x="3337" y="10198"/>
                  </a:cubicBezTo>
                  <a:cubicBezTo>
                    <a:pt x="3330" y="10177"/>
                    <a:pt x="3309" y="10167"/>
                    <a:pt x="3287" y="10167"/>
                  </a:cubicBezTo>
                  <a:cubicBezTo>
                    <a:pt x="3280" y="10167"/>
                    <a:pt x="3272" y="10169"/>
                    <a:pt x="3266" y="10171"/>
                  </a:cubicBezTo>
                  <a:cubicBezTo>
                    <a:pt x="3239" y="10189"/>
                    <a:pt x="3230" y="10215"/>
                    <a:pt x="3248" y="10242"/>
                  </a:cubicBezTo>
                  <a:cubicBezTo>
                    <a:pt x="3248" y="10242"/>
                    <a:pt x="3248" y="10251"/>
                    <a:pt x="3248" y="10251"/>
                  </a:cubicBezTo>
                  <a:lnTo>
                    <a:pt x="2820" y="10661"/>
                  </a:lnTo>
                  <a:lnTo>
                    <a:pt x="2820" y="11152"/>
                  </a:lnTo>
                  <a:cubicBezTo>
                    <a:pt x="2802" y="11152"/>
                    <a:pt x="2775" y="11143"/>
                    <a:pt x="2757" y="11143"/>
                  </a:cubicBezTo>
                  <a:cubicBezTo>
                    <a:pt x="2739" y="11134"/>
                    <a:pt x="2712" y="11134"/>
                    <a:pt x="2695" y="11125"/>
                  </a:cubicBezTo>
                  <a:lnTo>
                    <a:pt x="2695" y="10492"/>
                  </a:lnTo>
                  <a:lnTo>
                    <a:pt x="3096" y="10135"/>
                  </a:lnTo>
                  <a:cubicBezTo>
                    <a:pt x="3101" y="10140"/>
                    <a:pt x="3109" y="10142"/>
                    <a:pt x="3120" y="10142"/>
                  </a:cubicBezTo>
                  <a:cubicBezTo>
                    <a:pt x="3130" y="10142"/>
                    <a:pt x="3141" y="10140"/>
                    <a:pt x="3150" y="10135"/>
                  </a:cubicBezTo>
                  <a:cubicBezTo>
                    <a:pt x="3176" y="10126"/>
                    <a:pt x="3185" y="10090"/>
                    <a:pt x="3176" y="10064"/>
                  </a:cubicBezTo>
                  <a:cubicBezTo>
                    <a:pt x="3165" y="10046"/>
                    <a:pt x="3150" y="10037"/>
                    <a:pt x="3133" y="10037"/>
                  </a:cubicBezTo>
                  <a:cubicBezTo>
                    <a:pt x="3124" y="10037"/>
                    <a:pt x="3115" y="10040"/>
                    <a:pt x="3105" y="10046"/>
                  </a:cubicBezTo>
                  <a:cubicBezTo>
                    <a:pt x="3078" y="10055"/>
                    <a:pt x="3069" y="10090"/>
                    <a:pt x="3078" y="10117"/>
                  </a:cubicBezTo>
                  <a:lnTo>
                    <a:pt x="2677" y="10483"/>
                  </a:lnTo>
                  <a:lnTo>
                    <a:pt x="2677" y="11116"/>
                  </a:lnTo>
                  <a:cubicBezTo>
                    <a:pt x="2623" y="11107"/>
                    <a:pt x="2579" y="11090"/>
                    <a:pt x="2534" y="11063"/>
                  </a:cubicBezTo>
                  <a:lnTo>
                    <a:pt x="2534" y="10358"/>
                  </a:lnTo>
                  <a:lnTo>
                    <a:pt x="2953" y="9966"/>
                  </a:lnTo>
                  <a:cubicBezTo>
                    <a:pt x="2964" y="9976"/>
                    <a:pt x="2974" y="9980"/>
                    <a:pt x="2985" y="9980"/>
                  </a:cubicBezTo>
                  <a:cubicBezTo>
                    <a:pt x="2992" y="9980"/>
                    <a:pt x="3000" y="9978"/>
                    <a:pt x="3007" y="9974"/>
                  </a:cubicBezTo>
                  <a:cubicBezTo>
                    <a:pt x="3034" y="9957"/>
                    <a:pt x="3043" y="9930"/>
                    <a:pt x="3034" y="9903"/>
                  </a:cubicBezTo>
                  <a:cubicBezTo>
                    <a:pt x="3020" y="9883"/>
                    <a:pt x="3002" y="9873"/>
                    <a:pt x="2982" y="9873"/>
                  </a:cubicBezTo>
                  <a:cubicBezTo>
                    <a:pt x="2976" y="9873"/>
                    <a:pt x="2969" y="9874"/>
                    <a:pt x="2962" y="9876"/>
                  </a:cubicBezTo>
                  <a:cubicBezTo>
                    <a:pt x="2936" y="9894"/>
                    <a:pt x="2927" y="9921"/>
                    <a:pt x="2936" y="9948"/>
                  </a:cubicBezTo>
                  <a:cubicBezTo>
                    <a:pt x="2936" y="9948"/>
                    <a:pt x="2936" y="9957"/>
                    <a:pt x="2936" y="9957"/>
                  </a:cubicBezTo>
                  <a:lnTo>
                    <a:pt x="2516" y="10349"/>
                  </a:lnTo>
                  <a:lnTo>
                    <a:pt x="2516" y="11054"/>
                  </a:lnTo>
                  <a:cubicBezTo>
                    <a:pt x="2481" y="11036"/>
                    <a:pt x="2445" y="11018"/>
                    <a:pt x="2409" y="11000"/>
                  </a:cubicBezTo>
                  <a:lnTo>
                    <a:pt x="2409" y="8743"/>
                  </a:lnTo>
                  <a:lnTo>
                    <a:pt x="2275" y="8610"/>
                  </a:lnTo>
                  <a:lnTo>
                    <a:pt x="1847" y="8610"/>
                  </a:lnTo>
                  <a:lnTo>
                    <a:pt x="1847" y="8503"/>
                  </a:lnTo>
                  <a:lnTo>
                    <a:pt x="2373" y="8503"/>
                  </a:lnTo>
                  <a:lnTo>
                    <a:pt x="2534" y="8645"/>
                  </a:lnTo>
                  <a:lnTo>
                    <a:pt x="2534" y="9189"/>
                  </a:lnTo>
                  <a:lnTo>
                    <a:pt x="2989" y="9653"/>
                  </a:lnTo>
                  <a:lnTo>
                    <a:pt x="3738" y="9653"/>
                  </a:lnTo>
                  <a:lnTo>
                    <a:pt x="3738" y="9636"/>
                  </a:lnTo>
                  <a:lnTo>
                    <a:pt x="2998" y="9636"/>
                  </a:lnTo>
                  <a:lnTo>
                    <a:pt x="2552" y="9181"/>
                  </a:lnTo>
                  <a:lnTo>
                    <a:pt x="2552" y="8645"/>
                  </a:lnTo>
                  <a:lnTo>
                    <a:pt x="2382" y="8485"/>
                  </a:lnTo>
                  <a:lnTo>
                    <a:pt x="1847" y="8485"/>
                  </a:lnTo>
                  <a:lnTo>
                    <a:pt x="1847" y="8413"/>
                  </a:lnTo>
                  <a:cubicBezTo>
                    <a:pt x="1847" y="8404"/>
                    <a:pt x="1838" y="8404"/>
                    <a:pt x="1838" y="8395"/>
                  </a:cubicBezTo>
                  <a:close/>
                  <a:moveTo>
                    <a:pt x="4051" y="9796"/>
                  </a:moveTo>
                  <a:lnTo>
                    <a:pt x="4051" y="10135"/>
                  </a:lnTo>
                  <a:lnTo>
                    <a:pt x="3417" y="10760"/>
                  </a:lnTo>
                  <a:lnTo>
                    <a:pt x="3417" y="11197"/>
                  </a:lnTo>
                  <a:lnTo>
                    <a:pt x="3283" y="11197"/>
                  </a:lnTo>
                  <a:lnTo>
                    <a:pt x="3283" y="10742"/>
                  </a:lnTo>
                  <a:lnTo>
                    <a:pt x="3917" y="10099"/>
                  </a:lnTo>
                  <a:lnTo>
                    <a:pt x="3917" y="10090"/>
                  </a:lnTo>
                  <a:lnTo>
                    <a:pt x="3917" y="9796"/>
                  </a:lnTo>
                  <a:close/>
                  <a:moveTo>
                    <a:pt x="4220" y="9796"/>
                  </a:moveTo>
                  <a:lnTo>
                    <a:pt x="4220" y="11099"/>
                  </a:lnTo>
                  <a:cubicBezTo>
                    <a:pt x="4104" y="11125"/>
                    <a:pt x="3970" y="11152"/>
                    <a:pt x="3837" y="11161"/>
                  </a:cubicBezTo>
                  <a:cubicBezTo>
                    <a:pt x="3703" y="11179"/>
                    <a:pt x="3569" y="11188"/>
                    <a:pt x="3435" y="11197"/>
                  </a:cubicBezTo>
                  <a:lnTo>
                    <a:pt x="3435" y="10768"/>
                  </a:lnTo>
                  <a:lnTo>
                    <a:pt x="4060" y="10144"/>
                  </a:lnTo>
                  <a:lnTo>
                    <a:pt x="4068" y="10135"/>
                  </a:lnTo>
                  <a:lnTo>
                    <a:pt x="4068" y="9796"/>
                  </a:lnTo>
                  <a:close/>
                  <a:moveTo>
                    <a:pt x="4238" y="0"/>
                  </a:moveTo>
                  <a:cubicBezTo>
                    <a:pt x="4232" y="0"/>
                    <a:pt x="4226" y="0"/>
                    <a:pt x="4220" y="1"/>
                  </a:cubicBezTo>
                  <a:cubicBezTo>
                    <a:pt x="3765" y="54"/>
                    <a:pt x="2855" y="393"/>
                    <a:pt x="2579" y="741"/>
                  </a:cubicBezTo>
                  <a:cubicBezTo>
                    <a:pt x="2463" y="875"/>
                    <a:pt x="2391" y="1125"/>
                    <a:pt x="2320" y="1375"/>
                  </a:cubicBezTo>
                  <a:cubicBezTo>
                    <a:pt x="2258" y="1589"/>
                    <a:pt x="2186" y="1812"/>
                    <a:pt x="2106" y="1928"/>
                  </a:cubicBezTo>
                  <a:cubicBezTo>
                    <a:pt x="2070" y="1981"/>
                    <a:pt x="1910" y="2106"/>
                    <a:pt x="1910" y="2106"/>
                  </a:cubicBezTo>
                  <a:cubicBezTo>
                    <a:pt x="1874" y="2133"/>
                    <a:pt x="1035" y="2677"/>
                    <a:pt x="821" y="2945"/>
                  </a:cubicBezTo>
                  <a:cubicBezTo>
                    <a:pt x="527" y="3328"/>
                    <a:pt x="125" y="4247"/>
                    <a:pt x="45" y="4729"/>
                  </a:cubicBezTo>
                  <a:cubicBezTo>
                    <a:pt x="1" y="5059"/>
                    <a:pt x="1" y="5701"/>
                    <a:pt x="63" y="6005"/>
                  </a:cubicBezTo>
                  <a:cubicBezTo>
                    <a:pt x="99" y="6174"/>
                    <a:pt x="188" y="6406"/>
                    <a:pt x="268" y="6638"/>
                  </a:cubicBezTo>
                  <a:cubicBezTo>
                    <a:pt x="366" y="6879"/>
                    <a:pt x="455" y="7129"/>
                    <a:pt x="491" y="7298"/>
                  </a:cubicBezTo>
                  <a:cubicBezTo>
                    <a:pt x="518" y="7477"/>
                    <a:pt x="491" y="7744"/>
                    <a:pt x="455" y="8030"/>
                  </a:cubicBezTo>
                  <a:cubicBezTo>
                    <a:pt x="420" y="8395"/>
                    <a:pt x="375" y="8779"/>
                    <a:pt x="464" y="9002"/>
                  </a:cubicBezTo>
                  <a:cubicBezTo>
                    <a:pt x="750" y="9743"/>
                    <a:pt x="1981" y="10991"/>
                    <a:pt x="2748" y="11179"/>
                  </a:cubicBezTo>
                  <a:cubicBezTo>
                    <a:pt x="2900" y="11215"/>
                    <a:pt x="3105" y="11232"/>
                    <a:pt x="3328" y="11232"/>
                  </a:cubicBezTo>
                  <a:cubicBezTo>
                    <a:pt x="3881" y="11232"/>
                    <a:pt x="4559" y="11116"/>
                    <a:pt x="4845" y="10867"/>
                  </a:cubicBezTo>
                  <a:cubicBezTo>
                    <a:pt x="4925" y="10795"/>
                    <a:pt x="5005" y="10510"/>
                    <a:pt x="5005" y="10492"/>
                  </a:cubicBezTo>
                  <a:lnTo>
                    <a:pt x="5005" y="599"/>
                  </a:lnTo>
                  <a:lnTo>
                    <a:pt x="5005" y="590"/>
                  </a:lnTo>
                  <a:cubicBezTo>
                    <a:pt x="4996" y="581"/>
                    <a:pt x="4818" y="242"/>
                    <a:pt x="4711" y="161"/>
                  </a:cubicBezTo>
                  <a:cubicBezTo>
                    <a:pt x="4609" y="85"/>
                    <a:pt x="4369" y="0"/>
                    <a:pt x="4238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98eb6"/>
                </a:gs>
                <a:gs pos="100000">
                  <a:srgbClr val="63dd95"/>
                </a:gs>
              </a:gsLst>
              <a:lin ang="5400000"/>
            </a:gradFill>
            <a:ln w="0">
              <a:noFill/>
            </a:ln>
            <a:effectLst>
              <a:outerShdw dist="9360" dir="0" blurRad="57240" rotWithShape="0">
                <a:srgbClr val="b7fbf6">
                  <a:alpha val="7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421" name="Google Shape;617;p39"/>
          <p:cNvSpPr/>
          <p:nvPr/>
        </p:nvSpPr>
        <p:spPr>
          <a:xfrm>
            <a:off x="3747240" y="1957680"/>
            <a:ext cx="659520" cy="659880"/>
          </a:xfrm>
          <a:custGeom>
            <a:avLst/>
            <a:gdLst>
              <a:gd name="textAreaLeft" fmla="*/ 0 w 659520"/>
              <a:gd name="textAreaRight" fmla="*/ 659880 w 659520"/>
              <a:gd name="textAreaTop" fmla="*/ 0 h 659880"/>
              <a:gd name="textAreaBottom" fmla="*/ 660240 h 659880"/>
            </a:gdLst>
            <a:ahLst/>
            <a:rect l="textAreaLeft" t="textAreaTop" r="textAreaRight" b="textAreaBottom"/>
            <a:pathLst>
              <a:path w="4809" h="481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 rotWithShape="0">
            <a:gsLst>
              <a:gs pos="0">
                <a:srgbClr val="b7fbf6"/>
              </a:gs>
              <a:gs pos="57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22" name="Google Shape;618;p39"/>
          <p:cNvSpPr/>
          <p:nvPr/>
        </p:nvSpPr>
        <p:spPr>
          <a:xfrm>
            <a:off x="2710080" y="1324440"/>
            <a:ext cx="237960" cy="237960"/>
          </a:xfrm>
          <a:custGeom>
            <a:avLst/>
            <a:gdLst>
              <a:gd name="textAreaLeft" fmla="*/ 0 w 237960"/>
              <a:gd name="textAreaRight" fmla="*/ 238320 w 237960"/>
              <a:gd name="textAreaTop" fmla="*/ 0 h 237960"/>
              <a:gd name="textAreaBottom" fmla="*/ 238320 h 237960"/>
            </a:gdLst>
            <a:ahLst/>
            <a:rect l="textAreaLeft" t="textAreaTop" r="textAreaRight" b="textAreaBottom"/>
            <a:pathLst>
              <a:path w="4809" h="481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 rotWithShape="0">
            <a:gsLst>
              <a:gs pos="0">
                <a:srgbClr val="b7fbf6"/>
              </a:gs>
              <a:gs pos="57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23" name="Google Shape;619;p39"/>
          <p:cNvSpPr/>
          <p:nvPr/>
        </p:nvSpPr>
        <p:spPr>
          <a:xfrm>
            <a:off x="3171240" y="2599560"/>
            <a:ext cx="659520" cy="659880"/>
          </a:xfrm>
          <a:custGeom>
            <a:avLst/>
            <a:gdLst>
              <a:gd name="textAreaLeft" fmla="*/ 0 w 659520"/>
              <a:gd name="textAreaRight" fmla="*/ 659880 w 659520"/>
              <a:gd name="textAreaTop" fmla="*/ 0 h 659880"/>
              <a:gd name="textAreaBottom" fmla="*/ 660240 h 659880"/>
            </a:gdLst>
            <a:ahLst/>
            <a:rect l="textAreaLeft" t="textAreaTop" r="textAreaRight" b="textAreaBottom"/>
            <a:pathLst>
              <a:path w="4809" h="481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 rotWithShape="0">
            <a:gsLst>
              <a:gs pos="0">
                <a:srgbClr val="b7fbf6"/>
              </a:gs>
              <a:gs pos="57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24" name="Google Shape;620;p39"/>
          <p:cNvSpPr/>
          <p:nvPr/>
        </p:nvSpPr>
        <p:spPr>
          <a:xfrm>
            <a:off x="579600" y="3443040"/>
            <a:ext cx="659520" cy="659880"/>
          </a:xfrm>
          <a:custGeom>
            <a:avLst/>
            <a:gdLst>
              <a:gd name="textAreaLeft" fmla="*/ 0 w 659520"/>
              <a:gd name="textAreaRight" fmla="*/ 659880 w 659520"/>
              <a:gd name="textAreaTop" fmla="*/ 0 h 659880"/>
              <a:gd name="textAreaBottom" fmla="*/ 660240 h 659880"/>
            </a:gdLst>
            <a:ahLst/>
            <a:rect l="textAreaLeft" t="textAreaTop" r="textAreaRight" b="textAreaBottom"/>
            <a:pathLst>
              <a:path w="4809" h="481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 rotWithShape="0">
            <a:gsLst>
              <a:gs pos="0">
                <a:srgbClr val="b7fbf6"/>
              </a:gs>
              <a:gs pos="57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25" name="Google Shape;621;p39"/>
          <p:cNvSpPr/>
          <p:nvPr/>
        </p:nvSpPr>
        <p:spPr>
          <a:xfrm>
            <a:off x="2383200" y="3915360"/>
            <a:ext cx="326520" cy="326520"/>
          </a:xfrm>
          <a:custGeom>
            <a:avLst/>
            <a:gdLst>
              <a:gd name="textAreaLeft" fmla="*/ 0 w 326520"/>
              <a:gd name="textAreaRight" fmla="*/ 326880 w 326520"/>
              <a:gd name="textAreaTop" fmla="*/ 0 h 326520"/>
              <a:gd name="textAreaBottom" fmla="*/ 326880 h 326520"/>
            </a:gdLst>
            <a:ahLst/>
            <a:rect l="textAreaLeft" t="textAreaTop" r="textAreaRight" b="textAreaBottom"/>
            <a:pathLst>
              <a:path w="4809" h="481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 rotWithShape="0">
            <a:gsLst>
              <a:gs pos="0">
                <a:srgbClr val="b7fbf6"/>
              </a:gs>
              <a:gs pos="57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26" name="Google Shape;623;p39"/>
          <p:cNvSpPr/>
          <p:nvPr/>
        </p:nvSpPr>
        <p:spPr>
          <a:xfrm>
            <a:off x="579600" y="2168640"/>
            <a:ext cx="237960" cy="237960"/>
          </a:xfrm>
          <a:custGeom>
            <a:avLst/>
            <a:gdLst>
              <a:gd name="textAreaLeft" fmla="*/ 0 w 237960"/>
              <a:gd name="textAreaRight" fmla="*/ 238320 w 237960"/>
              <a:gd name="textAreaTop" fmla="*/ 0 h 237960"/>
              <a:gd name="textAreaBottom" fmla="*/ 238320 h 237960"/>
            </a:gdLst>
            <a:ahLst/>
            <a:rect l="textAreaLeft" t="textAreaTop" r="textAreaRight" b="textAreaBottom"/>
            <a:pathLst>
              <a:path w="4809" h="481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 rotWithShape="0">
            <a:gsLst>
              <a:gs pos="0">
                <a:srgbClr val="b7fbf6"/>
              </a:gs>
              <a:gs pos="57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27" name="Google Shape;590;p39"/>
          <p:cNvSpPr/>
          <p:nvPr/>
        </p:nvSpPr>
        <p:spPr>
          <a:xfrm>
            <a:off x="720000" y="1112040"/>
            <a:ext cx="3269520" cy="3270240"/>
          </a:xfrm>
          <a:custGeom>
            <a:avLst/>
            <a:gdLst>
              <a:gd name="textAreaLeft" fmla="*/ 0 w 3269520"/>
              <a:gd name="textAreaRight" fmla="*/ 3269880 w 3269520"/>
              <a:gd name="textAreaTop" fmla="*/ 0 h 3270240"/>
              <a:gd name="textAreaBottom" fmla="*/ 3270600 h 3270240"/>
            </a:gdLst>
            <a:ahLst/>
            <a:rect l="textAreaLeft" t="textAreaTop" r="textAreaRight" b="textAreaBottom"/>
            <a:pathLst>
              <a:path w="4809" h="481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 rotWithShape="0">
            <a:gsLst>
              <a:gs pos="0">
                <a:srgbClr val="b7fbf6">
                  <a:alpha val="50000"/>
                </a:srgbClr>
              </a:gs>
              <a:gs pos="77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2286000" y="196920"/>
            <a:ext cx="4800600" cy="60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Функционал программы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9" name="Google Shape;399;p32"/>
          <p:cNvSpPr/>
          <p:nvPr/>
        </p:nvSpPr>
        <p:spPr>
          <a:xfrm>
            <a:off x="505800" y="893880"/>
            <a:ext cx="3551040" cy="39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Arial"/>
              </a:rPr>
              <a:t>Функционал переводчика: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Arial"/>
              </a:rPr>
              <a:t>Поддержка различных </a:t>
            </a: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Arial"/>
              </a:rPr>
              <a:t>языков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Arial"/>
              </a:rPr>
              <a:t>Перевод с различных языков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39680">
              <a:lnSpc>
                <a:spcPct val="100000"/>
              </a:lnSpc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39680"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Arial"/>
              </a:rPr>
              <a:t>Функционал игры «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Trispace"/>
                <a:ea typeface="Arial"/>
              </a:rPr>
              <a:t>Угадалка</a:t>
            </a: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Arial"/>
              </a:rPr>
              <a:t>»: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Arial"/>
              </a:rPr>
              <a:t>Поддержка различных языков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Arial"/>
              </a:rPr>
              <a:t>Выводит корректность перевода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Arial"/>
              </a:rPr>
              <a:t>Считает кол-во и правильных и неправильных ответов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39680">
              <a:lnSpc>
                <a:spcPct val="100000"/>
              </a:lnSpc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39680">
              <a:lnSpc>
                <a:spcPct val="100000"/>
              </a:lnSpc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0" name="Рисунок 8"/>
          <p:cNvSpPr/>
          <p:nvPr/>
        </p:nvSpPr>
        <p:spPr>
          <a:xfrm>
            <a:off x="4228560" y="1004400"/>
            <a:ext cx="1978560" cy="2774880"/>
          </a:xfrm>
          <a:prstGeom prst="roundRect">
            <a:avLst>
              <a:gd name="adj" fmla="val 8594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31" name="" descr=""/>
          <p:cNvPicPr/>
          <p:nvPr/>
        </p:nvPicPr>
        <p:blipFill>
          <a:blip r:embed="rId2"/>
          <a:stretch/>
        </p:blipFill>
        <p:spPr>
          <a:xfrm>
            <a:off x="6400800" y="1828800"/>
            <a:ext cx="2561760" cy="27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2286000" y="196920"/>
            <a:ext cx="5029200" cy="60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Функционал программы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3" name="Google Shape;399;p32"/>
          <p:cNvSpPr/>
          <p:nvPr/>
        </p:nvSpPr>
        <p:spPr>
          <a:xfrm>
            <a:off x="480600" y="627120"/>
            <a:ext cx="3925440" cy="43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Arial"/>
              </a:rPr>
              <a:t>Функционал игры правда или ложь: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Arial"/>
              </a:rPr>
              <a:t>Программа выводит фразу на иностранном языке с его переводом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Arial"/>
              </a:rPr>
              <a:t>Пользователь выбирает ответ правда или ложь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Arial"/>
              </a:rPr>
              <a:t>Программа показывает кол-во правильных и неправильных ответов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Arial"/>
              </a:rPr>
              <a:t>Функционал игры с таймером: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Arial"/>
              </a:rPr>
              <a:t>Поддержка различных языков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Arial"/>
              </a:rPr>
              <a:t>Выводит корректность перевода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Arial"/>
              </a:rPr>
              <a:t>Считает кол-во и правильных и неправильных ответов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Trispace"/>
                <a:ea typeface="Arial"/>
              </a:rPr>
              <a:t>Программа запускает таймер на 30 секунд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39680">
              <a:lnSpc>
                <a:spcPct val="100000"/>
              </a:lnSpc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39680">
              <a:lnSpc>
                <a:spcPct val="100000"/>
              </a:lnSpc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39680">
              <a:lnSpc>
                <a:spcPct val="100000"/>
              </a:lnSpc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4" name="Рисунок 3"/>
          <p:cNvSpPr/>
          <p:nvPr/>
        </p:nvSpPr>
        <p:spPr>
          <a:xfrm>
            <a:off x="4535280" y="802440"/>
            <a:ext cx="3276720" cy="1746360"/>
          </a:xfrm>
          <a:prstGeom prst="roundRect">
            <a:avLst>
              <a:gd name="adj" fmla="val 8594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35" name="" descr=""/>
          <p:cNvPicPr/>
          <p:nvPr/>
        </p:nvPicPr>
        <p:blipFill>
          <a:blip r:embed="rId2"/>
          <a:stretch/>
        </p:blipFill>
        <p:spPr>
          <a:xfrm>
            <a:off x="5088240" y="2789280"/>
            <a:ext cx="3827160" cy="201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720000" y="22968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Trispace"/>
                <a:ea typeface="Trispace"/>
              </a:rPr>
              <a:t>Немного технической части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37" name="Google Shape;376;p30"/>
          <p:cNvGraphicFramePr/>
          <p:nvPr/>
        </p:nvGraphicFramePr>
        <p:xfrm>
          <a:off x="608760" y="1239480"/>
          <a:ext cx="7925760" cy="2454480"/>
        </p:xfrm>
        <a:graphic>
          <a:graphicData uri="http://schemas.openxmlformats.org/drawingml/2006/table">
            <a:tbl>
              <a:tblPr/>
              <a:tblGrid>
                <a:gridCol w="3136680"/>
                <a:gridCol w="4789440"/>
              </a:tblGrid>
              <a:tr h="4370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trike="noStrike" u="none">
                          <a:solidFill>
                            <a:schemeClr val="dk2"/>
                          </a:solidFill>
                          <a:uFillTx/>
                          <a:latin typeface="Trispace"/>
                          <a:ea typeface="Trispace"/>
                        </a:rPr>
                        <a:t>Язык программирования</a:t>
                      </a:r>
                      <a:endParaRPr b="0" lang="en-US" sz="1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en-US" sz="1400" strike="noStrike" u="none">
                          <a:solidFill>
                            <a:schemeClr val="dk1"/>
                          </a:solidFill>
                          <a:uFillTx/>
                          <a:latin typeface="Trispace"/>
                          <a:ea typeface="Maven Pro"/>
                        </a:rPr>
                        <a:t>Python</a:t>
                      </a:r>
                      <a:endParaRPr b="0" lang="en-US" sz="1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4370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trike="noStrike" u="none">
                          <a:solidFill>
                            <a:schemeClr val="dk2"/>
                          </a:solidFill>
                          <a:uFillTx/>
                          <a:latin typeface="Trispace"/>
                          <a:ea typeface="Trispace"/>
                        </a:rPr>
                        <a:t>База данных</a:t>
                      </a:r>
                      <a:endParaRPr b="0" lang="en-US" sz="1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en-US" sz="1400" strike="noStrike" u="none">
                          <a:solidFill>
                            <a:schemeClr val="dk1"/>
                          </a:solidFill>
                          <a:uFillTx/>
                          <a:latin typeface="Trispace"/>
                          <a:ea typeface="Maven Pro"/>
                        </a:rPr>
                        <a:t>sqlite</a:t>
                      </a:r>
                      <a:endParaRPr b="0" lang="en-US" sz="1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11437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trike="noStrike" u="none">
                          <a:solidFill>
                            <a:schemeClr val="dk2"/>
                          </a:solidFill>
                          <a:uFillTx/>
                          <a:latin typeface="Trispace"/>
                          <a:ea typeface="Trispace"/>
                        </a:rPr>
                        <a:t>Используемые библиотеки</a:t>
                      </a:r>
                      <a:endParaRPr b="0" lang="en-US" sz="1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en-US" sz="1400" strike="noStrike" u="none">
                          <a:solidFill>
                            <a:schemeClr val="dk1"/>
                          </a:solidFill>
                          <a:uFillTx/>
                          <a:latin typeface="Trispace"/>
                          <a:ea typeface="Maven Pro"/>
                        </a:rPr>
                        <a:t>tkinter, sqlite3, random, datetime, Pillow (PIL), matplotlib</a:t>
                      </a:r>
                      <a:endParaRPr b="0" lang="en-US" sz="1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4370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trike="noStrike" u="none">
                          <a:solidFill>
                            <a:schemeClr val="dk2"/>
                          </a:solidFill>
                          <a:uFillTx/>
                          <a:latin typeface="Trispace"/>
                          <a:ea typeface="Trispace"/>
                        </a:rPr>
                        <a:t>Поддерживаемые ОС</a:t>
                      </a:r>
                      <a:endParaRPr b="0" lang="en-US" sz="1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uFillTx/>
                          <a:latin typeface="Trispace"/>
                          <a:ea typeface="Maven Pro"/>
                        </a:rPr>
                        <a:t>Windows, Linux, MacOS</a:t>
                      </a:r>
                      <a:endParaRPr b="0" lang="en-US" sz="1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I App Pitch Deck Green Variant by Slidesgo">
  <a:themeElements>
    <a:clrScheme name="Simple Light">
      <a:dk1>
        <a:srgbClr val="ffffff"/>
      </a:dk1>
      <a:lt1>
        <a:srgbClr val="051716"/>
      </a:lt1>
      <a:dk2>
        <a:srgbClr val="b7fbf6"/>
      </a:dk2>
      <a:lt2>
        <a:srgbClr val="63e6db"/>
      </a:lt2>
      <a:accent1>
        <a:srgbClr val="1a524e"/>
      </a:accent1>
      <a:accent2>
        <a:srgbClr val="398eb6"/>
      </a:accent2>
      <a:accent3>
        <a:srgbClr val="63dd9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AI App Pitch Deck Green Variant by Slidesgo">
  <a:themeElements>
    <a:clrScheme name="Simple Light">
      <a:dk1>
        <a:srgbClr val="ffffff"/>
      </a:dk1>
      <a:lt1>
        <a:srgbClr val="051716"/>
      </a:lt1>
      <a:dk2>
        <a:srgbClr val="b7fbf6"/>
      </a:dk2>
      <a:lt2>
        <a:srgbClr val="63e6db"/>
      </a:lt2>
      <a:accent1>
        <a:srgbClr val="1a524e"/>
      </a:accent1>
      <a:accent2>
        <a:srgbClr val="398eb6"/>
      </a:accent2>
      <a:accent3>
        <a:srgbClr val="63dd9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AI App Pitch Deck Green Variant by Slidesgo">
  <a:themeElements>
    <a:clrScheme name="Simple Light">
      <a:dk1>
        <a:srgbClr val="ffffff"/>
      </a:dk1>
      <a:lt1>
        <a:srgbClr val="051716"/>
      </a:lt1>
      <a:dk2>
        <a:srgbClr val="b7fbf6"/>
      </a:dk2>
      <a:lt2>
        <a:srgbClr val="63e6db"/>
      </a:lt2>
      <a:accent1>
        <a:srgbClr val="1a524e"/>
      </a:accent1>
      <a:accent2>
        <a:srgbClr val="398eb6"/>
      </a:accent2>
      <a:accent3>
        <a:srgbClr val="63dd9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AI App Pitch Deck Green Variant by Slidesgo">
  <a:themeElements>
    <a:clrScheme name="Simple Light">
      <a:dk1>
        <a:srgbClr val="ffffff"/>
      </a:dk1>
      <a:lt1>
        <a:srgbClr val="051716"/>
      </a:lt1>
      <a:dk2>
        <a:srgbClr val="b7fbf6"/>
      </a:dk2>
      <a:lt2>
        <a:srgbClr val="63e6db"/>
      </a:lt2>
      <a:accent1>
        <a:srgbClr val="1a524e"/>
      </a:accent1>
      <a:accent2>
        <a:srgbClr val="398eb6"/>
      </a:accent2>
      <a:accent3>
        <a:srgbClr val="63dd9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AI App Pitch Deck Green Variant by Slidesgo">
  <a:themeElements>
    <a:clrScheme name="Simple Light">
      <a:dk1>
        <a:srgbClr val="ffffff"/>
      </a:dk1>
      <a:lt1>
        <a:srgbClr val="051716"/>
      </a:lt1>
      <a:dk2>
        <a:srgbClr val="b7fbf6"/>
      </a:dk2>
      <a:lt2>
        <a:srgbClr val="63e6db"/>
      </a:lt2>
      <a:accent1>
        <a:srgbClr val="1a524e"/>
      </a:accent1>
      <a:accent2>
        <a:srgbClr val="398eb6"/>
      </a:accent2>
      <a:accent3>
        <a:srgbClr val="63dd9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AI App Pitch Deck Green Variant by Slidesgo">
  <a:themeElements>
    <a:clrScheme name="Simple Light">
      <a:dk1>
        <a:srgbClr val="ffffff"/>
      </a:dk1>
      <a:lt1>
        <a:srgbClr val="051716"/>
      </a:lt1>
      <a:dk2>
        <a:srgbClr val="b7fbf6"/>
      </a:dk2>
      <a:lt2>
        <a:srgbClr val="63e6db"/>
      </a:lt2>
      <a:accent1>
        <a:srgbClr val="1a524e"/>
      </a:accent1>
      <a:accent2>
        <a:srgbClr val="398eb6"/>
      </a:accent2>
      <a:accent3>
        <a:srgbClr val="63dd9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AI App Pitch Deck Green Variant by Slidesgo">
  <a:themeElements>
    <a:clrScheme name="Simple Light">
      <a:dk1>
        <a:srgbClr val="ffffff"/>
      </a:dk1>
      <a:lt1>
        <a:srgbClr val="051716"/>
      </a:lt1>
      <a:dk2>
        <a:srgbClr val="b7fbf6"/>
      </a:dk2>
      <a:lt2>
        <a:srgbClr val="63e6db"/>
      </a:lt2>
      <a:accent1>
        <a:srgbClr val="1a524e"/>
      </a:accent1>
      <a:accent2>
        <a:srgbClr val="398eb6"/>
      </a:accent2>
      <a:accent3>
        <a:srgbClr val="63dd9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App Pitch Deck Green Variant by Slidesgo">
  <a:themeElements>
    <a:clrScheme name="Simple Light">
      <a:dk1>
        <a:srgbClr val="ffffff"/>
      </a:dk1>
      <a:lt1>
        <a:srgbClr val="051716"/>
      </a:lt1>
      <a:dk2>
        <a:srgbClr val="b7fbf6"/>
      </a:dk2>
      <a:lt2>
        <a:srgbClr val="63e6db"/>
      </a:lt2>
      <a:accent1>
        <a:srgbClr val="1a524e"/>
      </a:accent1>
      <a:accent2>
        <a:srgbClr val="398eb6"/>
      </a:accent2>
      <a:accent3>
        <a:srgbClr val="63dd9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I App Pitch Deck Green Variant by Slidesgo">
  <a:themeElements>
    <a:clrScheme name="Simple Light">
      <a:dk1>
        <a:srgbClr val="ffffff"/>
      </a:dk1>
      <a:lt1>
        <a:srgbClr val="051716"/>
      </a:lt1>
      <a:dk2>
        <a:srgbClr val="b7fbf6"/>
      </a:dk2>
      <a:lt2>
        <a:srgbClr val="63e6db"/>
      </a:lt2>
      <a:accent1>
        <a:srgbClr val="1a524e"/>
      </a:accent1>
      <a:accent2>
        <a:srgbClr val="398eb6"/>
      </a:accent2>
      <a:accent3>
        <a:srgbClr val="63dd9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I App Pitch Deck Green Variant by Slidesgo">
  <a:themeElements>
    <a:clrScheme name="Simple Light">
      <a:dk1>
        <a:srgbClr val="ffffff"/>
      </a:dk1>
      <a:lt1>
        <a:srgbClr val="051716"/>
      </a:lt1>
      <a:dk2>
        <a:srgbClr val="b7fbf6"/>
      </a:dk2>
      <a:lt2>
        <a:srgbClr val="63e6db"/>
      </a:lt2>
      <a:accent1>
        <a:srgbClr val="1a524e"/>
      </a:accent1>
      <a:accent2>
        <a:srgbClr val="398eb6"/>
      </a:accent2>
      <a:accent3>
        <a:srgbClr val="63dd9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AI App Pitch Deck Green Variant by Slidesgo">
  <a:themeElements>
    <a:clrScheme name="Simple Light">
      <a:dk1>
        <a:srgbClr val="ffffff"/>
      </a:dk1>
      <a:lt1>
        <a:srgbClr val="051716"/>
      </a:lt1>
      <a:dk2>
        <a:srgbClr val="b7fbf6"/>
      </a:dk2>
      <a:lt2>
        <a:srgbClr val="63e6db"/>
      </a:lt2>
      <a:accent1>
        <a:srgbClr val="1a524e"/>
      </a:accent1>
      <a:accent2>
        <a:srgbClr val="398eb6"/>
      </a:accent2>
      <a:accent3>
        <a:srgbClr val="63dd9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AI App Pitch Deck Green Variant by Slidesgo">
  <a:themeElements>
    <a:clrScheme name="Simple Light">
      <a:dk1>
        <a:srgbClr val="ffffff"/>
      </a:dk1>
      <a:lt1>
        <a:srgbClr val="051716"/>
      </a:lt1>
      <a:dk2>
        <a:srgbClr val="b7fbf6"/>
      </a:dk2>
      <a:lt2>
        <a:srgbClr val="63e6db"/>
      </a:lt2>
      <a:accent1>
        <a:srgbClr val="1a524e"/>
      </a:accent1>
      <a:accent2>
        <a:srgbClr val="398eb6"/>
      </a:accent2>
      <a:accent3>
        <a:srgbClr val="63dd9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AI App Pitch Deck Green Variant by Slidesgo">
  <a:themeElements>
    <a:clrScheme name="Simple Light">
      <a:dk1>
        <a:srgbClr val="ffffff"/>
      </a:dk1>
      <a:lt1>
        <a:srgbClr val="051716"/>
      </a:lt1>
      <a:dk2>
        <a:srgbClr val="b7fbf6"/>
      </a:dk2>
      <a:lt2>
        <a:srgbClr val="63e6db"/>
      </a:lt2>
      <a:accent1>
        <a:srgbClr val="1a524e"/>
      </a:accent1>
      <a:accent2>
        <a:srgbClr val="398eb6"/>
      </a:accent2>
      <a:accent3>
        <a:srgbClr val="63dd9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AI App Pitch Deck Green Variant by Slidesgo">
  <a:themeElements>
    <a:clrScheme name="Simple Light">
      <a:dk1>
        <a:srgbClr val="ffffff"/>
      </a:dk1>
      <a:lt1>
        <a:srgbClr val="051716"/>
      </a:lt1>
      <a:dk2>
        <a:srgbClr val="b7fbf6"/>
      </a:dk2>
      <a:lt2>
        <a:srgbClr val="63e6db"/>
      </a:lt2>
      <a:accent1>
        <a:srgbClr val="1a524e"/>
      </a:accent1>
      <a:accent2>
        <a:srgbClr val="398eb6"/>
      </a:accent2>
      <a:accent3>
        <a:srgbClr val="63dd9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AI App Pitch Deck Green Variant by Slidesgo">
  <a:themeElements>
    <a:clrScheme name="Simple Light">
      <a:dk1>
        <a:srgbClr val="ffffff"/>
      </a:dk1>
      <a:lt1>
        <a:srgbClr val="051716"/>
      </a:lt1>
      <a:dk2>
        <a:srgbClr val="b7fbf6"/>
      </a:dk2>
      <a:lt2>
        <a:srgbClr val="63e6db"/>
      </a:lt2>
      <a:accent1>
        <a:srgbClr val="1a524e"/>
      </a:accent1>
      <a:accent2>
        <a:srgbClr val="398eb6"/>
      </a:accent2>
      <a:accent3>
        <a:srgbClr val="63dd9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Application>LibreOffice/24.8.2.1$Linux_X86_64 LibreOffice_project/480$Build-1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Пользователь</dc:creator>
  <dc:description/>
  <dc:language>en-US</dc:language>
  <cp:lastModifiedBy/>
  <dcterms:modified xsi:type="dcterms:W3CDTF">2025-04-04T09:54:27Z</dcterms:modified>
  <cp:revision>24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11</vt:r8>
  </property>
  <property fmtid="{D5CDD505-2E9C-101B-9397-08002B2CF9AE}" pid="3" name="PresentationFormat">
    <vt:lpwstr>Экран (16:9)</vt:lpwstr>
  </property>
  <property fmtid="{D5CDD505-2E9C-101B-9397-08002B2CF9AE}" pid="4" name="Slides">
    <vt:r8>11</vt:r8>
  </property>
</Properties>
</file>