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313" r:id="rId3"/>
    <p:sldId id="258" r:id="rId4"/>
    <p:sldId id="311" r:id="rId5"/>
    <p:sldId id="312" r:id="rId6"/>
    <p:sldId id="261" r:id="rId7"/>
    <p:sldId id="262" r:id="rId8"/>
    <p:sldId id="259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31C2A-1A5C-43E0-AB40-7A15C171F336}">
  <a:tblStyle styleId="{47531C2A-1A5C-43E0-AB40-7A15C171F3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CCB854-A248-4F7B-B1AB-CF6FD5FF9B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CE68C75B-D56C-9021-F524-6BADD196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>
            <a:extLst>
              <a:ext uri="{FF2B5EF4-FFF2-40B4-BE49-F238E27FC236}">
                <a16:creationId xmlns:a16="http://schemas.microsoft.com/office/drawing/2014/main" id="{555D41F4-0D01-E289-C67C-36626E37DF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>
            <a:extLst>
              <a:ext uri="{FF2B5EF4-FFF2-40B4-BE49-F238E27FC236}">
                <a16:creationId xmlns:a16="http://schemas.microsoft.com/office/drawing/2014/main" id="{EA3D50EC-646C-576E-A299-9BA081B048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885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E144A8DE-6DE3-B3AC-DF86-56D2D9A9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>
            <a:extLst>
              <a:ext uri="{FF2B5EF4-FFF2-40B4-BE49-F238E27FC236}">
                <a16:creationId xmlns:a16="http://schemas.microsoft.com/office/drawing/2014/main" id="{F3497303-D59D-876D-0CD4-2510CB1C7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>
            <a:extLst>
              <a:ext uri="{FF2B5EF4-FFF2-40B4-BE49-F238E27FC236}">
                <a16:creationId xmlns:a16="http://schemas.microsoft.com/office/drawing/2014/main" id="{C7FE4ABA-CAFF-F3E9-EE04-1B8D65DFF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36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6A7806CD-27FF-2AC5-A020-83A703C5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d431007ba2_0_215:notes">
            <a:extLst>
              <a:ext uri="{FF2B5EF4-FFF2-40B4-BE49-F238E27FC236}">
                <a16:creationId xmlns:a16="http://schemas.microsoft.com/office/drawing/2014/main" id="{1A277113-C96F-1DD3-0E82-C7C0ED3AD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d431007ba2_0_215:notes">
            <a:extLst>
              <a:ext uri="{FF2B5EF4-FFF2-40B4-BE49-F238E27FC236}">
                <a16:creationId xmlns:a16="http://schemas.microsoft.com/office/drawing/2014/main" id="{3CF2CF2E-9FA4-0A64-89E2-A0D9A4125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259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52b8f99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52b8f99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57250" y="0"/>
            <a:ext cx="4986750" cy="3919025"/>
            <a:chOff x="4157250" y="0"/>
            <a:chExt cx="4986750" cy="3919025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/>
            </a:blip>
            <a:srcRect l="1389" t="26409" r="75094" b="13678"/>
            <a:stretch/>
          </p:blipFill>
          <p:spPr>
            <a:xfrm>
              <a:off x="6204675" y="0"/>
              <a:ext cx="2939325" cy="3919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/>
            </a:blip>
            <a:srcRect l="21162" t="55240" r="32620" b="4308"/>
            <a:stretch/>
          </p:blipFill>
          <p:spPr>
            <a:xfrm>
              <a:off x="4157250" y="0"/>
              <a:ext cx="4986750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0" y="1017726"/>
            <a:ext cx="4438149" cy="4166224"/>
            <a:chOff x="0" y="1017726"/>
            <a:chExt cx="4438149" cy="4166224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28750" y="1017725"/>
            <a:ext cx="7486500" cy="20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1894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340025" y="-478950"/>
            <a:ext cx="7726051" cy="5976025"/>
            <a:chOff x="340025" y="-478950"/>
            <a:chExt cx="7726051" cy="5976025"/>
          </a:xfrm>
        </p:grpSpPr>
        <p:sp>
          <p:nvSpPr>
            <p:cNvPr id="18" name="Google Shape;18;p2"/>
            <p:cNvSpPr/>
            <p:nvPr/>
          </p:nvSpPr>
          <p:spPr>
            <a:xfrm>
              <a:off x="340025" y="41908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044475" y="-478950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0" y="0"/>
            <a:ext cx="9144076" cy="5143500"/>
            <a:chOff x="0" y="0"/>
            <a:chExt cx="9144076" cy="51435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048725" y="0"/>
              <a:ext cx="4095351" cy="5143500"/>
              <a:chOff x="5048725" y="0"/>
              <a:chExt cx="4095351" cy="5143500"/>
            </a:xfrm>
          </p:grpSpPr>
          <p:pic>
            <p:nvPicPr>
              <p:cNvPr id="81" name="Google Shape;81;p7"/>
              <p:cNvPicPr preferRelativeResize="0"/>
              <p:nvPr/>
            </p:nvPicPr>
            <p:blipFill rotWithShape="1">
              <a:blip r:embed="rId2">
                <a:alphaModFix/>
              </a:blip>
              <a:srcRect l="5249" t="15711" r="79664" b="36605"/>
              <a:stretch/>
            </p:blipFill>
            <p:spPr>
              <a:xfrm>
                <a:off x="7258525" y="2024450"/>
                <a:ext cx="1885551" cy="311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20772" t="56249" r="41272" b="11611"/>
              <a:stretch/>
            </p:blipFill>
            <p:spPr>
              <a:xfrm>
                <a:off x="5048725" y="0"/>
                <a:ext cx="4095276" cy="18149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7"/>
            <p:cNvGrpSpPr/>
            <p:nvPr/>
          </p:nvGrpSpPr>
          <p:grpSpPr>
            <a:xfrm>
              <a:off x="0" y="767150"/>
              <a:ext cx="2939325" cy="4376350"/>
              <a:chOff x="0" y="767150"/>
              <a:chExt cx="2939325" cy="4376350"/>
            </a:xfrm>
          </p:grpSpPr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3">
                <a:alphaModFix/>
              </a:blip>
              <a:srcRect l="54318" t="9229" r="30047" b="9237"/>
              <a:stretch/>
            </p:blipFill>
            <p:spPr>
              <a:xfrm>
                <a:off x="0" y="767150"/>
                <a:ext cx="1603524" cy="43763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2">
                <a:alphaModFix/>
              </a:blip>
              <a:srcRect l="5068" t="61132" r="71057" b="-9577"/>
              <a:stretch/>
            </p:blipFill>
            <p:spPr>
              <a:xfrm rot="10800000">
                <a:off x="0" y="2022100"/>
                <a:ext cx="2939325" cy="3121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2426250" y="1654500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169175" y="-573525"/>
            <a:ext cx="8842326" cy="6138125"/>
            <a:chOff x="169175" y="-573525"/>
            <a:chExt cx="8842326" cy="6138125"/>
          </a:xfrm>
        </p:grpSpPr>
        <p:sp>
          <p:nvSpPr>
            <p:cNvPr id="89" name="Google Shape;89;p7"/>
            <p:cNvSpPr/>
            <p:nvPr/>
          </p:nvSpPr>
          <p:spPr>
            <a:xfrm>
              <a:off x="8057575" y="42584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7989900" y="-5735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69175" y="132625"/>
              <a:ext cx="550834" cy="564881"/>
            </a:xfrm>
            <a:custGeom>
              <a:avLst/>
              <a:gdLst/>
              <a:ahLst/>
              <a:cxnLst/>
              <a:rect l="l" t="t" r="r" b="b"/>
              <a:pathLst>
                <a:path w="43135" h="44235" extrusionOk="0">
                  <a:moveTo>
                    <a:pt x="21057" y="1"/>
                  </a:moveTo>
                  <a:lnTo>
                    <a:pt x="21057" y="394"/>
                  </a:lnTo>
                  <a:cubicBezTo>
                    <a:pt x="20979" y="12179"/>
                    <a:pt x="11786" y="21921"/>
                    <a:pt x="1" y="22471"/>
                  </a:cubicBezTo>
                  <a:cubicBezTo>
                    <a:pt x="11629" y="23021"/>
                    <a:pt x="20821" y="32606"/>
                    <a:pt x="21057" y="44234"/>
                  </a:cubicBezTo>
                  <a:lnTo>
                    <a:pt x="21057" y="43841"/>
                  </a:lnTo>
                  <a:cubicBezTo>
                    <a:pt x="20979" y="31663"/>
                    <a:pt x="30957" y="21764"/>
                    <a:pt x="43135" y="21764"/>
                  </a:cubicBezTo>
                  <a:cubicBezTo>
                    <a:pt x="31114" y="21685"/>
                    <a:pt x="21214" y="12022"/>
                    <a:pt x="2105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>
            <a:spLocks noGrp="1"/>
          </p:cNvSpPr>
          <p:nvPr>
            <p:ph type="title"/>
          </p:nvPr>
        </p:nvSpPr>
        <p:spPr>
          <a:xfrm>
            <a:off x="1176150" y="1089600"/>
            <a:ext cx="67917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1"/>
          </p:nvPr>
        </p:nvSpPr>
        <p:spPr>
          <a:xfrm>
            <a:off x="1176150" y="2474000"/>
            <a:ext cx="67917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9"/>
          <p:cNvGrpSpPr/>
          <p:nvPr/>
        </p:nvGrpSpPr>
        <p:grpSpPr>
          <a:xfrm>
            <a:off x="4911175" y="18549"/>
            <a:ext cx="4232826" cy="5143501"/>
            <a:chOff x="4911175" y="18549"/>
            <a:chExt cx="4232826" cy="5143501"/>
          </a:xfrm>
        </p:grpSpPr>
        <p:pic>
          <p:nvPicPr>
            <p:cNvPr id="108" name="Google Shape;108;p9"/>
            <p:cNvPicPr preferRelativeResize="0"/>
            <p:nvPr/>
          </p:nvPicPr>
          <p:blipFill rotWithShape="1">
            <a:blip r:embed="rId2">
              <a:alphaModFix/>
            </a:blip>
            <a:srcRect l="4411" t="12981" r="74488" b="16466"/>
            <a:stretch/>
          </p:blipFill>
          <p:spPr>
            <a:xfrm rot="10800000" flipH="1">
              <a:off x="6204675" y="18549"/>
              <a:ext cx="2939325" cy="5143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9"/>
            <p:cNvPicPr preferRelativeResize="0"/>
            <p:nvPr/>
          </p:nvPicPr>
          <p:blipFill rotWithShape="1">
            <a:blip r:embed="rId3">
              <a:alphaModFix/>
            </a:blip>
            <a:srcRect l="25298" t="54968" r="42214" b="4803"/>
            <a:stretch/>
          </p:blipFill>
          <p:spPr>
            <a:xfrm rot="10800000" flipH="1">
              <a:off x="4911175" y="2418850"/>
              <a:ext cx="4232826" cy="2743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9"/>
          <p:cNvGrpSpPr/>
          <p:nvPr/>
        </p:nvGrpSpPr>
        <p:grpSpPr>
          <a:xfrm>
            <a:off x="0" y="0"/>
            <a:ext cx="4438149" cy="4144324"/>
            <a:chOff x="0" y="0"/>
            <a:chExt cx="4438149" cy="4144324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3">
              <a:alphaModFix/>
            </a:blip>
            <a:srcRect l="27572" t="-5678" r="29156" b="62196"/>
            <a:stretch/>
          </p:blipFill>
          <p:spPr>
            <a:xfrm rot="10800000" flipH="1">
              <a:off x="0" y="1855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2">
              <a:alphaModFix/>
            </a:blip>
            <a:srcRect l="-2630" t="23406" r="78757" b="12272"/>
            <a:stretch/>
          </p:blipFill>
          <p:spPr>
            <a:xfrm flipH="1">
              <a:off x="0" y="0"/>
              <a:ext cx="2939325" cy="41443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9"/>
          <p:cNvGrpSpPr/>
          <p:nvPr/>
        </p:nvGrpSpPr>
        <p:grpSpPr>
          <a:xfrm>
            <a:off x="-1623775" y="-288475"/>
            <a:ext cx="10294625" cy="5254500"/>
            <a:chOff x="-1623775" y="-288475"/>
            <a:chExt cx="10294625" cy="5254500"/>
          </a:xfrm>
        </p:grpSpPr>
        <p:sp>
          <p:nvSpPr>
            <p:cNvPr id="114" name="Google Shape;114;p9"/>
            <p:cNvSpPr/>
            <p:nvPr/>
          </p:nvSpPr>
          <p:spPr>
            <a:xfrm>
              <a:off x="-1623775" y="2536875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7924450" y="-288475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3"/>
          <p:cNvGrpSpPr/>
          <p:nvPr/>
        </p:nvGrpSpPr>
        <p:grpSpPr>
          <a:xfrm>
            <a:off x="2311325" y="2939300"/>
            <a:ext cx="6506251" cy="2204200"/>
            <a:chOff x="2311325" y="2939300"/>
            <a:chExt cx="6506251" cy="220420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2">
              <a:alphaModFix/>
            </a:blip>
            <a:srcRect l="11668" t="2625" r="57873" b="63676"/>
            <a:stretch/>
          </p:blipFill>
          <p:spPr>
            <a:xfrm>
              <a:off x="5010600" y="2939300"/>
              <a:ext cx="3806976" cy="2204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26893" t="6006" r="26889" b="64358"/>
            <a:stretch/>
          </p:blipFill>
          <p:spPr>
            <a:xfrm>
              <a:off x="2311325" y="3470025"/>
              <a:ext cx="4986750" cy="16734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3"/>
          <p:cNvGrpSpPr/>
          <p:nvPr/>
        </p:nvGrpSpPr>
        <p:grpSpPr>
          <a:xfrm>
            <a:off x="0" y="-13449"/>
            <a:ext cx="4251175" cy="2400300"/>
            <a:chOff x="0" y="-13449"/>
            <a:chExt cx="4251175" cy="2400300"/>
          </a:xfrm>
        </p:grpSpPr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48616" t="43141" r="25722" b="12392"/>
            <a:stretch/>
          </p:blipFill>
          <p:spPr>
            <a:xfrm>
              <a:off x="0" y="0"/>
              <a:ext cx="2631924" cy="2386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3"/>
            <p:cNvPicPr preferRelativeResize="0"/>
            <p:nvPr/>
          </p:nvPicPr>
          <p:blipFill rotWithShape="1">
            <a:blip r:embed="rId2">
              <a:alphaModFix/>
            </a:blip>
            <a:srcRect l="5590" t="19466" r="59880" b="55401"/>
            <a:stretch/>
          </p:blipFill>
          <p:spPr>
            <a:xfrm rot="10800000">
              <a:off x="1" y="-13449"/>
              <a:ext cx="4251174" cy="1619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"/>
          </p:nvPr>
        </p:nvSpPr>
        <p:spPr>
          <a:xfrm>
            <a:off x="719975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2"/>
          </p:nvPr>
        </p:nvSpPr>
        <p:spPr>
          <a:xfrm>
            <a:off x="3419250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3"/>
          </p:nvPr>
        </p:nvSpPr>
        <p:spPr>
          <a:xfrm>
            <a:off x="6118524" y="344072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4133400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7"/>
          </p:nvPr>
        </p:nvSpPr>
        <p:spPr>
          <a:xfrm>
            <a:off x="719976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subTitle" idx="8"/>
          </p:nvPr>
        </p:nvSpPr>
        <p:spPr>
          <a:xfrm>
            <a:off x="3419250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9"/>
          </p:nvPr>
        </p:nvSpPr>
        <p:spPr>
          <a:xfrm>
            <a:off x="6118524" y="2715825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Unbounded"/>
                <a:ea typeface="Unbounded"/>
                <a:cs typeface="Unbounded"/>
                <a:sym typeface="Unbound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" name="Google Shape;149;p13"/>
          <p:cNvGrpSpPr/>
          <p:nvPr/>
        </p:nvGrpSpPr>
        <p:grpSpPr>
          <a:xfrm>
            <a:off x="-518850" y="297625"/>
            <a:ext cx="9494975" cy="5458325"/>
            <a:chOff x="-518850" y="297625"/>
            <a:chExt cx="9494975" cy="5458325"/>
          </a:xfrm>
        </p:grpSpPr>
        <p:sp>
          <p:nvSpPr>
            <p:cNvPr id="150" name="Google Shape;150;p13"/>
            <p:cNvSpPr/>
            <p:nvPr/>
          </p:nvSpPr>
          <p:spPr>
            <a:xfrm>
              <a:off x="220275" y="4650550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229725" y="44497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518850" y="2976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2"/>
          <p:cNvGrpSpPr/>
          <p:nvPr/>
        </p:nvGrpSpPr>
        <p:grpSpPr>
          <a:xfrm>
            <a:off x="1" y="2809500"/>
            <a:ext cx="6656573" cy="2374450"/>
            <a:chOff x="1" y="2809500"/>
            <a:chExt cx="6656573" cy="2374450"/>
          </a:xfrm>
        </p:grpSpPr>
        <p:pic>
          <p:nvPicPr>
            <p:cNvPr id="262" name="Google Shape;262;p22"/>
            <p:cNvPicPr preferRelativeResize="0"/>
            <p:nvPr/>
          </p:nvPicPr>
          <p:blipFill rotWithShape="1">
            <a:blip r:embed="rId2">
              <a:alphaModFix/>
            </a:blip>
            <a:srcRect l="32453" t="-4417" r="24275" b="60935"/>
            <a:stretch/>
          </p:blipFill>
          <p:spPr>
            <a:xfrm>
              <a:off x="2218425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2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2"/>
          <p:cNvGrpSpPr/>
          <p:nvPr/>
        </p:nvGrpSpPr>
        <p:grpSpPr>
          <a:xfrm>
            <a:off x="4985201" y="0"/>
            <a:ext cx="4171674" cy="3490101"/>
            <a:chOff x="4985201" y="0"/>
            <a:chExt cx="4171674" cy="3490101"/>
          </a:xfrm>
        </p:grpSpPr>
        <p:pic>
          <p:nvPicPr>
            <p:cNvPr id="265" name="Google Shape;265;p22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2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2"/>
          <p:cNvSpPr txBox="1">
            <a:spLocks noGrp="1"/>
          </p:cNvSpPr>
          <p:nvPr>
            <p:ph type="subTitle" idx="1"/>
          </p:nvPr>
        </p:nvSpPr>
        <p:spPr>
          <a:xfrm>
            <a:off x="4985195" y="1431250"/>
            <a:ext cx="29478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2"/>
          <p:cNvSpPr txBox="1">
            <a:spLocks noGrp="1"/>
          </p:cNvSpPr>
          <p:nvPr>
            <p:ph type="subTitle" idx="2"/>
          </p:nvPr>
        </p:nvSpPr>
        <p:spPr>
          <a:xfrm>
            <a:off x="1211000" y="1431250"/>
            <a:ext cx="29478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22"/>
          <p:cNvGrpSpPr/>
          <p:nvPr/>
        </p:nvGrpSpPr>
        <p:grpSpPr>
          <a:xfrm>
            <a:off x="171200" y="-716250"/>
            <a:ext cx="10779400" cy="5727175"/>
            <a:chOff x="171200" y="-716250"/>
            <a:chExt cx="10779400" cy="5727175"/>
          </a:xfrm>
        </p:grpSpPr>
        <p:sp>
          <p:nvSpPr>
            <p:cNvPr id="271" name="Google Shape;271;p22"/>
            <p:cNvSpPr/>
            <p:nvPr/>
          </p:nvSpPr>
          <p:spPr>
            <a:xfrm>
              <a:off x="8520800" y="-78025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171200" y="-71625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 rot="10800000" flipH="1">
            <a:off x="1" y="0"/>
            <a:ext cx="6656573" cy="2354225"/>
            <a:chOff x="1" y="2829725"/>
            <a:chExt cx="6656573" cy="2354225"/>
          </a:xfrm>
        </p:grpSpPr>
        <p:pic>
          <p:nvPicPr>
            <p:cNvPr id="400" name="Google Shape;400;p30"/>
            <p:cNvPicPr preferRelativeResize="0"/>
            <p:nvPr/>
          </p:nvPicPr>
          <p:blipFill rotWithShape="1">
            <a:blip r:embed="rId2">
              <a:alphaModFix/>
            </a:blip>
            <a:srcRect l="20102" t="-4419" r="24274" b="60658"/>
            <a:stretch/>
          </p:blipFill>
          <p:spPr>
            <a:xfrm>
              <a:off x="951450" y="2829725"/>
              <a:ext cx="5705124" cy="2348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 rot="10800000">
              <a:off x="1" y="339485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2" name="Google Shape;402;p30"/>
          <p:cNvGrpSpPr/>
          <p:nvPr/>
        </p:nvGrpSpPr>
        <p:grpSpPr>
          <a:xfrm rot="10800000" flipH="1">
            <a:off x="4985201" y="1693850"/>
            <a:ext cx="4171674" cy="3490101"/>
            <a:chOff x="4985201" y="0"/>
            <a:chExt cx="4171674" cy="3490101"/>
          </a:xfrm>
        </p:grpSpPr>
        <p:pic>
          <p:nvPicPr>
            <p:cNvPr id="403" name="Google Shape;403;p30"/>
            <p:cNvPicPr preferRelativeResize="0"/>
            <p:nvPr/>
          </p:nvPicPr>
          <p:blipFill rotWithShape="1">
            <a:blip r:embed="rId2">
              <a:alphaModFix/>
            </a:blip>
            <a:srcRect l="20955" t="31285" r="59279" b="6909"/>
            <a:stretch/>
          </p:blipFill>
          <p:spPr>
            <a:xfrm>
              <a:off x="7011325" y="0"/>
              <a:ext cx="2132676" cy="349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0"/>
            <p:cNvPicPr preferRelativeResize="0"/>
            <p:nvPr/>
          </p:nvPicPr>
          <p:blipFill rotWithShape="1">
            <a:blip r:embed="rId3">
              <a:alphaModFix/>
            </a:blip>
            <a:srcRect l="4228" t="58248" r="61887" b="13983"/>
            <a:stretch/>
          </p:blipFill>
          <p:spPr>
            <a:xfrm>
              <a:off x="4985201" y="0"/>
              <a:ext cx="4171674" cy="1789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5" name="Google Shape;405;p30"/>
          <p:cNvGrpSpPr/>
          <p:nvPr/>
        </p:nvGrpSpPr>
        <p:grpSpPr>
          <a:xfrm rot="10800000" flipH="1">
            <a:off x="228600" y="173025"/>
            <a:ext cx="10722000" cy="5463125"/>
            <a:chOff x="228600" y="-452200"/>
            <a:chExt cx="10722000" cy="5463125"/>
          </a:xfrm>
        </p:grpSpPr>
        <p:sp>
          <p:nvSpPr>
            <p:cNvPr id="406" name="Google Shape;406;p30"/>
            <p:cNvSpPr/>
            <p:nvPr/>
          </p:nvSpPr>
          <p:spPr>
            <a:xfrm>
              <a:off x="8520800" y="1196350"/>
              <a:ext cx="2429800" cy="2429150"/>
            </a:xfrm>
            <a:custGeom>
              <a:avLst/>
              <a:gdLst/>
              <a:ahLst/>
              <a:cxnLst/>
              <a:rect l="l" t="t" r="r" b="b"/>
              <a:pathLst>
                <a:path w="97192" h="97166" extrusionOk="0">
                  <a:moveTo>
                    <a:pt x="47043" y="1"/>
                  </a:moveTo>
                  <a:lnTo>
                    <a:pt x="47282" y="7412"/>
                  </a:lnTo>
                  <a:lnTo>
                    <a:pt x="47839" y="7412"/>
                  </a:lnTo>
                  <a:lnTo>
                    <a:pt x="47707" y="1"/>
                  </a:lnTo>
                  <a:close/>
                  <a:moveTo>
                    <a:pt x="50389" y="27"/>
                  </a:moveTo>
                  <a:lnTo>
                    <a:pt x="50150" y="7438"/>
                  </a:lnTo>
                  <a:lnTo>
                    <a:pt x="50708" y="7465"/>
                  </a:lnTo>
                  <a:lnTo>
                    <a:pt x="51053" y="54"/>
                  </a:lnTo>
                  <a:cubicBezTo>
                    <a:pt x="50841" y="54"/>
                    <a:pt x="50628" y="27"/>
                    <a:pt x="50389" y="27"/>
                  </a:cubicBezTo>
                  <a:close/>
                  <a:moveTo>
                    <a:pt x="44386" y="160"/>
                  </a:moveTo>
                  <a:lnTo>
                    <a:pt x="43722" y="213"/>
                  </a:lnTo>
                  <a:lnTo>
                    <a:pt x="44466" y="7598"/>
                  </a:lnTo>
                  <a:lnTo>
                    <a:pt x="45024" y="7544"/>
                  </a:lnTo>
                  <a:lnTo>
                    <a:pt x="44386" y="160"/>
                  </a:lnTo>
                  <a:close/>
                  <a:moveTo>
                    <a:pt x="53710" y="266"/>
                  </a:moveTo>
                  <a:lnTo>
                    <a:pt x="52939" y="7624"/>
                  </a:lnTo>
                  <a:lnTo>
                    <a:pt x="53524" y="7704"/>
                  </a:lnTo>
                  <a:lnTo>
                    <a:pt x="54374" y="319"/>
                  </a:lnTo>
                  <a:lnTo>
                    <a:pt x="53710" y="266"/>
                  </a:lnTo>
                  <a:close/>
                  <a:moveTo>
                    <a:pt x="41066" y="585"/>
                  </a:moveTo>
                  <a:cubicBezTo>
                    <a:pt x="40854" y="612"/>
                    <a:pt x="40615" y="638"/>
                    <a:pt x="40402" y="691"/>
                  </a:cubicBezTo>
                  <a:lnTo>
                    <a:pt x="41650" y="7996"/>
                  </a:lnTo>
                  <a:lnTo>
                    <a:pt x="42208" y="7890"/>
                  </a:lnTo>
                  <a:lnTo>
                    <a:pt x="41066" y="585"/>
                  </a:lnTo>
                  <a:close/>
                  <a:moveTo>
                    <a:pt x="57030" y="718"/>
                  </a:moveTo>
                  <a:lnTo>
                    <a:pt x="55755" y="8023"/>
                  </a:lnTo>
                  <a:lnTo>
                    <a:pt x="56313" y="8129"/>
                  </a:lnTo>
                  <a:lnTo>
                    <a:pt x="57694" y="851"/>
                  </a:lnTo>
                  <a:lnTo>
                    <a:pt x="57030" y="718"/>
                  </a:lnTo>
                  <a:close/>
                  <a:moveTo>
                    <a:pt x="37772" y="1196"/>
                  </a:moveTo>
                  <a:lnTo>
                    <a:pt x="37135" y="1355"/>
                  </a:lnTo>
                  <a:lnTo>
                    <a:pt x="38861" y="8554"/>
                  </a:lnTo>
                  <a:lnTo>
                    <a:pt x="39446" y="8421"/>
                  </a:lnTo>
                  <a:lnTo>
                    <a:pt x="37772" y="1196"/>
                  </a:lnTo>
                  <a:close/>
                  <a:moveTo>
                    <a:pt x="60297" y="1408"/>
                  </a:moveTo>
                  <a:lnTo>
                    <a:pt x="58517" y="8607"/>
                  </a:lnTo>
                  <a:lnTo>
                    <a:pt x="59075" y="8740"/>
                  </a:lnTo>
                  <a:lnTo>
                    <a:pt x="60961" y="1568"/>
                  </a:lnTo>
                  <a:cubicBezTo>
                    <a:pt x="60749" y="1515"/>
                    <a:pt x="60536" y="1462"/>
                    <a:pt x="60297" y="1408"/>
                  </a:cubicBezTo>
                  <a:close/>
                  <a:moveTo>
                    <a:pt x="34532" y="2046"/>
                  </a:moveTo>
                  <a:lnTo>
                    <a:pt x="33894" y="2232"/>
                  </a:lnTo>
                  <a:lnTo>
                    <a:pt x="36126" y="9324"/>
                  </a:lnTo>
                  <a:lnTo>
                    <a:pt x="36683" y="9138"/>
                  </a:lnTo>
                  <a:lnTo>
                    <a:pt x="34532" y="2046"/>
                  </a:lnTo>
                  <a:close/>
                  <a:moveTo>
                    <a:pt x="63538" y="2338"/>
                  </a:moveTo>
                  <a:lnTo>
                    <a:pt x="61253" y="9377"/>
                  </a:lnTo>
                  <a:lnTo>
                    <a:pt x="61811" y="9563"/>
                  </a:lnTo>
                  <a:lnTo>
                    <a:pt x="64175" y="2524"/>
                  </a:lnTo>
                  <a:lnTo>
                    <a:pt x="63538" y="2338"/>
                  </a:lnTo>
                  <a:close/>
                  <a:moveTo>
                    <a:pt x="31371" y="3135"/>
                  </a:moveTo>
                  <a:lnTo>
                    <a:pt x="30760" y="3374"/>
                  </a:lnTo>
                  <a:lnTo>
                    <a:pt x="33469" y="10254"/>
                  </a:lnTo>
                  <a:lnTo>
                    <a:pt x="34001" y="10068"/>
                  </a:lnTo>
                  <a:lnTo>
                    <a:pt x="31371" y="3135"/>
                  </a:lnTo>
                  <a:close/>
                  <a:moveTo>
                    <a:pt x="66699" y="3480"/>
                  </a:moveTo>
                  <a:lnTo>
                    <a:pt x="63910" y="10360"/>
                  </a:lnTo>
                  <a:lnTo>
                    <a:pt x="64467" y="10572"/>
                  </a:lnTo>
                  <a:lnTo>
                    <a:pt x="67310" y="3719"/>
                  </a:lnTo>
                  <a:lnTo>
                    <a:pt x="66699" y="3480"/>
                  </a:lnTo>
                  <a:close/>
                  <a:moveTo>
                    <a:pt x="28290" y="4410"/>
                  </a:moveTo>
                  <a:lnTo>
                    <a:pt x="27679" y="4702"/>
                  </a:lnTo>
                  <a:lnTo>
                    <a:pt x="30866" y="11396"/>
                  </a:lnTo>
                  <a:lnTo>
                    <a:pt x="31397" y="11157"/>
                  </a:lnTo>
                  <a:lnTo>
                    <a:pt x="28290" y="4410"/>
                  </a:lnTo>
                  <a:close/>
                  <a:moveTo>
                    <a:pt x="69753" y="4835"/>
                  </a:moveTo>
                  <a:lnTo>
                    <a:pt x="66513" y="11502"/>
                  </a:lnTo>
                  <a:lnTo>
                    <a:pt x="67044" y="11768"/>
                  </a:lnTo>
                  <a:lnTo>
                    <a:pt x="70364" y="5127"/>
                  </a:lnTo>
                  <a:lnTo>
                    <a:pt x="69753" y="4835"/>
                  </a:lnTo>
                  <a:close/>
                  <a:moveTo>
                    <a:pt x="25315" y="5898"/>
                  </a:moveTo>
                  <a:lnTo>
                    <a:pt x="24730" y="6243"/>
                  </a:lnTo>
                  <a:lnTo>
                    <a:pt x="28369" y="12697"/>
                  </a:lnTo>
                  <a:lnTo>
                    <a:pt x="28847" y="12432"/>
                  </a:lnTo>
                  <a:lnTo>
                    <a:pt x="25315" y="5898"/>
                  </a:lnTo>
                  <a:close/>
                  <a:moveTo>
                    <a:pt x="72728" y="6402"/>
                  </a:moveTo>
                  <a:lnTo>
                    <a:pt x="69036" y="12830"/>
                  </a:lnTo>
                  <a:lnTo>
                    <a:pt x="69514" y="13122"/>
                  </a:lnTo>
                  <a:lnTo>
                    <a:pt x="73286" y="6721"/>
                  </a:lnTo>
                  <a:lnTo>
                    <a:pt x="72728" y="6402"/>
                  </a:lnTo>
                  <a:close/>
                  <a:moveTo>
                    <a:pt x="22446" y="7598"/>
                  </a:moveTo>
                  <a:lnTo>
                    <a:pt x="21888" y="7969"/>
                  </a:lnTo>
                  <a:lnTo>
                    <a:pt x="25952" y="14185"/>
                  </a:lnTo>
                  <a:lnTo>
                    <a:pt x="26430" y="13866"/>
                  </a:lnTo>
                  <a:lnTo>
                    <a:pt x="22446" y="7598"/>
                  </a:lnTo>
                  <a:close/>
                  <a:moveTo>
                    <a:pt x="75570" y="8155"/>
                  </a:moveTo>
                  <a:lnTo>
                    <a:pt x="71453" y="14344"/>
                  </a:lnTo>
                  <a:lnTo>
                    <a:pt x="71905" y="14637"/>
                  </a:lnTo>
                  <a:lnTo>
                    <a:pt x="76128" y="8554"/>
                  </a:lnTo>
                  <a:lnTo>
                    <a:pt x="75570" y="8155"/>
                  </a:lnTo>
                  <a:close/>
                  <a:moveTo>
                    <a:pt x="19684" y="9510"/>
                  </a:moveTo>
                  <a:lnTo>
                    <a:pt x="19152" y="9908"/>
                  </a:lnTo>
                  <a:lnTo>
                    <a:pt x="23641" y="15805"/>
                  </a:lnTo>
                  <a:lnTo>
                    <a:pt x="24093" y="15487"/>
                  </a:lnTo>
                  <a:lnTo>
                    <a:pt x="19684" y="9510"/>
                  </a:lnTo>
                  <a:close/>
                  <a:moveTo>
                    <a:pt x="78280" y="10121"/>
                  </a:moveTo>
                  <a:lnTo>
                    <a:pt x="73738" y="15991"/>
                  </a:lnTo>
                  <a:lnTo>
                    <a:pt x="74189" y="16337"/>
                  </a:lnTo>
                  <a:lnTo>
                    <a:pt x="78811" y="10546"/>
                  </a:lnTo>
                  <a:lnTo>
                    <a:pt x="78280" y="10121"/>
                  </a:lnTo>
                  <a:close/>
                  <a:moveTo>
                    <a:pt x="17054" y="11608"/>
                  </a:moveTo>
                  <a:lnTo>
                    <a:pt x="16549" y="12033"/>
                  </a:lnTo>
                  <a:lnTo>
                    <a:pt x="21437" y="17611"/>
                  </a:lnTo>
                  <a:lnTo>
                    <a:pt x="21888" y="17240"/>
                  </a:lnTo>
                  <a:lnTo>
                    <a:pt x="17054" y="11608"/>
                  </a:lnTo>
                  <a:close/>
                  <a:moveTo>
                    <a:pt x="80856" y="12246"/>
                  </a:moveTo>
                  <a:lnTo>
                    <a:pt x="75916" y="17797"/>
                  </a:lnTo>
                  <a:lnTo>
                    <a:pt x="76367" y="18169"/>
                  </a:lnTo>
                  <a:lnTo>
                    <a:pt x="81361" y="12697"/>
                  </a:lnTo>
                  <a:lnTo>
                    <a:pt x="80856" y="12246"/>
                  </a:lnTo>
                  <a:close/>
                  <a:moveTo>
                    <a:pt x="14610" y="13866"/>
                  </a:moveTo>
                  <a:cubicBezTo>
                    <a:pt x="14451" y="13999"/>
                    <a:pt x="14291" y="14158"/>
                    <a:pt x="14132" y="14318"/>
                  </a:cubicBezTo>
                  <a:lnTo>
                    <a:pt x="19391" y="19551"/>
                  </a:lnTo>
                  <a:lnTo>
                    <a:pt x="19790" y="19179"/>
                  </a:lnTo>
                  <a:lnTo>
                    <a:pt x="14610" y="13866"/>
                  </a:lnTo>
                  <a:close/>
                  <a:moveTo>
                    <a:pt x="83300" y="14557"/>
                  </a:moveTo>
                  <a:lnTo>
                    <a:pt x="77988" y="19763"/>
                  </a:lnTo>
                  <a:cubicBezTo>
                    <a:pt x="78120" y="19869"/>
                    <a:pt x="78253" y="20029"/>
                    <a:pt x="78386" y="20161"/>
                  </a:cubicBezTo>
                  <a:lnTo>
                    <a:pt x="83752" y="15035"/>
                  </a:lnTo>
                  <a:cubicBezTo>
                    <a:pt x="83592" y="14876"/>
                    <a:pt x="83459" y="14716"/>
                    <a:pt x="83300" y="14557"/>
                  </a:cubicBezTo>
                  <a:close/>
                  <a:moveTo>
                    <a:pt x="12299" y="16257"/>
                  </a:moveTo>
                  <a:lnTo>
                    <a:pt x="11848" y="16762"/>
                  </a:lnTo>
                  <a:lnTo>
                    <a:pt x="17452" y="21622"/>
                  </a:lnTo>
                  <a:cubicBezTo>
                    <a:pt x="17585" y="21490"/>
                    <a:pt x="17691" y="21357"/>
                    <a:pt x="17824" y="21197"/>
                  </a:cubicBezTo>
                  <a:lnTo>
                    <a:pt x="12299" y="16257"/>
                  </a:lnTo>
                  <a:close/>
                  <a:moveTo>
                    <a:pt x="85531" y="17027"/>
                  </a:moveTo>
                  <a:lnTo>
                    <a:pt x="79900" y="21835"/>
                  </a:lnTo>
                  <a:cubicBezTo>
                    <a:pt x="80033" y="21968"/>
                    <a:pt x="80139" y="22127"/>
                    <a:pt x="80272" y="22260"/>
                  </a:cubicBezTo>
                  <a:lnTo>
                    <a:pt x="85983" y="17532"/>
                  </a:lnTo>
                  <a:lnTo>
                    <a:pt x="85531" y="17027"/>
                  </a:lnTo>
                  <a:close/>
                  <a:moveTo>
                    <a:pt x="10148" y="18833"/>
                  </a:moveTo>
                  <a:lnTo>
                    <a:pt x="9749" y="19365"/>
                  </a:lnTo>
                  <a:lnTo>
                    <a:pt x="15673" y="23827"/>
                  </a:lnTo>
                  <a:lnTo>
                    <a:pt x="16018" y="23402"/>
                  </a:lnTo>
                  <a:lnTo>
                    <a:pt x="10148" y="18833"/>
                  </a:lnTo>
                  <a:close/>
                  <a:moveTo>
                    <a:pt x="87630" y="19630"/>
                  </a:moveTo>
                  <a:lnTo>
                    <a:pt x="81680" y="24040"/>
                  </a:lnTo>
                  <a:lnTo>
                    <a:pt x="82025" y="24518"/>
                  </a:lnTo>
                  <a:lnTo>
                    <a:pt x="88028" y="20161"/>
                  </a:lnTo>
                  <a:lnTo>
                    <a:pt x="87630" y="19630"/>
                  </a:lnTo>
                  <a:close/>
                  <a:moveTo>
                    <a:pt x="8182" y="21543"/>
                  </a:moveTo>
                  <a:cubicBezTo>
                    <a:pt x="8076" y="21729"/>
                    <a:pt x="7943" y="21915"/>
                    <a:pt x="7810" y="22101"/>
                  </a:cubicBezTo>
                  <a:lnTo>
                    <a:pt x="14052" y="26165"/>
                  </a:lnTo>
                  <a:lnTo>
                    <a:pt x="14345" y="25686"/>
                  </a:lnTo>
                  <a:lnTo>
                    <a:pt x="8182" y="21543"/>
                  </a:lnTo>
                  <a:close/>
                  <a:moveTo>
                    <a:pt x="89542" y="22366"/>
                  </a:moveTo>
                  <a:lnTo>
                    <a:pt x="83273" y="26377"/>
                  </a:lnTo>
                  <a:cubicBezTo>
                    <a:pt x="83380" y="26536"/>
                    <a:pt x="83486" y="26696"/>
                    <a:pt x="83566" y="26855"/>
                  </a:cubicBezTo>
                  <a:lnTo>
                    <a:pt x="83592" y="26855"/>
                  </a:lnTo>
                  <a:lnTo>
                    <a:pt x="89887" y="22924"/>
                  </a:lnTo>
                  <a:cubicBezTo>
                    <a:pt x="89781" y="22738"/>
                    <a:pt x="89648" y="22552"/>
                    <a:pt x="89542" y="22366"/>
                  </a:cubicBezTo>
                  <a:close/>
                  <a:moveTo>
                    <a:pt x="6429" y="24411"/>
                  </a:moveTo>
                  <a:cubicBezTo>
                    <a:pt x="6296" y="24597"/>
                    <a:pt x="6190" y="24783"/>
                    <a:pt x="6084" y="24969"/>
                  </a:cubicBezTo>
                  <a:lnTo>
                    <a:pt x="12565" y="28582"/>
                  </a:lnTo>
                  <a:cubicBezTo>
                    <a:pt x="12671" y="28422"/>
                    <a:pt x="12751" y="28263"/>
                    <a:pt x="12857" y="28104"/>
                  </a:cubicBezTo>
                  <a:lnTo>
                    <a:pt x="6429" y="24411"/>
                  </a:lnTo>
                  <a:close/>
                  <a:moveTo>
                    <a:pt x="91242" y="25261"/>
                  </a:moveTo>
                  <a:lnTo>
                    <a:pt x="84734" y="28821"/>
                  </a:lnTo>
                  <a:cubicBezTo>
                    <a:pt x="84814" y="28980"/>
                    <a:pt x="84894" y="29140"/>
                    <a:pt x="85000" y="29325"/>
                  </a:cubicBezTo>
                  <a:lnTo>
                    <a:pt x="91561" y="25819"/>
                  </a:lnTo>
                  <a:lnTo>
                    <a:pt x="91242" y="25261"/>
                  </a:lnTo>
                  <a:close/>
                  <a:moveTo>
                    <a:pt x="4862" y="27360"/>
                  </a:moveTo>
                  <a:cubicBezTo>
                    <a:pt x="4756" y="27546"/>
                    <a:pt x="4649" y="27758"/>
                    <a:pt x="4570" y="27971"/>
                  </a:cubicBezTo>
                  <a:lnTo>
                    <a:pt x="11290" y="31132"/>
                  </a:lnTo>
                  <a:cubicBezTo>
                    <a:pt x="11370" y="30946"/>
                    <a:pt x="11449" y="30786"/>
                    <a:pt x="11529" y="30600"/>
                  </a:cubicBezTo>
                  <a:lnTo>
                    <a:pt x="4862" y="27360"/>
                  </a:lnTo>
                  <a:close/>
                  <a:moveTo>
                    <a:pt x="92730" y="28236"/>
                  </a:moveTo>
                  <a:lnTo>
                    <a:pt x="86009" y="31344"/>
                  </a:lnTo>
                  <a:cubicBezTo>
                    <a:pt x="86089" y="31504"/>
                    <a:pt x="86142" y="31690"/>
                    <a:pt x="86222" y="31849"/>
                  </a:cubicBezTo>
                  <a:lnTo>
                    <a:pt x="86248" y="31849"/>
                  </a:lnTo>
                  <a:lnTo>
                    <a:pt x="93022" y="28847"/>
                  </a:lnTo>
                  <a:cubicBezTo>
                    <a:pt x="92942" y="28635"/>
                    <a:pt x="92836" y="28422"/>
                    <a:pt x="92730" y="28236"/>
                  </a:cubicBezTo>
                  <a:close/>
                  <a:moveTo>
                    <a:pt x="3481" y="30415"/>
                  </a:moveTo>
                  <a:lnTo>
                    <a:pt x="3242" y="31052"/>
                  </a:lnTo>
                  <a:lnTo>
                    <a:pt x="10174" y="33735"/>
                  </a:lnTo>
                  <a:cubicBezTo>
                    <a:pt x="10227" y="33549"/>
                    <a:pt x="10307" y="33363"/>
                    <a:pt x="10387" y="33204"/>
                  </a:cubicBezTo>
                  <a:lnTo>
                    <a:pt x="10360" y="33204"/>
                  </a:lnTo>
                  <a:lnTo>
                    <a:pt x="3481" y="30415"/>
                  </a:lnTo>
                  <a:close/>
                  <a:moveTo>
                    <a:pt x="94031" y="31318"/>
                  </a:moveTo>
                  <a:lnTo>
                    <a:pt x="87098" y="33947"/>
                  </a:lnTo>
                  <a:cubicBezTo>
                    <a:pt x="87151" y="34107"/>
                    <a:pt x="87231" y="34293"/>
                    <a:pt x="87284" y="34479"/>
                  </a:cubicBezTo>
                  <a:lnTo>
                    <a:pt x="94270" y="31929"/>
                  </a:lnTo>
                  <a:lnTo>
                    <a:pt x="94031" y="31318"/>
                  </a:lnTo>
                  <a:close/>
                  <a:moveTo>
                    <a:pt x="2338" y="33575"/>
                  </a:moveTo>
                  <a:cubicBezTo>
                    <a:pt x="2285" y="33788"/>
                    <a:pt x="2206" y="34000"/>
                    <a:pt x="2153" y="34213"/>
                  </a:cubicBezTo>
                  <a:lnTo>
                    <a:pt x="9218" y="36418"/>
                  </a:lnTo>
                  <a:cubicBezTo>
                    <a:pt x="9298" y="36232"/>
                    <a:pt x="9351" y="36046"/>
                    <a:pt x="9404" y="35860"/>
                  </a:cubicBezTo>
                  <a:lnTo>
                    <a:pt x="2338" y="33575"/>
                  </a:lnTo>
                  <a:close/>
                  <a:moveTo>
                    <a:pt x="95120" y="34479"/>
                  </a:moveTo>
                  <a:lnTo>
                    <a:pt x="88001" y="36630"/>
                  </a:lnTo>
                  <a:cubicBezTo>
                    <a:pt x="88055" y="36816"/>
                    <a:pt x="88108" y="37002"/>
                    <a:pt x="88161" y="37188"/>
                  </a:cubicBezTo>
                  <a:lnTo>
                    <a:pt x="95306" y="35116"/>
                  </a:lnTo>
                  <a:cubicBezTo>
                    <a:pt x="95226" y="34904"/>
                    <a:pt x="95173" y="34691"/>
                    <a:pt x="95120" y="34479"/>
                  </a:cubicBezTo>
                  <a:close/>
                  <a:moveTo>
                    <a:pt x="1435" y="36789"/>
                  </a:moveTo>
                  <a:lnTo>
                    <a:pt x="1276" y="37454"/>
                  </a:lnTo>
                  <a:lnTo>
                    <a:pt x="8501" y="39154"/>
                  </a:lnTo>
                  <a:cubicBezTo>
                    <a:pt x="8527" y="38968"/>
                    <a:pt x="8581" y="38755"/>
                    <a:pt x="8634" y="38596"/>
                  </a:cubicBezTo>
                  <a:lnTo>
                    <a:pt x="1435" y="36789"/>
                  </a:lnTo>
                  <a:close/>
                  <a:moveTo>
                    <a:pt x="95970" y="37693"/>
                  </a:moveTo>
                  <a:lnTo>
                    <a:pt x="88745" y="39366"/>
                  </a:lnTo>
                  <a:cubicBezTo>
                    <a:pt x="88772" y="39552"/>
                    <a:pt x="88825" y="39738"/>
                    <a:pt x="88851" y="39924"/>
                  </a:cubicBezTo>
                  <a:lnTo>
                    <a:pt x="96103" y="38357"/>
                  </a:lnTo>
                  <a:cubicBezTo>
                    <a:pt x="96076" y="38144"/>
                    <a:pt x="96023" y="37932"/>
                    <a:pt x="95970" y="37693"/>
                  </a:cubicBezTo>
                  <a:close/>
                  <a:moveTo>
                    <a:pt x="745" y="40057"/>
                  </a:moveTo>
                  <a:cubicBezTo>
                    <a:pt x="692" y="40296"/>
                    <a:pt x="665" y="40508"/>
                    <a:pt x="638" y="40721"/>
                  </a:cubicBezTo>
                  <a:lnTo>
                    <a:pt x="7943" y="41916"/>
                  </a:lnTo>
                  <a:cubicBezTo>
                    <a:pt x="7970" y="41757"/>
                    <a:pt x="7996" y="41544"/>
                    <a:pt x="8023" y="41358"/>
                  </a:cubicBezTo>
                  <a:lnTo>
                    <a:pt x="8049" y="41358"/>
                  </a:lnTo>
                  <a:lnTo>
                    <a:pt x="745" y="40057"/>
                  </a:lnTo>
                  <a:close/>
                  <a:moveTo>
                    <a:pt x="96608" y="40986"/>
                  </a:moveTo>
                  <a:lnTo>
                    <a:pt x="89276" y="42155"/>
                  </a:lnTo>
                  <a:cubicBezTo>
                    <a:pt x="89303" y="42341"/>
                    <a:pt x="89330" y="42527"/>
                    <a:pt x="89356" y="42713"/>
                  </a:cubicBezTo>
                  <a:lnTo>
                    <a:pt x="96687" y="41650"/>
                  </a:lnTo>
                  <a:lnTo>
                    <a:pt x="96608" y="40986"/>
                  </a:lnTo>
                  <a:close/>
                  <a:moveTo>
                    <a:pt x="267" y="43377"/>
                  </a:moveTo>
                  <a:cubicBezTo>
                    <a:pt x="240" y="43589"/>
                    <a:pt x="213" y="43828"/>
                    <a:pt x="187" y="44041"/>
                  </a:cubicBezTo>
                  <a:lnTo>
                    <a:pt x="7571" y="44732"/>
                  </a:lnTo>
                  <a:cubicBezTo>
                    <a:pt x="7598" y="44546"/>
                    <a:pt x="7624" y="44360"/>
                    <a:pt x="7651" y="44174"/>
                  </a:cubicBezTo>
                  <a:lnTo>
                    <a:pt x="7624" y="44174"/>
                  </a:lnTo>
                  <a:lnTo>
                    <a:pt x="267" y="43377"/>
                  </a:lnTo>
                  <a:close/>
                  <a:moveTo>
                    <a:pt x="97006" y="44307"/>
                  </a:moveTo>
                  <a:lnTo>
                    <a:pt x="89595" y="44971"/>
                  </a:lnTo>
                  <a:cubicBezTo>
                    <a:pt x="89622" y="45157"/>
                    <a:pt x="89648" y="45343"/>
                    <a:pt x="89648" y="45528"/>
                  </a:cubicBezTo>
                  <a:lnTo>
                    <a:pt x="97059" y="44971"/>
                  </a:lnTo>
                  <a:cubicBezTo>
                    <a:pt x="97059" y="44758"/>
                    <a:pt x="97006" y="44546"/>
                    <a:pt x="97006" y="44307"/>
                  </a:cubicBezTo>
                  <a:close/>
                  <a:moveTo>
                    <a:pt x="28" y="46724"/>
                  </a:moveTo>
                  <a:cubicBezTo>
                    <a:pt x="28" y="46936"/>
                    <a:pt x="1" y="47175"/>
                    <a:pt x="1" y="47388"/>
                  </a:cubicBezTo>
                  <a:lnTo>
                    <a:pt x="7412" y="47574"/>
                  </a:lnTo>
                  <a:cubicBezTo>
                    <a:pt x="7412" y="47388"/>
                    <a:pt x="7438" y="47175"/>
                    <a:pt x="7438" y="46989"/>
                  </a:cubicBezTo>
                  <a:lnTo>
                    <a:pt x="28" y="46724"/>
                  </a:lnTo>
                  <a:close/>
                  <a:moveTo>
                    <a:pt x="97192" y="47653"/>
                  </a:moveTo>
                  <a:lnTo>
                    <a:pt x="89781" y="47786"/>
                  </a:lnTo>
                  <a:cubicBezTo>
                    <a:pt x="89755" y="47972"/>
                    <a:pt x="89755" y="48185"/>
                    <a:pt x="89781" y="48371"/>
                  </a:cubicBezTo>
                  <a:lnTo>
                    <a:pt x="97192" y="48318"/>
                  </a:lnTo>
                  <a:lnTo>
                    <a:pt x="97192" y="47653"/>
                  </a:lnTo>
                  <a:close/>
                  <a:moveTo>
                    <a:pt x="89781" y="48583"/>
                  </a:moveTo>
                  <a:lnTo>
                    <a:pt x="89781" y="49141"/>
                  </a:lnTo>
                  <a:lnTo>
                    <a:pt x="97192" y="49247"/>
                  </a:lnTo>
                  <a:lnTo>
                    <a:pt x="97192" y="48583"/>
                  </a:lnTo>
                  <a:close/>
                  <a:moveTo>
                    <a:pt x="7412" y="49832"/>
                  </a:moveTo>
                  <a:lnTo>
                    <a:pt x="1" y="50044"/>
                  </a:lnTo>
                  <a:cubicBezTo>
                    <a:pt x="1" y="50257"/>
                    <a:pt x="1" y="50496"/>
                    <a:pt x="28" y="50708"/>
                  </a:cubicBezTo>
                  <a:lnTo>
                    <a:pt x="7438" y="50389"/>
                  </a:lnTo>
                  <a:lnTo>
                    <a:pt x="7412" y="49832"/>
                  </a:lnTo>
                  <a:close/>
                  <a:moveTo>
                    <a:pt x="89675" y="51425"/>
                  </a:moveTo>
                  <a:cubicBezTo>
                    <a:pt x="89648" y="51611"/>
                    <a:pt x="89648" y="51797"/>
                    <a:pt x="89622" y="51983"/>
                  </a:cubicBezTo>
                  <a:lnTo>
                    <a:pt x="97033" y="52594"/>
                  </a:lnTo>
                  <a:cubicBezTo>
                    <a:pt x="97033" y="52355"/>
                    <a:pt x="97059" y="52142"/>
                    <a:pt x="97086" y="51930"/>
                  </a:cubicBezTo>
                  <a:lnTo>
                    <a:pt x="89675" y="51425"/>
                  </a:lnTo>
                  <a:close/>
                  <a:moveTo>
                    <a:pt x="7598" y="52674"/>
                  </a:moveTo>
                  <a:lnTo>
                    <a:pt x="213" y="53391"/>
                  </a:lnTo>
                  <a:cubicBezTo>
                    <a:pt x="240" y="53603"/>
                    <a:pt x="267" y="53816"/>
                    <a:pt x="293" y="54055"/>
                  </a:cubicBezTo>
                  <a:lnTo>
                    <a:pt x="7651" y="53232"/>
                  </a:lnTo>
                  <a:lnTo>
                    <a:pt x="7598" y="52674"/>
                  </a:lnTo>
                  <a:close/>
                  <a:moveTo>
                    <a:pt x="89409" y="54241"/>
                  </a:moveTo>
                  <a:cubicBezTo>
                    <a:pt x="89356" y="54427"/>
                    <a:pt x="89330" y="54613"/>
                    <a:pt x="89330" y="54799"/>
                  </a:cubicBezTo>
                  <a:lnTo>
                    <a:pt x="96661" y="55914"/>
                  </a:lnTo>
                  <a:cubicBezTo>
                    <a:pt x="96687" y="55675"/>
                    <a:pt x="96714" y="55463"/>
                    <a:pt x="96740" y="55250"/>
                  </a:cubicBezTo>
                  <a:lnTo>
                    <a:pt x="89409" y="54241"/>
                  </a:lnTo>
                  <a:close/>
                  <a:moveTo>
                    <a:pt x="7970" y="55463"/>
                  </a:moveTo>
                  <a:lnTo>
                    <a:pt x="665" y="56711"/>
                  </a:lnTo>
                  <a:cubicBezTo>
                    <a:pt x="718" y="56924"/>
                    <a:pt x="745" y="57136"/>
                    <a:pt x="798" y="57375"/>
                  </a:cubicBezTo>
                  <a:lnTo>
                    <a:pt x="8102" y="56047"/>
                  </a:lnTo>
                  <a:cubicBezTo>
                    <a:pt x="8049" y="55835"/>
                    <a:pt x="7996" y="55649"/>
                    <a:pt x="7970" y="55463"/>
                  </a:cubicBezTo>
                  <a:close/>
                  <a:moveTo>
                    <a:pt x="88905" y="57030"/>
                  </a:moveTo>
                  <a:cubicBezTo>
                    <a:pt x="88854" y="57208"/>
                    <a:pt x="88827" y="57385"/>
                    <a:pt x="88779" y="57563"/>
                  </a:cubicBezTo>
                  <a:lnTo>
                    <a:pt x="88779" y="57563"/>
                  </a:lnTo>
                  <a:lnTo>
                    <a:pt x="88772" y="57561"/>
                  </a:lnTo>
                  <a:lnTo>
                    <a:pt x="88772" y="57588"/>
                  </a:lnTo>
                  <a:cubicBezTo>
                    <a:pt x="88774" y="57579"/>
                    <a:pt x="88776" y="57571"/>
                    <a:pt x="88779" y="57563"/>
                  </a:cubicBezTo>
                  <a:lnTo>
                    <a:pt x="88779" y="57563"/>
                  </a:lnTo>
                  <a:lnTo>
                    <a:pt x="96023" y="59208"/>
                  </a:lnTo>
                  <a:cubicBezTo>
                    <a:pt x="96076" y="58996"/>
                    <a:pt x="96130" y="58757"/>
                    <a:pt x="96156" y="58544"/>
                  </a:cubicBezTo>
                  <a:lnTo>
                    <a:pt x="88905" y="57030"/>
                  </a:lnTo>
                  <a:close/>
                  <a:moveTo>
                    <a:pt x="8554" y="58252"/>
                  </a:moveTo>
                  <a:lnTo>
                    <a:pt x="1329" y="59978"/>
                  </a:lnTo>
                  <a:lnTo>
                    <a:pt x="1488" y="60642"/>
                  </a:lnTo>
                  <a:lnTo>
                    <a:pt x="8687" y="58810"/>
                  </a:lnTo>
                  <a:cubicBezTo>
                    <a:pt x="8634" y="58624"/>
                    <a:pt x="8581" y="58438"/>
                    <a:pt x="8554" y="58252"/>
                  </a:cubicBezTo>
                  <a:close/>
                  <a:moveTo>
                    <a:pt x="88241" y="59766"/>
                  </a:moveTo>
                  <a:cubicBezTo>
                    <a:pt x="88161" y="59978"/>
                    <a:pt x="88134" y="60138"/>
                    <a:pt x="88081" y="60324"/>
                  </a:cubicBezTo>
                  <a:lnTo>
                    <a:pt x="95173" y="62449"/>
                  </a:lnTo>
                  <a:cubicBezTo>
                    <a:pt x="95253" y="62236"/>
                    <a:pt x="95306" y="62024"/>
                    <a:pt x="95359" y="61785"/>
                  </a:cubicBezTo>
                  <a:lnTo>
                    <a:pt x="88241" y="59766"/>
                  </a:lnTo>
                  <a:close/>
                  <a:moveTo>
                    <a:pt x="9298" y="60988"/>
                  </a:moveTo>
                  <a:lnTo>
                    <a:pt x="2232" y="63192"/>
                  </a:lnTo>
                  <a:cubicBezTo>
                    <a:pt x="2285" y="63405"/>
                    <a:pt x="2365" y="63644"/>
                    <a:pt x="2418" y="63856"/>
                  </a:cubicBezTo>
                  <a:lnTo>
                    <a:pt x="9484" y="61519"/>
                  </a:lnTo>
                  <a:cubicBezTo>
                    <a:pt x="9404" y="61333"/>
                    <a:pt x="9351" y="61147"/>
                    <a:pt x="9298" y="60988"/>
                  </a:cubicBezTo>
                  <a:close/>
                  <a:moveTo>
                    <a:pt x="87391" y="62475"/>
                  </a:moveTo>
                  <a:cubicBezTo>
                    <a:pt x="87311" y="62661"/>
                    <a:pt x="87231" y="62847"/>
                    <a:pt x="87178" y="63006"/>
                  </a:cubicBezTo>
                  <a:lnTo>
                    <a:pt x="94111" y="65610"/>
                  </a:lnTo>
                  <a:lnTo>
                    <a:pt x="94350" y="64972"/>
                  </a:lnTo>
                  <a:lnTo>
                    <a:pt x="87391" y="62475"/>
                  </a:lnTo>
                  <a:close/>
                  <a:moveTo>
                    <a:pt x="10254" y="63671"/>
                  </a:moveTo>
                  <a:lnTo>
                    <a:pt x="3348" y="66380"/>
                  </a:lnTo>
                  <a:cubicBezTo>
                    <a:pt x="3427" y="66592"/>
                    <a:pt x="3507" y="66778"/>
                    <a:pt x="3587" y="66991"/>
                  </a:cubicBezTo>
                  <a:lnTo>
                    <a:pt x="10466" y="64175"/>
                  </a:lnTo>
                  <a:lnTo>
                    <a:pt x="10254" y="63671"/>
                  </a:lnTo>
                  <a:close/>
                  <a:moveTo>
                    <a:pt x="86301" y="65105"/>
                  </a:moveTo>
                  <a:cubicBezTo>
                    <a:pt x="86250" y="65283"/>
                    <a:pt x="86175" y="65462"/>
                    <a:pt x="86099" y="65640"/>
                  </a:cubicBezTo>
                  <a:lnTo>
                    <a:pt x="86099" y="65640"/>
                  </a:lnTo>
                  <a:lnTo>
                    <a:pt x="86089" y="65636"/>
                  </a:lnTo>
                  <a:lnTo>
                    <a:pt x="86089" y="65663"/>
                  </a:lnTo>
                  <a:cubicBezTo>
                    <a:pt x="86092" y="65655"/>
                    <a:pt x="86095" y="65648"/>
                    <a:pt x="86099" y="65640"/>
                  </a:cubicBezTo>
                  <a:lnTo>
                    <a:pt x="86099" y="65640"/>
                  </a:lnTo>
                  <a:lnTo>
                    <a:pt x="92836" y="68717"/>
                  </a:lnTo>
                  <a:cubicBezTo>
                    <a:pt x="92915" y="68505"/>
                    <a:pt x="93022" y="68319"/>
                    <a:pt x="93101" y="68106"/>
                  </a:cubicBezTo>
                  <a:lnTo>
                    <a:pt x="86301" y="65105"/>
                  </a:lnTo>
                  <a:close/>
                  <a:moveTo>
                    <a:pt x="11370" y="66247"/>
                  </a:moveTo>
                  <a:lnTo>
                    <a:pt x="4676" y="69435"/>
                  </a:lnTo>
                  <a:lnTo>
                    <a:pt x="4968" y="70045"/>
                  </a:lnTo>
                  <a:lnTo>
                    <a:pt x="11635" y="66752"/>
                  </a:lnTo>
                  <a:cubicBezTo>
                    <a:pt x="11529" y="66592"/>
                    <a:pt x="11449" y="66406"/>
                    <a:pt x="11370" y="66247"/>
                  </a:cubicBezTo>
                  <a:close/>
                  <a:moveTo>
                    <a:pt x="85080" y="67681"/>
                  </a:moveTo>
                  <a:lnTo>
                    <a:pt x="84814" y="68186"/>
                  </a:lnTo>
                  <a:lnTo>
                    <a:pt x="91348" y="71719"/>
                  </a:lnTo>
                  <a:lnTo>
                    <a:pt x="91640" y="71135"/>
                  </a:lnTo>
                  <a:lnTo>
                    <a:pt x="85080" y="67681"/>
                  </a:lnTo>
                  <a:close/>
                  <a:moveTo>
                    <a:pt x="12671" y="68744"/>
                  </a:moveTo>
                  <a:lnTo>
                    <a:pt x="12671" y="68770"/>
                  </a:lnTo>
                  <a:lnTo>
                    <a:pt x="6217" y="72383"/>
                  </a:lnTo>
                  <a:cubicBezTo>
                    <a:pt x="6323" y="72595"/>
                    <a:pt x="6429" y="72781"/>
                    <a:pt x="6535" y="72967"/>
                  </a:cubicBezTo>
                  <a:lnTo>
                    <a:pt x="12963" y="69249"/>
                  </a:lnTo>
                  <a:cubicBezTo>
                    <a:pt x="12857" y="69089"/>
                    <a:pt x="12777" y="68930"/>
                    <a:pt x="12671" y="68744"/>
                  </a:cubicBezTo>
                  <a:close/>
                  <a:moveTo>
                    <a:pt x="83698" y="70152"/>
                  </a:moveTo>
                  <a:lnTo>
                    <a:pt x="83380" y="70630"/>
                  </a:lnTo>
                  <a:lnTo>
                    <a:pt x="89648" y="74614"/>
                  </a:lnTo>
                  <a:cubicBezTo>
                    <a:pt x="89781" y="74428"/>
                    <a:pt x="89887" y="74242"/>
                    <a:pt x="89994" y="74056"/>
                  </a:cubicBezTo>
                  <a:lnTo>
                    <a:pt x="83698" y="70152"/>
                  </a:lnTo>
                  <a:close/>
                  <a:moveTo>
                    <a:pt x="14132" y="71161"/>
                  </a:moveTo>
                  <a:lnTo>
                    <a:pt x="7943" y="75252"/>
                  </a:lnTo>
                  <a:cubicBezTo>
                    <a:pt x="8076" y="75438"/>
                    <a:pt x="8182" y="75624"/>
                    <a:pt x="8315" y="75810"/>
                  </a:cubicBezTo>
                  <a:lnTo>
                    <a:pt x="14451" y="71639"/>
                  </a:lnTo>
                  <a:cubicBezTo>
                    <a:pt x="14345" y="71480"/>
                    <a:pt x="14238" y="71320"/>
                    <a:pt x="14132" y="71161"/>
                  </a:cubicBezTo>
                  <a:close/>
                  <a:moveTo>
                    <a:pt x="82131" y="72489"/>
                  </a:moveTo>
                  <a:lnTo>
                    <a:pt x="81786" y="72967"/>
                  </a:lnTo>
                  <a:lnTo>
                    <a:pt x="87762" y="77350"/>
                  </a:lnTo>
                  <a:lnTo>
                    <a:pt x="88161" y="76819"/>
                  </a:lnTo>
                  <a:lnTo>
                    <a:pt x="82131" y="72489"/>
                  </a:lnTo>
                  <a:close/>
                  <a:moveTo>
                    <a:pt x="15779" y="73472"/>
                  </a:moveTo>
                  <a:lnTo>
                    <a:pt x="9882" y="77961"/>
                  </a:lnTo>
                  <a:cubicBezTo>
                    <a:pt x="10015" y="78147"/>
                    <a:pt x="10148" y="78333"/>
                    <a:pt x="10281" y="78492"/>
                  </a:cubicBezTo>
                  <a:lnTo>
                    <a:pt x="16124" y="73924"/>
                  </a:lnTo>
                  <a:lnTo>
                    <a:pt x="15779" y="73472"/>
                  </a:lnTo>
                  <a:close/>
                  <a:moveTo>
                    <a:pt x="80378" y="74747"/>
                  </a:moveTo>
                  <a:lnTo>
                    <a:pt x="80033" y="75199"/>
                  </a:lnTo>
                  <a:lnTo>
                    <a:pt x="85664" y="80006"/>
                  </a:lnTo>
                  <a:cubicBezTo>
                    <a:pt x="85823" y="79820"/>
                    <a:pt x="85956" y="79661"/>
                    <a:pt x="86089" y="79475"/>
                  </a:cubicBezTo>
                  <a:lnTo>
                    <a:pt x="80378" y="74747"/>
                  </a:lnTo>
                  <a:close/>
                  <a:moveTo>
                    <a:pt x="17585" y="75677"/>
                  </a:moveTo>
                  <a:lnTo>
                    <a:pt x="11981" y="80564"/>
                  </a:lnTo>
                  <a:lnTo>
                    <a:pt x="12432" y="81069"/>
                  </a:lnTo>
                  <a:lnTo>
                    <a:pt x="17957" y="76102"/>
                  </a:lnTo>
                  <a:cubicBezTo>
                    <a:pt x="17824" y="75969"/>
                    <a:pt x="17691" y="75810"/>
                    <a:pt x="17585" y="75677"/>
                  </a:cubicBezTo>
                  <a:close/>
                  <a:moveTo>
                    <a:pt x="78492" y="76872"/>
                  </a:moveTo>
                  <a:lnTo>
                    <a:pt x="78120" y="77297"/>
                  </a:lnTo>
                  <a:lnTo>
                    <a:pt x="83433" y="82450"/>
                  </a:lnTo>
                  <a:cubicBezTo>
                    <a:pt x="83566" y="82291"/>
                    <a:pt x="83725" y="82131"/>
                    <a:pt x="83884" y="81972"/>
                  </a:cubicBezTo>
                  <a:lnTo>
                    <a:pt x="78492" y="76872"/>
                  </a:lnTo>
                  <a:close/>
                  <a:moveTo>
                    <a:pt x="19524" y="77749"/>
                  </a:moveTo>
                  <a:lnTo>
                    <a:pt x="14291" y="83008"/>
                  </a:lnTo>
                  <a:lnTo>
                    <a:pt x="14743" y="83459"/>
                  </a:lnTo>
                  <a:lnTo>
                    <a:pt x="19923" y="78147"/>
                  </a:lnTo>
                  <a:lnTo>
                    <a:pt x="19524" y="77749"/>
                  </a:lnTo>
                  <a:close/>
                  <a:moveTo>
                    <a:pt x="76473" y="78864"/>
                  </a:moveTo>
                  <a:lnTo>
                    <a:pt x="76048" y="79263"/>
                  </a:lnTo>
                  <a:lnTo>
                    <a:pt x="81016" y="84788"/>
                  </a:lnTo>
                  <a:lnTo>
                    <a:pt x="81494" y="84336"/>
                  </a:lnTo>
                  <a:lnTo>
                    <a:pt x="76473" y="78864"/>
                  </a:lnTo>
                  <a:close/>
                  <a:moveTo>
                    <a:pt x="21596" y="79688"/>
                  </a:moveTo>
                  <a:lnTo>
                    <a:pt x="16735" y="85292"/>
                  </a:lnTo>
                  <a:lnTo>
                    <a:pt x="17240" y="85717"/>
                  </a:lnTo>
                  <a:lnTo>
                    <a:pt x="22021" y="80059"/>
                  </a:lnTo>
                  <a:lnTo>
                    <a:pt x="21596" y="79688"/>
                  </a:lnTo>
                  <a:close/>
                  <a:moveTo>
                    <a:pt x="74322" y="80724"/>
                  </a:moveTo>
                  <a:lnTo>
                    <a:pt x="73897" y="81069"/>
                  </a:lnTo>
                  <a:lnTo>
                    <a:pt x="78466" y="86913"/>
                  </a:lnTo>
                  <a:lnTo>
                    <a:pt x="78970" y="86514"/>
                  </a:lnTo>
                  <a:lnTo>
                    <a:pt x="74322" y="80724"/>
                  </a:lnTo>
                  <a:close/>
                  <a:moveTo>
                    <a:pt x="23801" y="81467"/>
                  </a:moveTo>
                  <a:lnTo>
                    <a:pt x="19312" y="87391"/>
                  </a:lnTo>
                  <a:lnTo>
                    <a:pt x="19843" y="87789"/>
                  </a:lnTo>
                  <a:lnTo>
                    <a:pt x="24252" y="81813"/>
                  </a:lnTo>
                  <a:lnTo>
                    <a:pt x="23801" y="81467"/>
                  </a:lnTo>
                  <a:close/>
                  <a:moveTo>
                    <a:pt x="72064" y="82424"/>
                  </a:moveTo>
                  <a:cubicBezTo>
                    <a:pt x="71905" y="82530"/>
                    <a:pt x="71772" y="82636"/>
                    <a:pt x="71613" y="82742"/>
                  </a:cubicBezTo>
                  <a:lnTo>
                    <a:pt x="75756" y="88905"/>
                  </a:lnTo>
                  <a:lnTo>
                    <a:pt x="76314" y="88506"/>
                  </a:lnTo>
                  <a:lnTo>
                    <a:pt x="72064" y="82424"/>
                  </a:lnTo>
                  <a:close/>
                  <a:moveTo>
                    <a:pt x="26112" y="83088"/>
                  </a:moveTo>
                  <a:lnTo>
                    <a:pt x="26112" y="83114"/>
                  </a:lnTo>
                  <a:lnTo>
                    <a:pt x="22074" y="89330"/>
                  </a:lnTo>
                  <a:cubicBezTo>
                    <a:pt x="22260" y="89436"/>
                    <a:pt x="22446" y="89569"/>
                    <a:pt x="22632" y="89675"/>
                  </a:cubicBezTo>
                  <a:lnTo>
                    <a:pt x="26590" y="83406"/>
                  </a:lnTo>
                  <a:cubicBezTo>
                    <a:pt x="26430" y="83300"/>
                    <a:pt x="26271" y="83194"/>
                    <a:pt x="26112" y="83088"/>
                  </a:cubicBezTo>
                  <a:close/>
                  <a:moveTo>
                    <a:pt x="69700" y="83964"/>
                  </a:moveTo>
                  <a:cubicBezTo>
                    <a:pt x="69514" y="84044"/>
                    <a:pt x="69355" y="84150"/>
                    <a:pt x="69195" y="84256"/>
                  </a:cubicBezTo>
                  <a:lnTo>
                    <a:pt x="72941" y="90658"/>
                  </a:lnTo>
                  <a:lnTo>
                    <a:pt x="73499" y="90313"/>
                  </a:lnTo>
                  <a:lnTo>
                    <a:pt x="69700" y="83964"/>
                  </a:lnTo>
                  <a:close/>
                  <a:moveTo>
                    <a:pt x="28555" y="84575"/>
                  </a:moveTo>
                  <a:lnTo>
                    <a:pt x="24943" y="91056"/>
                  </a:lnTo>
                  <a:lnTo>
                    <a:pt x="25527" y="91375"/>
                  </a:lnTo>
                  <a:lnTo>
                    <a:pt x="29060" y="84867"/>
                  </a:lnTo>
                  <a:lnTo>
                    <a:pt x="28555" y="84575"/>
                  </a:lnTo>
                  <a:close/>
                  <a:moveTo>
                    <a:pt x="67203" y="85319"/>
                  </a:moveTo>
                  <a:lnTo>
                    <a:pt x="66699" y="85584"/>
                  </a:lnTo>
                  <a:lnTo>
                    <a:pt x="69966" y="92225"/>
                  </a:lnTo>
                  <a:lnTo>
                    <a:pt x="70577" y="91933"/>
                  </a:lnTo>
                  <a:lnTo>
                    <a:pt x="67203" y="85319"/>
                  </a:lnTo>
                  <a:close/>
                  <a:moveTo>
                    <a:pt x="31079" y="85877"/>
                  </a:moveTo>
                  <a:lnTo>
                    <a:pt x="27918" y="92597"/>
                  </a:lnTo>
                  <a:lnTo>
                    <a:pt x="28529" y="92863"/>
                  </a:lnTo>
                  <a:lnTo>
                    <a:pt x="31610" y="86116"/>
                  </a:lnTo>
                  <a:lnTo>
                    <a:pt x="31079" y="85877"/>
                  </a:lnTo>
                  <a:close/>
                  <a:moveTo>
                    <a:pt x="64653" y="86514"/>
                  </a:moveTo>
                  <a:lnTo>
                    <a:pt x="64122" y="86727"/>
                  </a:lnTo>
                  <a:lnTo>
                    <a:pt x="66911" y="93606"/>
                  </a:lnTo>
                  <a:cubicBezTo>
                    <a:pt x="67124" y="93527"/>
                    <a:pt x="67336" y="93420"/>
                    <a:pt x="67549" y="93341"/>
                  </a:cubicBezTo>
                  <a:lnTo>
                    <a:pt x="64653" y="86514"/>
                  </a:lnTo>
                  <a:close/>
                  <a:moveTo>
                    <a:pt x="33682" y="86992"/>
                  </a:moveTo>
                  <a:lnTo>
                    <a:pt x="30999" y="93898"/>
                  </a:lnTo>
                  <a:lnTo>
                    <a:pt x="31610" y="94137"/>
                  </a:lnTo>
                  <a:lnTo>
                    <a:pt x="34213" y="87178"/>
                  </a:lnTo>
                  <a:lnTo>
                    <a:pt x="33682" y="86992"/>
                  </a:lnTo>
                  <a:close/>
                  <a:moveTo>
                    <a:pt x="61997" y="87523"/>
                  </a:moveTo>
                  <a:lnTo>
                    <a:pt x="61466" y="87709"/>
                  </a:lnTo>
                  <a:lnTo>
                    <a:pt x="63803" y="94748"/>
                  </a:lnTo>
                  <a:lnTo>
                    <a:pt x="64414" y="94536"/>
                  </a:lnTo>
                  <a:lnTo>
                    <a:pt x="61997" y="87523"/>
                  </a:lnTo>
                  <a:close/>
                  <a:moveTo>
                    <a:pt x="36365" y="87922"/>
                  </a:moveTo>
                  <a:lnTo>
                    <a:pt x="34160" y="95014"/>
                  </a:lnTo>
                  <a:cubicBezTo>
                    <a:pt x="34372" y="95094"/>
                    <a:pt x="34585" y="95147"/>
                    <a:pt x="34797" y="95200"/>
                  </a:cubicBezTo>
                  <a:lnTo>
                    <a:pt x="36922" y="88081"/>
                  </a:lnTo>
                  <a:lnTo>
                    <a:pt x="36365" y="87922"/>
                  </a:lnTo>
                  <a:close/>
                  <a:moveTo>
                    <a:pt x="59288" y="88347"/>
                  </a:moveTo>
                  <a:lnTo>
                    <a:pt x="58757" y="88506"/>
                  </a:lnTo>
                  <a:lnTo>
                    <a:pt x="60563" y="95678"/>
                  </a:lnTo>
                  <a:lnTo>
                    <a:pt x="61227" y="95519"/>
                  </a:lnTo>
                  <a:lnTo>
                    <a:pt x="59288" y="88347"/>
                  </a:lnTo>
                  <a:close/>
                  <a:moveTo>
                    <a:pt x="39100" y="88666"/>
                  </a:moveTo>
                  <a:lnTo>
                    <a:pt x="37374" y="95891"/>
                  </a:lnTo>
                  <a:lnTo>
                    <a:pt x="38038" y="96023"/>
                  </a:lnTo>
                  <a:lnTo>
                    <a:pt x="39632" y="88798"/>
                  </a:lnTo>
                  <a:lnTo>
                    <a:pt x="39100" y="88666"/>
                  </a:lnTo>
                  <a:close/>
                  <a:moveTo>
                    <a:pt x="56525" y="88984"/>
                  </a:moveTo>
                  <a:lnTo>
                    <a:pt x="55994" y="89091"/>
                  </a:lnTo>
                  <a:lnTo>
                    <a:pt x="57296" y="96395"/>
                  </a:lnTo>
                  <a:lnTo>
                    <a:pt x="57960" y="96262"/>
                  </a:lnTo>
                  <a:lnTo>
                    <a:pt x="56525" y="88984"/>
                  </a:lnTo>
                  <a:close/>
                  <a:moveTo>
                    <a:pt x="41863" y="89223"/>
                  </a:moveTo>
                  <a:lnTo>
                    <a:pt x="40668" y="96528"/>
                  </a:lnTo>
                  <a:lnTo>
                    <a:pt x="41332" y="96634"/>
                  </a:lnTo>
                  <a:lnTo>
                    <a:pt x="42421" y="89303"/>
                  </a:lnTo>
                  <a:lnTo>
                    <a:pt x="41863" y="89223"/>
                  </a:lnTo>
                  <a:close/>
                  <a:moveTo>
                    <a:pt x="53736" y="89436"/>
                  </a:moveTo>
                  <a:lnTo>
                    <a:pt x="53178" y="89516"/>
                  </a:lnTo>
                  <a:lnTo>
                    <a:pt x="53975" y="96900"/>
                  </a:lnTo>
                  <a:lnTo>
                    <a:pt x="54639" y="96820"/>
                  </a:lnTo>
                  <a:lnTo>
                    <a:pt x="53736" y="89436"/>
                  </a:lnTo>
                  <a:close/>
                  <a:moveTo>
                    <a:pt x="44679" y="89569"/>
                  </a:moveTo>
                  <a:lnTo>
                    <a:pt x="43988" y="96953"/>
                  </a:lnTo>
                  <a:lnTo>
                    <a:pt x="44652" y="97006"/>
                  </a:lnTo>
                  <a:lnTo>
                    <a:pt x="45236" y="89622"/>
                  </a:lnTo>
                  <a:lnTo>
                    <a:pt x="44679" y="89569"/>
                  </a:lnTo>
                  <a:close/>
                  <a:moveTo>
                    <a:pt x="50921" y="89702"/>
                  </a:moveTo>
                  <a:lnTo>
                    <a:pt x="50336" y="89728"/>
                  </a:lnTo>
                  <a:lnTo>
                    <a:pt x="50682" y="97139"/>
                  </a:lnTo>
                  <a:lnTo>
                    <a:pt x="51346" y="97112"/>
                  </a:lnTo>
                  <a:lnTo>
                    <a:pt x="50921" y="89702"/>
                  </a:lnTo>
                  <a:close/>
                  <a:moveTo>
                    <a:pt x="47494" y="89755"/>
                  </a:moveTo>
                  <a:lnTo>
                    <a:pt x="47308" y="97166"/>
                  </a:lnTo>
                  <a:lnTo>
                    <a:pt x="47972" y="97166"/>
                  </a:lnTo>
                  <a:lnTo>
                    <a:pt x="48079" y="897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99350" y="4660275"/>
              <a:ext cx="1545300" cy="350650"/>
            </a:xfrm>
            <a:custGeom>
              <a:avLst/>
              <a:gdLst/>
              <a:ahLst/>
              <a:cxnLst/>
              <a:rect l="l" t="t" r="r" b="b"/>
              <a:pathLst>
                <a:path w="61812" h="14026" extrusionOk="0">
                  <a:moveTo>
                    <a:pt x="7040" y="0"/>
                  </a:moveTo>
                  <a:cubicBezTo>
                    <a:pt x="6987" y="532"/>
                    <a:pt x="6934" y="1036"/>
                    <a:pt x="6907" y="1541"/>
                  </a:cubicBezTo>
                  <a:cubicBezTo>
                    <a:pt x="6695" y="4410"/>
                    <a:pt x="4410" y="6721"/>
                    <a:pt x="1515" y="6907"/>
                  </a:cubicBezTo>
                  <a:cubicBezTo>
                    <a:pt x="1010" y="6933"/>
                    <a:pt x="506" y="6986"/>
                    <a:pt x="1" y="7013"/>
                  </a:cubicBezTo>
                  <a:cubicBezTo>
                    <a:pt x="506" y="7066"/>
                    <a:pt x="1010" y="7119"/>
                    <a:pt x="1515" y="7146"/>
                  </a:cubicBezTo>
                  <a:cubicBezTo>
                    <a:pt x="4410" y="7332"/>
                    <a:pt x="6695" y="9642"/>
                    <a:pt x="6907" y="12511"/>
                  </a:cubicBezTo>
                  <a:cubicBezTo>
                    <a:pt x="6934" y="13016"/>
                    <a:pt x="6960" y="13521"/>
                    <a:pt x="7013" y="14025"/>
                  </a:cubicBezTo>
                  <a:cubicBezTo>
                    <a:pt x="7066" y="13521"/>
                    <a:pt x="7120" y="13016"/>
                    <a:pt x="7146" y="12511"/>
                  </a:cubicBezTo>
                  <a:cubicBezTo>
                    <a:pt x="7359" y="9642"/>
                    <a:pt x="9643" y="7332"/>
                    <a:pt x="12538" y="7146"/>
                  </a:cubicBezTo>
                  <a:cubicBezTo>
                    <a:pt x="13043" y="7119"/>
                    <a:pt x="13548" y="7066"/>
                    <a:pt x="14052" y="7013"/>
                  </a:cubicBezTo>
                  <a:cubicBezTo>
                    <a:pt x="13548" y="6986"/>
                    <a:pt x="13043" y="6933"/>
                    <a:pt x="12538" y="6907"/>
                  </a:cubicBezTo>
                  <a:cubicBezTo>
                    <a:pt x="9643" y="6694"/>
                    <a:pt x="7359" y="4410"/>
                    <a:pt x="7173" y="1541"/>
                  </a:cubicBezTo>
                  <a:cubicBezTo>
                    <a:pt x="7120" y="1036"/>
                    <a:pt x="7066" y="532"/>
                    <a:pt x="7040" y="0"/>
                  </a:cubicBezTo>
                  <a:close/>
                  <a:moveTo>
                    <a:pt x="30893" y="0"/>
                  </a:moveTo>
                  <a:cubicBezTo>
                    <a:pt x="30840" y="532"/>
                    <a:pt x="30813" y="1036"/>
                    <a:pt x="30787" y="1541"/>
                  </a:cubicBezTo>
                  <a:cubicBezTo>
                    <a:pt x="30574" y="4410"/>
                    <a:pt x="28263" y="6694"/>
                    <a:pt x="25394" y="6880"/>
                  </a:cubicBezTo>
                  <a:cubicBezTo>
                    <a:pt x="24890" y="6933"/>
                    <a:pt x="24385" y="6986"/>
                    <a:pt x="23880" y="7013"/>
                  </a:cubicBezTo>
                  <a:cubicBezTo>
                    <a:pt x="24385" y="7066"/>
                    <a:pt x="24890" y="7119"/>
                    <a:pt x="25394" y="7146"/>
                  </a:cubicBezTo>
                  <a:cubicBezTo>
                    <a:pt x="28290" y="7332"/>
                    <a:pt x="30574" y="9642"/>
                    <a:pt x="30787" y="12511"/>
                  </a:cubicBezTo>
                  <a:cubicBezTo>
                    <a:pt x="30813" y="13016"/>
                    <a:pt x="30866" y="13521"/>
                    <a:pt x="30893" y="14025"/>
                  </a:cubicBezTo>
                  <a:cubicBezTo>
                    <a:pt x="30946" y="13521"/>
                    <a:pt x="30999" y="13016"/>
                    <a:pt x="31026" y="12511"/>
                  </a:cubicBezTo>
                  <a:cubicBezTo>
                    <a:pt x="31238" y="9642"/>
                    <a:pt x="33522" y="7332"/>
                    <a:pt x="36418" y="7146"/>
                  </a:cubicBezTo>
                  <a:cubicBezTo>
                    <a:pt x="36922" y="7119"/>
                    <a:pt x="37427" y="7066"/>
                    <a:pt x="37932" y="7013"/>
                  </a:cubicBezTo>
                  <a:cubicBezTo>
                    <a:pt x="37427" y="6960"/>
                    <a:pt x="36922" y="6933"/>
                    <a:pt x="36418" y="6907"/>
                  </a:cubicBezTo>
                  <a:cubicBezTo>
                    <a:pt x="33522" y="6721"/>
                    <a:pt x="31212" y="4410"/>
                    <a:pt x="31026" y="1541"/>
                  </a:cubicBezTo>
                  <a:cubicBezTo>
                    <a:pt x="30999" y="1036"/>
                    <a:pt x="30946" y="532"/>
                    <a:pt x="30893" y="0"/>
                  </a:cubicBezTo>
                  <a:close/>
                  <a:moveTo>
                    <a:pt x="54772" y="0"/>
                  </a:moveTo>
                  <a:cubicBezTo>
                    <a:pt x="54719" y="532"/>
                    <a:pt x="54692" y="1036"/>
                    <a:pt x="54639" y="1541"/>
                  </a:cubicBezTo>
                  <a:cubicBezTo>
                    <a:pt x="54453" y="4410"/>
                    <a:pt x="52143" y="6694"/>
                    <a:pt x="49274" y="6880"/>
                  </a:cubicBezTo>
                  <a:cubicBezTo>
                    <a:pt x="48769" y="6933"/>
                    <a:pt x="48264" y="6986"/>
                    <a:pt x="47733" y="7013"/>
                  </a:cubicBezTo>
                  <a:cubicBezTo>
                    <a:pt x="48264" y="7066"/>
                    <a:pt x="48769" y="7119"/>
                    <a:pt x="49274" y="7146"/>
                  </a:cubicBezTo>
                  <a:cubicBezTo>
                    <a:pt x="52143" y="7332"/>
                    <a:pt x="54453" y="9642"/>
                    <a:pt x="54639" y="12511"/>
                  </a:cubicBezTo>
                  <a:cubicBezTo>
                    <a:pt x="54666" y="13016"/>
                    <a:pt x="54719" y="13521"/>
                    <a:pt x="54772" y="14025"/>
                  </a:cubicBezTo>
                  <a:cubicBezTo>
                    <a:pt x="54825" y="13521"/>
                    <a:pt x="54852" y="13016"/>
                    <a:pt x="54905" y="12511"/>
                  </a:cubicBezTo>
                  <a:cubicBezTo>
                    <a:pt x="55091" y="9616"/>
                    <a:pt x="57402" y="7332"/>
                    <a:pt x="60297" y="7146"/>
                  </a:cubicBezTo>
                  <a:cubicBezTo>
                    <a:pt x="60802" y="7119"/>
                    <a:pt x="61306" y="7066"/>
                    <a:pt x="61811" y="7013"/>
                  </a:cubicBezTo>
                  <a:cubicBezTo>
                    <a:pt x="61280" y="6986"/>
                    <a:pt x="60775" y="6933"/>
                    <a:pt x="60297" y="6907"/>
                  </a:cubicBezTo>
                  <a:cubicBezTo>
                    <a:pt x="57402" y="6721"/>
                    <a:pt x="55117" y="4410"/>
                    <a:pt x="54905" y="1541"/>
                  </a:cubicBezTo>
                  <a:cubicBezTo>
                    <a:pt x="54878" y="1036"/>
                    <a:pt x="54825" y="532"/>
                    <a:pt x="5477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228600" y="-452200"/>
              <a:ext cx="746400" cy="1306200"/>
            </a:xfrm>
            <a:custGeom>
              <a:avLst/>
              <a:gdLst/>
              <a:ahLst/>
              <a:cxnLst/>
              <a:rect l="l" t="t" r="r" b="b"/>
              <a:pathLst>
                <a:path w="29856" h="52248" extrusionOk="0">
                  <a:moveTo>
                    <a:pt x="20668" y="8089"/>
                  </a:moveTo>
                  <a:cubicBezTo>
                    <a:pt x="20666" y="8116"/>
                    <a:pt x="20665" y="8144"/>
                    <a:pt x="20664" y="8171"/>
                  </a:cubicBezTo>
                  <a:cubicBezTo>
                    <a:pt x="20665" y="8144"/>
                    <a:pt x="20667" y="8116"/>
                    <a:pt x="20668" y="8089"/>
                  </a:cubicBezTo>
                  <a:close/>
                  <a:moveTo>
                    <a:pt x="24585" y="4346"/>
                  </a:moveTo>
                  <a:cubicBezTo>
                    <a:pt x="26590" y="4346"/>
                    <a:pt x="27886" y="4872"/>
                    <a:pt x="28285" y="5736"/>
                  </a:cubicBezTo>
                  <a:cubicBezTo>
                    <a:pt x="28913" y="7071"/>
                    <a:pt x="27420" y="9193"/>
                    <a:pt x="24671" y="11235"/>
                  </a:cubicBezTo>
                  <a:lnTo>
                    <a:pt x="24435" y="11235"/>
                  </a:lnTo>
                  <a:cubicBezTo>
                    <a:pt x="24042" y="11235"/>
                    <a:pt x="23571" y="11235"/>
                    <a:pt x="23099" y="11314"/>
                  </a:cubicBezTo>
                  <a:cubicBezTo>
                    <a:pt x="19642" y="11707"/>
                    <a:pt x="16185" y="12649"/>
                    <a:pt x="12885" y="14142"/>
                  </a:cubicBezTo>
                  <a:cubicBezTo>
                    <a:pt x="10136" y="15242"/>
                    <a:pt x="7464" y="16735"/>
                    <a:pt x="5029" y="18542"/>
                  </a:cubicBezTo>
                  <a:cubicBezTo>
                    <a:pt x="3222" y="18542"/>
                    <a:pt x="1965" y="18071"/>
                    <a:pt x="1572" y="17206"/>
                  </a:cubicBezTo>
                  <a:cubicBezTo>
                    <a:pt x="550" y="14849"/>
                    <a:pt x="5814" y="10292"/>
                    <a:pt x="13043" y="7150"/>
                  </a:cubicBezTo>
                  <a:cubicBezTo>
                    <a:pt x="15085" y="6286"/>
                    <a:pt x="17128" y="5578"/>
                    <a:pt x="19249" y="5107"/>
                  </a:cubicBezTo>
                  <a:cubicBezTo>
                    <a:pt x="20170" y="5798"/>
                    <a:pt x="20716" y="6938"/>
                    <a:pt x="20668" y="8089"/>
                  </a:cubicBezTo>
                  <a:lnTo>
                    <a:pt x="20668" y="8089"/>
                  </a:lnTo>
                  <a:cubicBezTo>
                    <a:pt x="20775" y="6395"/>
                    <a:pt x="21790" y="4941"/>
                    <a:pt x="23413" y="4400"/>
                  </a:cubicBezTo>
                  <a:cubicBezTo>
                    <a:pt x="23827" y="4363"/>
                    <a:pt x="24218" y="4346"/>
                    <a:pt x="24585" y="4346"/>
                  </a:cubicBezTo>
                  <a:close/>
                  <a:moveTo>
                    <a:pt x="24121" y="11707"/>
                  </a:moveTo>
                  <a:cubicBezTo>
                    <a:pt x="21842" y="13278"/>
                    <a:pt x="19407" y="14692"/>
                    <a:pt x="16814" y="15792"/>
                  </a:cubicBezTo>
                  <a:cubicBezTo>
                    <a:pt x="13278" y="17364"/>
                    <a:pt x="9586" y="18306"/>
                    <a:pt x="5736" y="18542"/>
                  </a:cubicBezTo>
                  <a:cubicBezTo>
                    <a:pt x="8014" y="16971"/>
                    <a:pt x="10528" y="15556"/>
                    <a:pt x="13121" y="14457"/>
                  </a:cubicBezTo>
                  <a:cubicBezTo>
                    <a:pt x="16264" y="13042"/>
                    <a:pt x="19721" y="12100"/>
                    <a:pt x="23178" y="11707"/>
                  </a:cubicBezTo>
                  <a:close/>
                  <a:moveTo>
                    <a:pt x="24828" y="11707"/>
                  </a:moveTo>
                  <a:cubicBezTo>
                    <a:pt x="26713" y="11785"/>
                    <a:pt x="27970" y="12257"/>
                    <a:pt x="28285" y="13121"/>
                  </a:cubicBezTo>
                  <a:cubicBezTo>
                    <a:pt x="28835" y="14457"/>
                    <a:pt x="27420" y="16499"/>
                    <a:pt x="24671" y="18621"/>
                  </a:cubicBezTo>
                  <a:lnTo>
                    <a:pt x="24435" y="18621"/>
                  </a:lnTo>
                  <a:cubicBezTo>
                    <a:pt x="24042" y="18621"/>
                    <a:pt x="23571" y="18699"/>
                    <a:pt x="23099" y="18699"/>
                  </a:cubicBezTo>
                  <a:cubicBezTo>
                    <a:pt x="19564" y="19092"/>
                    <a:pt x="16185" y="20035"/>
                    <a:pt x="12885" y="21528"/>
                  </a:cubicBezTo>
                  <a:cubicBezTo>
                    <a:pt x="10136" y="22628"/>
                    <a:pt x="7464" y="24120"/>
                    <a:pt x="5029" y="25927"/>
                  </a:cubicBezTo>
                  <a:cubicBezTo>
                    <a:pt x="3222" y="25849"/>
                    <a:pt x="1965" y="25377"/>
                    <a:pt x="1572" y="24592"/>
                  </a:cubicBezTo>
                  <a:cubicBezTo>
                    <a:pt x="943" y="23256"/>
                    <a:pt x="2436" y="21135"/>
                    <a:pt x="5186" y="19092"/>
                  </a:cubicBezTo>
                  <a:cubicBezTo>
                    <a:pt x="8093" y="19092"/>
                    <a:pt x="12414" y="18149"/>
                    <a:pt x="16971" y="16185"/>
                  </a:cubicBezTo>
                  <a:cubicBezTo>
                    <a:pt x="19721" y="15007"/>
                    <a:pt x="22392" y="13514"/>
                    <a:pt x="24828" y="11707"/>
                  </a:cubicBezTo>
                  <a:close/>
                  <a:moveTo>
                    <a:pt x="24121" y="19092"/>
                  </a:moveTo>
                  <a:cubicBezTo>
                    <a:pt x="21842" y="20663"/>
                    <a:pt x="19407" y="22078"/>
                    <a:pt x="16814" y="23178"/>
                  </a:cubicBezTo>
                  <a:cubicBezTo>
                    <a:pt x="13278" y="24749"/>
                    <a:pt x="9586" y="25692"/>
                    <a:pt x="5736" y="25927"/>
                  </a:cubicBezTo>
                  <a:cubicBezTo>
                    <a:pt x="8014" y="24356"/>
                    <a:pt x="10528" y="22942"/>
                    <a:pt x="13121" y="21842"/>
                  </a:cubicBezTo>
                  <a:cubicBezTo>
                    <a:pt x="16264" y="20428"/>
                    <a:pt x="19721" y="19485"/>
                    <a:pt x="23178" y="19092"/>
                  </a:cubicBezTo>
                  <a:close/>
                  <a:moveTo>
                    <a:pt x="24042" y="26399"/>
                  </a:moveTo>
                  <a:lnTo>
                    <a:pt x="24042" y="26477"/>
                  </a:lnTo>
                  <a:cubicBezTo>
                    <a:pt x="21764" y="28049"/>
                    <a:pt x="19328" y="29384"/>
                    <a:pt x="16814" y="30484"/>
                  </a:cubicBezTo>
                  <a:cubicBezTo>
                    <a:pt x="13278" y="31977"/>
                    <a:pt x="9586" y="32998"/>
                    <a:pt x="5814" y="33234"/>
                  </a:cubicBezTo>
                  <a:cubicBezTo>
                    <a:pt x="8093" y="31663"/>
                    <a:pt x="10528" y="30249"/>
                    <a:pt x="13043" y="29227"/>
                  </a:cubicBezTo>
                  <a:cubicBezTo>
                    <a:pt x="16264" y="27734"/>
                    <a:pt x="19642" y="26870"/>
                    <a:pt x="23178" y="26477"/>
                  </a:cubicBezTo>
                  <a:cubicBezTo>
                    <a:pt x="23492" y="26399"/>
                    <a:pt x="23806" y="26399"/>
                    <a:pt x="24042" y="26399"/>
                  </a:cubicBezTo>
                  <a:close/>
                  <a:moveTo>
                    <a:pt x="24828" y="19092"/>
                  </a:moveTo>
                  <a:cubicBezTo>
                    <a:pt x="26713" y="19092"/>
                    <a:pt x="27970" y="19642"/>
                    <a:pt x="28285" y="20428"/>
                  </a:cubicBezTo>
                  <a:cubicBezTo>
                    <a:pt x="28835" y="21842"/>
                    <a:pt x="27420" y="23885"/>
                    <a:pt x="24592" y="26006"/>
                  </a:cubicBezTo>
                  <a:lnTo>
                    <a:pt x="24435" y="26006"/>
                  </a:lnTo>
                  <a:cubicBezTo>
                    <a:pt x="24042" y="26006"/>
                    <a:pt x="23571" y="26006"/>
                    <a:pt x="23099" y="26085"/>
                  </a:cubicBezTo>
                  <a:cubicBezTo>
                    <a:pt x="19564" y="26477"/>
                    <a:pt x="16185" y="27420"/>
                    <a:pt x="12885" y="28913"/>
                  </a:cubicBezTo>
                  <a:cubicBezTo>
                    <a:pt x="10136" y="30013"/>
                    <a:pt x="7464" y="31506"/>
                    <a:pt x="5029" y="33313"/>
                  </a:cubicBezTo>
                  <a:cubicBezTo>
                    <a:pt x="3222" y="33156"/>
                    <a:pt x="1965" y="32763"/>
                    <a:pt x="1572" y="31820"/>
                  </a:cubicBezTo>
                  <a:lnTo>
                    <a:pt x="1572" y="31899"/>
                  </a:lnTo>
                  <a:cubicBezTo>
                    <a:pt x="943" y="30563"/>
                    <a:pt x="2436" y="28520"/>
                    <a:pt x="5186" y="26399"/>
                  </a:cubicBezTo>
                  <a:cubicBezTo>
                    <a:pt x="5290" y="26402"/>
                    <a:pt x="5396" y="26403"/>
                    <a:pt x="5503" y="26403"/>
                  </a:cubicBezTo>
                  <a:cubicBezTo>
                    <a:pt x="8403" y="26403"/>
                    <a:pt x="12577" y="25386"/>
                    <a:pt x="16971" y="23492"/>
                  </a:cubicBezTo>
                  <a:cubicBezTo>
                    <a:pt x="19721" y="22392"/>
                    <a:pt x="22392" y="20899"/>
                    <a:pt x="24828" y="19092"/>
                  </a:cubicBezTo>
                  <a:close/>
                  <a:moveTo>
                    <a:pt x="24121" y="33784"/>
                  </a:moveTo>
                  <a:cubicBezTo>
                    <a:pt x="21842" y="35434"/>
                    <a:pt x="19328" y="36770"/>
                    <a:pt x="16735" y="37870"/>
                  </a:cubicBezTo>
                  <a:cubicBezTo>
                    <a:pt x="13314" y="39425"/>
                    <a:pt x="9662" y="40364"/>
                    <a:pt x="5855" y="40612"/>
                  </a:cubicBezTo>
                  <a:lnTo>
                    <a:pt x="5855" y="40612"/>
                  </a:lnTo>
                  <a:cubicBezTo>
                    <a:pt x="8099" y="38999"/>
                    <a:pt x="10495" y="37615"/>
                    <a:pt x="13043" y="36534"/>
                  </a:cubicBezTo>
                  <a:cubicBezTo>
                    <a:pt x="16264" y="35120"/>
                    <a:pt x="19642" y="34177"/>
                    <a:pt x="23099" y="33784"/>
                  </a:cubicBezTo>
                  <a:close/>
                  <a:moveTo>
                    <a:pt x="24828" y="26399"/>
                  </a:moveTo>
                  <a:cubicBezTo>
                    <a:pt x="26713" y="26399"/>
                    <a:pt x="27970" y="26949"/>
                    <a:pt x="28363" y="27813"/>
                  </a:cubicBezTo>
                  <a:cubicBezTo>
                    <a:pt x="28913" y="29149"/>
                    <a:pt x="27420" y="31191"/>
                    <a:pt x="24671" y="33313"/>
                  </a:cubicBezTo>
                  <a:lnTo>
                    <a:pt x="24671" y="33391"/>
                  </a:lnTo>
                  <a:lnTo>
                    <a:pt x="23099" y="33391"/>
                  </a:lnTo>
                  <a:cubicBezTo>
                    <a:pt x="19564" y="33784"/>
                    <a:pt x="16107" y="34727"/>
                    <a:pt x="12885" y="36141"/>
                  </a:cubicBezTo>
                  <a:cubicBezTo>
                    <a:pt x="10136" y="37320"/>
                    <a:pt x="7464" y="38812"/>
                    <a:pt x="5029" y="40620"/>
                  </a:cubicBezTo>
                  <a:cubicBezTo>
                    <a:pt x="3222" y="40541"/>
                    <a:pt x="1965" y="40148"/>
                    <a:pt x="1572" y="39205"/>
                  </a:cubicBezTo>
                  <a:cubicBezTo>
                    <a:pt x="1022" y="37870"/>
                    <a:pt x="2515" y="35748"/>
                    <a:pt x="5264" y="33706"/>
                  </a:cubicBezTo>
                  <a:cubicBezTo>
                    <a:pt x="8171" y="33706"/>
                    <a:pt x="12493" y="32763"/>
                    <a:pt x="16971" y="30799"/>
                  </a:cubicBezTo>
                  <a:cubicBezTo>
                    <a:pt x="19799" y="29699"/>
                    <a:pt x="22392" y="28206"/>
                    <a:pt x="24828" y="26399"/>
                  </a:cubicBezTo>
                  <a:close/>
                  <a:moveTo>
                    <a:pt x="24828" y="33784"/>
                  </a:moveTo>
                  <a:cubicBezTo>
                    <a:pt x="26792" y="33784"/>
                    <a:pt x="27970" y="34256"/>
                    <a:pt x="28285" y="35120"/>
                  </a:cubicBezTo>
                  <a:lnTo>
                    <a:pt x="28285" y="35198"/>
                  </a:lnTo>
                  <a:cubicBezTo>
                    <a:pt x="29306" y="37555"/>
                    <a:pt x="24042" y="42034"/>
                    <a:pt x="16814" y="45176"/>
                  </a:cubicBezTo>
                  <a:cubicBezTo>
                    <a:pt x="14457" y="46198"/>
                    <a:pt x="12021" y="46983"/>
                    <a:pt x="9507" y="47533"/>
                  </a:cubicBezTo>
                  <a:cubicBezTo>
                    <a:pt x="8407" y="46748"/>
                    <a:pt x="7700" y="45491"/>
                    <a:pt x="7700" y="44155"/>
                  </a:cubicBezTo>
                  <a:cubicBezTo>
                    <a:pt x="7700" y="45884"/>
                    <a:pt x="6600" y="47455"/>
                    <a:pt x="4950" y="48005"/>
                  </a:cubicBezTo>
                  <a:cubicBezTo>
                    <a:pt x="3222" y="47926"/>
                    <a:pt x="1965" y="47455"/>
                    <a:pt x="1572" y="46591"/>
                  </a:cubicBezTo>
                  <a:cubicBezTo>
                    <a:pt x="943" y="45255"/>
                    <a:pt x="2436" y="43212"/>
                    <a:pt x="5186" y="41091"/>
                  </a:cubicBezTo>
                  <a:cubicBezTo>
                    <a:pt x="5290" y="41094"/>
                    <a:pt x="5396" y="41095"/>
                    <a:pt x="5504" y="41095"/>
                  </a:cubicBezTo>
                  <a:cubicBezTo>
                    <a:pt x="8403" y="41095"/>
                    <a:pt x="12577" y="40081"/>
                    <a:pt x="16971" y="38262"/>
                  </a:cubicBezTo>
                  <a:cubicBezTo>
                    <a:pt x="19721" y="37084"/>
                    <a:pt x="22392" y="35591"/>
                    <a:pt x="24828" y="33784"/>
                  </a:cubicBezTo>
                  <a:close/>
                  <a:moveTo>
                    <a:pt x="20742" y="0"/>
                  </a:moveTo>
                  <a:cubicBezTo>
                    <a:pt x="20742" y="2279"/>
                    <a:pt x="18935" y="4086"/>
                    <a:pt x="16657" y="4086"/>
                  </a:cubicBezTo>
                  <a:cubicBezTo>
                    <a:pt x="17442" y="4086"/>
                    <a:pt x="18149" y="4243"/>
                    <a:pt x="18857" y="4714"/>
                  </a:cubicBezTo>
                  <a:cubicBezTo>
                    <a:pt x="16814" y="5186"/>
                    <a:pt x="14850" y="5893"/>
                    <a:pt x="12964" y="6678"/>
                  </a:cubicBezTo>
                  <a:cubicBezTo>
                    <a:pt x="5186" y="10057"/>
                    <a:pt x="0" y="14771"/>
                    <a:pt x="1257" y="17364"/>
                  </a:cubicBezTo>
                  <a:cubicBezTo>
                    <a:pt x="1650" y="18306"/>
                    <a:pt x="2829" y="18856"/>
                    <a:pt x="4557" y="19013"/>
                  </a:cubicBezTo>
                  <a:cubicBezTo>
                    <a:pt x="1886" y="21135"/>
                    <a:pt x="629" y="23178"/>
                    <a:pt x="1257" y="24670"/>
                  </a:cubicBezTo>
                  <a:cubicBezTo>
                    <a:pt x="1650" y="25613"/>
                    <a:pt x="2829" y="26163"/>
                    <a:pt x="4557" y="26320"/>
                  </a:cubicBezTo>
                  <a:cubicBezTo>
                    <a:pt x="1886" y="28442"/>
                    <a:pt x="629" y="30563"/>
                    <a:pt x="1257" y="31977"/>
                  </a:cubicBezTo>
                  <a:cubicBezTo>
                    <a:pt x="1650" y="32998"/>
                    <a:pt x="2829" y="33470"/>
                    <a:pt x="4557" y="33627"/>
                  </a:cubicBezTo>
                  <a:cubicBezTo>
                    <a:pt x="1965" y="35748"/>
                    <a:pt x="550" y="37870"/>
                    <a:pt x="1257" y="39362"/>
                  </a:cubicBezTo>
                  <a:cubicBezTo>
                    <a:pt x="1650" y="40384"/>
                    <a:pt x="2829" y="40855"/>
                    <a:pt x="4557" y="41012"/>
                  </a:cubicBezTo>
                  <a:cubicBezTo>
                    <a:pt x="1886" y="43134"/>
                    <a:pt x="629" y="45255"/>
                    <a:pt x="1257" y="46669"/>
                  </a:cubicBezTo>
                  <a:cubicBezTo>
                    <a:pt x="1650" y="47769"/>
                    <a:pt x="2986" y="48319"/>
                    <a:pt x="4950" y="48398"/>
                  </a:cubicBezTo>
                  <a:cubicBezTo>
                    <a:pt x="6600" y="48948"/>
                    <a:pt x="7779" y="50440"/>
                    <a:pt x="7779" y="52248"/>
                  </a:cubicBezTo>
                  <a:cubicBezTo>
                    <a:pt x="7779" y="49969"/>
                    <a:pt x="9586" y="48162"/>
                    <a:pt x="11864" y="48162"/>
                  </a:cubicBezTo>
                  <a:cubicBezTo>
                    <a:pt x="11236" y="48162"/>
                    <a:pt x="10686" y="48005"/>
                    <a:pt x="10136" y="47769"/>
                  </a:cubicBezTo>
                  <a:cubicBezTo>
                    <a:pt x="12493" y="47219"/>
                    <a:pt x="14771" y="46512"/>
                    <a:pt x="17050" y="45569"/>
                  </a:cubicBezTo>
                  <a:cubicBezTo>
                    <a:pt x="24671" y="42269"/>
                    <a:pt x="29856" y="37634"/>
                    <a:pt x="28756" y="34963"/>
                  </a:cubicBezTo>
                  <a:cubicBezTo>
                    <a:pt x="28285" y="34020"/>
                    <a:pt x="27185" y="33470"/>
                    <a:pt x="25378" y="33313"/>
                  </a:cubicBezTo>
                  <a:cubicBezTo>
                    <a:pt x="27970" y="31191"/>
                    <a:pt x="29306" y="29070"/>
                    <a:pt x="28756" y="27656"/>
                  </a:cubicBezTo>
                  <a:cubicBezTo>
                    <a:pt x="28285" y="26635"/>
                    <a:pt x="27106" y="26163"/>
                    <a:pt x="25378" y="26006"/>
                  </a:cubicBezTo>
                  <a:cubicBezTo>
                    <a:pt x="28049" y="23885"/>
                    <a:pt x="29385" y="21763"/>
                    <a:pt x="28756" y="20271"/>
                  </a:cubicBezTo>
                  <a:cubicBezTo>
                    <a:pt x="28285" y="19328"/>
                    <a:pt x="27185" y="18778"/>
                    <a:pt x="25378" y="18621"/>
                  </a:cubicBezTo>
                  <a:cubicBezTo>
                    <a:pt x="28049" y="16499"/>
                    <a:pt x="29306" y="14378"/>
                    <a:pt x="28756" y="12964"/>
                  </a:cubicBezTo>
                  <a:cubicBezTo>
                    <a:pt x="28285" y="11942"/>
                    <a:pt x="27185" y="11392"/>
                    <a:pt x="25378" y="11314"/>
                  </a:cubicBezTo>
                  <a:cubicBezTo>
                    <a:pt x="28049" y="9193"/>
                    <a:pt x="29306" y="7071"/>
                    <a:pt x="28756" y="5578"/>
                  </a:cubicBezTo>
                  <a:cubicBezTo>
                    <a:pt x="28285" y="4478"/>
                    <a:pt x="26792" y="3929"/>
                    <a:pt x="24513" y="3929"/>
                  </a:cubicBezTo>
                  <a:lnTo>
                    <a:pt x="23649" y="3929"/>
                  </a:lnTo>
                  <a:cubicBezTo>
                    <a:pt x="21921" y="3379"/>
                    <a:pt x="20742" y="1807"/>
                    <a:pt x="2074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1"/>
          <p:cNvGrpSpPr/>
          <p:nvPr/>
        </p:nvGrpSpPr>
        <p:grpSpPr>
          <a:xfrm rot="10800000" flipH="1">
            <a:off x="3837275" y="604287"/>
            <a:ext cx="5306726" cy="4524600"/>
            <a:chOff x="3837275" y="0"/>
            <a:chExt cx="5306726" cy="4524600"/>
          </a:xfrm>
        </p:grpSpPr>
        <p:pic>
          <p:nvPicPr>
            <p:cNvPr id="411" name="Google Shape;411;p31"/>
            <p:cNvPicPr preferRelativeResize="0"/>
            <p:nvPr/>
          </p:nvPicPr>
          <p:blipFill rotWithShape="1">
            <a:blip r:embed="rId2">
              <a:alphaModFix/>
            </a:blip>
            <a:srcRect l="5319" t="20045" r="76013" b="10783"/>
            <a:stretch/>
          </p:blipFill>
          <p:spPr>
            <a:xfrm>
              <a:off x="6810850" y="0"/>
              <a:ext cx="2333151" cy="452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31"/>
            <p:cNvPicPr preferRelativeResize="0"/>
            <p:nvPr/>
          </p:nvPicPr>
          <p:blipFill rotWithShape="1">
            <a:blip r:embed="rId3">
              <a:alphaModFix/>
            </a:blip>
            <a:srcRect l="28196" t="61951" r="22619" b="-2402"/>
            <a:stretch/>
          </p:blipFill>
          <p:spPr>
            <a:xfrm>
              <a:off x="3837275" y="0"/>
              <a:ext cx="5306724" cy="228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3" name="Google Shape;413;p31"/>
          <p:cNvGrpSpPr/>
          <p:nvPr/>
        </p:nvGrpSpPr>
        <p:grpSpPr>
          <a:xfrm rot="10800000" flipH="1">
            <a:off x="0" y="-55062"/>
            <a:ext cx="4438149" cy="4166224"/>
            <a:chOff x="0" y="1017726"/>
            <a:chExt cx="4438149" cy="4166224"/>
          </a:xfrm>
        </p:grpSpPr>
        <p:pic>
          <p:nvPicPr>
            <p:cNvPr id="414" name="Google Shape;414;p31"/>
            <p:cNvPicPr preferRelativeResize="0"/>
            <p:nvPr/>
          </p:nvPicPr>
          <p:blipFill rotWithShape="1">
            <a:blip r:embed="rId3">
              <a:alphaModFix/>
            </a:blip>
            <a:srcRect l="35374" t="5165" r="21354" b="51352"/>
            <a:stretch/>
          </p:blipFill>
          <p:spPr>
            <a:xfrm>
              <a:off x="0" y="2809500"/>
              <a:ext cx="4438149" cy="233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31"/>
            <p:cNvPicPr preferRelativeResize="0"/>
            <p:nvPr/>
          </p:nvPicPr>
          <p:blipFill rotWithShape="1">
            <a:blip r:embed="rId2">
              <a:alphaModFix/>
            </a:blip>
            <a:srcRect t="21590" r="76126" b="13747"/>
            <a:stretch/>
          </p:blipFill>
          <p:spPr>
            <a:xfrm rot="10800000">
              <a:off x="0" y="1017726"/>
              <a:ext cx="2939325" cy="41662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31"/>
          <p:cNvGrpSpPr/>
          <p:nvPr/>
        </p:nvGrpSpPr>
        <p:grpSpPr>
          <a:xfrm>
            <a:off x="-308375" y="-307500"/>
            <a:ext cx="9012400" cy="5212970"/>
            <a:chOff x="-308375" y="-307500"/>
            <a:chExt cx="9012400" cy="5212970"/>
          </a:xfrm>
        </p:grpSpPr>
        <p:grpSp>
          <p:nvGrpSpPr>
            <p:cNvPr id="417" name="Google Shape;417;p31"/>
            <p:cNvGrpSpPr/>
            <p:nvPr/>
          </p:nvGrpSpPr>
          <p:grpSpPr>
            <a:xfrm rot="10800000" flipH="1">
              <a:off x="437813" y="-307500"/>
              <a:ext cx="8266213" cy="1306200"/>
              <a:chOff x="437813" y="4130188"/>
              <a:chExt cx="8266213" cy="1306200"/>
            </a:xfrm>
          </p:grpSpPr>
          <p:sp>
            <p:nvSpPr>
              <p:cNvPr id="418" name="Google Shape;418;p31"/>
              <p:cNvSpPr/>
              <p:nvPr/>
            </p:nvSpPr>
            <p:spPr>
              <a:xfrm>
                <a:off x="7957625" y="4130188"/>
                <a:ext cx="746400" cy="1306200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52248" extrusionOk="0">
                    <a:moveTo>
                      <a:pt x="20668" y="8089"/>
                    </a:moveTo>
                    <a:cubicBezTo>
                      <a:pt x="20666" y="8116"/>
                      <a:pt x="20665" y="8144"/>
                      <a:pt x="20664" y="8171"/>
                    </a:cubicBezTo>
                    <a:cubicBezTo>
                      <a:pt x="20665" y="8144"/>
                      <a:pt x="20667" y="8116"/>
                      <a:pt x="20668" y="8089"/>
                    </a:cubicBezTo>
                    <a:close/>
                    <a:moveTo>
                      <a:pt x="24585" y="4346"/>
                    </a:moveTo>
                    <a:cubicBezTo>
                      <a:pt x="26590" y="4346"/>
                      <a:pt x="27886" y="4872"/>
                      <a:pt x="28285" y="5736"/>
                    </a:cubicBezTo>
                    <a:cubicBezTo>
                      <a:pt x="28913" y="7071"/>
                      <a:pt x="27420" y="9193"/>
                      <a:pt x="24671" y="11235"/>
                    </a:cubicBezTo>
                    <a:lnTo>
                      <a:pt x="24435" y="11235"/>
                    </a:lnTo>
                    <a:cubicBezTo>
                      <a:pt x="24042" y="11235"/>
                      <a:pt x="23571" y="11235"/>
                      <a:pt x="23099" y="11314"/>
                    </a:cubicBezTo>
                    <a:cubicBezTo>
                      <a:pt x="19642" y="11707"/>
                      <a:pt x="16185" y="12649"/>
                      <a:pt x="12885" y="14142"/>
                    </a:cubicBezTo>
                    <a:cubicBezTo>
                      <a:pt x="10136" y="15242"/>
                      <a:pt x="7464" y="16735"/>
                      <a:pt x="5029" y="18542"/>
                    </a:cubicBezTo>
                    <a:cubicBezTo>
                      <a:pt x="3222" y="18542"/>
                      <a:pt x="1965" y="18071"/>
                      <a:pt x="1572" y="17206"/>
                    </a:cubicBezTo>
                    <a:cubicBezTo>
                      <a:pt x="550" y="14849"/>
                      <a:pt x="5814" y="10292"/>
                      <a:pt x="13043" y="7150"/>
                    </a:cubicBezTo>
                    <a:cubicBezTo>
                      <a:pt x="15085" y="6286"/>
                      <a:pt x="17128" y="5578"/>
                      <a:pt x="19249" y="5107"/>
                    </a:cubicBezTo>
                    <a:cubicBezTo>
                      <a:pt x="20170" y="5798"/>
                      <a:pt x="20716" y="6938"/>
                      <a:pt x="20668" y="8089"/>
                    </a:cubicBezTo>
                    <a:lnTo>
                      <a:pt x="20668" y="8089"/>
                    </a:lnTo>
                    <a:cubicBezTo>
                      <a:pt x="20775" y="6395"/>
                      <a:pt x="21790" y="4941"/>
                      <a:pt x="23413" y="4400"/>
                    </a:cubicBezTo>
                    <a:cubicBezTo>
                      <a:pt x="23827" y="4363"/>
                      <a:pt x="24218" y="4346"/>
                      <a:pt x="24585" y="4346"/>
                    </a:cubicBezTo>
                    <a:close/>
                    <a:moveTo>
                      <a:pt x="24121" y="11707"/>
                    </a:moveTo>
                    <a:cubicBezTo>
                      <a:pt x="21842" y="13278"/>
                      <a:pt x="19407" y="14692"/>
                      <a:pt x="16814" y="15792"/>
                    </a:cubicBezTo>
                    <a:cubicBezTo>
                      <a:pt x="13278" y="17364"/>
                      <a:pt x="9586" y="18306"/>
                      <a:pt x="5736" y="18542"/>
                    </a:cubicBezTo>
                    <a:cubicBezTo>
                      <a:pt x="8014" y="16971"/>
                      <a:pt x="10528" y="15556"/>
                      <a:pt x="13121" y="14457"/>
                    </a:cubicBezTo>
                    <a:cubicBezTo>
                      <a:pt x="16264" y="13042"/>
                      <a:pt x="19721" y="12100"/>
                      <a:pt x="23178" y="11707"/>
                    </a:cubicBezTo>
                    <a:close/>
                    <a:moveTo>
                      <a:pt x="24828" y="11707"/>
                    </a:moveTo>
                    <a:cubicBezTo>
                      <a:pt x="26713" y="11785"/>
                      <a:pt x="27970" y="12257"/>
                      <a:pt x="28285" y="13121"/>
                    </a:cubicBezTo>
                    <a:cubicBezTo>
                      <a:pt x="28835" y="14457"/>
                      <a:pt x="27420" y="16499"/>
                      <a:pt x="24671" y="18621"/>
                    </a:cubicBezTo>
                    <a:lnTo>
                      <a:pt x="24435" y="18621"/>
                    </a:lnTo>
                    <a:cubicBezTo>
                      <a:pt x="24042" y="18621"/>
                      <a:pt x="23571" y="18699"/>
                      <a:pt x="23099" y="18699"/>
                    </a:cubicBezTo>
                    <a:cubicBezTo>
                      <a:pt x="19564" y="19092"/>
                      <a:pt x="16185" y="20035"/>
                      <a:pt x="12885" y="21528"/>
                    </a:cubicBezTo>
                    <a:cubicBezTo>
                      <a:pt x="10136" y="22628"/>
                      <a:pt x="7464" y="24120"/>
                      <a:pt x="5029" y="25927"/>
                    </a:cubicBezTo>
                    <a:cubicBezTo>
                      <a:pt x="3222" y="25849"/>
                      <a:pt x="1965" y="25377"/>
                      <a:pt x="1572" y="24592"/>
                    </a:cubicBezTo>
                    <a:cubicBezTo>
                      <a:pt x="943" y="23256"/>
                      <a:pt x="2436" y="21135"/>
                      <a:pt x="5186" y="19092"/>
                    </a:cubicBezTo>
                    <a:cubicBezTo>
                      <a:pt x="8093" y="19092"/>
                      <a:pt x="12414" y="18149"/>
                      <a:pt x="16971" y="16185"/>
                    </a:cubicBezTo>
                    <a:cubicBezTo>
                      <a:pt x="19721" y="15007"/>
                      <a:pt x="22392" y="13514"/>
                      <a:pt x="24828" y="11707"/>
                    </a:cubicBezTo>
                    <a:close/>
                    <a:moveTo>
                      <a:pt x="24121" y="19092"/>
                    </a:moveTo>
                    <a:cubicBezTo>
                      <a:pt x="21842" y="20663"/>
                      <a:pt x="19407" y="22078"/>
                      <a:pt x="16814" y="23178"/>
                    </a:cubicBezTo>
                    <a:cubicBezTo>
                      <a:pt x="13278" y="24749"/>
                      <a:pt x="9586" y="25692"/>
                      <a:pt x="5736" y="25927"/>
                    </a:cubicBezTo>
                    <a:cubicBezTo>
                      <a:pt x="8014" y="24356"/>
                      <a:pt x="10528" y="22942"/>
                      <a:pt x="13121" y="21842"/>
                    </a:cubicBezTo>
                    <a:cubicBezTo>
                      <a:pt x="16264" y="20428"/>
                      <a:pt x="19721" y="19485"/>
                      <a:pt x="23178" y="19092"/>
                    </a:cubicBezTo>
                    <a:close/>
                    <a:moveTo>
                      <a:pt x="24042" y="26399"/>
                    </a:moveTo>
                    <a:lnTo>
                      <a:pt x="24042" y="26477"/>
                    </a:lnTo>
                    <a:cubicBezTo>
                      <a:pt x="21764" y="28049"/>
                      <a:pt x="19328" y="29384"/>
                      <a:pt x="16814" y="30484"/>
                    </a:cubicBezTo>
                    <a:cubicBezTo>
                      <a:pt x="13278" y="31977"/>
                      <a:pt x="9586" y="32998"/>
                      <a:pt x="5814" y="33234"/>
                    </a:cubicBezTo>
                    <a:cubicBezTo>
                      <a:pt x="8093" y="31663"/>
                      <a:pt x="10528" y="30249"/>
                      <a:pt x="13043" y="29227"/>
                    </a:cubicBezTo>
                    <a:cubicBezTo>
                      <a:pt x="16264" y="27734"/>
                      <a:pt x="19642" y="26870"/>
                      <a:pt x="23178" y="26477"/>
                    </a:cubicBezTo>
                    <a:cubicBezTo>
                      <a:pt x="23492" y="26399"/>
                      <a:pt x="23806" y="26399"/>
                      <a:pt x="24042" y="26399"/>
                    </a:cubicBezTo>
                    <a:close/>
                    <a:moveTo>
                      <a:pt x="24828" y="19092"/>
                    </a:moveTo>
                    <a:cubicBezTo>
                      <a:pt x="26713" y="19092"/>
                      <a:pt x="27970" y="19642"/>
                      <a:pt x="28285" y="20428"/>
                    </a:cubicBezTo>
                    <a:cubicBezTo>
                      <a:pt x="28835" y="21842"/>
                      <a:pt x="27420" y="23885"/>
                      <a:pt x="24592" y="26006"/>
                    </a:cubicBezTo>
                    <a:lnTo>
                      <a:pt x="24435" y="26006"/>
                    </a:lnTo>
                    <a:cubicBezTo>
                      <a:pt x="24042" y="26006"/>
                      <a:pt x="23571" y="26006"/>
                      <a:pt x="23099" y="26085"/>
                    </a:cubicBezTo>
                    <a:cubicBezTo>
                      <a:pt x="19564" y="26477"/>
                      <a:pt x="16185" y="27420"/>
                      <a:pt x="12885" y="28913"/>
                    </a:cubicBezTo>
                    <a:cubicBezTo>
                      <a:pt x="10136" y="30013"/>
                      <a:pt x="7464" y="31506"/>
                      <a:pt x="5029" y="33313"/>
                    </a:cubicBezTo>
                    <a:cubicBezTo>
                      <a:pt x="3222" y="33156"/>
                      <a:pt x="1965" y="32763"/>
                      <a:pt x="1572" y="31820"/>
                    </a:cubicBezTo>
                    <a:lnTo>
                      <a:pt x="1572" y="31899"/>
                    </a:lnTo>
                    <a:cubicBezTo>
                      <a:pt x="943" y="30563"/>
                      <a:pt x="2436" y="28520"/>
                      <a:pt x="5186" y="26399"/>
                    </a:cubicBezTo>
                    <a:cubicBezTo>
                      <a:pt x="5290" y="26402"/>
                      <a:pt x="5396" y="26403"/>
                      <a:pt x="5503" y="26403"/>
                    </a:cubicBezTo>
                    <a:cubicBezTo>
                      <a:pt x="8403" y="26403"/>
                      <a:pt x="12577" y="25386"/>
                      <a:pt x="16971" y="23492"/>
                    </a:cubicBezTo>
                    <a:cubicBezTo>
                      <a:pt x="19721" y="22392"/>
                      <a:pt x="22392" y="20899"/>
                      <a:pt x="24828" y="19092"/>
                    </a:cubicBezTo>
                    <a:close/>
                    <a:moveTo>
                      <a:pt x="24121" y="33784"/>
                    </a:moveTo>
                    <a:cubicBezTo>
                      <a:pt x="21842" y="35434"/>
                      <a:pt x="19328" y="36770"/>
                      <a:pt x="16735" y="37870"/>
                    </a:cubicBezTo>
                    <a:cubicBezTo>
                      <a:pt x="13314" y="39425"/>
                      <a:pt x="9662" y="40364"/>
                      <a:pt x="5855" y="40612"/>
                    </a:cubicBezTo>
                    <a:lnTo>
                      <a:pt x="5855" y="40612"/>
                    </a:lnTo>
                    <a:cubicBezTo>
                      <a:pt x="8099" y="38999"/>
                      <a:pt x="10495" y="37615"/>
                      <a:pt x="13043" y="36534"/>
                    </a:cubicBezTo>
                    <a:cubicBezTo>
                      <a:pt x="16264" y="35120"/>
                      <a:pt x="19642" y="34177"/>
                      <a:pt x="23099" y="33784"/>
                    </a:cubicBezTo>
                    <a:close/>
                    <a:moveTo>
                      <a:pt x="24828" y="26399"/>
                    </a:moveTo>
                    <a:cubicBezTo>
                      <a:pt x="26713" y="26399"/>
                      <a:pt x="27970" y="26949"/>
                      <a:pt x="28363" y="27813"/>
                    </a:cubicBezTo>
                    <a:cubicBezTo>
                      <a:pt x="28913" y="29149"/>
                      <a:pt x="27420" y="31191"/>
                      <a:pt x="24671" y="33313"/>
                    </a:cubicBezTo>
                    <a:lnTo>
                      <a:pt x="24671" y="33391"/>
                    </a:lnTo>
                    <a:lnTo>
                      <a:pt x="23099" y="33391"/>
                    </a:lnTo>
                    <a:cubicBezTo>
                      <a:pt x="19564" y="33784"/>
                      <a:pt x="16107" y="34727"/>
                      <a:pt x="12885" y="36141"/>
                    </a:cubicBezTo>
                    <a:cubicBezTo>
                      <a:pt x="10136" y="37320"/>
                      <a:pt x="7464" y="38812"/>
                      <a:pt x="5029" y="40620"/>
                    </a:cubicBezTo>
                    <a:cubicBezTo>
                      <a:pt x="3222" y="40541"/>
                      <a:pt x="1965" y="40148"/>
                      <a:pt x="1572" y="39205"/>
                    </a:cubicBezTo>
                    <a:cubicBezTo>
                      <a:pt x="1022" y="37870"/>
                      <a:pt x="2515" y="35748"/>
                      <a:pt x="5264" y="33706"/>
                    </a:cubicBezTo>
                    <a:cubicBezTo>
                      <a:pt x="8171" y="33706"/>
                      <a:pt x="12493" y="32763"/>
                      <a:pt x="16971" y="30799"/>
                    </a:cubicBezTo>
                    <a:cubicBezTo>
                      <a:pt x="19799" y="29699"/>
                      <a:pt x="22392" y="28206"/>
                      <a:pt x="24828" y="26399"/>
                    </a:cubicBezTo>
                    <a:close/>
                    <a:moveTo>
                      <a:pt x="24828" y="33784"/>
                    </a:moveTo>
                    <a:cubicBezTo>
                      <a:pt x="26792" y="33784"/>
                      <a:pt x="27970" y="34256"/>
                      <a:pt x="28285" y="35120"/>
                    </a:cubicBezTo>
                    <a:lnTo>
                      <a:pt x="28285" y="35198"/>
                    </a:lnTo>
                    <a:cubicBezTo>
                      <a:pt x="29306" y="37555"/>
                      <a:pt x="24042" y="42034"/>
                      <a:pt x="16814" y="45176"/>
                    </a:cubicBezTo>
                    <a:cubicBezTo>
                      <a:pt x="14457" y="46198"/>
                      <a:pt x="12021" y="46983"/>
                      <a:pt x="9507" y="47533"/>
                    </a:cubicBezTo>
                    <a:cubicBezTo>
                      <a:pt x="8407" y="46748"/>
                      <a:pt x="7700" y="45491"/>
                      <a:pt x="7700" y="44155"/>
                    </a:cubicBezTo>
                    <a:cubicBezTo>
                      <a:pt x="7700" y="45884"/>
                      <a:pt x="6600" y="47455"/>
                      <a:pt x="4950" y="48005"/>
                    </a:cubicBezTo>
                    <a:cubicBezTo>
                      <a:pt x="3222" y="47926"/>
                      <a:pt x="1965" y="47455"/>
                      <a:pt x="1572" y="46591"/>
                    </a:cubicBezTo>
                    <a:cubicBezTo>
                      <a:pt x="943" y="45255"/>
                      <a:pt x="2436" y="43212"/>
                      <a:pt x="5186" y="41091"/>
                    </a:cubicBezTo>
                    <a:cubicBezTo>
                      <a:pt x="5290" y="41094"/>
                      <a:pt x="5396" y="41095"/>
                      <a:pt x="5504" y="41095"/>
                    </a:cubicBezTo>
                    <a:cubicBezTo>
                      <a:pt x="8403" y="41095"/>
                      <a:pt x="12577" y="40081"/>
                      <a:pt x="16971" y="38262"/>
                    </a:cubicBezTo>
                    <a:cubicBezTo>
                      <a:pt x="19721" y="37084"/>
                      <a:pt x="22392" y="35591"/>
                      <a:pt x="24828" y="33784"/>
                    </a:cubicBezTo>
                    <a:close/>
                    <a:moveTo>
                      <a:pt x="20742" y="0"/>
                    </a:moveTo>
                    <a:cubicBezTo>
                      <a:pt x="20742" y="2279"/>
                      <a:pt x="18935" y="4086"/>
                      <a:pt x="16657" y="4086"/>
                    </a:cubicBezTo>
                    <a:cubicBezTo>
                      <a:pt x="17442" y="4086"/>
                      <a:pt x="18149" y="4243"/>
                      <a:pt x="18857" y="4714"/>
                    </a:cubicBezTo>
                    <a:cubicBezTo>
                      <a:pt x="16814" y="5186"/>
                      <a:pt x="14850" y="5893"/>
                      <a:pt x="12964" y="6678"/>
                    </a:cubicBezTo>
                    <a:cubicBezTo>
                      <a:pt x="5186" y="10057"/>
                      <a:pt x="0" y="14771"/>
                      <a:pt x="1257" y="17364"/>
                    </a:cubicBezTo>
                    <a:cubicBezTo>
                      <a:pt x="1650" y="18306"/>
                      <a:pt x="2829" y="18856"/>
                      <a:pt x="4557" y="19013"/>
                    </a:cubicBezTo>
                    <a:cubicBezTo>
                      <a:pt x="1886" y="21135"/>
                      <a:pt x="629" y="23178"/>
                      <a:pt x="1257" y="24670"/>
                    </a:cubicBezTo>
                    <a:cubicBezTo>
                      <a:pt x="1650" y="25613"/>
                      <a:pt x="2829" y="26163"/>
                      <a:pt x="4557" y="26320"/>
                    </a:cubicBezTo>
                    <a:cubicBezTo>
                      <a:pt x="1886" y="28442"/>
                      <a:pt x="629" y="30563"/>
                      <a:pt x="1257" y="31977"/>
                    </a:cubicBezTo>
                    <a:cubicBezTo>
                      <a:pt x="1650" y="32998"/>
                      <a:pt x="2829" y="33470"/>
                      <a:pt x="4557" y="33627"/>
                    </a:cubicBezTo>
                    <a:cubicBezTo>
                      <a:pt x="1965" y="35748"/>
                      <a:pt x="550" y="37870"/>
                      <a:pt x="1257" y="39362"/>
                    </a:cubicBezTo>
                    <a:cubicBezTo>
                      <a:pt x="1650" y="40384"/>
                      <a:pt x="2829" y="40855"/>
                      <a:pt x="4557" y="41012"/>
                    </a:cubicBezTo>
                    <a:cubicBezTo>
                      <a:pt x="1886" y="43134"/>
                      <a:pt x="629" y="45255"/>
                      <a:pt x="1257" y="46669"/>
                    </a:cubicBezTo>
                    <a:cubicBezTo>
                      <a:pt x="1650" y="47769"/>
                      <a:pt x="2986" y="48319"/>
                      <a:pt x="4950" y="48398"/>
                    </a:cubicBezTo>
                    <a:cubicBezTo>
                      <a:pt x="6600" y="48948"/>
                      <a:pt x="7779" y="50440"/>
                      <a:pt x="7779" y="52248"/>
                    </a:cubicBezTo>
                    <a:cubicBezTo>
                      <a:pt x="7779" y="49969"/>
                      <a:pt x="9586" y="48162"/>
                      <a:pt x="11864" y="48162"/>
                    </a:cubicBezTo>
                    <a:cubicBezTo>
                      <a:pt x="11236" y="48162"/>
                      <a:pt x="10686" y="48005"/>
                      <a:pt x="10136" y="47769"/>
                    </a:cubicBezTo>
                    <a:cubicBezTo>
                      <a:pt x="12493" y="47219"/>
                      <a:pt x="14771" y="46512"/>
                      <a:pt x="17050" y="45569"/>
                    </a:cubicBezTo>
                    <a:cubicBezTo>
                      <a:pt x="24671" y="42269"/>
                      <a:pt x="29856" y="37634"/>
                      <a:pt x="28756" y="34963"/>
                    </a:cubicBezTo>
                    <a:cubicBezTo>
                      <a:pt x="28285" y="34020"/>
                      <a:pt x="27185" y="33470"/>
                      <a:pt x="25378" y="33313"/>
                    </a:cubicBezTo>
                    <a:cubicBezTo>
                      <a:pt x="27970" y="31191"/>
                      <a:pt x="29306" y="29070"/>
                      <a:pt x="28756" y="27656"/>
                    </a:cubicBezTo>
                    <a:cubicBezTo>
                      <a:pt x="28285" y="26635"/>
                      <a:pt x="27106" y="26163"/>
                      <a:pt x="25378" y="26006"/>
                    </a:cubicBezTo>
                    <a:cubicBezTo>
                      <a:pt x="28049" y="23885"/>
                      <a:pt x="29385" y="21763"/>
                      <a:pt x="28756" y="20271"/>
                    </a:cubicBezTo>
                    <a:cubicBezTo>
                      <a:pt x="28285" y="19328"/>
                      <a:pt x="27185" y="18778"/>
                      <a:pt x="25378" y="18621"/>
                    </a:cubicBezTo>
                    <a:cubicBezTo>
                      <a:pt x="28049" y="16499"/>
                      <a:pt x="29306" y="14378"/>
                      <a:pt x="28756" y="12964"/>
                    </a:cubicBezTo>
                    <a:cubicBezTo>
                      <a:pt x="28285" y="11942"/>
                      <a:pt x="27185" y="11392"/>
                      <a:pt x="25378" y="11314"/>
                    </a:cubicBezTo>
                    <a:cubicBezTo>
                      <a:pt x="28049" y="9193"/>
                      <a:pt x="29306" y="7071"/>
                      <a:pt x="28756" y="5578"/>
                    </a:cubicBezTo>
                    <a:cubicBezTo>
                      <a:pt x="28285" y="4478"/>
                      <a:pt x="26792" y="3929"/>
                      <a:pt x="24513" y="3929"/>
                    </a:cubicBezTo>
                    <a:lnTo>
                      <a:pt x="23649" y="3929"/>
                    </a:lnTo>
                    <a:cubicBezTo>
                      <a:pt x="21921" y="3379"/>
                      <a:pt x="20742" y="1807"/>
                      <a:pt x="207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437813" y="4321563"/>
                <a:ext cx="550834" cy="564881"/>
              </a:xfrm>
              <a:custGeom>
                <a:avLst/>
                <a:gdLst/>
                <a:ahLst/>
                <a:cxnLst/>
                <a:rect l="l" t="t" r="r" b="b"/>
                <a:pathLst>
                  <a:path w="43135" h="44235" extrusionOk="0">
                    <a:moveTo>
                      <a:pt x="21057" y="1"/>
                    </a:moveTo>
                    <a:lnTo>
                      <a:pt x="21057" y="394"/>
                    </a:lnTo>
                    <a:cubicBezTo>
                      <a:pt x="20979" y="12179"/>
                      <a:pt x="11786" y="21921"/>
                      <a:pt x="1" y="22471"/>
                    </a:cubicBezTo>
                    <a:cubicBezTo>
                      <a:pt x="11629" y="23021"/>
                      <a:pt x="20821" y="32606"/>
                      <a:pt x="21057" y="44234"/>
                    </a:cubicBezTo>
                    <a:lnTo>
                      <a:pt x="21057" y="43841"/>
                    </a:lnTo>
                    <a:cubicBezTo>
                      <a:pt x="20979" y="31663"/>
                      <a:pt x="30957" y="21764"/>
                      <a:pt x="43135" y="21764"/>
                    </a:cubicBezTo>
                    <a:cubicBezTo>
                      <a:pt x="31114" y="21685"/>
                      <a:pt x="21214" y="12022"/>
                      <a:pt x="21057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0" name="Google Shape;420;p31"/>
            <p:cNvSpPr/>
            <p:nvPr/>
          </p:nvSpPr>
          <p:spPr>
            <a:xfrm>
              <a:off x="-308375" y="3886925"/>
              <a:ext cx="1021601" cy="1018545"/>
            </a:xfrm>
            <a:custGeom>
              <a:avLst/>
              <a:gdLst/>
              <a:ahLst/>
              <a:cxnLst/>
              <a:rect l="l" t="t" r="r" b="b"/>
              <a:pathLst>
                <a:path w="52484" h="52327" extrusionOk="0">
                  <a:moveTo>
                    <a:pt x="23885" y="79"/>
                  </a:moveTo>
                  <a:lnTo>
                    <a:pt x="22706" y="158"/>
                  </a:lnTo>
                  <a:lnTo>
                    <a:pt x="24435" y="16500"/>
                  </a:lnTo>
                  <a:lnTo>
                    <a:pt x="25613" y="16421"/>
                  </a:lnTo>
                  <a:lnTo>
                    <a:pt x="23885" y="79"/>
                  </a:lnTo>
                  <a:close/>
                  <a:moveTo>
                    <a:pt x="28206" y="1"/>
                  </a:moveTo>
                  <a:lnTo>
                    <a:pt x="26477" y="16343"/>
                  </a:lnTo>
                  <a:lnTo>
                    <a:pt x="27735" y="16500"/>
                  </a:lnTo>
                  <a:lnTo>
                    <a:pt x="29463" y="158"/>
                  </a:lnTo>
                  <a:lnTo>
                    <a:pt x="28206" y="1"/>
                  </a:lnTo>
                  <a:close/>
                  <a:moveTo>
                    <a:pt x="33549" y="944"/>
                  </a:moveTo>
                  <a:lnTo>
                    <a:pt x="28520" y="16657"/>
                  </a:lnTo>
                  <a:lnTo>
                    <a:pt x="29699" y="16971"/>
                  </a:lnTo>
                  <a:lnTo>
                    <a:pt x="34727" y="1336"/>
                  </a:lnTo>
                  <a:lnTo>
                    <a:pt x="33549" y="944"/>
                  </a:lnTo>
                  <a:close/>
                  <a:moveTo>
                    <a:pt x="18542" y="1101"/>
                  </a:moveTo>
                  <a:lnTo>
                    <a:pt x="17364" y="1494"/>
                  </a:lnTo>
                  <a:lnTo>
                    <a:pt x="22470" y="17207"/>
                  </a:lnTo>
                  <a:lnTo>
                    <a:pt x="23649" y="16814"/>
                  </a:lnTo>
                  <a:lnTo>
                    <a:pt x="18542" y="1101"/>
                  </a:lnTo>
                  <a:close/>
                  <a:moveTo>
                    <a:pt x="38655" y="3065"/>
                  </a:moveTo>
                  <a:lnTo>
                    <a:pt x="30406" y="17286"/>
                  </a:lnTo>
                  <a:lnTo>
                    <a:pt x="31506" y="17914"/>
                  </a:lnTo>
                  <a:lnTo>
                    <a:pt x="39755" y="3693"/>
                  </a:lnTo>
                  <a:lnTo>
                    <a:pt x="38655" y="3065"/>
                  </a:lnTo>
                  <a:close/>
                  <a:moveTo>
                    <a:pt x="13514" y="3301"/>
                  </a:moveTo>
                  <a:lnTo>
                    <a:pt x="12414" y="3851"/>
                  </a:lnTo>
                  <a:lnTo>
                    <a:pt x="20585" y="18150"/>
                  </a:lnTo>
                  <a:lnTo>
                    <a:pt x="21685" y="17521"/>
                  </a:lnTo>
                  <a:lnTo>
                    <a:pt x="13514" y="3301"/>
                  </a:lnTo>
                  <a:close/>
                  <a:moveTo>
                    <a:pt x="43212" y="6129"/>
                  </a:moveTo>
                  <a:lnTo>
                    <a:pt x="32213" y="18386"/>
                  </a:lnTo>
                  <a:lnTo>
                    <a:pt x="33077" y="19171"/>
                  </a:lnTo>
                  <a:lnTo>
                    <a:pt x="44155" y="6993"/>
                  </a:lnTo>
                  <a:lnTo>
                    <a:pt x="43212" y="6129"/>
                  </a:lnTo>
                  <a:close/>
                  <a:moveTo>
                    <a:pt x="8957" y="6443"/>
                  </a:moveTo>
                  <a:lnTo>
                    <a:pt x="8014" y="7229"/>
                  </a:lnTo>
                  <a:lnTo>
                    <a:pt x="19092" y="19486"/>
                  </a:lnTo>
                  <a:lnTo>
                    <a:pt x="20035" y="18621"/>
                  </a:lnTo>
                  <a:lnTo>
                    <a:pt x="8957" y="6443"/>
                  </a:lnTo>
                  <a:close/>
                  <a:moveTo>
                    <a:pt x="46984" y="10136"/>
                  </a:moveTo>
                  <a:lnTo>
                    <a:pt x="33706" y="19721"/>
                  </a:lnTo>
                  <a:lnTo>
                    <a:pt x="34413" y="20743"/>
                  </a:lnTo>
                  <a:lnTo>
                    <a:pt x="47769" y="11079"/>
                  </a:lnTo>
                  <a:lnTo>
                    <a:pt x="46984" y="10136"/>
                  </a:lnTo>
                  <a:close/>
                  <a:moveTo>
                    <a:pt x="5264" y="10450"/>
                  </a:moveTo>
                  <a:lnTo>
                    <a:pt x="4479" y="11393"/>
                  </a:lnTo>
                  <a:lnTo>
                    <a:pt x="17835" y="21135"/>
                  </a:lnTo>
                  <a:lnTo>
                    <a:pt x="18542" y="20114"/>
                  </a:lnTo>
                  <a:lnTo>
                    <a:pt x="5264" y="10450"/>
                  </a:lnTo>
                  <a:close/>
                  <a:moveTo>
                    <a:pt x="49891" y="14771"/>
                  </a:moveTo>
                  <a:lnTo>
                    <a:pt x="34884" y="21450"/>
                  </a:lnTo>
                  <a:lnTo>
                    <a:pt x="35356" y="22628"/>
                  </a:lnTo>
                  <a:lnTo>
                    <a:pt x="50441" y="15871"/>
                  </a:lnTo>
                  <a:lnTo>
                    <a:pt x="49891" y="14771"/>
                  </a:lnTo>
                  <a:close/>
                  <a:moveTo>
                    <a:pt x="2436" y="15164"/>
                  </a:moveTo>
                  <a:lnTo>
                    <a:pt x="1964" y="16264"/>
                  </a:lnTo>
                  <a:lnTo>
                    <a:pt x="16971" y="22942"/>
                  </a:lnTo>
                  <a:lnTo>
                    <a:pt x="17442" y="21843"/>
                  </a:lnTo>
                  <a:lnTo>
                    <a:pt x="2436" y="15164"/>
                  </a:lnTo>
                  <a:close/>
                  <a:moveTo>
                    <a:pt x="51776" y="19878"/>
                  </a:moveTo>
                  <a:lnTo>
                    <a:pt x="35670" y="23335"/>
                  </a:lnTo>
                  <a:lnTo>
                    <a:pt x="35906" y="24592"/>
                  </a:lnTo>
                  <a:lnTo>
                    <a:pt x="52012" y="21135"/>
                  </a:lnTo>
                  <a:lnTo>
                    <a:pt x="51776" y="19878"/>
                  </a:lnTo>
                  <a:close/>
                  <a:moveTo>
                    <a:pt x="629" y="20350"/>
                  </a:moveTo>
                  <a:lnTo>
                    <a:pt x="393" y="21528"/>
                  </a:lnTo>
                  <a:lnTo>
                    <a:pt x="16499" y="24985"/>
                  </a:lnTo>
                  <a:lnTo>
                    <a:pt x="16814" y="23728"/>
                  </a:lnTo>
                  <a:lnTo>
                    <a:pt x="629" y="20350"/>
                  </a:lnTo>
                  <a:close/>
                  <a:moveTo>
                    <a:pt x="36063" y="25300"/>
                  </a:moveTo>
                  <a:lnTo>
                    <a:pt x="36063" y="26635"/>
                  </a:lnTo>
                  <a:lnTo>
                    <a:pt x="52483" y="26635"/>
                  </a:lnTo>
                  <a:lnTo>
                    <a:pt x="52483" y="25378"/>
                  </a:lnTo>
                  <a:lnTo>
                    <a:pt x="36063" y="25300"/>
                  </a:lnTo>
                  <a:close/>
                  <a:moveTo>
                    <a:pt x="0" y="25771"/>
                  </a:moveTo>
                  <a:lnTo>
                    <a:pt x="0" y="27028"/>
                  </a:lnTo>
                  <a:lnTo>
                    <a:pt x="16421" y="27028"/>
                  </a:lnTo>
                  <a:lnTo>
                    <a:pt x="16499" y="25771"/>
                  </a:lnTo>
                  <a:close/>
                  <a:moveTo>
                    <a:pt x="35984" y="27421"/>
                  </a:moveTo>
                  <a:lnTo>
                    <a:pt x="35748" y="28599"/>
                  </a:lnTo>
                  <a:lnTo>
                    <a:pt x="51855" y="32056"/>
                  </a:lnTo>
                  <a:lnTo>
                    <a:pt x="52090" y="30799"/>
                  </a:lnTo>
                  <a:lnTo>
                    <a:pt x="35984" y="27421"/>
                  </a:lnTo>
                  <a:close/>
                  <a:moveTo>
                    <a:pt x="16578" y="27814"/>
                  </a:moveTo>
                  <a:lnTo>
                    <a:pt x="472" y="31192"/>
                  </a:lnTo>
                  <a:lnTo>
                    <a:pt x="707" y="32449"/>
                  </a:lnTo>
                  <a:lnTo>
                    <a:pt x="16814" y="28992"/>
                  </a:lnTo>
                  <a:lnTo>
                    <a:pt x="16578" y="27814"/>
                  </a:lnTo>
                  <a:close/>
                  <a:moveTo>
                    <a:pt x="35513" y="29385"/>
                  </a:moveTo>
                  <a:lnTo>
                    <a:pt x="35041" y="30485"/>
                  </a:lnTo>
                  <a:lnTo>
                    <a:pt x="50048" y="37242"/>
                  </a:lnTo>
                  <a:lnTo>
                    <a:pt x="50598" y="36063"/>
                  </a:lnTo>
                  <a:lnTo>
                    <a:pt x="35513" y="29385"/>
                  </a:lnTo>
                  <a:close/>
                  <a:moveTo>
                    <a:pt x="17128" y="29778"/>
                  </a:moveTo>
                  <a:lnTo>
                    <a:pt x="2122" y="36456"/>
                  </a:lnTo>
                  <a:lnTo>
                    <a:pt x="2593" y="37556"/>
                  </a:lnTo>
                  <a:lnTo>
                    <a:pt x="17678" y="30956"/>
                  </a:lnTo>
                  <a:lnTo>
                    <a:pt x="17128" y="29778"/>
                  </a:lnTo>
                  <a:close/>
                  <a:moveTo>
                    <a:pt x="34648" y="31271"/>
                  </a:moveTo>
                  <a:lnTo>
                    <a:pt x="33863" y="32292"/>
                  </a:lnTo>
                  <a:lnTo>
                    <a:pt x="47219" y="41956"/>
                  </a:lnTo>
                  <a:lnTo>
                    <a:pt x="47926" y="40934"/>
                  </a:lnTo>
                  <a:lnTo>
                    <a:pt x="34648" y="31271"/>
                  </a:lnTo>
                  <a:close/>
                  <a:moveTo>
                    <a:pt x="18149" y="31585"/>
                  </a:moveTo>
                  <a:lnTo>
                    <a:pt x="4714" y="41249"/>
                  </a:lnTo>
                  <a:lnTo>
                    <a:pt x="5500" y="42270"/>
                  </a:lnTo>
                  <a:lnTo>
                    <a:pt x="18778" y="32528"/>
                  </a:lnTo>
                  <a:lnTo>
                    <a:pt x="18149" y="31585"/>
                  </a:lnTo>
                  <a:close/>
                  <a:moveTo>
                    <a:pt x="33470" y="32921"/>
                  </a:moveTo>
                  <a:lnTo>
                    <a:pt x="32449" y="33706"/>
                  </a:lnTo>
                  <a:lnTo>
                    <a:pt x="43527" y="45963"/>
                  </a:lnTo>
                  <a:lnTo>
                    <a:pt x="44469" y="45099"/>
                  </a:lnTo>
                  <a:lnTo>
                    <a:pt x="33470" y="32921"/>
                  </a:lnTo>
                  <a:close/>
                  <a:moveTo>
                    <a:pt x="19406" y="33156"/>
                  </a:moveTo>
                  <a:lnTo>
                    <a:pt x="8328" y="45413"/>
                  </a:lnTo>
                  <a:lnTo>
                    <a:pt x="9271" y="46198"/>
                  </a:lnTo>
                  <a:lnTo>
                    <a:pt x="20349" y="34021"/>
                  </a:lnTo>
                  <a:lnTo>
                    <a:pt x="19406" y="33156"/>
                  </a:lnTo>
                  <a:close/>
                  <a:moveTo>
                    <a:pt x="31899" y="34256"/>
                  </a:moveTo>
                  <a:lnTo>
                    <a:pt x="30799" y="34885"/>
                  </a:lnTo>
                  <a:lnTo>
                    <a:pt x="39048" y="49105"/>
                  </a:lnTo>
                  <a:lnTo>
                    <a:pt x="40148" y="48477"/>
                  </a:lnTo>
                  <a:lnTo>
                    <a:pt x="31899" y="34256"/>
                  </a:lnTo>
                  <a:close/>
                  <a:moveTo>
                    <a:pt x="20978" y="34413"/>
                  </a:moveTo>
                  <a:lnTo>
                    <a:pt x="12728" y="48713"/>
                  </a:lnTo>
                  <a:lnTo>
                    <a:pt x="13828" y="49341"/>
                  </a:lnTo>
                  <a:lnTo>
                    <a:pt x="22078" y="35042"/>
                  </a:lnTo>
                  <a:lnTo>
                    <a:pt x="20978" y="34413"/>
                  </a:lnTo>
                  <a:close/>
                  <a:moveTo>
                    <a:pt x="30092" y="35199"/>
                  </a:moveTo>
                  <a:lnTo>
                    <a:pt x="28834" y="35592"/>
                  </a:lnTo>
                  <a:lnTo>
                    <a:pt x="33941" y="51227"/>
                  </a:lnTo>
                  <a:lnTo>
                    <a:pt x="35120" y="50834"/>
                  </a:lnTo>
                  <a:lnTo>
                    <a:pt x="30092" y="35199"/>
                  </a:lnTo>
                  <a:close/>
                  <a:moveTo>
                    <a:pt x="22863" y="35356"/>
                  </a:moveTo>
                  <a:lnTo>
                    <a:pt x="17756" y="50991"/>
                  </a:lnTo>
                  <a:lnTo>
                    <a:pt x="18935" y="51384"/>
                  </a:lnTo>
                  <a:lnTo>
                    <a:pt x="24042" y="35749"/>
                  </a:lnTo>
                  <a:lnTo>
                    <a:pt x="22863" y="35356"/>
                  </a:lnTo>
                  <a:close/>
                  <a:moveTo>
                    <a:pt x="24828" y="35828"/>
                  </a:moveTo>
                  <a:lnTo>
                    <a:pt x="23099" y="52248"/>
                  </a:lnTo>
                  <a:lnTo>
                    <a:pt x="24356" y="52327"/>
                  </a:lnTo>
                  <a:lnTo>
                    <a:pt x="26085" y="35985"/>
                  </a:lnTo>
                  <a:lnTo>
                    <a:pt x="24828" y="35828"/>
                  </a:lnTo>
                  <a:close/>
                  <a:moveTo>
                    <a:pt x="28127" y="35828"/>
                  </a:moveTo>
                  <a:lnTo>
                    <a:pt x="26870" y="35906"/>
                  </a:lnTo>
                  <a:lnTo>
                    <a:pt x="28599" y="52327"/>
                  </a:lnTo>
                  <a:lnTo>
                    <a:pt x="29856" y="52170"/>
                  </a:lnTo>
                  <a:lnTo>
                    <a:pt x="28127" y="358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31"/>
          <p:cNvGrpSpPr/>
          <p:nvPr/>
        </p:nvGrpSpPr>
        <p:grpSpPr>
          <a:xfrm rot="7200089">
            <a:off x="7619188" y="3767509"/>
            <a:ext cx="1257916" cy="1342596"/>
            <a:chOff x="-408900" y="504142"/>
            <a:chExt cx="1167600" cy="1246200"/>
          </a:xfrm>
        </p:grpSpPr>
        <p:cxnSp>
          <p:nvCxnSpPr>
            <p:cNvPr id="422" name="Google Shape;422;p3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3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3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8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ctrTitle"/>
          </p:nvPr>
        </p:nvSpPr>
        <p:spPr>
          <a:xfrm>
            <a:off x="828750" y="2971857"/>
            <a:ext cx="7486500" cy="1122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Unit </a:t>
            </a:r>
            <a:r>
              <a:rPr lang="ru-RU" sz="5400" dirty="0"/>
              <a:t>и </a:t>
            </a:r>
            <a:r>
              <a:rPr lang="en-US" sz="5400" dirty="0"/>
              <a:t>usability </a:t>
            </a:r>
            <a:r>
              <a:rPr lang="ru-RU" sz="5400" dirty="0"/>
              <a:t>тестирование</a:t>
            </a:r>
            <a:br>
              <a:rPr lang="ru-RU" sz="5400" dirty="0"/>
            </a:br>
            <a:endParaRPr lang="ru-RU" dirty="0"/>
          </a:p>
        </p:txBody>
      </p:sp>
      <p:sp>
        <p:nvSpPr>
          <p:cNvPr id="437" name="Google Shape;437;p35"/>
          <p:cNvSpPr/>
          <p:nvPr/>
        </p:nvSpPr>
        <p:spPr>
          <a:xfrm>
            <a:off x="3799350" y="3919025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5"/>
          <p:cNvSpPr/>
          <p:nvPr/>
        </p:nvSpPr>
        <p:spPr>
          <a:xfrm>
            <a:off x="806025" y="672850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" name="Google Shape;439;p35"/>
          <p:cNvGrpSpPr/>
          <p:nvPr/>
        </p:nvGrpSpPr>
        <p:grpSpPr>
          <a:xfrm rot="7200089">
            <a:off x="7286063" y="3423059"/>
            <a:ext cx="1257916" cy="1342596"/>
            <a:chOff x="-408900" y="504142"/>
            <a:chExt cx="1167600" cy="1246200"/>
          </a:xfrm>
        </p:grpSpPr>
        <p:cxnSp>
          <p:nvCxnSpPr>
            <p:cNvPr id="440" name="Google Shape;440;p35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35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35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D82C83D4-2AEF-839C-746C-0224E70B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4E00FD0C-0B85-7407-07FB-2F4591CF85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Unit </a:t>
            </a:r>
            <a:r>
              <a:rPr lang="ru-RU" b="0" dirty="0"/>
              <a:t>тестирование главного меню</a:t>
            </a:r>
            <a:endParaRPr b="0" dirty="0"/>
          </a:p>
        </p:txBody>
      </p:sp>
      <p:sp>
        <p:nvSpPr>
          <p:cNvPr id="457" name="Google Shape;457;p37">
            <a:extLst>
              <a:ext uri="{FF2B5EF4-FFF2-40B4-BE49-F238E27FC236}">
                <a16:creationId xmlns:a16="http://schemas.microsoft.com/office/drawing/2014/main" id="{F0F524E1-7BBE-2E63-6B05-35D31DF505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619" y="2916632"/>
            <a:ext cx="2808777" cy="465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игра запускается корректно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D5B5DE04-08CD-436D-C42E-8D734A4585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21098" y="2916632"/>
            <a:ext cx="2305500" cy="998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игра закрывается корректно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7">
            <a:extLst>
              <a:ext uri="{FF2B5EF4-FFF2-40B4-BE49-F238E27FC236}">
                <a16:creationId xmlns:a16="http://schemas.microsoft.com/office/drawing/2014/main" id="{24FC0A95-8ED1-B6D8-FD09-F941D912C28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49079" y="2916632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Проверяем, что переводчик запус</a:t>
            </a:r>
            <a:r>
              <a:rPr lang="ru-RU" sz="1800" dirty="0">
                <a:ea typeface="Times New Roman" panose="02020603050405020304" pitchFamily="18" charset="0"/>
              </a:rPr>
              <a:t>кается корректно</a:t>
            </a:r>
            <a:endParaRPr dirty="0"/>
          </a:p>
        </p:txBody>
      </p:sp>
      <p:sp>
        <p:nvSpPr>
          <p:cNvPr id="460" name="Google Shape;460;p37">
            <a:extLst>
              <a:ext uri="{FF2B5EF4-FFF2-40B4-BE49-F238E27FC236}">
                <a16:creationId xmlns:a16="http://schemas.microsoft.com/office/drawing/2014/main" id="{A496276B-25D2-D94F-658D-C3F8331E294A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37">
            <a:extLst>
              <a:ext uri="{FF2B5EF4-FFF2-40B4-BE49-F238E27FC236}">
                <a16:creationId xmlns:a16="http://schemas.microsoft.com/office/drawing/2014/main" id="{BE0A79B6-F523-123A-D5DB-89D0A6E622A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133399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37">
            <a:extLst>
              <a:ext uri="{FF2B5EF4-FFF2-40B4-BE49-F238E27FC236}">
                <a16:creationId xmlns:a16="http://schemas.microsoft.com/office/drawing/2014/main" id="{E6BEA034-8996-6499-30A5-4968256B31B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694222" y="1722450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3" name="Google Shape;463;p37">
            <a:extLst>
              <a:ext uri="{FF2B5EF4-FFF2-40B4-BE49-F238E27FC236}">
                <a16:creationId xmlns:a16="http://schemas.microsoft.com/office/drawing/2014/main" id="{5360800E-EDDA-62EE-9A06-DA5958277FAF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288158" y="2404863"/>
            <a:ext cx="29717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игр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7">
            <a:extLst>
              <a:ext uri="{FF2B5EF4-FFF2-40B4-BE49-F238E27FC236}">
                <a16:creationId xmlns:a16="http://schemas.microsoft.com/office/drawing/2014/main" id="{EE389C23-2441-DC12-3E1D-5D7991670E1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079063" y="2404863"/>
            <a:ext cx="2808776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Закрытие игр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7">
            <a:extLst>
              <a:ext uri="{FF2B5EF4-FFF2-40B4-BE49-F238E27FC236}">
                <a16:creationId xmlns:a16="http://schemas.microsoft.com/office/drawing/2014/main" id="{4E5C94CF-2C44-0BFD-7BA7-07AF046B6598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586900" y="2415055"/>
            <a:ext cx="3091844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Запуск переводчика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6" name="Google Shape;466;p37">
            <a:extLst>
              <a:ext uri="{FF2B5EF4-FFF2-40B4-BE49-F238E27FC236}">
                <a16:creationId xmlns:a16="http://schemas.microsoft.com/office/drawing/2014/main" id="{081630F0-049B-0FF7-678A-DA877ECA7C63}"/>
              </a:ext>
            </a:extLst>
          </p:cNvPr>
          <p:cNvGrpSpPr/>
          <p:nvPr/>
        </p:nvGrpSpPr>
        <p:grpSpPr>
          <a:xfrm rot="3930563">
            <a:off x="7952543" y="-241731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>
              <a:extLst>
                <a:ext uri="{FF2B5EF4-FFF2-40B4-BE49-F238E27FC236}">
                  <a16:creationId xmlns:a16="http://schemas.microsoft.com/office/drawing/2014/main" id="{F74A1C89-0FCE-6AA3-F121-466065F1653D}"/>
                </a:ext>
              </a:extLst>
            </p:cNvPr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>
              <a:extLst>
                <a:ext uri="{FF2B5EF4-FFF2-40B4-BE49-F238E27FC236}">
                  <a16:creationId xmlns:a16="http://schemas.microsoft.com/office/drawing/2014/main" id="{3619C32B-F32D-7C84-55A0-7496CE11C515}"/>
                </a:ext>
              </a:extLst>
            </p:cNvPr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>
              <a:extLst>
                <a:ext uri="{FF2B5EF4-FFF2-40B4-BE49-F238E27FC236}">
                  <a16:creationId xmlns:a16="http://schemas.microsoft.com/office/drawing/2014/main" id="{5192925A-51CE-8EDB-0E70-D3B57C7D0DD5}"/>
                </a:ext>
              </a:extLst>
            </p:cNvPr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46334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/>
              <a:t>Интеграционное</a:t>
            </a:r>
            <a:r>
              <a:rPr lang="en-US" b="0" dirty="0"/>
              <a:t> </a:t>
            </a:r>
            <a:r>
              <a:rPr lang="ru-RU" b="0" dirty="0"/>
              <a:t>тестирование БД</a:t>
            </a:r>
            <a:endParaRPr b="0" dirty="0"/>
          </a:p>
        </p:txBody>
      </p:sp>
      <p:sp>
        <p:nvSpPr>
          <p:cNvPr id="457" name="Google Shape;457;p37"/>
          <p:cNvSpPr txBox="1">
            <a:spLocks noGrp="1"/>
          </p:cNvSpPr>
          <p:nvPr>
            <p:ph type="subTitle" idx="1"/>
          </p:nvPr>
        </p:nvSpPr>
        <p:spPr>
          <a:xfrm>
            <a:off x="504498" y="3017931"/>
            <a:ext cx="2808777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 возможность добавления нового языка в таблицу Language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7"/>
          <p:cNvSpPr txBox="1">
            <a:spLocks noGrp="1"/>
          </p:cNvSpPr>
          <p:nvPr>
            <p:ph type="subTitle" idx="2"/>
          </p:nvPr>
        </p:nvSpPr>
        <p:spPr>
          <a:xfrm>
            <a:off x="3524911" y="3027191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 добавление слова в таблицу Word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7"/>
          <p:cNvSpPr txBox="1">
            <a:spLocks noGrp="1"/>
          </p:cNvSpPr>
          <p:nvPr>
            <p:ph type="subTitle" idx="3"/>
          </p:nvPr>
        </p:nvSpPr>
        <p:spPr>
          <a:xfrm>
            <a:off x="6219704" y="3019817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Проверяем добавление перевода слова в таблицу </a:t>
            </a:r>
            <a:r>
              <a:rPr lang="ru-RU" sz="1800" dirty="0" err="1">
                <a:effectLst/>
                <a:ea typeface="Times New Roman" panose="02020603050405020304" pitchFamily="18" charset="0"/>
              </a:rPr>
              <a:t>WordTranslation</a:t>
            </a:r>
            <a:endParaRPr dirty="0"/>
          </a:p>
        </p:txBody>
      </p:sp>
      <p:sp>
        <p:nvSpPr>
          <p:cNvPr id="460" name="Google Shape;460;p37"/>
          <p:cNvSpPr txBox="1">
            <a:spLocks noGrp="1"/>
          </p:cNvSpPr>
          <p:nvPr>
            <p:ph type="title" idx="4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37"/>
          <p:cNvSpPr txBox="1">
            <a:spLocks noGrp="1"/>
          </p:cNvSpPr>
          <p:nvPr>
            <p:ph type="title" idx="5"/>
          </p:nvPr>
        </p:nvSpPr>
        <p:spPr>
          <a:xfrm>
            <a:off x="4133399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7"/>
          </p:nvPr>
        </p:nvSpPr>
        <p:spPr>
          <a:xfrm>
            <a:off x="508340" y="2481425"/>
            <a:ext cx="2699273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языков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7"/>
          <p:cNvSpPr txBox="1">
            <a:spLocks noGrp="1"/>
          </p:cNvSpPr>
          <p:nvPr>
            <p:ph type="subTitle" idx="8"/>
          </p:nvPr>
        </p:nvSpPr>
        <p:spPr>
          <a:xfrm>
            <a:off x="3419249" y="2496191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слов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9"/>
          </p:nvPr>
        </p:nvSpPr>
        <p:spPr>
          <a:xfrm>
            <a:off x="5760164" y="2481425"/>
            <a:ext cx="3091844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перевода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6" name="Google Shape;466;p37"/>
          <p:cNvGrpSpPr/>
          <p:nvPr/>
        </p:nvGrpSpPr>
        <p:grpSpPr>
          <a:xfrm rot="3930563">
            <a:off x="7643448" y="-131792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605FCB95-B901-F96D-014E-EAF8E0C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30DB8B70-E375-C1CF-3E1A-CEDFA49ED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Unit </a:t>
            </a:r>
            <a:r>
              <a:rPr lang="ru-RU" b="0" dirty="0"/>
              <a:t>тестирование игры правда или ложь</a:t>
            </a:r>
            <a:endParaRPr b="0" dirty="0"/>
          </a:p>
        </p:txBody>
      </p:sp>
      <p:sp>
        <p:nvSpPr>
          <p:cNvPr id="457" name="Google Shape;457;p37">
            <a:extLst>
              <a:ext uri="{FF2B5EF4-FFF2-40B4-BE49-F238E27FC236}">
                <a16:creationId xmlns:a16="http://schemas.microsoft.com/office/drawing/2014/main" id="{F2EF063D-486A-756D-9580-1E0C8E7CF0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3026" y="3162086"/>
            <a:ext cx="2808777" cy="465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игра запускается, если выбран язык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8B0B4FC2-C8FC-D06D-10D7-82038A165BB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54726" y="3156315"/>
            <a:ext cx="2305500" cy="998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происходит с игрой, если язык не выбран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7">
            <a:extLst>
              <a:ext uri="{FF2B5EF4-FFF2-40B4-BE49-F238E27FC236}">
                <a16:creationId xmlns:a16="http://schemas.microsoft.com/office/drawing/2014/main" id="{F9927410-E2AA-7900-2013-4924615BFF1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182708" y="3156315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Проверяем, что вопрос отображается на экране</a:t>
            </a:r>
            <a:endParaRPr dirty="0"/>
          </a:p>
        </p:txBody>
      </p:sp>
      <p:sp>
        <p:nvSpPr>
          <p:cNvPr id="460" name="Google Shape;460;p37">
            <a:extLst>
              <a:ext uri="{FF2B5EF4-FFF2-40B4-BE49-F238E27FC236}">
                <a16:creationId xmlns:a16="http://schemas.microsoft.com/office/drawing/2014/main" id="{8C72A975-3339-5EE5-ACE8-8A87E6A99B02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1" name="Google Shape;461;p37">
            <a:extLst>
              <a:ext uri="{FF2B5EF4-FFF2-40B4-BE49-F238E27FC236}">
                <a16:creationId xmlns:a16="http://schemas.microsoft.com/office/drawing/2014/main" id="{0144BD68-7D7D-800C-56BF-A3E7D7BFD149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133399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2" name="Google Shape;462;p37">
            <a:extLst>
              <a:ext uri="{FF2B5EF4-FFF2-40B4-BE49-F238E27FC236}">
                <a16:creationId xmlns:a16="http://schemas.microsoft.com/office/drawing/2014/main" id="{0A397601-582C-5171-2701-1A2324E6EDA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3" name="Google Shape;463;p37">
            <a:extLst>
              <a:ext uri="{FF2B5EF4-FFF2-40B4-BE49-F238E27FC236}">
                <a16:creationId xmlns:a16="http://schemas.microsoft.com/office/drawing/2014/main" id="{5553DE7D-0690-E0EC-6E8A-A6FEEC7038ED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288158" y="2640831"/>
            <a:ext cx="2971700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Запуск игры с выбранным языком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7">
            <a:extLst>
              <a:ext uri="{FF2B5EF4-FFF2-40B4-BE49-F238E27FC236}">
                <a16:creationId xmlns:a16="http://schemas.microsoft.com/office/drawing/2014/main" id="{2CB272E3-8511-035F-7957-0A4266B90B0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079063" y="2640831"/>
            <a:ext cx="2808776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Поведение игры без выбранного языка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7">
            <a:extLst>
              <a:ext uri="{FF2B5EF4-FFF2-40B4-BE49-F238E27FC236}">
                <a16:creationId xmlns:a16="http://schemas.microsoft.com/office/drawing/2014/main" id="{43ED98D4-80E2-B3E7-76B1-560947E6F86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586900" y="2651023"/>
            <a:ext cx="3091844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вопроса на экране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6" name="Google Shape;466;p37">
            <a:extLst>
              <a:ext uri="{FF2B5EF4-FFF2-40B4-BE49-F238E27FC236}">
                <a16:creationId xmlns:a16="http://schemas.microsoft.com/office/drawing/2014/main" id="{3A7BBA67-1B1B-3462-7951-EFDAB3C16C4F}"/>
              </a:ext>
            </a:extLst>
          </p:cNvPr>
          <p:cNvGrpSpPr/>
          <p:nvPr/>
        </p:nvGrpSpPr>
        <p:grpSpPr>
          <a:xfrm rot="3930563">
            <a:off x="7952543" y="-241731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>
              <a:extLst>
                <a:ext uri="{FF2B5EF4-FFF2-40B4-BE49-F238E27FC236}">
                  <a16:creationId xmlns:a16="http://schemas.microsoft.com/office/drawing/2014/main" id="{27D4C148-1533-D79B-1B71-AFF5E549AA1C}"/>
                </a:ext>
              </a:extLst>
            </p:cNvPr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>
              <a:extLst>
                <a:ext uri="{FF2B5EF4-FFF2-40B4-BE49-F238E27FC236}">
                  <a16:creationId xmlns:a16="http://schemas.microsoft.com/office/drawing/2014/main" id="{76A424B0-8B59-60F0-7614-8AC7EAD522C9}"/>
                </a:ext>
              </a:extLst>
            </p:cNvPr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>
              <a:extLst>
                <a:ext uri="{FF2B5EF4-FFF2-40B4-BE49-F238E27FC236}">
                  <a16:creationId xmlns:a16="http://schemas.microsoft.com/office/drawing/2014/main" id="{CC5B3FF7-A480-FB0B-6E72-478DE8A0E647}"/>
                </a:ext>
              </a:extLst>
            </p:cNvPr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0573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2155C801-471C-EE32-7D41-BF36F02A4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>
            <a:extLst>
              <a:ext uri="{FF2B5EF4-FFF2-40B4-BE49-F238E27FC236}">
                <a16:creationId xmlns:a16="http://schemas.microsoft.com/office/drawing/2014/main" id="{B74D69C2-1D2B-18DF-E40D-61EA1A131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Unit </a:t>
            </a:r>
            <a:r>
              <a:rPr lang="ru-RU" b="0" dirty="0"/>
              <a:t>тестирование игры правда или ложь</a:t>
            </a:r>
            <a:endParaRPr b="0" dirty="0"/>
          </a:p>
        </p:txBody>
      </p:sp>
      <p:sp>
        <p:nvSpPr>
          <p:cNvPr id="457" name="Google Shape;457;p37">
            <a:extLst>
              <a:ext uri="{FF2B5EF4-FFF2-40B4-BE49-F238E27FC236}">
                <a16:creationId xmlns:a16="http://schemas.microsoft.com/office/drawing/2014/main" id="{211E3EE9-C4A1-1177-838E-DD0E679D25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3060" y="3466365"/>
            <a:ext cx="2808777" cy="465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правильный ответ увеличивает счётчик правильных ответов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FF82F1D7-7DFF-A807-21D8-6EAC9C8E9F6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24260" y="3466365"/>
            <a:ext cx="2305500" cy="998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Проверяем, что неправильный ответ увеличивает счётчик неправильных ответов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7">
            <a:extLst>
              <a:ext uri="{FF2B5EF4-FFF2-40B4-BE49-F238E27FC236}">
                <a16:creationId xmlns:a16="http://schemas.microsoft.com/office/drawing/2014/main" id="{EBA15FB8-BCC0-9207-CAEA-0FAB1EC8F53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206135" y="3422372"/>
            <a:ext cx="2305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</a:rPr>
              <a:t>Проверяем, что статистика обновляется правильно</a:t>
            </a:r>
            <a:endParaRPr dirty="0"/>
          </a:p>
        </p:txBody>
      </p:sp>
      <p:sp>
        <p:nvSpPr>
          <p:cNvPr id="460" name="Google Shape;460;p37">
            <a:extLst>
              <a:ext uri="{FF2B5EF4-FFF2-40B4-BE49-F238E27FC236}">
                <a16:creationId xmlns:a16="http://schemas.microsoft.com/office/drawing/2014/main" id="{4CDC3BDB-BA9D-3375-B96B-3670DA78844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434126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04</a:t>
            </a:r>
            <a:endParaRPr dirty="0"/>
          </a:p>
        </p:txBody>
      </p:sp>
      <p:sp>
        <p:nvSpPr>
          <p:cNvPr id="461" name="Google Shape;461;p37">
            <a:extLst>
              <a:ext uri="{FF2B5EF4-FFF2-40B4-BE49-F238E27FC236}">
                <a16:creationId xmlns:a16="http://schemas.microsoft.com/office/drawing/2014/main" id="{6BFB5E74-E8C4-A132-C182-018862923BB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956423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05</a:t>
            </a:r>
            <a:endParaRPr dirty="0"/>
          </a:p>
        </p:txBody>
      </p:sp>
      <p:sp>
        <p:nvSpPr>
          <p:cNvPr id="462" name="Google Shape;462;p37">
            <a:extLst>
              <a:ext uri="{FF2B5EF4-FFF2-40B4-BE49-F238E27FC236}">
                <a16:creationId xmlns:a16="http://schemas.microsoft.com/office/drawing/2014/main" id="{4827A903-B800-4F34-66F5-6733497D22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32674" y="1702025"/>
            <a:ext cx="8772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06</a:t>
            </a:r>
            <a:endParaRPr dirty="0"/>
          </a:p>
        </p:txBody>
      </p:sp>
      <p:sp>
        <p:nvSpPr>
          <p:cNvPr id="463" name="Google Shape;463;p37">
            <a:extLst>
              <a:ext uri="{FF2B5EF4-FFF2-40B4-BE49-F238E27FC236}">
                <a16:creationId xmlns:a16="http://schemas.microsoft.com/office/drawing/2014/main" id="{AB3FCD63-2942-3312-686F-66EE97BBDBDD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39862" y="2978222"/>
            <a:ext cx="2562576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Увеличение счётчика правильных ответов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7">
            <a:extLst>
              <a:ext uri="{FF2B5EF4-FFF2-40B4-BE49-F238E27FC236}">
                <a16:creationId xmlns:a16="http://schemas.microsoft.com/office/drawing/2014/main" id="{035C64BE-1595-651D-8B9E-E3FE73FAFBFA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2987523" y="2979414"/>
            <a:ext cx="2808776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b="1" dirty="0">
                <a:effectLst/>
                <a:latin typeface="Actor"/>
                <a:ea typeface="Times New Roman" panose="02020603050405020304" pitchFamily="18" charset="0"/>
                <a:cs typeface="Times New Roman" panose="02020603050405020304" pitchFamily="18" charset="0"/>
              </a:rPr>
              <a:t>Увеличение счётчика неправильных ответов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7">
            <a:extLst>
              <a:ext uri="{FF2B5EF4-FFF2-40B4-BE49-F238E27FC236}">
                <a16:creationId xmlns:a16="http://schemas.microsoft.com/office/drawing/2014/main" id="{871EDF92-F8B2-C19C-87D8-7513368C95F4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612294" y="2720376"/>
            <a:ext cx="3091844" cy="7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spcAft>
                <a:spcPts val="800"/>
              </a:spcAft>
            </a:pPr>
            <a:r>
              <a:rPr lang="ru-RU" sz="1800" dirty="0">
                <a:latin typeface="Actor"/>
                <a:ea typeface="Calibri" panose="020F0502020204030204" pitchFamily="34" charset="0"/>
                <a:cs typeface="Times New Roman" panose="02020603050405020304" pitchFamily="18" charset="0"/>
              </a:rPr>
              <a:t>Корректное обновление статистики</a:t>
            </a:r>
            <a:endParaRPr lang="ru-RU" sz="1800" dirty="0">
              <a:effectLst/>
              <a:latin typeface="Actor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66" name="Google Shape;466;p37">
            <a:extLst>
              <a:ext uri="{FF2B5EF4-FFF2-40B4-BE49-F238E27FC236}">
                <a16:creationId xmlns:a16="http://schemas.microsoft.com/office/drawing/2014/main" id="{8F5F3CFC-8D9B-FCE1-BF6F-D4F96AAC41CF}"/>
              </a:ext>
            </a:extLst>
          </p:cNvPr>
          <p:cNvGrpSpPr/>
          <p:nvPr/>
        </p:nvGrpSpPr>
        <p:grpSpPr>
          <a:xfrm rot="3930563">
            <a:off x="7952543" y="-241731"/>
            <a:ext cx="1257888" cy="1342566"/>
            <a:chOff x="-408900" y="504142"/>
            <a:chExt cx="1167600" cy="1246200"/>
          </a:xfrm>
        </p:grpSpPr>
        <p:cxnSp>
          <p:nvCxnSpPr>
            <p:cNvPr id="467" name="Google Shape;467;p37">
              <a:extLst>
                <a:ext uri="{FF2B5EF4-FFF2-40B4-BE49-F238E27FC236}">
                  <a16:creationId xmlns:a16="http://schemas.microsoft.com/office/drawing/2014/main" id="{1E240F2F-2FC3-DA1A-FA05-EED56672FC34}"/>
                </a:ext>
              </a:extLst>
            </p:cNvPr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37">
              <a:extLst>
                <a:ext uri="{FF2B5EF4-FFF2-40B4-BE49-F238E27FC236}">
                  <a16:creationId xmlns:a16="http://schemas.microsoft.com/office/drawing/2014/main" id="{404FA1C0-41D5-34F8-7909-8E7247520D64}"/>
                </a:ext>
              </a:extLst>
            </p:cNvPr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37">
              <a:extLst>
                <a:ext uri="{FF2B5EF4-FFF2-40B4-BE49-F238E27FC236}">
                  <a16:creationId xmlns:a16="http://schemas.microsoft.com/office/drawing/2014/main" id="{C40EA1AC-1535-466F-1E0A-7B71C6D7E8D3}"/>
                </a:ext>
              </a:extLst>
            </p:cNvPr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2767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Usability</a:t>
            </a:r>
            <a:r>
              <a:rPr lang="ru-RU" sz="3200" dirty="0"/>
              <a:t> тестирование</a:t>
            </a:r>
            <a:endParaRPr b="0" dirty="0"/>
          </a:p>
        </p:txBody>
      </p:sp>
      <p:sp>
        <p:nvSpPr>
          <p:cNvPr id="498" name="Google Shape;498;p40"/>
          <p:cNvSpPr txBox="1">
            <a:spLocks noGrp="1"/>
          </p:cNvSpPr>
          <p:nvPr>
            <p:ph type="subTitle" idx="1"/>
          </p:nvPr>
        </p:nvSpPr>
        <p:spPr>
          <a:xfrm>
            <a:off x="5660627" y="1441779"/>
            <a:ext cx="29478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Участники выполняли задачи по проверке всего функционала приложения и записывали свои комментарии в бланк наблюдений </a:t>
            </a:r>
          </a:p>
        </p:txBody>
      </p:sp>
      <p:sp>
        <p:nvSpPr>
          <p:cNvPr id="499" name="Google Shape;499;p40"/>
          <p:cNvSpPr txBox="1">
            <a:spLocks noGrp="1"/>
          </p:cNvSpPr>
          <p:nvPr>
            <p:ph type="subTitle" idx="2"/>
          </p:nvPr>
        </p:nvSpPr>
        <p:spPr>
          <a:xfrm>
            <a:off x="5541174" y="2657297"/>
            <a:ext cx="2947800" cy="28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ходе </a:t>
            </a:r>
            <a:r>
              <a:rPr lang="en-US" sz="1400" dirty="0"/>
              <a:t>Usability</a:t>
            </a:r>
            <a:r>
              <a:rPr lang="ru-RU" sz="1400" dirty="0"/>
              <a:t> тестирования было опрошено 15 человек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Большинство пользователей, принявших участие в опросе, отметили преимущественно положительный опыт использования приложения</a:t>
            </a:r>
          </a:p>
        </p:txBody>
      </p:sp>
      <p:grpSp>
        <p:nvGrpSpPr>
          <p:cNvPr id="2" name="Google Shape;8863;p82">
            <a:extLst>
              <a:ext uri="{FF2B5EF4-FFF2-40B4-BE49-F238E27FC236}">
                <a16:creationId xmlns:a16="http://schemas.microsoft.com/office/drawing/2014/main" id="{37E5D4F1-A949-6285-2669-078745E7C3EC}"/>
              </a:ext>
            </a:extLst>
          </p:cNvPr>
          <p:cNvGrpSpPr/>
          <p:nvPr/>
        </p:nvGrpSpPr>
        <p:grpSpPr>
          <a:xfrm>
            <a:off x="4862248" y="2657297"/>
            <a:ext cx="535343" cy="715089"/>
            <a:chOff x="7530697" y="2790299"/>
            <a:chExt cx="244291" cy="326314"/>
          </a:xfrm>
        </p:grpSpPr>
        <p:sp>
          <p:nvSpPr>
            <p:cNvPr id="3" name="Google Shape;8864;p82">
              <a:extLst>
                <a:ext uri="{FF2B5EF4-FFF2-40B4-BE49-F238E27FC236}">
                  <a16:creationId xmlns:a16="http://schemas.microsoft.com/office/drawing/2014/main" id="{79C7BFEC-FC05-BEFE-8498-6E0EBE37EF8F}"/>
                </a:ext>
              </a:extLst>
            </p:cNvPr>
            <p:cNvSpPr/>
            <p:nvPr/>
          </p:nvSpPr>
          <p:spPr>
            <a:xfrm>
              <a:off x="7616911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55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55" y="453"/>
                  </a:cubicBezTo>
                  <a:cubicBezTo>
                    <a:pt x="227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865;p82">
              <a:extLst>
                <a:ext uri="{FF2B5EF4-FFF2-40B4-BE49-F238E27FC236}">
                  <a16:creationId xmlns:a16="http://schemas.microsoft.com/office/drawing/2014/main" id="{093FE13D-B99E-E063-0AC1-D3D940B65845}"/>
                </a:ext>
              </a:extLst>
            </p:cNvPr>
            <p:cNvSpPr/>
            <p:nvPr/>
          </p:nvSpPr>
          <p:spPr>
            <a:xfrm>
              <a:off x="7678548" y="2907507"/>
              <a:ext cx="9463" cy="14385"/>
            </a:xfrm>
            <a:custGeom>
              <a:avLst/>
              <a:gdLst/>
              <a:ahLst/>
              <a:cxnLst/>
              <a:rect l="l" t="t" r="r" b="b"/>
              <a:pathLst>
                <a:path w="298" h="453" extrusionOk="0">
                  <a:moveTo>
                    <a:pt x="143" y="0"/>
                  </a:moveTo>
                  <a:cubicBezTo>
                    <a:pt x="60" y="0"/>
                    <a:pt x="0" y="72"/>
                    <a:pt x="0" y="143"/>
                  </a:cubicBezTo>
                  <a:lnTo>
                    <a:pt x="0" y="310"/>
                  </a:lnTo>
                  <a:cubicBezTo>
                    <a:pt x="0" y="393"/>
                    <a:pt x="72" y="453"/>
                    <a:pt x="143" y="453"/>
                  </a:cubicBezTo>
                  <a:cubicBezTo>
                    <a:pt x="214" y="453"/>
                    <a:pt x="298" y="381"/>
                    <a:pt x="298" y="310"/>
                  </a:cubicBezTo>
                  <a:lnTo>
                    <a:pt x="298" y="143"/>
                  </a:lnTo>
                  <a:cubicBezTo>
                    <a:pt x="298" y="72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66;p82">
              <a:extLst>
                <a:ext uri="{FF2B5EF4-FFF2-40B4-BE49-F238E27FC236}">
                  <a16:creationId xmlns:a16="http://schemas.microsoft.com/office/drawing/2014/main" id="{E6B422BA-E17B-B3BA-FAD2-FFA9AB973E46}"/>
                </a:ext>
              </a:extLst>
            </p:cNvPr>
            <p:cNvSpPr/>
            <p:nvPr/>
          </p:nvSpPr>
          <p:spPr>
            <a:xfrm>
              <a:off x="7632408" y="2943136"/>
              <a:ext cx="40869" cy="14671"/>
            </a:xfrm>
            <a:custGeom>
              <a:avLst/>
              <a:gdLst/>
              <a:ahLst/>
              <a:cxnLst/>
              <a:rect l="l" t="t" r="r" b="b"/>
              <a:pathLst>
                <a:path w="1287" h="462" extrusionOk="0">
                  <a:moveTo>
                    <a:pt x="167" y="0"/>
                  </a:moveTo>
                  <a:cubicBezTo>
                    <a:pt x="129" y="0"/>
                    <a:pt x="90" y="15"/>
                    <a:pt x="60" y="45"/>
                  </a:cubicBezTo>
                  <a:cubicBezTo>
                    <a:pt x="1" y="104"/>
                    <a:pt x="1" y="200"/>
                    <a:pt x="60" y="259"/>
                  </a:cubicBezTo>
                  <a:cubicBezTo>
                    <a:pt x="203" y="390"/>
                    <a:pt x="417" y="462"/>
                    <a:pt x="655" y="462"/>
                  </a:cubicBezTo>
                  <a:cubicBezTo>
                    <a:pt x="893" y="462"/>
                    <a:pt x="1120" y="390"/>
                    <a:pt x="1251" y="259"/>
                  </a:cubicBezTo>
                  <a:cubicBezTo>
                    <a:pt x="1286" y="212"/>
                    <a:pt x="1286" y="104"/>
                    <a:pt x="1227" y="45"/>
                  </a:cubicBezTo>
                  <a:cubicBezTo>
                    <a:pt x="1197" y="15"/>
                    <a:pt x="1158" y="0"/>
                    <a:pt x="1120" y="0"/>
                  </a:cubicBezTo>
                  <a:cubicBezTo>
                    <a:pt x="1081" y="0"/>
                    <a:pt x="1042" y="15"/>
                    <a:pt x="1013" y="45"/>
                  </a:cubicBezTo>
                  <a:cubicBezTo>
                    <a:pt x="953" y="104"/>
                    <a:pt x="822" y="164"/>
                    <a:pt x="643" y="164"/>
                  </a:cubicBezTo>
                  <a:cubicBezTo>
                    <a:pt x="465" y="164"/>
                    <a:pt x="322" y="104"/>
                    <a:pt x="274" y="45"/>
                  </a:cubicBezTo>
                  <a:cubicBezTo>
                    <a:pt x="245" y="15"/>
                    <a:pt x="206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67;p82">
              <a:extLst>
                <a:ext uri="{FF2B5EF4-FFF2-40B4-BE49-F238E27FC236}">
                  <a16:creationId xmlns:a16="http://schemas.microsoft.com/office/drawing/2014/main" id="{004523F6-D72B-CC7B-AF77-476B8C7BA235}"/>
                </a:ext>
              </a:extLst>
            </p:cNvPr>
            <p:cNvSpPr/>
            <p:nvPr/>
          </p:nvSpPr>
          <p:spPr>
            <a:xfrm>
              <a:off x="7530697" y="2790299"/>
              <a:ext cx="244291" cy="326314"/>
            </a:xfrm>
            <a:custGeom>
              <a:avLst/>
              <a:gdLst/>
              <a:ahLst/>
              <a:cxnLst/>
              <a:rect l="l" t="t" r="r" b="b"/>
              <a:pathLst>
                <a:path w="7693" h="10276" extrusionOk="0">
                  <a:moveTo>
                    <a:pt x="3846" y="298"/>
                  </a:moveTo>
                  <a:cubicBezTo>
                    <a:pt x="5275" y="298"/>
                    <a:pt x="6442" y="1453"/>
                    <a:pt x="6442" y="2882"/>
                  </a:cubicBezTo>
                  <a:lnTo>
                    <a:pt x="6442" y="4013"/>
                  </a:lnTo>
                  <a:cubicBezTo>
                    <a:pt x="6442" y="4846"/>
                    <a:pt x="6633" y="5489"/>
                    <a:pt x="6799" y="5870"/>
                  </a:cubicBezTo>
                  <a:cubicBezTo>
                    <a:pt x="6811" y="5918"/>
                    <a:pt x="6811" y="5965"/>
                    <a:pt x="6799" y="6001"/>
                  </a:cubicBezTo>
                  <a:cubicBezTo>
                    <a:pt x="6775" y="6049"/>
                    <a:pt x="6752" y="6084"/>
                    <a:pt x="6704" y="6096"/>
                  </a:cubicBezTo>
                  <a:cubicBezTo>
                    <a:pt x="6359" y="6227"/>
                    <a:pt x="5692" y="6489"/>
                    <a:pt x="4978" y="6632"/>
                  </a:cubicBezTo>
                  <a:lnTo>
                    <a:pt x="4978" y="6132"/>
                  </a:lnTo>
                  <a:cubicBezTo>
                    <a:pt x="5644" y="5739"/>
                    <a:pt x="6109" y="5013"/>
                    <a:pt x="6109" y="4179"/>
                  </a:cubicBezTo>
                  <a:lnTo>
                    <a:pt x="6109" y="3536"/>
                  </a:lnTo>
                  <a:cubicBezTo>
                    <a:pt x="6109" y="3108"/>
                    <a:pt x="5751" y="2751"/>
                    <a:pt x="5323" y="2751"/>
                  </a:cubicBezTo>
                  <a:lnTo>
                    <a:pt x="5073" y="2751"/>
                  </a:lnTo>
                  <a:lnTo>
                    <a:pt x="4311" y="1989"/>
                  </a:lnTo>
                  <a:cubicBezTo>
                    <a:pt x="4282" y="1960"/>
                    <a:pt x="4249" y="1944"/>
                    <a:pt x="4214" y="1944"/>
                  </a:cubicBezTo>
                  <a:cubicBezTo>
                    <a:pt x="4191" y="1944"/>
                    <a:pt x="4168" y="1951"/>
                    <a:pt x="4144" y="1965"/>
                  </a:cubicBezTo>
                  <a:cubicBezTo>
                    <a:pt x="4085" y="1989"/>
                    <a:pt x="4061" y="2036"/>
                    <a:pt x="4061" y="2096"/>
                  </a:cubicBezTo>
                  <a:lnTo>
                    <a:pt x="4061" y="2751"/>
                  </a:lnTo>
                  <a:lnTo>
                    <a:pt x="3239" y="2751"/>
                  </a:lnTo>
                  <a:cubicBezTo>
                    <a:pt x="3144" y="2751"/>
                    <a:pt x="3084" y="2822"/>
                    <a:pt x="3084" y="2893"/>
                  </a:cubicBezTo>
                  <a:cubicBezTo>
                    <a:pt x="3084" y="2965"/>
                    <a:pt x="3168" y="3048"/>
                    <a:pt x="3239" y="3048"/>
                  </a:cubicBezTo>
                  <a:lnTo>
                    <a:pt x="4204" y="3048"/>
                  </a:lnTo>
                  <a:cubicBezTo>
                    <a:pt x="4299" y="3048"/>
                    <a:pt x="4358" y="2965"/>
                    <a:pt x="4358" y="2893"/>
                  </a:cubicBezTo>
                  <a:lnTo>
                    <a:pt x="4358" y="2453"/>
                  </a:lnTo>
                  <a:lnTo>
                    <a:pt x="4906" y="3001"/>
                  </a:lnTo>
                  <a:cubicBezTo>
                    <a:pt x="4930" y="3024"/>
                    <a:pt x="4966" y="3048"/>
                    <a:pt x="5013" y="3048"/>
                  </a:cubicBezTo>
                  <a:lnTo>
                    <a:pt x="5335" y="3048"/>
                  </a:lnTo>
                  <a:cubicBezTo>
                    <a:pt x="5609" y="3048"/>
                    <a:pt x="5823" y="3263"/>
                    <a:pt x="5823" y="3536"/>
                  </a:cubicBezTo>
                  <a:lnTo>
                    <a:pt x="5823" y="4179"/>
                  </a:lnTo>
                  <a:cubicBezTo>
                    <a:pt x="5823" y="5251"/>
                    <a:pt x="4954" y="6132"/>
                    <a:pt x="3882" y="6132"/>
                  </a:cubicBezTo>
                  <a:cubicBezTo>
                    <a:pt x="2811" y="6132"/>
                    <a:pt x="1930" y="5251"/>
                    <a:pt x="1930" y="4179"/>
                  </a:cubicBezTo>
                  <a:lnTo>
                    <a:pt x="1930" y="3536"/>
                  </a:lnTo>
                  <a:cubicBezTo>
                    <a:pt x="1930" y="3263"/>
                    <a:pt x="2156" y="3048"/>
                    <a:pt x="2418" y="3048"/>
                  </a:cubicBezTo>
                  <a:lnTo>
                    <a:pt x="2584" y="3048"/>
                  </a:lnTo>
                  <a:cubicBezTo>
                    <a:pt x="2668" y="3048"/>
                    <a:pt x="2727" y="2965"/>
                    <a:pt x="2727" y="2893"/>
                  </a:cubicBezTo>
                  <a:cubicBezTo>
                    <a:pt x="2727" y="2822"/>
                    <a:pt x="2656" y="2751"/>
                    <a:pt x="2584" y="2751"/>
                  </a:cubicBezTo>
                  <a:lnTo>
                    <a:pt x="2418" y="2751"/>
                  </a:lnTo>
                  <a:cubicBezTo>
                    <a:pt x="1989" y="2751"/>
                    <a:pt x="1632" y="3108"/>
                    <a:pt x="1632" y="3536"/>
                  </a:cubicBezTo>
                  <a:lnTo>
                    <a:pt x="1632" y="4179"/>
                  </a:lnTo>
                  <a:cubicBezTo>
                    <a:pt x="1632" y="5013"/>
                    <a:pt x="2096" y="5739"/>
                    <a:pt x="2763" y="6132"/>
                  </a:cubicBezTo>
                  <a:lnTo>
                    <a:pt x="2763" y="6632"/>
                  </a:lnTo>
                  <a:cubicBezTo>
                    <a:pt x="2001" y="6465"/>
                    <a:pt x="1334" y="6227"/>
                    <a:pt x="989" y="6096"/>
                  </a:cubicBezTo>
                  <a:cubicBezTo>
                    <a:pt x="941" y="6084"/>
                    <a:pt x="918" y="6049"/>
                    <a:pt x="906" y="6001"/>
                  </a:cubicBezTo>
                  <a:cubicBezTo>
                    <a:pt x="882" y="5965"/>
                    <a:pt x="882" y="5918"/>
                    <a:pt x="906" y="5870"/>
                  </a:cubicBezTo>
                  <a:cubicBezTo>
                    <a:pt x="1060" y="5489"/>
                    <a:pt x="1263" y="4846"/>
                    <a:pt x="1263" y="4013"/>
                  </a:cubicBezTo>
                  <a:lnTo>
                    <a:pt x="1263" y="2882"/>
                  </a:lnTo>
                  <a:cubicBezTo>
                    <a:pt x="1263" y="1453"/>
                    <a:pt x="2418" y="298"/>
                    <a:pt x="3846" y="298"/>
                  </a:cubicBezTo>
                  <a:close/>
                  <a:moveTo>
                    <a:pt x="4632" y="6275"/>
                  </a:moveTo>
                  <a:lnTo>
                    <a:pt x="4632" y="6787"/>
                  </a:lnTo>
                  <a:cubicBezTo>
                    <a:pt x="4632" y="7025"/>
                    <a:pt x="4739" y="7239"/>
                    <a:pt x="4918" y="7394"/>
                  </a:cubicBezTo>
                  <a:cubicBezTo>
                    <a:pt x="4894" y="7442"/>
                    <a:pt x="4858" y="7477"/>
                    <a:pt x="4835" y="7513"/>
                  </a:cubicBezTo>
                  <a:cubicBezTo>
                    <a:pt x="4787" y="7573"/>
                    <a:pt x="4787" y="7680"/>
                    <a:pt x="4858" y="7715"/>
                  </a:cubicBezTo>
                  <a:cubicBezTo>
                    <a:pt x="4894" y="7739"/>
                    <a:pt x="4918" y="7751"/>
                    <a:pt x="4954" y="7751"/>
                  </a:cubicBezTo>
                  <a:cubicBezTo>
                    <a:pt x="4989" y="7751"/>
                    <a:pt x="5037" y="7739"/>
                    <a:pt x="5073" y="7692"/>
                  </a:cubicBezTo>
                  <a:cubicBezTo>
                    <a:pt x="5109" y="7632"/>
                    <a:pt x="5156" y="7584"/>
                    <a:pt x="5192" y="7525"/>
                  </a:cubicBezTo>
                  <a:lnTo>
                    <a:pt x="5525" y="7644"/>
                  </a:lnTo>
                  <a:cubicBezTo>
                    <a:pt x="4918" y="8573"/>
                    <a:pt x="4299" y="8894"/>
                    <a:pt x="3882" y="9001"/>
                  </a:cubicBezTo>
                  <a:cubicBezTo>
                    <a:pt x="3864" y="9007"/>
                    <a:pt x="3849" y="9010"/>
                    <a:pt x="3835" y="9010"/>
                  </a:cubicBezTo>
                  <a:cubicBezTo>
                    <a:pt x="3820" y="9010"/>
                    <a:pt x="3805" y="9007"/>
                    <a:pt x="3787" y="9001"/>
                  </a:cubicBezTo>
                  <a:cubicBezTo>
                    <a:pt x="3370" y="8882"/>
                    <a:pt x="2751" y="8549"/>
                    <a:pt x="2120" y="7644"/>
                  </a:cubicBezTo>
                  <a:lnTo>
                    <a:pt x="2465" y="7525"/>
                  </a:lnTo>
                  <a:cubicBezTo>
                    <a:pt x="2763" y="7942"/>
                    <a:pt x="3204" y="8442"/>
                    <a:pt x="3787" y="8644"/>
                  </a:cubicBezTo>
                  <a:cubicBezTo>
                    <a:pt x="3799" y="8644"/>
                    <a:pt x="3823" y="8656"/>
                    <a:pt x="3835" y="8656"/>
                  </a:cubicBezTo>
                  <a:cubicBezTo>
                    <a:pt x="3846" y="8656"/>
                    <a:pt x="3858" y="8656"/>
                    <a:pt x="3882" y="8644"/>
                  </a:cubicBezTo>
                  <a:cubicBezTo>
                    <a:pt x="4144" y="8549"/>
                    <a:pt x="4418" y="8382"/>
                    <a:pt x="4668" y="8132"/>
                  </a:cubicBezTo>
                  <a:cubicBezTo>
                    <a:pt x="4728" y="8073"/>
                    <a:pt x="4728" y="7989"/>
                    <a:pt x="4668" y="7930"/>
                  </a:cubicBezTo>
                  <a:cubicBezTo>
                    <a:pt x="4638" y="7900"/>
                    <a:pt x="4600" y="7885"/>
                    <a:pt x="4561" y="7885"/>
                  </a:cubicBezTo>
                  <a:cubicBezTo>
                    <a:pt x="4522" y="7885"/>
                    <a:pt x="4483" y="7900"/>
                    <a:pt x="4454" y="7930"/>
                  </a:cubicBezTo>
                  <a:cubicBezTo>
                    <a:pt x="4251" y="8120"/>
                    <a:pt x="4025" y="8275"/>
                    <a:pt x="3823" y="8346"/>
                  </a:cubicBezTo>
                  <a:cubicBezTo>
                    <a:pt x="3358" y="8168"/>
                    <a:pt x="2965" y="7751"/>
                    <a:pt x="2715" y="7394"/>
                  </a:cubicBezTo>
                  <a:cubicBezTo>
                    <a:pt x="2894" y="7239"/>
                    <a:pt x="3001" y="7025"/>
                    <a:pt x="3001" y="6787"/>
                  </a:cubicBezTo>
                  <a:lnTo>
                    <a:pt x="3001" y="6275"/>
                  </a:lnTo>
                  <a:cubicBezTo>
                    <a:pt x="3251" y="6382"/>
                    <a:pt x="3525" y="6430"/>
                    <a:pt x="3823" y="6430"/>
                  </a:cubicBezTo>
                  <a:cubicBezTo>
                    <a:pt x="4120" y="6430"/>
                    <a:pt x="4382" y="6370"/>
                    <a:pt x="4632" y="6275"/>
                  </a:cubicBezTo>
                  <a:close/>
                  <a:moveTo>
                    <a:pt x="3846" y="0"/>
                  </a:moveTo>
                  <a:cubicBezTo>
                    <a:pt x="2251" y="0"/>
                    <a:pt x="953" y="1286"/>
                    <a:pt x="953" y="2882"/>
                  </a:cubicBezTo>
                  <a:lnTo>
                    <a:pt x="953" y="4013"/>
                  </a:lnTo>
                  <a:cubicBezTo>
                    <a:pt x="953" y="4846"/>
                    <a:pt x="751" y="5453"/>
                    <a:pt x="632" y="5775"/>
                  </a:cubicBezTo>
                  <a:cubicBezTo>
                    <a:pt x="584" y="5894"/>
                    <a:pt x="584" y="6013"/>
                    <a:pt x="632" y="6132"/>
                  </a:cubicBezTo>
                  <a:cubicBezTo>
                    <a:pt x="679" y="6251"/>
                    <a:pt x="775" y="6334"/>
                    <a:pt x="894" y="6382"/>
                  </a:cubicBezTo>
                  <a:cubicBezTo>
                    <a:pt x="1251" y="6525"/>
                    <a:pt x="1965" y="6787"/>
                    <a:pt x="2715" y="6930"/>
                  </a:cubicBezTo>
                  <a:cubicBezTo>
                    <a:pt x="2668" y="7084"/>
                    <a:pt x="2549" y="7180"/>
                    <a:pt x="2418" y="7239"/>
                  </a:cubicBezTo>
                  <a:lnTo>
                    <a:pt x="751" y="7823"/>
                  </a:lnTo>
                  <a:cubicBezTo>
                    <a:pt x="298" y="7989"/>
                    <a:pt x="1" y="8406"/>
                    <a:pt x="1" y="8882"/>
                  </a:cubicBezTo>
                  <a:lnTo>
                    <a:pt x="1" y="10132"/>
                  </a:lnTo>
                  <a:cubicBezTo>
                    <a:pt x="1" y="10216"/>
                    <a:pt x="84" y="10275"/>
                    <a:pt x="156" y="10275"/>
                  </a:cubicBezTo>
                  <a:cubicBezTo>
                    <a:pt x="227" y="10275"/>
                    <a:pt x="298" y="10204"/>
                    <a:pt x="298" y="10132"/>
                  </a:cubicBezTo>
                  <a:lnTo>
                    <a:pt x="298" y="8882"/>
                  </a:lnTo>
                  <a:cubicBezTo>
                    <a:pt x="298" y="8775"/>
                    <a:pt x="322" y="8692"/>
                    <a:pt x="358" y="8597"/>
                  </a:cubicBezTo>
                  <a:lnTo>
                    <a:pt x="1120" y="9251"/>
                  </a:lnTo>
                  <a:cubicBezTo>
                    <a:pt x="1227" y="9347"/>
                    <a:pt x="1299" y="9478"/>
                    <a:pt x="1299" y="9620"/>
                  </a:cubicBezTo>
                  <a:lnTo>
                    <a:pt x="1299" y="10132"/>
                  </a:lnTo>
                  <a:cubicBezTo>
                    <a:pt x="1299" y="10216"/>
                    <a:pt x="1370" y="10275"/>
                    <a:pt x="1453" y="10275"/>
                  </a:cubicBezTo>
                  <a:cubicBezTo>
                    <a:pt x="1525" y="10275"/>
                    <a:pt x="1596" y="10204"/>
                    <a:pt x="1596" y="10132"/>
                  </a:cubicBezTo>
                  <a:lnTo>
                    <a:pt x="1596" y="9609"/>
                  </a:lnTo>
                  <a:cubicBezTo>
                    <a:pt x="1596" y="9370"/>
                    <a:pt x="1489" y="9168"/>
                    <a:pt x="1310" y="9001"/>
                  </a:cubicBezTo>
                  <a:lnTo>
                    <a:pt x="513" y="8311"/>
                  </a:lnTo>
                  <a:cubicBezTo>
                    <a:pt x="596" y="8216"/>
                    <a:pt x="715" y="8132"/>
                    <a:pt x="834" y="8085"/>
                  </a:cubicBezTo>
                  <a:lnTo>
                    <a:pt x="1846" y="7739"/>
                  </a:lnTo>
                  <a:cubicBezTo>
                    <a:pt x="2537" y="8775"/>
                    <a:pt x="3251" y="9144"/>
                    <a:pt x="3727" y="9275"/>
                  </a:cubicBezTo>
                  <a:cubicBezTo>
                    <a:pt x="3775" y="9299"/>
                    <a:pt x="3799" y="9299"/>
                    <a:pt x="3846" y="9299"/>
                  </a:cubicBezTo>
                  <a:cubicBezTo>
                    <a:pt x="3894" y="9299"/>
                    <a:pt x="3930" y="9299"/>
                    <a:pt x="3966" y="9275"/>
                  </a:cubicBezTo>
                  <a:cubicBezTo>
                    <a:pt x="4442" y="9144"/>
                    <a:pt x="5156" y="8775"/>
                    <a:pt x="5835" y="7739"/>
                  </a:cubicBezTo>
                  <a:lnTo>
                    <a:pt x="6847" y="8085"/>
                  </a:lnTo>
                  <a:cubicBezTo>
                    <a:pt x="6990" y="8132"/>
                    <a:pt x="7085" y="8216"/>
                    <a:pt x="7180" y="8311"/>
                  </a:cubicBezTo>
                  <a:lnTo>
                    <a:pt x="6371" y="9001"/>
                  </a:lnTo>
                  <a:cubicBezTo>
                    <a:pt x="6192" y="9144"/>
                    <a:pt x="6097" y="9370"/>
                    <a:pt x="6097" y="9609"/>
                  </a:cubicBezTo>
                  <a:lnTo>
                    <a:pt x="6097" y="10120"/>
                  </a:lnTo>
                  <a:cubicBezTo>
                    <a:pt x="6097" y="10204"/>
                    <a:pt x="6168" y="10263"/>
                    <a:pt x="6240" y="10263"/>
                  </a:cubicBezTo>
                  <a:cubicBezTo>
                    <a:pt x="6311" y="10263"/>
                    <a:pt x="6394" y="10192"/>
                    <a:pt x="6394" y="10120"/>
                  </a:cubicBezTo>
                  <a:lnTo>
                    <a:pt x="6394" y="9609"/>
                  </a:lnTo>
                  <a:cubicBezTo>
                    <a:pt x="6394" y="9466"/>
                    <a:pt x="6454" y="9323"/>
                    <a:pt x="6573" y="9239"/>
                  </a:cubicBezTo>
                  <a:lnTo>
                    <a:pt x="7323" y="8585"/>
                  </a:lnTo>
                  <a:cubicBezTo>
                    <a:pt x="7359" y="8668"/>
                    <a:pt x="7383" y="8775"/>
                    <a:pt x="7383" y="8870"/>
                  </a:cubicBezTo>
                  <a:lnTo>
                    <a:pt x="7383" y="10120"/>
                  </a:lnTo>
                  <a:cubicBezTo>
                    <a:pt x="7383" y="10204"/>
                    <a:pt x="7466" y="10263"/>
                    <a:pt x="7537" y="10263"/>
                  </a:cubicBezTo>
                  <a:cubicBezTo>
                    <a:pt x="7609" y="10263"/>
                    <a:pt x="7680" y="10192"/>
                    <a:pt x="7680" y="10120"/>
                  </a:cubicBezTo>
                  <a:lnTo>
                    <a:pt x="7680" y="8870"/>
                  </a:lnTo>
                  <a:cubicBezTo>
                    <a:pt x="7692" y="8406"/>
                    <a:pt x="7395" y="7977"/>
                    <a:pt x="6942" y="7823"/>
                  </a:cubicBezTo>
                  <a:lnTo>
                    <a:pt x="5275" y="7239"/>
                  </a:lnTo>
                  <a:cubicBezTo>
                    <a:pt x="5132" y="7203"/>
                    <a:pt x="5025" y="7084"/>
                    <a:pt x="4978" y="6930"/>
                  </a:cubicBezTo>
                  <a:cubicBezTo>
                    <a:pt x="5740" y="6787"/>
                    <a:pt x="6442" y="6513"/>
                    <a:pt x="6799" y="6382"/>
                  </a:cubicBezTo>
                  <a:cubicBezTo>
                    <a:pt x="6918" y="6334"/>
                    <a:pt x="7002" y="6251"/>
                    <a:pt x="7061" y="6132"/>
                  </a:cubicBezTo>
                  <a:cubicBezTo>
                    <a:pt x="7109" y="6013"/>
                    <a:pt x="7109" y="5894"/>
                    <a:pt x="7061" y="5775"/>
                  </a:cubicBezTo>
                  <a:cubicBezTo>
                    <a:pt x="6942" y="5477"/>
                    <a:pt x="6740" y="4846"/>
                    <a:pt x="6740" y="4013"/>
                  </a:cubicBezTo>
                  <a:lnTo>
                    <a:pt x="6740" y="2882"/>
                  </a:lnTo>
                  <a:cubicBezTo>
                    <a:pt x="6740" y="1286"/>
                    <a:pt x="5442" y="0"/>
                    <a:pt x="38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68;p82">
              <a:extLst>
                <a:ext uri="{FF2B5EF4-FFF2-40B4-BE49-F238E27FC236}">
                  <a16:creationId xmlns:a16="http://schemas.microsoft.com/office/drawing/2014/main" id="{00B5E843-6ECE-C559-724B-31C1510B5448}"/>
                </a:ext>
              </a:extLst>
            </p:cNvPr>
            <p:cNvSpPr/>
            <p:nvPr/>
          </p:nvSpPr>
          <p:spPr>
            <a:xfrm>
              <a:off x="7611608" y="2891630"/>
              <a:ext cx="20069" cy="9463"/>
            </a:xfrm>
            <a:custGeom>
              <a:avLst/>
              <a:gdLst/>
              <a:ahLst/>
              <a:cxnLst/>
              <a:rect l="l" t="t" r="r" b="b"/>
              <a:pathLst>
                <a:path w="632" h="298" extrusionOk="0">
                  <a:moveTo>
                    <a:pt x="155" y="0"/>
                  </a:moveTo>
                  <a:cubicBezTo>
                    <a:pt x="60" y="0"/>
                    <a:pt x="1" y="83"/>
                    <a:pt x="1" y="155"/>
                  </a:cubicBezTo>
                  <a:cubicBezTo>
                    <a:pt x="1" y="226"/>
                    <a:pt x="84" y="298"/>
                    <a:pt x="155" y="298"/>
                  </a:cubicBezTo>
                  <a:lnTo>
                    <a:pt x="477" y="298"/>
                  </a:lnTo>
                  <a:cubicBezTo>
                    <a:pt x="572" y="298"/>
                    <a:pt x="632" y="226"/>
                    <a:pt x="632" y="155"/>
                  </a:cubicBezTo>
                  <a:cubicBezTo>
                    <a:pt x="632" y="83"/>
                    <a:pt x="572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869;p82">
              <a:extLst>
                <a:ext uri="{FF2B5EF4-FFF2-40B4-BE49-F238E27FC236}">
                  <a16:creationId xmlns:a16="http://schemas.microsoft.com/office/drawing/2014/main" id="{20EE4B88-89BE-3E6C-1252-46357010D5F9}"/>
                </a:ext>
              </a:extLst>
            </p:cNvPr>
            <p:cNvSpPr/>
            <p:nvPr/>
          </p:nvSpPr>
          <p:spPr>
            <a:xfrm>
              <a:off x="7673245" y="2891630"/>
              <a:ext cx="19688" cy="9463"/>
            </a:xfrm>
            <a:custGeom>
              <a:avLst/>
              <a:gdLst/>
              <a:ahLst/>
              <a:cxnLst/>
              <a:rect l="l" t="t" r="r" b="b"/>
              <a:pathLst>
                <a:path w="620" h="298" extrusionOk="0">
                  <a:moveTo>
                    <a:pt x="143" y="0"/>
                  </a:moveTo>
                  <a:cubicBezTo>
                    <a:pt x="60" y="0"/>
                    <a:pt x="0" y="83"/>
                    <a:pt x="0" y="155"/>
                  </a:cubicBezTo>
                  <a:cubicBezTo>
                    <a:pt x="0" y="226"/>
                    <a:pt x="72" y="298"/>
                    <a:pt x="143" y="298"/>
                  </a:cubicBezTo>
                  <a:lnTo>
                    <a:pt x="477" y="298"/>
                  </a:lnTo>
                  <a:cubicBezTo>
                    <a:pt x="560" y="298"/>
                    <a:pt x="620" y="226"/>
                    <a:pt x="620" y="155"/>
                  </a:cubicBezTo>
                  <a:cubicBezTo>
                    <a:pt x="620" y="83"/>
                    <a:pt x="548" y="0"/>
                    <a:pt x="4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8732;p82">
            <a:extLst>
              <a:ext uri="{FF2B5EF4-FFF2-40B4-BE49-F238E27FC236}">
                <a16:creationId xmlns:a16="http://schemas.microsoft.com/office/drawing/2014/main" id="{8D676EAE-CB37-B367-6E4B-016FFA8D635F}"/>
              </a:ext>
            </a:extLst>
          </p:cNvPr>
          <p:cNvGrpSpPr/>
          <p:nvPr/>
        </p:nvGrpSpPr>
        <p:grpSpPr>
          <a:xfrm>
            <a:off x="4787548" y="1509238"/>
            <a:ext cx="729496" cy="665716"/>
            <a:chOff x="1958520" y="2302574"/>
            <a:chExt cx="359213" cy="327807"/>
          </a:xfrm>
        </p:grpSpPr>
        <p:sp>
          <p:nvSpPr>
            <p:cNvPr id="10" name="Google Shape;8733;p82">
              <a:extLst>
                <a:ext uri="{FF2B5EF4-FFF2-40B4-BE49-F238E27FC236}">
                  <a16:creationId xmlns:a16="http://schemas.microsoft.com/office/drawing/2014/main" id="{EE0F3E62-6921-595E-4450-240AE6AE672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734;p82">
              <a:extLst>
                <a:ext uri="{FF2B5EF4-FFF2-40B4-BE49-F238E27FC236}">
                  <a16:creationId xmlns:a16="http://schemas.microsoft.com/office/drawing/2014/main" id="{ED6331F5-8198-E05A-88E7-347FADAC9B46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735;p82">
              <a:extLst>
                <a:ext uri="{FF2B5EF4-FFF2-40B4-BE49-F238E27FC236}">
                  <a16:creationId xmlns:a16="http://schemas.microsoft.com/office/drawing/2014/main" id="{3B5AC125-7B6A-9124-D3B1-10517343036B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9020;p82">
            <a:extLst>
              <a:ext uri="{FF2B5EF4-FFF2-40B4-BE49-F238E27FC236}">
                <a16:creationId xmlns:a16="http://schemas.microsoft.com/office/drawing/2014/main" id="{FE7F4BEB-C2CB-0646-1755-2A18054F4FF1}"/>
              </a:ext>
            </a:extLst>
          </p:cNvPr>
          <p:cNvGrpSpPr/>
          <p:nvPr/>
        </p:nvGrpSpPr>
        <p:grpSpPr>
          <a:xfrm>
            <a:off x="596029" y="1509239"/>
            <a:ext cx="666959" cy="665715"/>
            <a:chOff x="1421638" y="4125629"/>
            <a:chExt cx="374709" cy="374010"/>
          </a:xfrm>
        </p:grpSpPr>
        <p:sp>
          <p:nvSpPr>
            <p:cNvPr id="14" name="Google Shape;9021;p82">
              <a:extLst>
                <a:ext uri="{FF2B5EF4-FFF2-40B4-BE49-F238E27FC236}">
                  <a16:creationId xmlns:a16="http://schemas.microsoft.com/office/drawing/2014/main" id="{F769D4FF-6C45-7F9D-5696-B97CEAABF599}"/>
                </a:ext>
              </a:extLst>
            </p:cNvPr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22;p82">
              <a:extLst>
                <a:ext uri="{FF2B5EF4-FFF2-40B4-BE49-F238E27FC236}">
                  <a16:creationId xmlns:a16="http://schemas.microsoft.com/office/drawing/2014/main" id="{1F1812B1-E1A0-2E85-3B6A-46005A134FD5}"/>
                </a:ext>
              </a:extLst>
            </p:cNvPr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498;p40">
            <a:extLst>
              <a:ext uri="{FF2B5EF4-FFF2-40B4-BE49-F238E27FC236}">
                <a16:creationId xmlns:a16="http://schemas.microsoft.com/office/drawing/2014/main" id="{7B141122-1D18-4383-3D62-1D1C9C843106}"/>
              </a:ext>
            </a:extLst>
          </p:cNvPr>
          <p:cNvSpPr txBox="1">
            <a:spLocks/>
          </p:cNvSpPr>
          <p:nvPr/>
        </p:nvSpPr>
        <p:spPr>
          <a:xfrm>
            <a:off x="1420119" y="1441779"/>
            <a:ext cx="2947800" cy="28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ru-RU" dirty="0"/>
              <a:t>Цель данного юзабилити тестирования — оценить удобство использования приложения для изучения иностранного языка. </a:t>
            </a:r>
          </a:p>
          <a:p>
            <a:pPr marL="0" indent="0"/>
            <a:endParaRPr lang="ru-RU" dirty="0"/>
          </a:p>
          <a:p>
            <a:pPr marL="0" indent="0"/>
            <a:r>
              <a:rPr lang="ru-RU" dirty="0"/>
              <a:t>Мы стремимся определить, насколько легко пользователи могут выполнять основные функции, такие как добавление новых слов, использование переводчика и прохождение тестов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"/>
          <p:cNvSpPr txBox="1">
            <a:spLocks noGrp="1"/>
          </p:cNvSpPr>
          <p:nvPr>
            <p:ph type="title"/>
          </p:nvPr>
        </p:nvSpPr>
        <p:spPr>
          <a:xfrm>
            <a:off x="713100" y="955952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Основные рекомендации</a:t>
            </a:r>
            <a:endParaRPr sz="2000" b="0" dirty="0"/>
          </a:p>
        </p:txBody>
      </p:sp>
      <p:sp>
        <p:nvSpPr>
          <p:cNvPr id="505" name="Google Shape;505;p41"/>
          <p:cNvSpPr txBox="1">
            <a:spLocks noGrp="1"/>
          </p:cNvSpPr>
          <p:nvPr>
            <p:ph type="subTitle" idx="1"/>
          </p:nvPr>
        </p:nvSpPr>
        <p:spPr>
          <a:xfrm>
            <a:off x="2496540" y="1664561"/>
            <a:ext cx="42915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/>
              <a:t>Основные рекомендации, которые мы выделили в ходе анализа отзывов:</a:t>
            </a:r>
            <a:endParaRPr sz="1800" dirty="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ru-RU" sz="1800" dirty="0"/>
              <a:t>Улучшение интерфейса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ru-RU" sz="1800" dirty="0"/>
              <a:t>Добавление учебных материалов по различным темам</a:t>
            </a:r>
            <a:endParaRPr sz="18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ru-RU" sz="1800" dirty="0"/>
              <a:t>Расширение функционала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Actor"/>
              <a:buChar char="●"/>
            </a:pPr>
            <a:r>
              <a:rPr lang="ru-RU" sz="1800" dirty="0"/>
              <a:t>Усовершенствование переводчика</a:t>
            </a:r>
            <a:endParaRPr sz="1800" dirty="0"/>
          </a:p>
        </p:txBody>
      </p:sp>
      <p:grpSp>
        <p:nvGrpSpPr>
          <p:cNvPr id="506" name="Google Shape;506;p41"/>
          <p:cNvGrpSpPr/>
          <p:nvPr/>
        </p:nvGrpSpPr>
        <p:grpSpPr>
          <a:xfrm rot="-7200089" flipH="1">
            <a:off x="266875" y="3814659"/>
            <a:ext cx="1257916" cy="1342596"/>
            <a:chOff x="-408900" y="504142"/>
            <a:chExt cx="1167600" cy="1246200"/>
          </a:xfrm>
        </p:grpSpPr>
        <p:cxnSp>
          <p:nvCxnSpPr>
            <p:cNvPr id="507" name="Google Shape;507;p41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41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41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497;p40">
            <a:extLst>
              <a:ext uri="{FF2B5EF4-FFF2-40B4-BE49-F238E27FC236}">
                <a16:creationId xmlns:a16="http://schemas.microsoft.com/office/drawing/2014/main" id="{0D2190BA-A0D4-E5CC-EF9E-269A22721F3F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Unbounded"/>
              <a:buNone/>
              <a:defRPr sz="2900" b="1" i="0" u="none" strike="noStrike" cap="none">
                <a:solidFill>
                  <a:schemeClr val="lt1"/>
                </a:solidFill>
                <a:latin typeface="Unbounded"/>
                <a:ea typeface="Unbounded"/>
                <a:cs typeface="Unbounded"/>
                <a:sym typeface="Unbounded"/>
              </a:defRPr>
            </a:lvl9pPr>
          </a:lstStyle>
          <a:p>
            <a:r>
              <a:rPr lang="en-US" sz="3200" dirty="0"/>
              <a:t>Usability </a:t>
            </a:r>
            <a:r>
              <a:rPr lang="ru-RU" sz="3200" dirty="0"/>
              <a:t>тестирование</a:t>
            </a:r>
            <a:endParaRPr lang="ru-RU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>
            <a:spLocks noGrp="1"/>
          </p:cNvSpPr>
          <p:nvPr>
            <p:ph type="title"/>
          </p:nvPr>
        </p:nvSpPr>
        <p:spPr>
          <a:xfrm>
            <a:off x="1208860" y="1841400"/>
            <a:ext cx="67917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Благодарим за внимание</a:t>
            </a:r>
            <a:r>
              <a:rPr lang="en" dirty="0"/>
              <a:t>!</a:t>
            </a:r>
            <a:endParaRPr dirty="0"/>
          </a:p>
        </p:txBody>
      </p:sp>
      <p:sp>
        <p:nvSpPr>
          <p:cNvPr id="476" name="Google Shape;476;p38"/>
          <p:cNvSpPr/>
          <p:nvPr/>
        </p:nvSpPr>
        <p:spPr>
          <a:xfrm>
            <a:off x="3799350" y="4223825"/>
            <a:ext cx="1545300" cy="350650"/>
          </a:xfrm>
          <a:custGeom>
            <a:avLst/>
            <a:gdLst/>
            <a:ahLst/>
            <a:cxnLst/>
            <a:rect l="l" t="t" r="r" b="b"/>
            <a:pathLst>
              <a:path w="61812" h="14026" extrusionOk="0">
                <a:moveTo>
                  <a:pt x="7040" y="0"/>
                </a:moveTo>
                <a:cubicBezTo>
                  <a:pt x="6987" y="532"/>
                  <a:pt x="6934" y="1036"/>
                  <a:pt x="6907" y="1541"/>
                </a:cubicBezTo>
                <a:cubicBezTo>
                  <a:pt x="6695" y="4410"/>
                  <a:pt x="4410" y="6721"/>
                  <a:pt x="1515" y="6907"/>
                </a:cubicBezTo>
                <a:cubicBezTo>
                  <a:pt x="1010" y="6933"/>
                  <a:pt x="506" y="6986"/>
                  <a:pt x="1" y="7013"/>
                </a:cubicBezTo>
                <a:cubicBezTo>
                  <a:pt x="506" y="7066"/>
                  <a:pt x="1010" y="7119"/>
                  <a:pt x="1515" y="7146"/>
                </a:cubicBezTo>
                <a:cubicBezTo>
                  <a:pt x="4410" y="7332"/>
                  <a:pt x="6695" y="9642"/>
                  <a:pt x="6907" y="12511"/>
                </a:cubicBezTo>
                <a:cubicBezTo>
                  <a:pt x="6934" y="13016"/>
                  <a:pt x="6960" y="13521"/>
                  <a:pt x="7013" y="14025"/>
                </a:cubicBezTo>
                <a:cubicBezTo>
                  <a:pt x="7066" y="13521"/>
                  <a:pt x="7120" y="13016"/>
                  <a:pt x="7146" y="12511"/>
                </a:cubicBezTo>
                <a:cubicBezTo>
                  <a:pt x="7359" y="9642"/>
                  <a:pt x="9643" y="7332"/>
                  <a:pt x="12538" y="7146"/>
                </a:cubicBezTo>
                <a:cubicBezTo>
                  <a:pt x="13043" y="7119"/>
                  <a:pt x="13548" y="7066"/>
                  <a:pt x="14052" y="7013"/>
                </a:cubicBezTo>
                <a:cubicBezTo>
                  <a:pt x="13548" y="6986"/>
                  <a:pt x="13043" y="6933"/>
                  <a:pt x="12538" y="6907"/>
                </a:cubicBezTo>
                <a:cubicBezTo>
                  <a:pt x="9643" y="6694"/>
                  <a:pt x="7359" y="4410"/>
                  <a:pt x="7173" y="1541"/>
                </a:cubicBezTo>
                <a:cubicBezTo>
                  <a:pt x="7120" y="1036"/>
                  <a:pt x="7066" y="532"/>
                  <a:pt x="7040" y="0"/>
                </a:cubicBezTo>
                <a:close/>
                <a:moveTo>
                  <a:pt x="30893" y="0"/>
                </a:moveTo>
                <a:cubicBezTo>
                  <a:pt x="30840" y="532"/>
                  <a:pt x="30813" y="1036"/>
                  <a:pt x="30787" y="1541"/>
                </a:cubicBezTo>
                <a:cubicBezTo>
                  <a:pt x="30574" y="4410"/>
                  <a:pt x="28263" y="6694"/>
                  <a:pt x="25394" y="6880"/>
                </a:cubicBezTo>
                <a:cubicBezTo>
                  <a:pt x="24890" y="6933"/>
                  <a:pt x="24385" y="6986"/>
                  <a:pt x="23880" y="7013"/>
                </a:cubicBezTo>
                <a:cubicBezTo>
                  <a:pt x="24385" y="7066"/>
                  <a:pt x="24890" y="7119"/>
                  <a:pt x="25394" y="7146"/>
                </a:cubicBezTo>
                <a:cubicBezTo>
                  <a:pt x="28290" y="7332"/>
                  <a:pt x="30574" y="9642"/>
                  <a:pt x="30787" y="12511"/>
                </a:cubicBezTo>
                <a:cubicBezTo>
                  <a:pt x="30813" y="13016"/>
                  <a:pt x="30866" y="13521"/>
                  <a:pt x="30893" y="14025"/>
                </a:cubicBezTo>
                <a:cubicBezTo>
                  <a:pt x="30946" y="13521"/>
                  <a:pt x="30999" y="13016"/>
                  <a:pt x="31026" y="12511"/>
                </a:cubicBezTo>
                <a:cubicBezTo>
                  <a:pt x="31238" y="9642"/>
                  <a:pt x="33522" y="7332"/>
                  <a:pt x="36418" y="7146"/>
                </a:cubicBezTo>
                <a:cubicBezTo>
                  <a:pt x="36922" y="7119"/>
                  <a:pt x="37427" y="7066"/>
                  <a:pt x="37932" y="7013"/>
                </a:cubicBezTo>
                <a:cubicBezTo>
                  <a:pt x="37427" y="6960"/>
                  <a:pt x="36922" y="6933"/>
                  <a:pt x="36418" y="6907"/>
                </a:cubicBezTo>
                <a:cubicBezTo>
                  <a:pt x="33522" y="6721"/>
                  <a:pt x="31212" y="4410"/>
                  <a:pt x="31026" y="1541"/>
                </a:cubicBezTo>
                <a:cubicBezTo>
                  <a:pt x="30999" y="1036"/>
                  <a:pt x="30946" y="532"/>
                  <a:pt x="30893" y="0"/>
                </a:cubicBezTo>
                <a:close/>
                <a:moveTo>
                  <a:pt x="54772" y="0"/>
                </a:moveTo>
                <a:cubicBezTo>
                  <a:pt x="54719" y="532"/>
                  <a:pt x="54692" y="1036"/>
                  <a:pt x="54639" y="1541"/>
                </a:cubicBezTo>
                <a:cubicBezTo>
                  <a:pt x="54453" y="4410"/>
                  <a:pt x="52143" y="6694"/>
                  <a:pt x="49274" y="6880"/>
                </a:cubicBezTo>
                <a:cubicBezTo>
                  <a:pt x="48769" y="6933"/>
                  <a:pt x="48264" y="6986"/>
                  <a:pt x="47733" y="7013"/>
                </a:cubicBezTo>
                <a:cubicBezTo>
                  <a:pt x="48264" y="7066"/>
                  <a:pt x="48769" y="7119"/>
                  <a:pt x="49274" y="7146"/>
                </a:cubicBezTo>
                <a:cubicBezTo>
                  <a:pt x="52143" y="7332"/>
                  <a:pt x="54453" y="9642"/>
                  <a:pt x="54639" y="12511"/>
                </a:cubicBezTo>
                <a:cubicBezTo>
                  <a:pt x="54666" y="13016"/>
                  <a:pt x="54719" y="13521"/>
                  <a:pt x="54772" y="14025"/>
                </a:cubicBezTo>
                <a:cubicBezTo>
                  <a:pt x="54825" y="13521"/>
                  <a:pt x="54852" y="13016"/>
                  <a:pt x="54905" y="12511"/>
                </a:cubicBezTo>
                <a:cubicBezTo>
                  <a:pt x="55091" y="9616"/>
                  <a:pt x="57402" y="7332"/>
                  <a:pt x="60297" y="7146"/>
                </a:cubicBezTo>
                <a:cubicBezTo>
                  <a:pt x="60802" y="7119"/>
                  <a:pt x="61306" y="7066"/>
                  <a:pt x="61811" y="7013"/>
                </a:cubicBezTo>
                <a:cubicBezTo>
                  <a:pt x="61280" y="6986"/>
                  <a:pt x="60775" y="6933"/>
                  <a:pt x="60297" y="6907"/>
                </a:cubicBezTo>
                <a:cubicBezTo>
                  <a:pt x="57402" y="6721"/>
                  <a:pt x="55117" y="4410"/>
                  <a:pt x="54905" y="1541"/>
                </a:cubicBezTo>
                <a:cubicBezTo>
                  <a:pt x="54878" y="1036"/>
                  <a:pt x="54825" y="532"/>
                  <a:pt x="54772" y="0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8"/>
          <p:cNvSpPr/>
          <p:nvPr/>
        </p:nvSpPr>
        <p:spPr>
          <a:xfrm>
            <a:off x="7924438" y="4039113"/>
            <a:ext cx="550834" cy="564881"/>
          </a:xfrm>
          <a:custGeom>
            <a:avLst/>
            <a:gdLst/>
            <a:ahLst/>
            <a:cxnLst/>
            <a:rect l="l" t="t" r="r" b="b"/>
            <a:pathLst>
              <a:path w="43135" h="44235" extrusionOk="0">
                <a:moveTo>
                  <a:pt x="21057" y="1"/>
                </a:moveTo>
                <a:lnTo>
                  <a:pt x="21057" y="394"/>
                </a:lnTo>
                <a:cubicBezTo>
                  <a:pt x="20979" y="12179"/>
                  <a:pt x="11786" y="21921"/>
                  <a:pt x="1" y="22471"/>
                </a:cubicBezTo>
                <a:cubicBezTo>
                  <a:pt x="11629" y="23021"/>
                  <a:pt x="20821" y="32606"/>
                  <a:pt x="21057" y="44234"/>
                </a:cubicBezTo>
                <a:lnTo>
                  <a:pt x="21057" y="43841"/>
                </a:lnTo>
                <a:cubicBezTo>
                  <a:pt x="20979" y="31663"/>
                  <a:pt x="30957" y="21764"/>
                  <a:pt x="43135" y="21764"/>
                </a:cubicBezTo>
                <a:cubicBezTo>
                  <a:pt x="31114" y="21685"/>
                  <a:pt x="21214" y="12022"/>
                  <a:pt x="21057" y="1"/>
                </a:cubicBezTo>
                <a:close/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8"/>
          <p:cNvGrpSpPr/>
          <p:nvPr/>
        </p:nvGrpSpPr>
        <p:grpSpPr>
          <a:xfrm rot="-3599911">
            <a:off x="266888" y="146209"/>
            <a:ext cx="1257916" cy="1342596"/>
            <a:chOff x="-408900" y="504142"/>
            <a:chExt cx="1167600" cy="1246200"/>
          </a:xfrm>
        </p:grpSpPr>
        <p:cxnSp>
          <p:nvCxnSpPr>
            <p:cNvPr id="479" name="Google Shape;479;p38"/>
            <p:cNvCxnSpPr/>
            <p:nvPr/>
          </p:nvCxnSpPr>
          <p:spPr>
            <a:xfrm rot="-7477944">
              <a:off x="-336090" y="770661"/>
              <a:ext cx="1021979" cy="713164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38"/>
            <p:cNvCxnSpPr/>
            <p:nvPr/>
          </p:nvCxnSpPr>
          <p:spPr>
            <a:xfrm rot="10800000" flipH="1">
              <a:off x="176606" y="1461749"/>
              <a:ext cx="263100" cy="2754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1" name="Google Shape;481;p38"/>
            <p:cNvCxnSpPr/>
            <p:nvPr/>
          </p:nvCxnSpPr>
          <p:spPr>
            <a:xfrm rot="10800000">
              <a:off x="-122164" y="1456780"/>
              <a:ext cx="288900" cy="28020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A1A1A"/>
      </a:dk1>
      <a:lt1>
        <a:srgbClr val="FFFFFF"/>
      </a:lt1>
      <a:dk2>
        <a:srgbClr val="2C1DCE"/>
      </a:dk2>
      <a:lt2>
        <a:srgbClr val="7E4FCF"/>
      </a:lt2>
      <a:accent1>
        <a:srgbClr val="00B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270</Words>
  <Application>Microsoft Office PowerPoint</Application>
  <PresentationFormat>Экран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Actor</vt:lpstr>
      <vt:lpstr>Anaheim</vt:lpstr>
      <vt:lpstr>Arial</vt:lpstr>
      <vt:lpstr>Bebas Neue</vt:lpstr>
      <vt:lpstr>Calibri</vt:lpstr>
      <vt:lpstr>Nunito Light</vt:lpstr>
      <vt:lpstr>Times New Roman</vt:lpstr>
      <vt:lpstr>Unbounded</vt:lpstr>
      <vt:lpstr>My Presentation Template</vt:lpstr>
      <vt:lpstr>Unit и usability тестирование </vt:lpstr>
      <vt:lpstr>Unit тестирование главного меню</vt:lpstr>
      <vt:lpstr>Интеграционное тестирование БД</vt:lpstr>
      <vt:lpstr>Unit тестирование игры правда или ложь</vt:lpstr>
      <vt:lpstr>Unit тестирование игры правда или ложь</vt:lpstr>
      <vt:lpstr>Usability тестирование</vt:lpstr>
      <vt:lpstr>Основные рекомендации</vt:lpstr>
      <vt:lpstr>Благодарим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Пользователь</dc:creator>
  <cp:lastModifiedBy>Пользователь</cp:lastModifiedBy>
  <cp:revision>7</cp:revision>
  <dcterms:modified xsi:type="dcterms:W3CDTF">2025-04-03T20:26:34Z</dcterms:modified>
</cp:coreProperties>
</file>