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40" autoAdjust="0"/>
  </p:normalViewPr>
  <p:slideViewPr>
    <p:cSldViewPr>
      <p:cViewPr>
        <p:scale>
          <a:sx n="66" d="100"/>
          <a:sy n="66" d="100"/>
        </p:scale>
        <p:origin x="-147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45E6C-F464-481A-AFC9-DD0C4C0E3B3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628C-F67A-465F-97CD-C5B37BB4C0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Синяя</a:t>
            </a:r>
            <a:r>
              <a:rPr lang="ru-RU" baseline="0" dirty="0" smtClean="0"/>
              <a:t> кривая- желаемый результат (сдвинутая синусоида), зеленая- выходное значение перцептрона.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A628C-F67A-465F-97CD-C5B37BB4C01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CEDEF8-9EEC-4D45-A1DE-681281615C6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DCD37E6-624E-407D-BCE7-3DF52A95540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 descr="http://iteach.vspu.ru/files/2020/07/300x169xns.jpg_pagespeed_ic__Ory7R69on2-960x5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Искусственные нейронные сети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Цели проекта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AutoNum type="arabicPeriod"/>
            </a:pPr>
            <a:r>
              <a:rPr lang="uk-UA" sz="2400" dirty="0" smtClean="0"/>
              <a:t>Объяснить принципы работы искусственных нейронных сетей</a:t>
            </a:r>
          </a:p>
          <a:p>
            <a:pPr marL="550926" indent="-514350">
              <a:buAutoNum type="arabicPeriod"/>
            </a:pPr>
            <a:r>
              <a:rPr lang="ru-RU" sz="2400" dirty="0" smtClean="0"/>
              <a:t>Ознакомить с практическими примерами</a:t>
            </a:r>
          </a:p>
          <a:p>
            <a:pPr marL="550926" indent="-514350">
              <a:buAutoNum type="arabicPeriod"/>
            </a:pPr>
            <a:r>
              <a:rPr lang="ru-RU" sz="2400" dirty="0" smtClean="0"/>
              <a:t>Заинтересовать аудиторию и поделиться материалами для создания прикладных НС</a:t>
            </a:r>
          </a:p>
          <a:p>
            <a:pPr marL="550926" indent="-514350">
              <a:buAutoNum type="arabicPeriod"/>
            </a:pPr>
            <a:endParaRPr lang="uk-UA" dirty="0" smtClean="0"/>
          </a:p>
          <a:p>
            <a:pPr marL="550926" indent="-514350">
              <a:buAutoNum type="arabicPeriod"/>
            </a:pPr>
            <a:endParaRPr lang="uk-UA" dirty="0" smtClean="0"/>
          </a:p>
          <a:p>
            <a:pPr marL="550926" indent="-514350">
              <a:buAutoNum type="arabicPeriod"/>
            </a:pPr>
            <a:endParaRPr lang="uk-UA" dirty="0" smtClean="0"/>
          </a:p>
          <a:p>
            <a:pPr marL="550926" indent="-514350">
              <a:buAutoNum type="arabicPeriod"/>
            </a:pPr>
            <a:endParaRPr lang="uk-UA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теории</a:t>
            </a:r>
            <a:endParaRPr lang="en-US" dirty="0"/>
          </a:p>
        </p:txBody>
      </p:sp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739870" cy="408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77800" sx="105000" sy="105000" algn="ctr" rotWithShape="0">
              <a:schemeClr val="tx1"/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33400" y="5943600"/>
            <a:ext cx="4842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Рис. 1.1. Биологическое представление нейрона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Немного теории</a:t>
            </a:r>
            <a:endParaRPr lang="en-US" dirty="0"/>
          </a:p>
        </p:txBody>
      </p:sp>
      <p:pic>
        <p:nvPicPr>
          <p:cNvPr id="102404" name="Picture 4" descr="The Artificial Neural Networks Handbook: Part 4 - DZone A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92001" cy="3556204"/>
          </a:xfrm>
          <a:prstGeom prst="rect">
            <a:avLst/>
          </a:prstGeom>
          <a:noFill/>
          <a:effectLst>
            <a:outerShdw blurRad="177800" sx="104000" sy="104000" algn="ctr" rotWithShape="0">
              <a:schemeClr val="tx1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5800" y="5638800"/>
            <a:ext cx="4266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Рис. 1.2. Математическая модель нейрона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Еще н</a:t>
            </a:r>
            <a:r>
              <a:rPr lang="ru-RU" dirty="0" smtClean="0"/>
              <a:t>емного теории</a:t>
            </a:r>
            <a:endParaRPr lang="en-US" dirty="0"/>
          </a:p>
        </p:txBody>
      </p:sp>
      <p:sp>
        <p:nvSpPr>
          <p:cNvPr id="103428" name="AutoShape 4" descr="https://external-content.duckduckgo.com/iu/?u=https%3A%2F%2Ftse3.mm.bing.net%2Fth%3Fid%3DOIP.ysUVjIIZiHVIkdtZqsGFXQHaEV%26pid%3DApi&amp;f=1&amp;ipt=f57c389c0b7f719188bb80b65b0fd86888ce8d18de3430a45d4b415d81cc860e&amp;ipo=imag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0" name="AutoShape 6" descr="https://external-content.duckduckgo.com/iu/?u=https%3A%2F%2Ftse3.mm.bing.net%2Fth%3Fid%3DOIP.ysUVjIIZiHVIkdtZqsGFXQHaEV%26pid%3DApi&amp;f=1&amp;ipt=f57c389c0b7f719188bb80b65b0fd86888ce8d18de3430a45d4b415d81cc860e&amp;ipo=image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34" name="Picture 10" descr="machine learning - When to use a neural network with just one outpu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5943600" cy="4648200"/>
          </a:xfrm>
          <a:prstGeom prst="rect">
            <a:avLst/>
          </a:prstGeom>
          <a:noFill/>
          <a:effectLst>
            <a:outerShdw blurRad="177800" sx="105000" sy="105000" algn="ctr" rotWithShape="0">
              <a:schemeClr val="tx1"/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010400" y="5638800"/>
            <a:ext cx="1599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Рис. 1.3.</a:t>
            </a:r>
          </a:p>
          <a:p>
            <a:r>
              <a:rPr lang="ru-RU" sz="1600" dirty="0" smtClean="0"/>
              <a:t>Многослойный</a:t>
            </a:r>
          </a:p>
          <a:p>
            <a:r>
              <a:rPr lang="ru-RU" sz="1600" dirty="0" smtClean="0"/>
              <a:t>перцептрон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Практический пример</a:t>
            </a:r>
            <a:endParaRPr lang="en-US" dirty="0"/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696200" cy="504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Stable Diffusion</a:t>
            </a:r>
            <a:endParaRPr lang="en-US" dirty="0"/>
          </a:p>
        </p:txBody>
      </p:sp>
      <p:pic>
        <p:nvPicPr>
          <p:cNvPr id="107543" name="Picture 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46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304800" y="6248400"/>
            <a:ext cx="8224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Рис. 1.4, 1.5. Ответ </a:t>
            </a:r>
            <a:r>
              <a:rPr lang="en-US" sz="1600" dirty="0" smtClean="0"/>
              <a:t>stablediffusionweb.org </a:t>
            </a:r>
            <a:r>
              <a:rPr lang="ru-RU" sz="1600" dirty="0" smtClean="0"/>
              <a:t>на «</a:t>
            </a:r>
            <a:r>
              <a:rPr lang="en-US" sz="1600" dirty="0" smtClean="0"/>
              <a:t>medieval english fonts</a:t>
            </a:r>
            <a:r>
              <a:rPr lang="ru-RU" sz="1600" dirty="0" smtClean="0"/>
              <a:t>»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ru-RU" sz="1600" dirty="0" smtClean="0"/>
              <a:t>«</a:t>
            </a:r>
            <a:r>
              <a:rPr lang="tr-TR" sz="1600" dirty="0" smtClean="0"/>
              <a:t>çifteli</a:t>
            </a:r>
            <a:r>
              <a:rPr lang="ru-RU" sz="1600" dirty="0" smtClean="0"/>
              <a:t>» соотв.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прикладных нейронных сетей</a:t>
            </a:r>
            <a:endParaRPr lang="en-US" dirty="0"/>
          </a:p>
        </p:txBody>
      </p:sp>
      <p:sp>
        <p:nvSpPr>
          <p:cNvPr id="105474" name="AutoShape 2" descr="Codes of Interest | Deep Learning Made Fun: TensorFlow 2.0 Released!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76" name="AutoShape 4" descr="Codes of Interest | Deep Learning Made Fun: TensorFlow 2.0 Released!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78" name="Picture 6" descr="Codes of Interest | Deep Learning Made Fun: TensorFlow 2.0 Released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81000"/>
            <a:ext cx="1143000" cy="1143001"/>
          </a:xfrm>
          <a:prstGeom prst="rect">
            <a:avLst/>
          </a:prstGeom>
          <a:noFill/>
          <a:effectLst>
            <a:outerShdw blurRad="177800" sx="105000" sy="105000" algn="ctr" rotWithShape="0">
              <a:schemeClr val="tx1"/>
            </a:outerShdw>
          </a:effectLst>
        </p:spPr>
      </p:pic>
      <p:pic>
        <p:nvPicPr>
          <p:cNvPr id="105480" name="Picture 8" descr="https://external-content.duckduckgo.com/iu/?u=https%3A%2F%2Ftse1.mm.bing.net%2Fth%3Fid%3DOIP.VSQ0XEywxSgZBwW05GsZtwHaEz%26pid%3DApi&amp;f=1&amp;ipt=2ba2a71b4ada8c6223ff08e3dd110811a4b803d08be2077c2fe331a0e4828bd4&amp;ipo=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1" y="381000"/>
            <a:ext cx="1764762" cy="1143000"/>
          </a:xfrm>
          <a:prstGeom prst="rect">
            <a:avLst/>
          </a:prstGeom>
          <a:noFill/>
          <a:effectLst>
            <a:outerShdw blurRad="177800" sx="105000" sy="105000" algn="ctr" rotWithShape="0">
              <a:schemeClr val="tx1"/>
            </a:outerShdw>
          </a:effectLst>
        </p:spPr>
      </p:pic>
      <p:pic>
        <p:nvPicPr>
          <p:cNvPr id="10548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752600"/>
            <a:ext cx="6888351" cy="44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000" y="6324600"/>
            <a:ext cx="8650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dirty="0" smtClean="0"/>
              <a:t>Рис. 1.6. Фрагмент программ</a:t>
            </a:r>
            <a:r>
              <a:rPr lang="ru-RU" sz="1600" dirty="0" smtClean="0"/>
              <a:t>ы распознавания символов с исп. </a:t>
            </a:r>
            <a:r>
              <a:rPr lang="en-US" sz="1600" dirty="0" smtClean="0"/>
              <a:t>TensorFlow </a:t>
            </a:r>
            <a:r>
              <a:rPr lang="ru-RU" sz="1600" dirty="0" smtClean="0"/>
              <a:t>(от </a:t>
            </a:r>
            <a:r>
              <a:rPr lang="en-US" sz="1600" dirty="0" smtClean="0"/>
              <a:t>ChatGPT)</a:t>
            </a:r>
            <a:r>
              <a:rPr lang="uk-UA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314" y="6564737"/>
            <a:ext cx="450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85000"/>
                  </a:schemeClr>
                </a:solidFill>
              </a:rPr>
              <a:t>Прил. 1</a:t>
            </a:r>
            <a:r>
              <a:rPr lang="uk-UA" sz="1400" dirty="0" smtClean="0">
                <a:solidFill>
                  <a:schemeClr val="tx1">
                    <a:lumMod val="85000"/>
                  </a:schemeClr>
                </a:solidFill>
              </a:rPr>
              <a:t>. Самодельная визуализация перцептрона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389</TotalTime>
  <Words>118</Words>
  <Application>Microsoft Office PowerPoint</Application>
  <PresentationFormat>Экран (4:3)</PresentationFormat>
  <Paragraphs>23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Техническая</vt:lpstr>
      <vt:lpstr>Искусственные нейронные сети</vt:lpstr>
      <vt:lpstr>Цели проекта</vt:lpstr>
      <vt:lpstr>Немного теории</vt:lpstr>
      <vt:lpstr>Немного теории</vt:lpstr>
      <vt:lpstr>Еще немного теории</vt:lpstr>
      <vt:lpstr>Практический пример</vt:lpstr>
      <vt:lpstr>Stable Diffusion</vt:lpstr>
      <vt:lpstr>Создание прикладных нейронных сетей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Михаил</dc:creator>
  <cp:lastModifiedBy>Михаил</cp:lastModifiedBy>
  <cp:revision>35</cp:revision>
  <dcterms:created xsi:type="dcterms:W3CDTF">2023-05-18T12:38:00Z</dcterms:created>
  <dcterms:modified xsi:type="dcterms:W3CDTF">2023-05-18T19:07:10Z</dcterms:modified>
</cp:coreProperties>
</file>