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94660"/>
  </p:normalViewPr>
  <p:slideViewPr>
    <p:cSldViewPr snapToGrid="0">
      <p:cViewPr varScale="1">
        <p:scale>
          <a:sx n="84" d="100"/>
          <a:sy n="84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A041D-0C9E-364C-5FC4-314602255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7887B2-FFBE-2FCB-BF24-8B85BBDB5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5A9D58-4E03-A2BE-FCE2-C3AC28F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BD6C-28CE-41C8-AEC2-DA7627F197B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7C32E7-A120-8E40-1871-153007A6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FB5FB-E307-764B-3481-8876AE80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DB3-D8B2-4A29-9339-7F91D850B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98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4115C-A68F-BD55-C258-14B78E7E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059432-45F2-F0CF-5680-95AED5471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245BC-14CF-3070-0A29-64A96764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BD6C-28CE-41C8-AEC2-DA7627F197B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6A0EE-C830-5950-F66B-E60D3EEA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01B26-EC0C-2E05-94E8-777658BF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DB3-D8B2-4A29-9339-7F91D850B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51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C041C3-689F-25E8-E346-5E33E0063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90AAC9-E540-C632-F758-5916AAE82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70E2DD-F102-C9BE-15E5-0145EB2C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BD6C-28CE-41C8-AEC2-DA7627F197B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F985A3-291E-2538-34AA-B2020A3D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458747-1E86-1764-BF04-67DFC882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DB3-D8B2-4A29-9339-7F91D850B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5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B5FDA-F133-217B-E41B-B203EB68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0FD1E-B643-E014-C599-1BEE24B6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A3879-9AE3-33A4-1B9C-051BCA16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BD6C-28CE-41C8-AEC2-DA7627F197B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C7CD55-7AE0-0F4A-0A44-C966BF07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A29D7B-B986-50D4-BE1E-9CD2DADE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DB3-D8B2-4A29-9339-7F91D850B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11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01302-56CA-8E76-329D-43795D4D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D48BA3-304B-9334-1F91-6E7C71553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9624D6-2BD0-F6F5-32FB-53362D9D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BD6C-28CE-41C8-AEC2-DA7627F197B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EC621F-099C-1605-0586-B3D64DD2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6F9C61-7F4F-45B5-CFE1-787CB46A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DB3-D8B2-4A29-9339-7F91D850B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96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8750E-11F9-A3EB-562E-F086D379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12A198-FBC8-EF5D-B73A-AC37BF203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2760C-82C4-31C0-BDA1-410D9EFAF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096693-1DD9-900A-79BE-C1FFB638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BD6C-28CE-41C8-AEC2-DA7627F197B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BFECE9-1B8F-7C61-7E2A-D0499A35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7CA26A-BC6B-769E-D3F0-281088A8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DB3-D8B2-4A29-9339-7F91D850B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98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1235C-690D-003A-A67D-6B2624A2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235F8A-C0F0-F535-F247-4B1D935F8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771FEB-B62F-6353-3C43-ADC2541F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A89E89-F9A2-9B9C-5CAD-13DFCACFC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DCDB66-8AE6-0439-01EE-11E8D5F7B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8654F7B-FE79-57C2-DB31-E8F6AE40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BD6C-28CE-41C8-AEC2-DA7627F197B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5A8813-D3D4-CAD3-91F9-DBDC63AF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E2AEB5-4FA5-5A7E-03BF-CCCBEB70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DB3-D8B2-4A29-9339-7F91D850B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15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5BF7E-7556-17A7-4492-389277C0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23F0493-00F5-3745-7183-5BA8B3BC9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BD6C-28CE-41C8-AEC2-DA7627F197B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F9A2FA-DE0C-41C7-D828-BE942CD1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CE6C85-F35D-542E-1B7B-3B989234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DB3-D8B2-4A29-9339-7F91D850B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D46338-6B0D-4920-531A-6460D44E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BD6C-28CE-41C8-AEC2-DA7627F197B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F5167F-51F2-C9B9-5C8A-5A6DBBD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6C2F84-0536-FC19-450C-1C020556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DB3-D8B2-4A29-9339-7F91D850B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81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4EE0F-D30A-5933-311A-CDDCCCC0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744C7C-A656-5270-7A7F-6994D5D7D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5D7D1D-B08B-AE99-B245-39EBA6ACC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600EFF-912E-6FB8-051E-81943895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BD6C-28CE-41C8-AEC2-DA7627F197B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09B398-4044-50CD-AD10-DD093F3B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77B198-677D-D94F-9DA8-64A13F7F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DB3-D8B2-4A29-9339-7F91D850B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72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4A01E-8C81-0D4B-FE1F-F03E074A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A923DE-1F34-3D47-3019-F2803AC54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367713-51D7-99B8-7E9F-AD9FC5C46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77A43-A507-9F56-E42A-A10680C5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2BD6C-28CE-41C8-AEC2-DA7627F197B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0C7A70-FDEE-03A4-1C88-3AF6F812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0F4B2D-DA98-E404-0EE9-C0443283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9CDB3-D8B2-4A29-9339-7F91D850B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08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71F03-1AA7-FE4C-DE96-BEF44760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04AC2-72D1-F191-2F15-BF5B6246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28871-813E-AF0C-6067-15AA0C1AF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2BD6C-28CE-41C8-AEC2-DA7627F197BD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4E4748-90DE-819E-3164-0E791A959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48537D-F107-1EA3-1A3D-3598D361B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9CDB3-D8B2-4A29-9339-7F91D850B5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7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382E5-0658-8F2C-7EA1-D6B9FF95E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Saint-Petersburg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7F5FE5-C655-013C-4322-86B8512AE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Okhrimenko</a:t>
            </a:r>
            <a:r>
              <a:rPr lang="en-US" dirty="0"/>
              <a:t> Anastasia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14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E13BF-4952-9081-8C93-93875F85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Yuzhno-Primorskiy</a:t>
            </a:r>
            <a:r>
              <a:rPr lang="en-US" dirty="0"/>
              <a:t> Park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4062B39-35F1-E7FC-AB48-20CFA68BB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808" y="1669954"/>
            <a:ext cx="9223192" cy="518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E13BF-4952-9081-8C93-93875F85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Duderhof</a:t>
            </a:r>
            <a:r>
              <a:rPr lang="en-US" dirty="0"/>
              <a:t> Heights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2A677C-E781-E8AF-7D48-C20F4BA012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88" y="1786359"/>
            <a:ext cx="7168896" cy="506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6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E13BF-4952-9081-8C93-93875F85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Konstantinovsky</a:t>
            </a:r>
            <a:r>
              <a:rPr lang="en-US" dirty="0"/>
              <a:t> Park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3E04BC-5D4B-6CF6-FE0A-B9B01E9AA0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37" y="1436624"/>
            <a:ext cx="8132064" cy="542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9190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Saint-Petersburg</vt:lpstr>
      <vt:lpstr>Yuzhno-Primorskiy Park</vt:lpstr>
      <vt:lpstr>Duderhof Heights</vt:lpstr>
      <vt:lpstr>Konstantinovsky 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Saint-Petersburg</dc:title>
  <dc:creator>Мельникова Анастасия Алексеевна</dc:creator>
  <cp:lastModifiedBy>Мельникова Анастасия Алексеевна</cp:lastModifiedBy>
  <cp:revision>1</cp:revision>
  <dcterms:created xsi:type="dcterms:W3CDTF">2024-04-23T06:56:16Z</dcterms:created>
  <dcterms:modified xsi:type="dcterms:W3CDTF">2024-04-23T07:05:58Z</dcterms:modified>
</cp:coreProperties>
</file>