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3"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2519"/>
    <a:srgbClr val="E576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922" autoAdjust="0"/>
  </p:normalViewPr>
  <p:slideViewPr>
    <p:cSldViewPr snapToGrid="0">
      <p:cViewPr varScale="1">
        <p:scale>
          <a:sx n="54" d="100"/>
          <a:sy n="54" d="100"/>
        </p:scale>
        <p:origin x="24"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4AF01-58A0-4D72-8B2B-F0237B537565}" type="datetimeFigureOut">
              <a:rPr lang="en-US" smtClean="0"/>
              <a:t>4/17/2019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E466C-6EAB-4846-B3E8-2824C535AB20}" type="slidenum">
              <a:rPr lang="en-US" smtClean="0"/>
              <a:t>‹#›</a:t>
            </a:fld>
            <a:endParaRPr lang="en-US"/>
          </a:p>
        </p:txBody>
      </p:sp>
    </p:spTree>
    <p:extLst>
      <p:ext uri="{BB962C8B-B14F-4D97-AF65-F5344CB8AC3E}">
        <p14:creationId xmlns:p14="http://schemas.microsoft.com/office/powerpoint/2010/main" val="1418658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Nowadays, we often say that it is very important to make yourself “Visible” online no matter what we do. When it comes down to doing  your own business, it becomes more important. There are many online platforms that could help business users such as Yelp, Google Map, Trusted Shop, </a:t>
            </a:r>
            <a:r>
              <a:rPr lang="en-US" dirty="0" err="1"/>
              <a:t>Reevoo</a:t>
            </a:r>
            <a:r>
              <a:rPr lang="en-US" dirty="0"/>
              <a:t>, and such.  There are 173 </a:t>
            </a:r>
            <a:r>
              <a:rPr lang="en-US" b="1" dirty="0"/>
              <a:t>million users </a:t>
            </a:r>
            <a:r>
              <a:rPr lang="en-US" b="0" dirty="0"/>
              <a:t> in Yelp. And </a:t>
            </a:r>
            <a:endParaRPr lang="en-US" dirty="0"/>
          </a:p>
        </p:txBody>
      </p:sp>
      <p:sp>
        <p:nvSpPr>
          <p:cNvPr id="4" name="Slide Number Placeholder 3"/>
          <p:cNvSpPr>
            <a:spLocks noGrp="1"/>
          </p:cNvSpPr>
          <p:nvPr>
            <p:ph type="sldNum" sz="quarter" idx="5"/>
          </p:nvPr>
        </p:nvSpPr>
        <p:spPr/>
        <p:txBody>
          <a:bodyPr/>
          <a:lstStyle/>
          <a:p>
            <a:fld id="{D3AE466C-6EAB-4846-B3E8-2824C535AB20}" type="slidenum">
              <a:rPr lang="en-US" smtClean="0"/>
              <a:t>3</a:t>
            </a:fld>
            <a:endParaRPr lang="en-US"/>
          </a:p>
        </p:txBody>
      </p:sp>
    </p:spTree>
    <p:extLst>
      <p:ext uri="{BB962C8B-B14F-4D97-AF65-F5344CB8AC3E}">
        <p14:creationId xmlns:p14="http://schemas.microsoft.com/office/powerpoint/2010/main" val="3538672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Nowadays, we often say that it is very important to make yourself “Visible” online no matter what we do. When it comes down to doing  your own business, it becomes more important. There are many online platforms that could help business users such as Yelp, Google Map, Trusted Shop, </a:t>
            </a:r>
            <a:r>
              <a:rPr lang="en-US" dirty="0" err="1"/>
              <a:t>Reevoo</a:t>
            </a:r>
            <a:r>
              <a:rPr lang="en-US" dirty="0"/>
              <a:t>, and such.  There are 173 </a:t>
            </a:r>
            <a:r>
              <a:rPr lang="en-US" b="1" dirty="0"/>
              <a:t>million users </a:t>
            </a:r>
            <a:r>
              <a:rPr lang="en-US" b="0" dirty="0"/>
              <a:t> in Yelp. And </a:t>
            </a:r>
            <a:endParaRPr lang="en-US" dirty="0"/>
          </a:p>
        </p:txBody>
      </p:sp>
      <p:sp>
        <p:nvSpPr>
          <p:cNvPr id="4" name="Slide Number Placeholder 3"/>
          <p:cNvSpPr>
            <a:spLocks noGrp="1"/>
          </p:cNvSpPr>
          <p:nvPr>
            <p:ph type="sldNum" sz="quarter" idx="5"/>
          </p:nvPr>
        </p:nvSpPr>
        <p:spPr/>
        <p:txBody>
          <a:bodyPr/>
          <a:lstStyle/>
          <a:p>
            <a:fld id="{D3AE466C-6EAB-4846-B3E8-2824C535AB20}" type="slidenum">
              <a:rPr lang="en-US" smtClean="0"/>
              <a:t>4</a:t>
            </a:fld>
            <a:endParaRPr lang="en-US"/>
          </a:p>
        </p:txBody>
      </p:sp>
    </p:spTree>
    <p:extLst>
      <p:ext uri="{BB962C8B-B14F-4D97-AF65-F5344CB8AC3E}">
        <p14:creationId xmlns:p14="http://schemas.microsoft.com/office/powerpoint/2010/main" val="3400266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there’s an unanswered question: “How helpful are they?” in terms of maintaining the </a:t>
            </a:r>
            <a:r>
              <a:rPr lang="en-US" dirty="0" err="1"/>
              <a:t>busiess</a:t>
            </a:r>
            <a:r>
              <a:rPr lang="en-US" dirty="0"/>
              <a:t>?</a:t>
            </a:r>
          </a:p>
        </p:txBody>
      </p:sp>
      <p:sp>
        <p:nvSpPr>
          <p:cNvPr id="4" name="Slide Number Placeholder 3"/>
          <p:cNvSpPr>
            <a:spLocks noGrp="1"/>
          </p:cNvSpPr>
          <p:nvPr>
            <p:ph type="sldNum" sz="quarter" idx="5"/>
          </p:nvPr>
        </p:nvSpPr>
        <p:spPr/>
        <p:txBody>
          <a:bodyPr/>
          <a:lstStyle/>
          <a:p>
            <a:fld id="{D3AE466C-6EAB-4846-B3E8-2824C535AB20}" type="slidenum">
              <a:rPr lang="en-US" smtClean="0"/>
              <a:t>5</a:t>
            </a:fld>
            <a:endParaRPr lang="en-US"/>
          </a:p>
        </p:txBody>
      </p:sp>
    </p:spTree>
    <p:extLst>
      <p:ext uri="{BB962C8B-B14F-4D97-AF65-F5344CB8AC3E}">
        <p14:creationId xmlns:p14="http://schemas.microsoft.com/office/powerpoint/2010/main" val="3356865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there’s an unanswered question: “How helpful are they?” in terms of maintaining the </a:t>
            </a:r>
            <a:r>
              <a:rPr lang="en-US" dirty="0" err="1"/>
              <a:t>busiess</a:t>
            </a:r>
            <a:r>
              <a:rPr lang="en-US" dirty="0"/>
              <a:t>?</a:t>
            </a:r>
          </a:p>
        </p:txBody>
      </p:sp>
      <p:sp>
        <p:nvSpPr>
          <p:cNvPr id="4" name="Slide Number Placeholder 3"/>
          <p:cNvSpPr>
            <a:spLocks noGrp="1"/>
          </p:cNvSpPr>
          <p:nvPr>
            <p:ph type="sldNum" sz="quarter" idx="5"/>
          </p:nvPr>
        </p:nvSpPr>
        <p:spPr/>
        <p:txBody>
          <a:bodyPr/>
          <a:lstStyle/>
          <a:p>
            <a:fld id="{D3AE466C-6EAB-4846-B3E8-2824C535AB20}" type="slidenum">
              <a:rPr lang="en-US" smtClean="0"/>
              <a:t>6</a:t>
            </a:fld>
            <a:endParaRPr lang="en-US"/>
          </a:p>
        </p:txBody>
      </p:sp>
    </p:spTree>
    <p:extLst>
      <p:ext uri="{BB962C8B-B14F-4D97-AF65-F5344CB8AC3E}">
        <p14:creationId xmlns:p14="http://schemas.microsoft.com/office/powerpoint/2010/main" val="2849486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there’s an unanswered question: “How helpful are they?” in terms of maintaining the </a:t>
            </a:r>
            <a:r>
              <a:rPr lang="en-US" dirty="0" err="1"/>
              <a:t>busiess</a:t>
            </a:r>
            <a:r>
              <a:rPr lang="en-US" dirty="0"/>
              <a:t>?</a:t>
            </a:r>
          </a:p>
        </p:txBody>
      </p:sp>
      <p:sp>
        <p:nvSpPr>
          <p:cNvPr id="4" name="Slide Number Placeholder 3"/>
          <p:cNvSpPr>
            <a:spLocks noGrp="1"/>
          </p:cNvSpPr>
          <p:nvPr>
            <p:ph type="sldNum" sz="quarter" idx="5"/>
          </p:nvPr>
        </p:nvSpPr>
        <p:spPr/>
        <p:txBody>
          <a:bodyPr/>
          <a:lstStyle/>
          <a:p>
            <a:fld id="{D3AE466C-6EAB-4846-B3E8-2824C535AB20}" type="slidenum">
              <a:rPr lang="en-US" smtClean="0"/>
              <a:t>7</a:t>
            </a:fld>
            <a:endParaRPr lang="en-US"/>
          </a:p>
        </p:txBody>
      </p:sp>
    </p:spTree>
    <p:extLst>
      <p:ext uri="{BB962C8B-B14F-4D97-AF65-F5344CB8AC3E}">
        <p14:creationId xmlns:p14="http://schemas.microsoft.com/office/powerpoint/2010/main" val="2417875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9CDC-802A-431C-9B23-F580F4F3E4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21B7FA-53C5-47EA-92AB-1C40D9ED3E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D09F9A-7669-47C7-9364-EFC81B4D3B5B}"/>
              </a:ext>
            </a:extLst>
          </p:cNvPr>
          <p:cNvSpPr>
            <a:spLocks noGrp="1"/>
          </p:cNvSpPr>
          <p:nvPr>
            <p:ph type="dt" sz="half" idx="10"/>
          </p:nvPr>
        </p:nvSpPr>
        <p:spPr/>
        <p:txBody>
          <a:bodyPr/>
          <a:lstStyle/>
          <a:p>
            <a:fld id="{923AAF51-9B01-411E-BD7D-EF5A0B4EEB7D}" type="datetimeFigureOut">
              <a:rPr lang="en-US" smtClean="0"/>
              <a:t>4/17/2019</a:t>
            </a:fld>
            <a:endParaRPr lang="en-US"/>
          </a:p>
        </p:txBody>
      </p:sp>
      <p:sp>
        <p:nvSpPr>
          <p:cNvPr id="5" name="Footer Placeholder 4">
            <a:extLst>
              <a:ext uri="{FF2B5EF4-FFF2-40B4-BE49-F238E27FC236}">
                <a16:creationId xmlns:a16="http://schemas.microsoft.com/office/drawing/2014/main" id="{3E180413-DF5D-47BB-8491-F31AED248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5B9B4-F0A2-457A-9A3C-4F6846B865AD}"/>
              </a:ext>
            </a:extLst>
          </p:cNvPr>
          <p:cNvSpPr>
            <a:spLocks noGrp="1"/>
          </p:cNvSpPr>
          <p:nvPr>
            <p:ph type="sldNum" sz="quarter" idx="12"/>
          </p:nvPr>
        </p:nvSpPr>
        <p:spPr/>
        <p:txBody>
          <a:bodyPr/>
          <a:lstStyle/>
          <a:p>
            <a:fld id="{AFE70525-08BE-4B65-9C65-82244B71ECBA}" type="slidenum">
              <a:rPr lang="en-US" smtClean="0"/>
              <a:t>‹#›</a:t>
            </a:fld>
            <a:endParaRPr lang="en-US"/>
          </a:p>
        </p:txBody>
      </p:sp>
    </p:spTree>
    <p:extLst>
      <p:ext uri="{BB962C8B-B14F-4D97-AF65-F5344CB8AC3E}">
        <p14:creationId xmlns:p14="http://schemas.microsoft.com/office/powerpoint/2010/main" val="409028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6698-C2A0-41D0-BDCF-872594C392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C3E97F-D3CE-4214-84A3-C72272D2C8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2BB75-D015-4FA4-9CFB-68E0F63FFC8D}"/>
              </a:ext>
            </a:extLst>
          </p:cNvPr>
          <p:cNvSpPr>
            <a:spLocks noGrp="1"/>
          </p:cNvSpPr>
          <p:nvPr>
            <p:ph type="dt" sz="half" idx="10"/>
          </p:nvPr>
        </p:nvSpPr>
        <p:spPr/>
        <p:txBody>
          <a:bodyPr/>
          <a:lstStyle/>
          <a:p>
            <a:fld id="{923AAF51-9B01-411E-BD7D-EF5A0B4EEB7D}" type="datetimeFigureOut">
              <a:rPr lang="en-US" smtClean="0"/>
              <a:t>4/17/2019</a:t>
            </a:fld>
            <a:endParaRPr lang="en-US"/>
          </a:p>
        </p:txBody>
      </p:sp>
      <p:sp>
        <p:nvSpPr>
          <p:cNvPr id="5" name="Footer Placeholder 4">
            <a:extLst>
              <a:ext uri="{FF2B5EF4-FFF2-40B4-BE49-F238E27FC236}">
                <a16:creationId xmlns:a16="http://schemas.microsoft.com/office/drawing/2014/main" id="{1D8E2E65-45CE-4351-B3B3-3C0384D7B8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B5811-EA32-4982-B411-8F11A2598A5F}"/>
              </a:ext>
            </a:extLst>
          </p:cNvPr>
          <p:cNvSpPr>
            <a:spLocks noGrp="1"/>
          </p:cNvSpPr>
          <p:nvPr>
            <p:ph type="sldNum" sz="quarter" idx="12"/>
          </p:nvPr>
        </p:nvSpPr>
        <p:spPr/>
        <p:txBody>
          <a:bodyPr/>
          <a:lstStyle/>
          <a:p>
            <a:fld id="{AFE70525-08BE-4B65-9C65-82244B71ECBA}" type="slidenum">
              <a:rPr lang="en-US" smtClean="0"/>
              <a:t>‹#›</a:t>
            </a:fld>
            <a:endParaRPr lang="en-US"/>
          </a:p>
        </p:txBody>
      </p:sp>
    </p:spTree>
    <p:extLst>
      <p:ext uri="{BB962C8B-B14F-4D97-AF65-F5344CB8AC3E}">
        <p14:creationId xmlns:p14="http://schemas.microsoft.com/office/powerpoint/2010/main" val="252403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0491D3-432B-4E4D-894E-0A5CE09992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50C660-7167-4B3B-B246-8B9EEC1C0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62769-B500-4601-A9AF-09A5D80AAE92}"/>
              </a:ext>
            </a:extLst>
          </p:cNvPr>
          <p:cNvSpPr>
            <a:spLocks noGrp="1"/>
          </p:cNvSpPr>
          <p:nvPr>
            <p:ph type="dt" sz="half" idx="10"/>
          </p:nvPr>
        </p:nvSpPr>
        <p:spPr/>
        <p:txBody>
          <a:bodyPr/>
          <a:lstStyle/>
          <a:p>
            <a:fld id="{923AAF51-9B01-411E-BD7D-EF5A0B4EEB7D}" type="datetimeFigureOut">
              <a:rPr lang="en-US" smtClean="0"/>
              <a:t>4/17/2019</a:t>
            </a:fld>
            <a:endParaRPr lang="en-US"/>
          </a:p>
        </p:txBody>
      </p:sp>
      <p:sp>
        <p:nvSpPr>
          <p:cNvPr id="5" name="Footer Placeholder 4">
            <a:extLst>
              <a:ext uri="{FF2B5EF4-FFF2-40B4-BE49-F238E27FC236}">
                <a16:creationId xmlns:a16="http://schemas.microsoft.com/office/drawing/2014/main" id="{5EC5B741-A6CC-4C6F-9573-CADB1E66B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F2ADF-CDDC-4B11-A5C8-E748614041FD}"/>
              </a:ext>
            </a:extLst>
          </p:cNvPr>
          <p:cNvSpPr>
            <a:spLocks noGrp="1"/>
          </p:cNvSpPr>
          <p:nvPr>
            <p:ph type="sldNum" sz="quarter" idx="12"/>
          </p:nvPr>
        </p:nvSpPr>
        <p:spPr/>
        <p:txBody>
          <a:bodyPr/>
          <a:lstStyle/>
          <a:p>
            <a:fld id="{AFE70525-08BE-4B65-9C65-82244B71ECBA}" type="slidenum">
              <a:rPr lang="en-US" smtClean="0"/>
              <a:t>‹#›</a:t>
            </a:fld>
            <a:endParaRPr lang="en-US"/>
          </a:p>
        </p:txBody>
      </p:sp>
    </p:spTree>
    <p:extLst>
      <p:ext uri="{BB962C8B-B14F-4D97-AF65-F5344CB8AC3E}">
        <p14:creationId xmlns:p14="http://schemas.microsoft.com/office/powerpoint/2010/main" val="53337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464F-EB16-410B-A36E-8BC147069A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CE7404-FCE2-4538-86DD-ED95223B34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B51A4-4218-47D1-B4B2-AD2E21CA9687}"/>
              </a:ext>
            </a:extLst>
          </p:cNvPr>
          <p:cNvSpPr>
            <a:spLocks noGrp="1"/>
          </p:cNvSpPr>
          <p:nvPr>
            <p:ph type="dt" sz="half" idx="10"/>
          </p:nvPr>
        </p:nvSpPr>
        <p:spPr/>
        <p:txBody>
          <a:bodyPr/>
          <a:lstStyle/>
          <a:p>
            <a:fld id="{923AAF51-9B01-411E-BD7D-EF5A0B4EEB7D}" type="datetimeFigureOut">
              <a:rPr lang="en-US" smtClean="0"/>
              <a:t>4/17/2019</a:t>
            </a:fld>
            <a:endParaRPr lang="en-US"/>
          </a:p>
        </p:txBody>
      </p:sp>
      <p:sp>
        <p:nvSpPr>
          <p:cNvPr id="5" name="Footer Placeholder 4">
            <a:extLst>
              <a:ext uri="{FF2B5EF4-FFF2-40B4-BE49-F238E27FC236}">
                <a16:creationId xmlns:a16="http://schemas.microsoft.com/office/drawing/2014/main" id="{0D5C2B36-DB61-4164-AF0E-66771E6AE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65B8E-A511-4B66-8E47-25BF1CD3D142}"/>
              </a:ext>
            </a:extLst>
          </p:cNvPr>
          <p:cNvSpPr>
            <a:spLocks noGrp="1"/>
          </p:cNvSpPr>
          <p:nvPr>
            <p:ph type="sldNum" sz="quarter" idx="12"/>
          </p:nvPr>
        </p:nvSpPr>
        <p:spPr/>
        <p:txBody>
          <a:bodyPr/>
          <a:lstStyle/>
          <a:p>
            <a:fld id="{AFE70525-08BE-4B65-9C65-82244B71ECBA}" type="slidenum">
              <a:rPr lang="en-US" smtClean="0"/>
              <a:t>‹#›</a:t>
            </a:fld>
            <a:endParaRPr lang="en-US"/>
          </a:p>
        </p:txBody>
      </p:sp>
    </p:spTree>
    <p:extLst>
      <p:ext uri="{BB962C8B-B14F-4D97-AF65-F5344CB8AC3E}">
        <p14:creationId xmlns:p14="http://schemas.microsoft.com/office/powerpoint/2010/main" val="3612341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DFE0-7B42-40DC-BE21-2E5995B266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7310D2-603C-498B-AF3F-D5E0BB2A93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738F8C-469B-4736-8161-E44C49ECA8B9}"/>
              </a:ext>
            </a:extLst>
          </p:cNvPr>
          <p:cNvSpPr>
            <a:spLocks noGrp="1"/>
          </p:cNvSpPr>
          <p:nvPr>
            <p:ph type="dt" sz="half" idx="10"/>
          </p:nvPr>
        </p:nvSpPr>
        <p:spPr/>
        <p:txBody>
          <a:bodyPr/>
          <a:lstStyle/>
          <a:p>
            <a:fld id="{923AAF51-9B01-411E-BD7D-EF5A0B4EEB7D}" type="datetimeFigureOut">
              <a:rPr lang="en-US" smtClean="0"/>
              <a:t>4/17/2019</a:t>
            </a:fld>
            <a:endParaRPr lang="en-US"/>
          </a:p>
        </p:txBody>
      </p:sp>
      <p:sp>
        <p:nvSpPr>
          <p:cNvPr id="5" name="Footer Placeholder 4">
            <a:extLst>
              <a:ext uri="{FF2B5EF4-FFF2-40B4-BE49-F238E27FC236}">
                <a16:creationId xmlns:a16="http://schemas.microsoft.com/office/drawing/2014/main" id="{E9DF9F12-0165-43EB-AB7F-2AAF0F450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B3420-3C2B-4CB8-BEFB-62F57697755C}"/>
              </a:ext>
            </a:extLst>
          </p:cNvPr>
          <p:cNvSpPr>
            <a:spLocks noGrp="1"/>
          </p:cNvSpPr>
          <p:nvPr>
            <p:ph type="sldNum" sz="quarter" idx="12"/>
          </p:nvPr>
        </p:nvSpPr>
        <p:spPr/>
        <p:txBody>
          <a:bodyPr/>
          <a:lstStyle/>
          <a:p>
            <a:fld id="{AFE70525-08BE-4B65-9C65-82244B71ECBA}" type="slidenum">
              <a:rPr lang="en-US" smtClean="0"/>
              <a:t>‹#›</a:t>
            </a:fld>
            <a:endParaRPr lang="en-US"/>
          </a:p>
        </p:txBody>
      </p:sp>
    </p:spTree>
    <p:extLst>
      <p:ext uri="{BB962C8B-B14F-4D97-AF65-F5344CB8AC3E}">
        <p14:creationId xmlns:p14="http://schemas.microsoft.com/office/powerpoint/2010/main" val="143652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0A4E-67BF-4E90-AF4A-5A400E380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0F078-26BF-4AC6-9FA0-CE74A56E7B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DE86FA-7B1F-472F-A1C0-813B87F5C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86CD44-0493-4515-BA84-2AABA5847DA2}"/>
              </a:ext>
            </a:extLst>
          </p:cNvPr>
          <p:cNvSpPr>
            <a:spLocks noGrp="1"/>
          </p:cNvSpPr>
          <p:nvPr>
            <p:ph type="dt" sz="half" idx="10"/>
          </p:nvPr>
        </p:nvSpPr>
        <p:spPr/>
        <p:txBody>
          <a:bodyPr/>
          <a:lstStyle/>
          <a:p>
            <a:fld id="{923AAF51-9B01-411E-BD7D-EF5A0B4EEB7D}" type="datetimeFigureOut">
              <a:rPr lang="en-US" smtClean="0"/>
              <a:t>4/17/2019</a:t>
            </a:fld>
            <a:endParaRPr lang="en-US"/>
          </a:p>
        </p:txBody>
      </p:sp>
      <p:sp>
        <p:nvSpPr>
          <p:cNvPr id="6" name="Footer Placeholder 5">
            <a:extLst>
              <a:ext uri="{FF2B5EF4-FFF2-40B4-BE49-F238E27FC236}">
                <a16:creationId xmlns:a16="http://schemas.microsoft.com/office/drawing/2014/main" id="{53430B5C-D9DE-4985-9072-97D21D70B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39155-DCE3-40BB-B645-7B191611C228}"/>
              </a:ext>
            </a:extLst>
          </p:cNvPr>
          <p:cNvSpPr>
            <a:spLocks noGrp="1"/>
          </p:cNvSpPr>
          <p:nvPr>
            <p:ph type="sldNum" sz="quarter" idx="12"/>
          </p:nvPr>
        </p:nvSpPr>
        <p:spPr/>
        <p:txBody>
          <a:bodyPr/>
          <a:lstStyle/>
          <a:p>
            <a:fld id="{AFE70525-08BE-4B65-9C65-82244B71ECBA}" type="slidenum">
              <a:rPr lang="en-US" smtClean="0"/>
              <a:t>‹#›</a:t>
            </a:fld>
            <a:endParaRPr lang="en-US"/>
          </a:p>
        </p:txBody>
      </p:sp>
    </p:spTree>
    <p:extLst>
      <p:ext uri="{BB962C8B-B14F-4D97-AF65-F5344CB8AC3E}">
        <p14:creationId xmlns:p14="http://schemas.microsoft.com/office/powerpoint/2010/main" val="59688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A413-FB08-4ED9-883F-C2E1121835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B74E50-DA1B-4C7F-ADCB-3AEA856092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54FDAC-A59A-4816-A95C-ECB56C723A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1A0FA6-E3C2-4ACE-89F5-EF71433E65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0A3D23-A7D5-4AD5-971A-D4A2995A91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78224A-BB50-4970-9521-EAA525D97116}"/>
              </a:ext>
            </a:extLst>
          </p:cNvPr>
          <p:cNvSpPr>
            <a:spLocks noGrp="1"/>
          </p:cNvSpPr>
          <p:nvPr>
            <p:ph type="dt" sz="half" idx="10"/>
          </p:nvPr>
        </p:nvSpPr>
        <p:spPr/>
        <p:txBody>
          <a:bodyPr/>
          <a:lstStyle/>
          <a:p>
            <a:fld id="{923AAF51-9B01-411E-BD7D-EF5A0B4EEB7D}" type="datetimeFigureOut">
              <a:rPr lang="en-US" smtClean="0"/>
              <a:t>4/17/2019</a:t>
            </a:fld>
            <a:endParaRPr lang="en-US"/>
          </a:p>
        </p:txBody>
      </p:sp>
      <p:sp>
        <p:nvSpPr>
          <p:cNvPr id="8" name="Footer Placeholder 7">
            <a:extLst>
              <a:ext uri="{FF2B5EF4-FFF2-40B4-BE49-F238E27FC236}">
                <a16:creationId xmlns:a16="http://schemas.microsoft.com/office/drawing/2014/main" id="{33299D53-3A8A-4D92-BFD1-8F700DECDB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1B909B-4364-4953-A25B-041D886FE58E}"/>
              </a:ext>
            </a:extLst>
          </p:cNvPr>
          <p:cNvSpPr>
            <a:spLocks noGrp="1"/>
          </p:cNvSpPr>
          <p:nvPr>
            <p:ph type="sldNum" sz="quarter" idx="12"/>
          </p:nvPr>
        </p:nvSpPr>
        <p:spPr/>
        <p:txBody>
          <a:bodyPr/>
          <a:lstStyle/>
          <a:p>
            <a:fld id="{AFE70525-08BE-4B65-9C65-82244B71ECBA}" type="slidenum">
              <a:rPr lang="en-US" smtClean="0"/>
              <a:t>‹#›</a:t>
            </a:fld>
            <a:endParaRPr lang="en-US"/>
          </a:p>
        </p:txBody>
      </p:sp>
    </p:spTree>
    <p:extLst>
      <p:ext uri="{BB962C8B-B14F-4D97-AF65-F5344CB8AC3E}">
        <p14:creationId xmlns:p14="http://schemas.microsoft.com/office/powerpoint/2010/main" val="380339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112D-B4DA-43B7-85F8-1D8126E77C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1F40D2-B44B-4E2A-A5E3-795C702548DC}"/>
              </a:ext>
            </a:extLst>
          </p:cNvPr>
          <p:cNvSpPr>
            <a:spLocks noGrp="1"/>
          </p:cNvSpPr>
          <p:nvPr>
            <p:ph type="dt" sz="half" idx="10"/>
          </p:nvPr>
        </p:nvSpPr>
        <p:spPr/>
        <p:txBody>
          <a:bodyPr/>
          <a:lstStyle/>
          <a:p>
            <a:fld id="{923AAF51-9B01-411E-BD7D-EF5A0B4EEB7D}" type="datetimeFigureOut">
              <a:rPr lang="en-US" smtClean="0"/>
              <a:t>4/17/2019</a:t>
            </a:fld>
            <a:endParaRPr lang="en-US"/>
          </a:p>
        </p:txBody>
      </p:sp>
      <p:sp>
        <p:nvSpPr>
          <p:cNvPr id="4" name="Footer Placeholder 3">
            <a:extLst>
              <a:ext uri="{FF2B5EF4-FFF2-40B4-BE49-F238E27FC236}">
                <a16:creationId xmlns:a16="http://schemas.microsoft.com/office/drawing/2014/main" id="{800B9F44-2AD4-4AD3-A1EE-EF4F0AFA8F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E2961E-7FA2-42D2-8F53-02C385F3144D}"/>
              </a:ext>
            </a:extLst>
          </p:cNvPr>
          <p:cNvSpPr>
            <a:spLocks noGrp="1"/>
          </p:cNvSpPr>
          <p:nvPr>
            <p:ph type="sldNum" sz="quarter" idx="12"/>
          </p:nvPr>
        </p:nvSpPr>
        <p:spPr/>
        <p:txBody>
          <a:bodyPr/>
          <a:lstStyle/>
          <a:p>
            <a:fld id="{AFE70525-08BE-4B65-9C65-82244B71ECBA}" type="slidenum">
              <a:rPr lang="en-US" smtClean="0"/>
              <a:t>‹#›</a:t>
            </a:fld>
            <a:endParaRPr lang="en-US"/>
          </a:p>
        </p:txBody>
      </p:sp>
    </p:spTree>
    <p:extLst>
      <p:ext uri="{BB962C8B-B14F-4D97-AF65-F5344CB8AC3E}">
        <p14:creationId xmlns:p14="http://schemas.microsoft.com/office/powerpoint/2010/main" val="280562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C4ACBA-B310-4F83-A149-ED7DCB0D45C9}"/>
              </a:ext>
            </a:extLst>
          </p:cNvPr>
          <p:cNvSpPr>
            <a:spLocks noGrp="1"/>
          </p:cNvSpPr>
          <p:nvPr>
            <p:ph type="dt" sz="half" idx="10"/>
          </p:nvPr>
        </p:nvSpPr>
        <p:spPr/>
        <p:txBody>
          <a:bodyPr/>
          <a:lstStyle/>
          <a:p>
            <a:fld id="{923AAF51-9B01-411E-BD7D-EF5A0B4EEB7D}" type="datetimeFigureOut">
              <a:rPr lang="en-US" smtClean="0"/>
              <a:t>4/17/2019</a:t>
            </a:fld>
            <a:endParaRPr lang="en-US"/>
          </a:p>
        </p:txBody>
      </p:sp>
      <p:sp>
        <p:nvSpPr>
          <p:cNvPr id="3" name="Footer Placeholder 2">
            <a:extLst>
              <a:ext uri="{FF2B5EF4-FFF2-40B4-BE49-F238E27FC236}">
                <a16:creationId xmlns:a16="http://schemas.microsoft.com/office/drawing/2014/main" id="{89C1753F-9B81-45EB-BB72-AC9716D948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EF20AD-EE88-45D8-96A7-86409D91F955}"/>
              </a:ext>
            </a:extLst>
          </p:cNvPr>
          <p:cNvSpPr>
            <a:spLocks noGrp="1"/>
          </p:cNvSpPr>
          <p:nvPr>
            <p:ph type="sldNum" sz="quarter" idx="12"/>
          </p:nvPr>
        </p:nvSpPr>
        <p:spPr/>
        <p:txBody>
          <a:bodyPr/>
          <a:lstStyle/>
          <a:p>
            <a:fld id="{AFE70525-08BE-4B65-9C65-82244B71ECBA}" type="slidenum">
              <a:rPr lang="en-US" smtClean="0"/>
              <a:t>‹#›</a:t>
            </a:fld>
            <a:endParaRPr lang="en-US"/>
          </a:p>
        </p:txBody>
      </p:sp>
    </p:spTree>
    <p:extLst>
      <p:ext uri="{BB962C8B-B14F-4D97-AF65-F5344CB8AC3E}">
        <p14:creationId xmlns:p14="http://schemas.microsoft.com/office/powerpoint/2010/main" val="249096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8BB0-B5C8-45D3-B417-C021192E58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C18E86-1BB6-4776-9B34-E8AB510ED4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BAA722-AECE-4723-ACF0-B95FCAFDF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53E2F-3169-489D-B67C-3D5DA68060EF}"/>
              </a:ext>
            </a:extLst>
          </p:cNvPr>
          <p:cNvSpPr>
            <a:spLocks noGrp="1"/>
          </p:cNvSpPr>
          <p:nvPr>
            <p:ph type="dt" sz="half" idx="10"/>
          </p:nvPr>
        </p:nvSpPr>
        <p:spPr/>
        <p:txBody>
          <a:bodyPr/>
          <a:lstStyle/>
          <a:p>
            <a:fld id="{923AAF51-9B01-411E-BD7D-EF5A0B4EEB7D}" type="datetimeFigureOut">
              <a:rPr lang="en-US" smtClean="0"/>
              <a:t>4/17/2019</a:t>
            </a:fld>
            <a:endParaRPr lang="en-US"/>
          </a:p>
        </p:txBody>
      </p:sp>
      <p:sp>
        <p:nvSpPr>
          <p:cNvPr id="6" name="Footer Placeholder 5">
            <a:extLst>
              <a:ext uri="{FF2B5EF4-FFF2-40B4-BE49-F238E27FC236}">
                <a16:creationId xmlns:a16="http://schemas.microsoft.com/office/drawing/2014/main" id="{4E5FE270-1645-42E2-974D-8030B52D1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87A22-2951-4B50-AA59-60CD543EA32E}"/>
              </a:ext>
            </a:extLst>
          </p:cNvPr>
          <p:cNvSpPr>
            <a:spLocks noGrp="1"/>
          </p:cNvSpPr>
          <p:nvPr>
            <p:ph type="sldNum" sz="quarter" idx="12"/>
          </p:nvPr>
        </p:nvSpPr>
        <p:spPr/>
        <p:txBody>
          <a:bodyPr/>
          <a:lstStyle/>
          <a:p>
            <a:fld id="{AFE70525-08BE-4B65-9C65-82244B71ECBA}" type="slidenum">
              <a:rPr lang="en-US" smtClean="0"/>
              <a:t>‹#›</a:t>
            </a:fld>
            <a:endParaRPr lang="en-US"/>
          </a:p>
        </p:txBody>
      </p:sp>
    </p:spTree>
    <p:extLst>
      <p:ext uri="{BB962C8B-B14F-4D97-AF65-F5344CB8AC3E}">
        <p14:creationId xmlns:p14="http://schemas.microsoft.com/office/powerpoint/2010/main" val="150019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6E20B-8754-498F-9827-6769CAC01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E9642B-C00B-4F96-9B41-AE429E595D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19697B-1B77-4353-B9E8-F4D64D0A6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2DA03-032F-484C-BE5D-CB7376AC0D14}"/>
              </a:ext>
            </a:extLst>
          </p:cNvPr>
          <p:cNvSpPr>
            <a:spLocks noGrp="1"/>
          </p:cNvSpPr>
          <p:nvPr>
            <p:ph type="dt" sz="half" idx="10"/>
          </p:nvPr>
        </p:nvSpPr>
        <p:spPr/>
        <p:txBody>
          <a:bodyPr/>
          <a:lstStyle/>
          <a:p>
            <a:fld id="{923AAF51-9B01-411E-BD7D-EF5A0B4EEB7D}" type="datetimeFigureOut">
              <a:rPr lang="en-US" smtClean="0"/>
              <a:t>4/17/2019</a:t>
            </a:fld>
            <a:endParaRPr lang="en-US"/>
          </a:p>
        </p:txBody>
      </p:sp>
      <p:sp>
        <p:nvSpPr>
          <p:cNvPr id="6" name="Footer Placeholder 5">
            <a:extLst>
              <a:ext uri="{FF2B5EF4-FFF2-40B4-BE49-F238E27FC236}">
                <a16:creationId xmlns:a16="http://schemas.microsoft.com/office/drawing/2014/main" id="{F2368FFC-14F5-4ADC-BB86-CE92A728C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F1EBE3-1820-4226-BF4E-FBAD3EB2DB2B}"/>
              </a:ext>
            </a:extLst>
          </p:cNvPr>
          <p:cNvSpPr>
            <a:spLocks noGrp="1"/>
          </p:cNvSpPr>
          <p:nvPr>
            <p:ph type="sldNum" sz="quarter" idx="12"/>
          </p:nvPr>
        </p:nvSpPr>
        <p:spPr/>
        <p:txBody>
          <a:bodyPr/>
          <a:lstStyle/>
          <a:p>
            <a:fld id="{AFE70525-08BE-4B65-9C65-82244B71ECBA}" type="slidenum">
              <a:rPr lang="en-US" smtClean="0"/>
              <a:t>‹#›</a:t>
            </a:fld>
            <a:endParaRPr lang="en-US"/>
          </a:p>
        </p:txBody>
      </p:sp>
    </p:spTree>
    <p:extLst>
      <p:ext uri="{BB962C8B-B14F-4D97-AF65-F5344CB8AC3E}">
        <p14:creationId xmlns:p14="http://schemas.microsoft.com/office/powerpoint/2010/main" val="402502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B79DD3-C66C-4DBD-BFD9-71CD1B2A6C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DB9F93-B911-4FD4-8D6B-815BDC8C73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C19EB-7775-468E-82E8-F529B462BC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AAF51-9B01-411E-BD7D-EF5A0B4EEB7D}" type="datetimeFigureOut">
              <a:rPr lang="en-US" smtClean="0"/>
              <a:t>4/17/2019</a:t>
            </a:fld>
            <a:endParaRPr lang="en-US"/>
          </a:p>
        </p:txBody>
      </p:sp>
      <p:sp>
        <p:nvSpPr>
          <p:cNvPr id="5" name="Footer Placeholder 4">
            <a:extLst>
              <a:ext uri="{FF2B5EF4-FFF2-40B4-BE49-F238E27FC236}">
                <a16:creationId xmlns:a16="http://schemas.microsoft.com/office/drawing/2014/main" id="{5FE7A805-2C70-4AF8-B350-9452FA1D4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0A00E3-A25E-4806-92A9-7131ECF5CD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70525-08BE-4B65-9C65-82244B71ECBA}" type="slidenum">
              <a:rPr lang="en-US" smtClean="0"/>
              <a:t>‹#›</a:t>
            </a:fld>
            <a:endParaRPr lang="en-US"/>
          </a:p>
        </p:txBody>
      </p:sp>
    </p:spTree>
    <p:extLst>
      <p:ext uri="{BB962C8B-B14F-4D97-AF65-F5344CB8AC3E}">
        <p14:creationId xmlns:p14="http://schemas.microsoft.com/office/powerpoint/2010/main" val="1056639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container&#10;&#10;Description automatically generated">
            <a:extLst>
              <a:ext uri="{FF2B5EF4-FFF2-40B4-BE49-F238E27FC236}">
                <a16:creationId xmlns:a16="http://schemas.microsoft.com/office/drawing/2014/main" id="{A292902D-B480-4332-9EA9-DE1E5AD5D263}"/>
              </a:ext>
            </a:extLst>
          </p:cNvPr>
          <p:cNvPicPr>
            <a:picLocks noChangeAspect="1"/>
          </p:cNvPicPr>
          <p:nvPr/>
        </p:nvPicPr>
        <p:blipFill rotWithShape="1">
          <a:blip r:embed="rId2">
            <a:extLst>
              <a:ext uri="{28A0092B-C50C-407E-A947-70E740481C1C}">
                <a14:useLocalDpi xmlns:a14="http://schemas.microsoft.com/office/drawing/2010/main" val="0"/>
              </a:ext>
            </a:extLst>
          </a:blip>
          <a:srcRect r="-1" b="4067"/>
          <a:stretch/>
        </p:blipFill>
        <p:spPr>
          <a:xfrm>
            <a:off x="1137045" y="1137920"/>
            <a:ext cx="9928860" cy="4450081"/>
          </a:xfrm>
          <a:prstGeom prst="rect">
            <a:avLst/>
          </a:prstGeom>
        </p:spPr>
      </p:pic>
      <p:pic>
        <p:nvPicPr>
          <p:cNvPr id="10" name="Picture 9">
            <a:extLst>
              <a:ext uri="{FF2B5EF4-FFF2-40B4-BE49-F238E27FC236}">
                <a16:creationId xmlns:a16="http://schemas.microsoft.com/office/drawing/2014/main" id="{CB607B98-7700-4DC9-8BE8-A876255F9C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8A66A192-4B5F-4D01-AE2E-046B062BA646}"/>
              </a:ext>
            </a:extLst>
          </p:cNvPr>
          <p:cNvSpPr/>
          <p:nvPr/>
        </p:nvSpPr>
        <p:spPr>
          <a:xfrm>
            <a:off x="8325244" y="3129280"/>
            <a:ext cx="579121" cy="2275840"/>
          </a:xfrm>
          <a:prstGeom prst="rect">
            <a:avLst/>
          </a:prstGeom>
          <a:solidFill>
            <a:srgbClr val="E57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00" dirty="0">
                <a:latin typeface="Curlz MT" panose="04040404050702020202" pitchFamily="82" charset="0"/>
              </a:rPr>
              <a:t>?</a:t>
            </a:r>
          </a:p>
        </p:txBody>
      </p:sp>
      <p:pic>
        <p:nvPicPr>
          <p:cNvPr id="9" name="Picture 8" descr="A close up of a logo&#10;&#10;Description automatically generated">
            <a:extLst>
              <a:ext uri="{FF2B5EF4-FFF2-40B4-BE49-F238E27FC236}">
                <a16:creationId xmlns:a16="http://schemas.microsoft.com/office/drawing/2014/main" id="{72E30BB7-D0A4-43D6-8863-FF5A24BAF7C2}"/>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932419" y="4460242"/>
            <a:ext cx="1219200" cy="1219200"/>
          </a:xfrm>
          <a:prstGeom prst="rect">
            <a:avLst/>
          </a:prstGeom>
        </p:spPr>
      </p:pic>
      <p:sp>
        <p:nvSpPr>
          <p:cNvPr id="8" name="TextBox 7">
            <a:extLst>
              <a:ext uri="{FF2B5EF4-FFF2-40B4-BE49-F238E27FC236}">
                <a16:creationId xmlns:a16="http://schemas.microsoft.com/office/drawing/2014/main" id="{D61E4FE2-4F9F-4889-99AA-9BFF0B88BB25}"/>
              </a:ext>
            </a:extLst>
          </p:cNvPr>
          <p:cNvSpPr txBox="1"/>
          <p:nvPr/>
        </p:nvSpPr>
        <p:spPr>
          <a:xfrm>
            <a:off x="9316719" y="6037888"/>
            <a:ext cx="1746119" cy="523220"/>
          </a:xfrm>
          <a:prstGeom prst="rect">
            <a:avLst/>
          </a:prstGeom>
          <a:noFill/>
        </p:spPr>
        <p:txBody>
          <a:bodyPr wrap="none" rtlCol="0">
            <a:spAutoFit/>
          </a:bodyPr>
          <a:lstStyle/>
          <a:p>
            <a:r>
              <a:rPr lang="en-US" sz="2800" dirty="0"/>
              <a:t>Team : XKL</a:t>
            </a:r>
          </a:p>
        </p:txBody>
      </p:sp>
    </p:spTree>
    <p:extLst>
      <p:ext uri="{BB962C8B-B14F-4D97-AF65-F5344CB8AC3E}">
        <p14:creationId xmlns:p14="http://schemas.microsoft.com/office/powerpoint/2010/main" val="142921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AEC58E48-8540-4CEA-93DE-F94795FFB0A7}"/>
              </a:ext>
            </a:extLst>
          </p:cNvPr>
          <p:cNvGrpSpPr/>
          <p:nvPr/>
        </p:nvGrpSpPr>
        <p:grpSpPr>
          <a:xfrm>
            <a:off x="1347510" y="2144548"/>
            <a:ext cx="4795483" cy="3302348"/>
            <a:chOff x="2427010" y="1776248"/>
            <a:chExt cx="4795483" cy="3302348"/>
          </a:xfrm>
        </p:grpSpPr>
        <p:grpSp>
          <p:nvGrpSpPr>
            <p:cNvPr id="12" name="Group 11">
              <a:extLst>
                <a:ext uri="{FF2B5EF4-FFF2-40B4-BE49-F238E27FC236}">
                  <a16:creationId xmlns:a16="http://schemas.microsoft.com/office/drawing/2014/main" id="{7A6BF03E-CB44-487B-B989-EDA48E316C20}"/>
                </a:ext>
              </a:extLst>
            </p:cNvPr>
            <p:cNvGrpSpPr/>
            <p:nvPr/>
          </p:nvGrpSpPr>
          <p:grpSpPr>
            <a:xfrm>
              <a:off x="2427010" y="1776248"/>
              <a:ext cx="3431711" cy="994630"/>
              <a:chOff x="755868" y="1765738"/>
              <a:chExt cx="3431711" cy="994630"/>
            </a:xfrm>
          </p:grpSpPr>
          <p:pic>
            <p:nvPicPr>
              <p:cNvPr id="9" name="Picture 8" descr="A close up of a logo&#10;&#10;Description automatically generated">
                <a:extLst>
                  <a:ext uri="{FF2B5EF4-FFF2-40B4-BE49-F238E27FC236}">
                    <a16:creationId xmlns:a16="http://schemas.microsoft.com/office/drawing/2014/main" id="{EDCBA06E-2E27-441C-8ABD-08DD02725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68" y="1765738"/>
                <a:ext cx="994630" cy="994630"/>
              </a:xfrm>
              <a:prstGeom prst="rect">
                <a:avLst/>
              </a:prstGeom>
            </p:spPr>
          </p:pic>
          <p:sp>
            <p:nvSpPr>
              <p:cNvPr id="11" name="TextBox 10">
                <a:extLst>
                  <a:ext uri="{FF2B5EF4-FFF2-40B4-BE49-F238E27FC236}">
                    <a16:creationId xmlns:a16="http://schemas.microsoft.com/office/drawing/2014/main" id="{437BFDDB-2392-4C9C-8146-7B26D82CC9E0}"/>
                  </a:ext>
                </a:extLst>
              </p:cNvPr>
              <p:cNvSpPr txBox="1"/>
              <p:nvPr/>
            </p:nvSpPr>
            <p:spPr>
              <a:xfrm>
                <a:off x="1713184" y="2094887"/>
                <a:ext cx="2474395" cy="523220"/>
              </a:xfrm>
              <a:prstGeom prst="rect">
                <a:avLst/>
              </a:prstGeom>
              <a:noFill/>
            </p:spPr>
            <p:txBody>
              <a:bodyPr wrap="none" rtlCol="0">
                <a:spAutoFit/>
              </a:bodyPr>
              <a:lstStyle/>
              <a:p>
                <a:r>
                  <a:rPr lang="en-US" sz="2800" dirty="0"/>
                  <a:t>1. General Idea </a:t>
                </a:r>
              </a:p>
            </p:txBody>
          </p:sp>
        </p:grpSp>
        <p:grpSp>
          <p:nvGrpSpPr>
            <p:cNvPr id="13" name="Group 12">
              <a:extLst>
                <a:ext uri="{FF2B5EF4-FFF2-40B4-BE49-F238E27FC236}">
                  <a16:creationId xmlns:a16="http://schemas.microsoft.com/office/drawing/2014/main" id="{DA053042-4A2C-43F0-9763-F5B8A43CD004}"/>
                </a:ext>
              </a:extLst>
            </p:cNvPr>
            <p:cNvGrpSpPr/>
            <p:nvPr/>
          </p:nvGrpSpPr>
          <p:grpSpPr>
            <a:xfrm>
              <a:off x="2427010" y="2942195"/>
              <a:ext cx="4459750" cy="994630"/>
              <a:chOff x="755868" y="1765738"/>
              <a:chExt cx="4459750" cy="994630"/>
            </a:xfrm>
          </p:grpSpPr>
          <p:pic>
            <p:nvPicPr>
              <p:cNvPr id="14" name="Picture 13" descr="A close up of a logo&#10;&#10;Description automatically generated">
                <a:extLst>
                  <a:ext uri="{FF2B5EF4-FFF2-40B4-BE49-F238E27FC236}">
                    <a16:creationId xmlns:a16="http://schemas.microsoft.com/office/drawing/2014/main" id="{A14BF528-344B-41EE-A765-28D598DB8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68" y="1765738"/>
                <a:ext cx="994630" cy="994630"/>
              </a:xfrm>
              <a:prstGeom prst="rect">
                <a:avLst/>
              </a:prstGeom>
            </p:spPr>
          </p:pic>
          <p:sp>
            <p:nvSpPr>
              <p:cNvPr id="15" name="TextBox 14">
                <a:extLst>
                  <a:ext uri="{FF2B5EF4-FFF2-40B4-BE49-F238E27FC236}">
                    <a16:creationId xmlns:a16="http://schemas.microsoft.com/office/drawing/2014/main" id="{2D312DC3-EDB1-49EC-913B-475FA3E79586}"/>
                  </a:ext>
                </a:extLst>
              </p:cNvPr>
              <p:cNvSpPr txBox="1"/>
              <p:nvPr/>
            </p:nvSpPr>
            <p:spPr>
              <a:xfrm>
                <a:off x="1713184" y="2094887"/>
                <a:ext cx="3502434" cy="523220"/>
              </a:xfrm>
              <a:prstGeom prst="rect">
                <a:avLst/>
              </a:prstGeom>
              <a:noFill/>
            </p:spPr>
            <p:txBody>
              <a:bodyPr wrap="none" rtlCol="0">
                <a:spAutoFit/>
              </a:bodyPr>
              <a:lstStyle/>
              <a:p>
                <a:r>
                  <a:rPr lang="en-US" sz="2800" dirty="0"/>
                  <a:t>2. Descriptive Analysis </a:t>
                </a:r>
              </a:p>
            </p:txBody>
          </p:sp>
        </p:grpSp>
        <p:grpSp>
          <p:nvGrpSpPr>
            <p:cNvPr id="16" name="Group 15">
              <a:extLst>
                <a:ext uri="{FF2B5EF4-FFF2-40B4-BE49-F238E27FC236}">
                  <a16:creationId xmlns:a16="http://schemas.microsoft.com/office/drawing/2014/main" id="{E9F8C392-CDB6-4E7D-895D-218008B330A8}"/>
                </a:ext>
              </a:extLst>
            </p:cNvPr>
            <p:cNvGrpSpPr/>
            <p:nvPr/>
          </p:nvGrpSpPr>
          <p:grpSpPr>
            <a:xfrm>
              <a:off x="2427010" y="4083966"/>
              <a:ext cx="4795483" cy="994630"/>
              <a:chOff x="755868" y="1765738"/>
              <a:chExt cx="4795483" cy="994630"/>
            </a:xfrm>
          </p:grpSpPr>
          <p:pic>
            <p:nvPicPr>
              <p:cNvPr id="17" name="Picture 16" descr="A close up of a logo&#10;&#10;Description automatically generated">
                <a:extLst>
                  <a:ext uri="{FF2B5EF4-FFF2-40B4-BE49-F238E27FC236}">
                    <a16:creationId xmlns:a16="http://schemas.microsoft.com/office/drawing/2014/main" id="{A4AEC22E-006E-4D31-A937-AFBCF6616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68" y="1765738"/>
                <a:ext cx="994630" cy="994630"/>
              </a:xfrm>
              <a:prstGeom prst="rect">
                <a:avLst/>
              </a:prstGeom>
            </p:spPr>
          </p:pic>
          <p:sp>
            <p:nvSpPr>
              <p:cNvPr id="18" name="TextBox 17">
                <a:extLst>
                  <a:ext uri="{FF2B5EF4-FFF2-40B4-BE49-F238E27FC236}">
                    <a16:creationId xmlns:a16="http://schemas.microsoft.com/office/drawing/2014/main" id="{4EB9B273-1D78-4CDD-AB69-796EB9421A64}"/>
                  </a:ext>
                </a:extLst>
              </p:cNvPr>
              <p:cNvSpPr txBox="1"/>
              <p:nvPr/>
            </p:nvSpPr>
            <p:spPr>
              <a:xfrm>
                <a:off x="1713184" y="2094887"/>
                <a:ext cx="3838167" cy="523220"/>
              </a:xfrm>
              <a:prstGeom prst="rect">
                <a:avLst/>
              </a:prstGeom>
              <a:noFill/>
            </p:spPr>
            <p:txBody>
              <a:bodyPr wrap="none" rtlCol="0">
                <a:spAutoFit/>
              </a:bodyPr>
              <a:lstStyle/>
              <a:p>
                <a:r>
                  <a:rPr lang="en-US" sz="2800" dirty="0"/>
                  <a:t>3. Review (Text) Analysis</a:t>
                </a:r>
              </a:p>
            </p:txBody>
          </p:sp>
        </p:grpSp>
      </p:grpSp>
      <p:grpSp>
        <p:nvGrpSpPr>
          <p:cNvPr id="21" name="Group 20">
            <a:extLst>
              <a:ext uri="{FF2B5EF4-FFF2-40B4-BE49-F238E27FC236}">
                <a16:creationId xmlns:a16="http://schemas.microsoft.com/office/drawing/2014/main" id="{8D300680-9D8B-4CC4-92B1-5AA089EB9EA3}"/>
              </a:ext>
            </a:extLst>
          </p:cNvPr>
          <p:cNvGrpSpPr/>
          <p:nvPr/>
        </p:nvGrpSpPr>
        <p:grpSpPr>
          <a:xfrm>
            <a:off x="-1" y="0"/>
            <a:ext cx="12097933" cy="6858000"/>
            <a:chOff x="-1" y="0"/>
            <a:chExt cx="12097933" cy="6858000"/>
          </a:xfrm>
        </p:grpSpPr>
        <p:sp>
          <p:nvSpPr>
            <p:cNvPr id="10" name="Rectangle 9">
              <a:extLst>
                <a:ext uri="{FF2B5EF4-FFF2-40B4-BE49-F238E27FC236}">
                  <a16:creationId xmlns:a16="http://schemas.microsoft.com/office/drawing/2014/main" id="{9E1CE6CC-8B9D-4233-8B3D-E2A59081738A}"/>
                </a:ext>
              </a:extLst>
            </p:cNvPr>
            <p:cNvSpPr/>
            <p:nvPr/>
          </p:nvSpPr>
          <p:spPr>
            <a:xfrm>
              <a:off x="-1" y="0"/>
              <a:ext cx="11348721" cy="487680"/>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         Contents</a:t>
              </a:r>
            </a:p>
          </p:txBody>
        </p:sp>
        <p:grpSp>
          <p:nvGrpSpPr>
            <p:cNvPr id="20" name="Group 19">
              <a:extLst>
                <a:ext uri="{FF2B5EF4-FFF2-40B4-BE49-F238E27FC236}">
                  <a16:creationId xmlns:a16="http://schemas.microsoft.com/office/drawing/2014/main" id="{60F921F1-CF42-4774-9FDC-FD73B92317B1}"/>
                </a:ext>
              </a:extLst>
            </p:cNvPr>
            <p:cNvGrpSpPr/>
            <p:nvPr/>
          </p:nvGrpSpPr>
          <p:grpSpPr>
            <a:xfrm>
              <a:off x="11103302" y="0"/>
              <a:ext cx="994630" cy="6858000"/>
              <a:chOff x="11103302" y="0"/>
              <a:chExt cx="994630" cy="6858000"/>
            </a:xfrm>
          </p:grpSpPr>
          <p:sp>
            <p:nvSpPr>
              <p:cNvPr id="5" name="Rectangle 4">
                <a:extLst>
                  <a:ext uri="{FF2B5EF4-FFF2-40B4-BE49-F238E27FC236}">
                    <a16:creationId xmlns:a16="http://schemas.microsoft.com/office/drawing/2014/main" id="{BB8983B8-0856-4A65-8A2E-8A2F36E56B0E}"/>
                  </a:ext>
                </a:extLst>
              </p:cNvPr>
              <p:cNvSpPr/>
              <p:nvPr/>
            </p:nvSpPr>
            <p:spPr>
              <a:xfrm>
                <a:off x="11348721" y="0"/>
                <a:ext cx="650240" cy="6858000"/>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00" dirty="0">
                    <a:solidFill>
                      <a:schemeClr val="bg1"/>
                    </a:solidFill>
                    <a:latin typeface="Curlz MT" panose="04040404050702020202" pitchFamily="82" charset="0"/>
                  </a:rPr>
                  <a:t>?</a:t>
                </a:r>
              </a:p>
            </p:txBody>
          </p:sp>
          <p:pic>
            <p:nvPicPr>
              <p:cNvPr id="19" name="Picture 18" descr="A close up of a logo&#10;&#10;Description automatically generated">
                <a:extLst>
                  <a:ext uri="{FF2B5EF4-FFF2-40B4-BE49-F238E27FC236}">
                    <a16:creationId xmlns:a16="http://schemas.microsoft.com/office/drawing/2014/main" id="{1A0AACB8-C9F0-47F3-AB5F-5ECC01122C2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103302" y="3728265"/>
                <a:ext cx="994630" cy="994630"/>
              </a:xfrm>
              <a:prstGeom prst="rect">
                <a:avLst/>
              </a:prstGeom>
            </p:spPr>
          </p:pic>
        </p:grpSp>
      </p:grpSp>
    </p:spTree>
    <p:extLst>
      <p:ext uri="{BB962C8B-B14F-4D97-AF65-F5344CB8AC3E}">
        <p14:creationId xmlns:p14="http://schemas.microsoft.com/office/powerpoint/2010/main" val="150435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6D3AD73-B411-4AE0-846D-F869A55902A1}"/>
              </a:ext>
            </a:extLst>
          </p:cNvPr>
          <p:cNvGrpSpPr/>
          <p:nvPr/>
        </p:nvGrpSpPr>
        <p:grpSpPr>
          <a:xfrm>
            <a:off x="-1" y="0"/>
            <a:ext cx="12097933" cy="6858000"/>
            <a:chOff x="-1" y="0"/>
            <a:chExt cx="12097933" cy="6858000"/>
          </a:xfrm>
        </p:grpSpPr>
        <p:sp>
          <p:nvSpPr>
            <p:cNvPr id="5" name="Rectangle 4">
              <a:extLst>
                <a:ext uri="{FF2B5EF4-FFF2-40B4-BE49-F238E27FC236}">
                  <a16:creationId xmlns:a16="http://schemas.microsoft.com/office/drawing/2014/main" id="{647E3496-CD1A-4490-8F6E-011F050981EA}"/>
                </a:ext>
              </a:extLst>
            </p:cNvPr>
            <p:cNvSpPr/>
            <p:nvPr/>
          </p:nvSpPr>
          <p:spPr>
            <a:xfrm>
              <a:off x="-1" y="0"/>
              <a:ext cx="11348721" cy="487680"/>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p>
          </p:txBody>
        </p:sp>
        <p:grpSp>
          <p:nvGrpSpPr>
            <p:cNvPr id="6" name="Group 5">
              <a:extLst>
                <a:ext uri="{FF2B5EF4-FFF2-40B4-BE49-F238E27FC236}">
                  <a16:creationId xmlns:a16="http://schemas.microsoft.com/office/drawing/2014/main" id="{DA3615CC-1AEB-4E82-91BF-F7EEEE9B7C59}"/>
                </a:ext>
              </a:extLst>
            </p:cNvPr>
            <p:cNvGrpSpPr/>
            <p:nvPr/>
          </p:nvGrpSpPr>
          <p:grpSpPr>
            <a:xfrm>
              <a:off x="11103302" y="0"/>
              <a:ext cx="994630" cy="6858000"/>
              <a:chOff x="11103302" y="0"/>
              <a:chExt cx="994630" cy="6858000"/>
            </a:xfrm>
          </p:grpSpPr>
          <p:sp>
            <p:nvSpPr>
              <p:cNvPr id="7" name="Rectangle 6">
                <a:extLst>
                  <a:ext uri="{FF2B5EF4-FFF2-40B4-BE49-F238E27FC236}">
                    <a16:creationId xmlns:a16="http://schemas.microsoft.com/office/drawing/2014/main" id="{DC4A1A4A-1A6A-4EF4-9038-4FF2155440A1}"/>
                  </a:ext>
                </a:extLst>
              </p:cNvPr>
              <p:cNvSpPr/>
              <p:nvPr/>
            </p:nvSpPr>
            <p:spPr>
              <a:xfrm>
                <a:off x="11348721" y="0"/>
                <a:ext cx="650240" cy="6858000"/>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00" dirty="0">
                    <a:solidFill>
                      <a:schemeClr val="bg1"/>
                    </a:solidFill>
                    <a:latin typeface="Curlz MT" panose="04040404050702020202" pitchFamily="82" charset="0"/>
                  </a:rPr>
                  <a:t>?</a:t>
                </a:r>
              </a:p>
            </p:txBody>
          </p:sp>
          <p:pic>
            <p:nvPicPr>
              <p:cNvPr id="8" name="Picture 7" descr="A close up of a logo&#10;&#10;Description automatically generated">
                <a:extLst>
                  <a:ext uri="{FF2B5EF4-FFF2-40B4-BE49-F238E27FC236}">
                    <a16:creationId xmlns:a16="http://schemas.microsoft.com/office/drawing/2014/main" id="{397A3799-D8AE-4740-A5CC-1027429AA00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103302" y="3728265"/>
                <a:ext cx="994630" cy="994630"/>
              </a:xfrm>
              <a:prstGeom prst="rect">
                <a:avLst/>
              </a:prstGeom>
            </p:spPr>
          </p:pic>
        </p:grpSp>
      </p:grpSp>
      <p:sp>
        <p:nvSpPr>
          <p:cNvPr id="9" name="TextBox 8">
            <a:extLst>
              <a:ext uri="{FF2B5EF4-FFF2-40B4-BE49-F238E27FC236}">
                <a16:creationId xmlns:a16="http://schemas.microsoft.com/office/drawing/2014/main" id="{B827B787-E561-4F61-BC30-5D7724408350}"/>
              </a:ext>
            </a:extLst>
          </p:cNvPr>
          <p:cNvSpPr txBox="1"/>
          <p:nvPr/>
        </p:nvSpPr>
        <p:spPr>
          <a:xfrm>
            <a:off x="1100739" y="1320225"/>
            <a:ext cx="5002331" cy="584775"/>
          </a:xfrm>
          <a:prstGeom prst="rect">
            <a:avLst/>
          </a:prstGeom>
          <a:noFill/>
        </p:spPr>
        <p:txBody>
          <a:bodyPr wrap="none" rtlCol="0">
            <a:spAutoFit/>
          </a:bodyPr>
          <a:lstStyle/>
          <a:p>
            <a:r>
              <a:rPr lang="en-US" sz="3200" dirty="0"/>
              <a:t>Make yourself visible Online!</a:t>
            </a:r>
          </a:p>
        </p:txBody>
      </p:sp>
      <p:sp>
        <p:nvSpPr>
          <p:cNvPr id="24" name="TextBox 23">
            <a:extLst>
              <a:ext uri="{FF2B5EF4-FFF2-40B4-BE49-F238E27FC236}">
                <a16:creationId xmlns:a16="http://schemas.microsoft.com/office/drawing/2014/main" id="{89DC7C00-164A-4B03-900F-4CB26F758FC1}"/>
              </a:ext>
            </a:extLst>
          </p:cNvPr>
          <p:cNvSpPr txBox="1"/>
          <p:nvPr/>
        </p:nvSpPr>
        <p:spPr>
          <a:xfrm>
            <a:off x="1100337" y="-22840"/>
            <a:ext cx="2442272" cy="584775"/>
          </a:xfrm>
          <a:prstGeom prst="rect">
            <a:avLst/>
          </a:prstGeom>
          <a:noFill/>
        </p:spPr>
        <p:txBody>
          <a:bodyPr wrap="none" rtlCol="0">
            <a:spAutoFit/>
          </a:bodyPr>
          <a:lstStyle/>
          <a:p>
            <a:r>
              <a:rPr lang="en-US" sz="3200" b="1" dirty="0">
                <a:solidFill>
                  <a:schemeClr val="bg1"/>
                </a:solidFill>
              </a:rPr>
              <a:t>General Idea </a:t>
            </a:r>
          </a:p>
        </p:txBody>
      </p:sp>
      <p:sp>
        <p:nvSpPr>
          <p:cNvPr id="25" name="TextBox 24">
            <a:extLst>
              <a:ext uri="{FF2B5EF4-FFF2-40B4-BE49-F238E27FC236}">
                <a16:creationId xmlns:a16="http://schemas.microsoft.com/office/drawing/2014/main" id="{96C04AEE-D9E4-4B0D-BC6B-E3E4E81AB985}"/>
              </a:ext>
            </a:extLst>
          </p:cNvPr>
          <p:cNvSpPr txBox="1"/>
          <p:nvPr/>
        </p:nvSpPr>
        <p:spPr>
          <a:xfrm>
            <a:off x="4979012" y="78760"/>
            <a:ext cx="2248116" cy="400110"/>
          </a:xfrm>
          <a:prstGeom prst="rect">
            <a:avLst/>
          </a:prstGeom>
          <a:noFill/>
        </p:spPr>
        <p:txBody>
          <a:bodyPr wrap="none" rtlCol="0">
            <a:spAutoFit/>
          </a:bodyPr>
          <a:lstStyle/>
          <a:p>
            <a:r>
              <a:rPr lang="en-US" sz="2000" dirty="0"/>
              <a:t>Descriptive Analysis</a:t>
            </a:r>
          </a:p>
        </p:txBody>
      </p:sp>
      <p:sp>
        <p:nvSpPr>
          <p:cNvPr id="26" name="TextBox 25">
            <a:extLst>
              <a:ext uri="{FF2B5EF4-FFF2-40B4-BE49-F238E27FC236}">
                <a16:creationId xmlns:a16="http://schemas.microsoft.com/office/drawing/2014/main" id="{EC73107E-A3A1-4E45-8657-10EE9A70C851}"/>
              </a:ext>
            </a:extLst>
          </p:cNvPr>
          <p:cNvSpPr txBox="1"/>
          <p:nvPr/>
        </p:nvSpPr>
        <p:spPr>
          <a:xfrm>
            <a:off x="7667337" y="66060"/>
            <a:ext cx="2468881" cy="400110"/>
          </a:xfrm>
          <a:prstGeom prst="rect">
            <a:avLst/>
          </a:prstGeom>
          <a:noFill/>
        </p:spPr>
        <p:txBody>
          <a:bodyPr wrap="none" rtlCol="0">
            <a:spAutoFit/>
          </a:bodyPr>
          <a:lstStyle/>
          <a:p>
            <a:r>
              <a:rPr lang="en-US" sz="2000" dirty="0"/>
              <a:t>Review (Text) Analysis</a:t>
            </a:r>
          </a:p>
        </p:txBody>
      </p:sp>
      <p:sp>
        <p:nvSpPr>
          <p:cNvPr id="27" name="Rectangle 26">
            <a:extLst>
              <a:ext uri="{FF2B5EF4-FFF2-40B4-BE49-F238E27FC236}">
                <a16:creationId xmlns:a16="http://schemas.microsoft.com/office/drawing/2014/main" id="{4E60EE70-F4DA-4204-B833-A30DF4777DA0}"/>
              </a:ext>
            </a:extLst>
          </p:cNvPr>
          <p:cNvSpPr/>
          <p:nvPr/>
        </p:nvSpPr>
        <p:spPr>
          <a:xfrm flipV="1">
            <a:off x="1291570" y="497818"/>
            <a:ext cx="2059806" cy="99656"/>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p>
        </p:txBody>
      </p:sp>
      <p:pic>
        <p:nvPicPr>
          <p:cNvPr id="31" name="Picture 30" descr="A close up of a logo&#10;&#10;Description automatically generated">
            <a:extLst>
              <a:ext uri="{FF2B5EF4-FFF2-40B4-BE49-F238E27FC236}">
                <a16:creationId xmlns:a16="http://schemas.microsoft.com/office/drawing/2014/main" id="{9E60E3EE-A247-402C-A5BF-5E0B132B62F0}"/>
              </a:ext>
            </a:extLst>
          </p:cNvPr>
          <p:cNvPicPr>
            <a:picLocks noChangeAspect="1"/>
          </p:cNvPicPr>
          <p:nvPr/>
        </p:nvPicPr>
        <p:blipFill>
          <a:blip r:embed="rId5">
            <a:extLst>
              <a:ext uri="{BEBA8EAE-BF5A-486C-A8C5-ECC9F3942E4B}">
                <a14:imgProps xmlns:a14="http://schemas.microsoft.com/office/drawing/2010/main">
                  <a14:imgLayer r:embed="rId4">
                    <a14:imgEffect>
                      <a14:sharpenSoften amount="-2000"/>
                    </a14:imgEffect>
                  </a14:imgLayer>
                </a14:imgProps>
              </a:ext>
              <a:ext uri="{28A0092B-C50C-407E-A947-70E740481C1C}">
                <a14:useLocalDpi xmlns:a14="http://schemas.microsoft.com/office/drawing/2010/main" val="0"/>
              </a:ext>
            </a:extLst>
          </a:blip>
          <a:stretch>
            <a:fillRect/>
          </a:stretch>
        </p:blipFill>
        <p:spPr>
          <a:xfrm>
            <a:off x="1654156" y="2800666"/>
            <a:ext cx="1469698" cy="1469698"/>
          </a:xfrm>
          <a:prstGeom prst="rect">
            <a:avLst/>
          </a:prstGeom>
          <a:solidFill>
            <a:schemeClr val="bg1"/>
          </a:solidFill>
        </p:spPr>
      </p:pic>
      <p:pic>
        <p:nvPicPr>
          <p:cNvPr id="32" name="Picture 31">
            <a:extLst>
              <a:ext uri="{FF2B5EF4-FFF2-40B4-BE49-F238E27FC236}">
                <a16:creationId xmlns:a16="http://schemas.microsoft.com/office/drawing/2014/main" id="{1FB9A28A-49F3-4873-B3F6-928071299B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4344" y="2800666"/>
            <a:ext cx="1469698" cy="1469698"/>
          </a:xfrm>
          <a:prstGeom prst="rect">
            <a:avLst/>
          </a:prstGeom>
          <a:solidFill>
            <a:schemeClr val="bg1"/>
          </a:solidFill>
        </p:spPr>
      </p:pic>
      <p:pic>
        <p:nvPicPr>
          <p:cNvPr id="33" name="Picture 32">
            <a:extLst>
              <a:ext uri="{FF2B5EF4-FFF2-40B4-BE49-F238E27FC236}">
                <a16:creationId xmlns:a16="http://schemas.microsoft.com/office/drawing/2014/main" id="{611F72C2-604A-490A-94A6-271F920BEE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9358" y="2800666"/>
            <a:ext cx="1469698" cy="1469698"/>
          </a:xfrm>
          <a:prstGeom prst="rect">
            <a:avLst/>
          </a:prstGeom>
          <a:solidFill>
            <a:schemeClr val="bg1"/>
          </a:solidFill>
        </p:spPr>
      </p:pic>
      <p:pic>
        <p:nvPicPr>
          <p:cNvPr id="34" name="Picture 33">
            <a:extLst>
              <a:ext uri="{FF2B5EF4-FFF2-40B4-BE49-F238E27FC236}">
                <a16:creationId xmlns:a16="http://schemas.microsoft.com/office/drawing/2014/main" id="{51B6F0C5-F268-439C-9214-51264F5E194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04373" y="2800666"/>
            <a:ext cx="1469698" cy="1469698"/>
          </a:xfrm>
          <a:prstGeom prst="rect">
            <a:avLst/>
          </a:prstGeom>
          <a:solidFill>
            <a:schemeClr val="bg1"/>
          </a:solidFill>
        </p:spPr>
      </p:pic>
      <p:sp>
        <p:nvSpPr>
          <p:cNvPr id="35" name="TextBox 34">
            <a:extLst>
              <a:ext uri="{FF2B5EF4-FFF2-40B4-BE49-F238E27FC236}">
                <a16:creationId xmlns:a16="http://schemas.microsoft.com/office/drawing/2014/main" id="{EE683469-E544-4D1F-BBC8-8F9BA696E7B1}"/>
              </a:ext>
            </a:extLst>
          </p:cNvPr>
          <p:cNvSpPr txBox="1"/>
          <p:nvPr/>
        </p:nvSpPr>
        <p:spPr>
          <a:xfrm>
            <a:off x="1997776" y="4270364"/>
            <a:ext cx="782458" cy="523220"/>
          </a:xfrm>
          <a:prstGeom prst="rect">
            <a:avLst/>
          </a:prstGeom>
          <a:noFill/>
        </p:spPr>
        <p:txBody>
          <a:bodyPr wrap="none" rtlCol="0">
            <a:spAutoFit/>
          </a:bodyPr>
          <a:lstStyle/>
          <a:p>
            <a:r>
              <a:rPr lang="en-US" sz="2800" dirty="0"/>
              <a:t>Yelp</a:t>
            </a:r>
          </a:p>
        </p:txBody>
      </p:sp>
      <p:sp>
        <p:nvSpPr>
          <p:cNvPr id="36" name="TextBox 35">
            <a:extLst>
              <a:ext uri="{FF2B5EF4-FFF2-40B4-BE49-F238E27FC236}">
                <a16:creationId xmlns:a16="http://schemas.microsoft.com/office/drawing/2014/main" id="{3E4EB55F-05D4-4A2F-A2C9-831AC74C2DDC}"/>
              </a:ext>
            </a:extLst>
          </p:cNvPr>
          <p:cNvSpPr txBox="1"/>
          <p:nvPr/>
        </p:nvSpPr>
        <p:spPr>
          <a:xfrm>
            <a:off x="3962571" y="4270364"/>
            <a:ext cx="1217000" cy="523220"/>
          </a:xfrm>
          <a:prstGeom prst="rect">
            <a:avLst/>
          </a:prstGeom>
          <a:noFill/>
        </p:spPr>
        <p:txBody>
          <a:bodyPr wrap="none" rtlCol="0">
            <a:spAutoFit/>
          </a:bodyPr>
          <a:lstStyle/>
          <a:p>
            <a:pPr algn="ctr"/>
            <a:r>
              <a:rPr lang="en-US" sz="2800" dirty="0"/>
              <a:t>Google</a:t>
            </a:r>
          </a:p>
        </p:txBody>
      </p:sp>
      <p:sp>
        <p:nvSpPr>
          <p:cNvPr id="39" name="TextBox 38">
            <a:extLst>
              <a:ext uri="{FF2B5EF4-FFF2-40B4-BE49-F238E27FC236}">
                <a16:creationId xmlns:a16="http://schemas.microsoft.com/office/drawing/2014/main" id="{59213002-DDAF-4EEA-8279-8A69A3EAE6B4}"/>
              </a:ext>
            </a:extLst>
          </p:cNvPr>
          <p:cNvSpPr txBox="1"/>
          <p:nvPr/>
        </p:nvSpPr>
        <p:spPr>
          <a:xfrm>
            <a:off x="5705233" y="4270364"/>
            <a:ext cx="2086149" cy="523220"/>
          </a:xfrm>
          <a:prstGeom prst="rect">
            <a:avLst/>
          </a:prstGeom>
          <a:noFill/>
        </p:spPr>
        <p:txBody>
          <a:bodyPr wrap="none" rtlCol="0">
            <a:spAutoFit/>
          </a:bodyPr>
          <a:lstStyle/>
          <a:p>
            <a:pPr algn="ctr"/>
            <a:r>
              <a:rPr lang="en-US" sz="2800" dirty="0"/>
              <a:t>Trusted Shop</a:t>
            </a:r>
          </a:p>
        </p:txBody>
      </p:sp>
      <p:sp>
        <p:nvSpPr>
          <p:cNvPr id="42" name="TextBox 41">
            <a:extLst>
              <a:ext uri="{FF2B5EF4-FFF2-40B4-BE49-F238E27FC236}">
                <a16:creationId xmlns:a16="http://schemas.microsoft.com/office/drawing/2014/main" id="{D34A5E53-A006-45AB-A799-DD2D0F3E4F98}"/>
              </a:ext>
            </a:extLst>
          </p:cNvPr>
          <p:cNvSpPr txBox="1"/>
          <p:nvPr/>
        </p:nvSpPr>
        <p:spPr>
          <a:xfrm>
            <a:off x="8272597" y="4270364"/>
            <a:ext cx="1264963" cy="523220"/>
          </a:xfrm>
          <a:prstGeom prst="rect">
            <a:avLst/>
          </a:prstGeom>
          <a:noFill/>
        </p:spPr>
        <p:txBody>
          <a:bodyPr wrap="none" rtlCol="0">
            <a:spAutoFit/>
          </a:bodyPr>
          <a:lstStyle/>
          <a:p>
            <a:pPr algn="ctr"/>
            <a:r>
              <a:rPr lang="en-US" sz="2800" dirty="0" err="1"/>
              <a:t>Reevoo</a:t>
            </a:r>
            <a:endParaRPr lang="en-US" sz="2800" dirty="0"/>
          </a:p>
        </p:txBody>
      </p:sp>
    </p:spTree>
    <p:extLst>
      <p:ext uri="{BB962C8B-B14F-4D97-AF65-F5344CB8AC3E}">
        <p14:creationId xmlns:p14="http://schemas.microsoft.com/office/powerpoint/2010/main" val="54751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6D3AD73-B411-4AE0-846D-F869A55902A1}"/>
              </a:ext>
            </a:extLst>
          </p:cNvPr>
          <p:cNvGrpSpPr/>
          <p:nvPr/>
        </p:nvGrpSpPr>
        <p:grpSpPr>
          <a:xfrm>
            <a:off x="-1" y="0"/>
            <a:ext cx="12097933" cy="6858000"/>
            <a:chOff x="-1" y="0"/>
            <a:chExt cx="12097933" cy="6858000"/>
          </a:xfrm>
        </p:grpSpPr>
        <p:sp>
          <p:nvSpPr>
            <p:cNvPr id="5" name="Rectangle 4">
              <a:extLst>
                <a:ext uri="{FF2B5EF4-FFF2-40B4-BE49-F238E27FC236}">
                  <a16:creationId xmlns:a16="http://schemas.microsoft.com/office/drawing/2014/main" id="{647E3496-CD1A-4490-8F6E-011F050981EA}"/>
                </a:ext>
              </a:extLst>
            </p:cNvPr>
            <p:cNvSpPr/>
            <p:nvPr/>
          </p:nvSpPr>
          <p:spPr>
            <a:xfrm>
              <a:off x="-1" y="0"/>
              <a:ext cx="11348721" cy="487680"/>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p>
          </p:txBody>
        </p:sp>
        <p:grpSp>
          <p:nvGrpSpPr>
            <p:cNvPr id="6" name="Group 5">
              <a:extLst>
                <a:ext uri="{FF2B5EF4-FFF2-40B4-BE49-F238E27FC236}">
                  <a16:creationId xmlns:a16="http://schemas.microsoft.com/office/drawing/2014/main" id="{DA3615CC-1AEB-4E82-91BF-F7EEEE9B7C59}"/>
                </a:ext>
              </a:extLst>
            </p:cNvPr>
            <p:cNvGrpSpPr/>
            <p:nvPr/>
          </p:nvGrpSpPr>
          <p:grpSpPr>
            <a:xfrm>
              <a:off x="11103302" y="0"/>
              <a:ext cx="994630" cy="6858000"/>
              <a:chOff x="11103302" y="0"/>
              <a:chExt cx="994630" cy="6858000"/>
            </a:xfrm>
          </p:grpSpPr>
          <p:sp>
            <p:nvSpPr>
              <p:cNvPr id="7" name="Rectangle 6">
                <a:extLst>
                  <a:ext uri="{FF2B5EF4-FFF2-40B4-BE49-F238E27FC236}">
                    <a16:creationId xmlns:a16="http://schemas.microsoft.com/office/drawing/2014/main" id="{DC4A1A4A-1A6A-4EF4-9038-4FF2155440A1}"/>
                  </a:ext>
                </a:extLst>
              </p:cNvPr>
              <p:cNvSpPr/>
              <p:nvPr/>
            </p:nvSpPr>
            <p:spPr>
              <a:xfrm>
                <a:off x="11348721" y="0"/>
                <a:ext cx="650240" cy="6858000"/>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00" dirty="0">
                    <a:solidFill>
                      <a:schemeClr val="bg1"/>
                    </a:solidFill>
                    <a:latin typeface="Curlz MT" panose="04040404050702020202" pitchFamily="82" charset="0"/>
                  </a:rPr>
                  <a:t>?</a:t>
                </a:r>
              </a:p>
            </p:txBody>
          </p:sp>
          <p:pic>
            <p:nvPicPr>
              <p:cNvPr id="8" name="Picture 7" descr="A close up of a logo&#10;&#10;Description automatically generated">
                <a:extLst>
                  <a:ext uri="{FF2B5EF4-FFF2-40B4-BE49-F238E27FC236}">
                    <a16:creationId xmlns:a16="http://schemas.microsoft.com/office/drawing/2014/main" id="{397A3799-D8AE-4740-A5CC-1027429AA00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103302" y="3728265"/>
                <a:ext cx="994630" cy="994630"/>
              </a:xfrm>
              <a:prstGeom prst="rect">
                <a:avLst/>
              </a:prstGeom>
            </p:spPr>
          </p:pic>
        </p:grpSp>
      </p:grpSp>
      <p:sp>
        <p:nvSpPr>
          <p:cNvPr id="24" name="TextBox 23">
            <a:extLst>
              <a:ext uri="{FF2B5EF4-FFF2-40B4-BE49-F238E27FC236}">
                <a16:creationId xmlns:a16="http://schemas.microsoft.com/office/drawing/2014/main" id="{89DC7C00-164A-4B03-900F-4CB26F758FC1}"/>
              </a:ext>
            </a:extLst>
          </p:cNvPr>
          <p:cNvSpPr txBox="1"/>
          <p:nvPr/>
        </p:nvSpPr>
        <p:spPr>
          <a:xfrm>
            <a:off x="1100337" y="-22840"/>
            <a:ext cx="2442272" cy="584775"/>
          </a:xfrm>
          <a:prstGeom prst="rect">
            <a:avLst/>
          </a:prstGeom>
          <a:noFill/>
        </p:spPr>
        <p:txBody>
          <a:bodyPr wrap="none" rtlCol="0">
            <a:spAutoFit/>
          </a:bodyPr>
          <a:lstStyle/>
          <a:p>
            <a:r>
              <a:rPr lang="en-US" sz="3200" b="1" dirty="0">
                <a:solidFill>
                  <a:schemeClr val="bg1"/>
                </a:solidFill>
              </a:rPr>
              <a:t>General Idea </a:t>
            </a:r>
          </a:p>
        </p:txBody>
      </p:sp>
      <p:sp>
        <p:nvSpPr>
          <p:cNvPr id="25" name="TextBox 24">
            <a:extLst>
              <a:ext uri="{FF2B5EF4-FFF2-40B4-BE49-F238E27FC236}">
                <a16:creationId xmlns:a16="http://schemas.microsoft.com/office/drawing/2014/main" id="{96C04AEE-D9E4-4B0D-BC6B-E3E4E81AB985}"/>
              </a:ext>
            </a:extLst>
          </p:cNvPr>
          <p:cNvSpPr txBox="1"/>
          <p:nvPr/>
        </p:nvSpPr>
        <p:spPr>
          <a:xfrm>
            <a:off x="4979012" y="78760"/>
            <a:ext cx="2248116" cy="400110"/>
          </a:xfrm>
          <a:prstGeom prst="rect">
            <a:avLst/>
          </a:prstGeom>
          <a:noFill/>
        </p:spPr>
        <p:txBody>
          <a:bodyPr wrap="none" rtlCol="0">
            <a:spAutoFit/>
          </a:bodyPr>
          <a:lstStyle/>
          <a:p>
            <a:r>
              <a:rPr lang="en-US" sz="2000" dirty="0"/>
              <a:t>Descriptive Analysis</a:t>
            </a:r>
          </a:p>
        </p:txBody>
      </p:sp>
      <p:sp>
        <p:nvSpPr>
          <p:cNvPr id="26" name="TextBox 25">
            <a:extLst>
              <a:ext uri="{FF2B5EF4-FFF2-40B4-BE49-F238E27FC236}">
                <a16:creationId xmlns:a16="http://schemas.microsoft.com/office/drawing/2014/main" id="{EC73107E-A3A1-4E45-8657-10EE9A70C851}"/>
              </a:ext>
            </a:extLst>
          </p:cNvPr>
          <p:cNvSpPr txBox="1"/>
          <p:nvPr/>
        </p:nvSpPr>
        <p:spPr>
          <a:xfrm>
            <a:off x="7667337" y="66060"/>
            <a:ext cx="2468881" cy="400110"/>
          </a:xfrm>
          <a:prstGeom prst="rect">
            <a:avLst/>
          </a:prstGeom>
          <a:noFill/>
        </p:spPr>
        <p:txBody>
          <a:bodyPr wrap="none" rtlCol="0">
            <a:spAutoFit/>
          </a:bodyPr>
          <a:lstStyle/>
          <a:p>
            <a:r>
              <a:rPr lang="en-US" sz="2000" dirty="0"/>
              <a:t>Review (Text) Analysis</a:t>
            </a:r>
          </a:p>
        </p:txBody>
      </p:sp>
      <p:sp>
        <p:nvSpPr>
          <p:cNvPr id="27" name="Rectangle 26">
            <a:extLst>
              <a:ext uri="{FF2B5EF4-FFF2-40B4-BE49-F238E27FC236}">
                <a16:creationId xmlns:a16="http://schemas.microsoft.com/office/drawing/2014/main" id="{4E60EE70-F4DA-4204-B833-A30DF4777DA0}"/>
              </a:ext>
            </a:extLst>
          </p:cNvPr>
          <p:cNvSpPr/>
          <p:nvPr/>
        </p:nvSpPr>
        <p:spPr>
          <a:xfrm flipV="1">
            <a:off x="1291570" y="497818"/>
            <a:ext cx="2059806" cy="99656"/>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p>
        </p:txBody>
      </p:sp>
      <p:sp>
        <p:nvSpPr>
          <p:cNvPr id="21" name="Rectangle 20">
            <a:extLst>
              <a:ext uri="{FF2B5EF4-FFF2-40B4-BE49-F238E27FC236}">
                <a16:creationId xmlns:a16="http://schemas.microsoft.com/office/drawing/2014/main" id="{2712A09E-3586-43BF-BDB0-6350E41CC783}"/>
              </a:ext>
            </a:extLst>
          </p:cNvPr>
          <p:cNvSpPr/>
          <p:nvPr/>
        </p:nvSpPr>
        <p:spPr>
          <a:xfrm>
            <a:off x="1548782" y="2146300"/>
            <a:ext cx="8645442" cy="3391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6C2FF13-9953-4A94-8ABE-3FA35670F494}"/>
              </a:ext>
            </a:extLst>
          </p:cNvPr>
          <p:cNvPicPr>
            <a:picLocks noChangeAspect="1"/>
          </p:cNvPicPr>
          <p:nvPr/>
        </p:nvPicPr>
        <p:blipFill>
          <a:blip r:embed="rId5"/>
          <a:stretch>
            <a:fillRect/>
          </a:stretch>
        </p:blipFill>
        <p:spPr>
          <a:xfrm>
            <a:off x="1291570" y="1518715"/>
            <a:ext cx="9051838" cy="4133940"/>
          </a:xfrm>
          <a:prstGeom prst="rect">
            <a:avLst/>
          </a:prstGeom>
        </p:spPr>
      </p:pic>
      <p:sp>
        <p:nvSpPr>
          <p:cNvPr id="3" name="Rectangle 2">
            <a:extLst>
              <a:ext uri="{FF2B5EF4-FFF2-40B4-BE49-F238E27FC236}">
                <a16:creationId xmlns:a16="http://schemas.microsoft.com/office/drawing/2014/main" id="{815799BE-B637-4898-9DEE-F43E8E97CA75}"/>
              </a:ext>
            </a:extLst>
          </p:cNvPr>
          <p:cNvSpPr/>
          <p:nvPr/>
        </p:nvSpPr>
        <p:spPr>
          <a:xfrm>
            <a:off x="4351866" y="2726266"/>
            <a:ext cx="2688167" cy="186267"/>
          </a:xfrm>
          <a:prstGeom prst="rect">
            <a:avLst/>
          </a:prstGeom>
          <a:noFill/>
          <a:ln w="25400">
            <a:solidFill>
              <a:srgbClr val="BF25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DEECC48-67BB-4D9C-A9FD-3453E0FADDD8}"/>
              </a:ext>
            </a:extLst>
          </p:cNvPr>
          <p:cNvCxnSpPr>
            <a:cxnSpLocks/>
          </p:cNvCxnSpPr>
          <p:nvPr/>
        </p:nvCxnSpPr>
        <p:spPr>
          <a:xfrm flipH="1">
            <a:off x="7040033" y="1852856"/>
            <a:ext cx="1033152" cy="855024"/>
          </a:xfrm>
          <a:prstGeom prst="straightConnector1">
            <a:avLst/>
          </a:prstGeom>
          <a:ln w="47625">
            <a:solidFill>
              <a:srgbClr val="BF2519"/>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876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6D3AD73-B411-4AE0-846D-F869A55902A1}"/>
              </a:ext>
            </a:extLst>
          </p:cNvPr>
          <p:cNvGrpSpPr/>
          <p:nvPr/>
        </p:nvGrpSpPr>
        <p:grpSpPr>
          <a:xfrm>
            <a:off x="-1" y="0"/>
            <a:ext cx="12097933" cy="6858000"/>
            <a:chOff x="-1" y="0"/>
            <a:chExt cx="12097933" cy="6858000"/>
          </a:xfrm>
        </p:grpSpPr>
        <p:sp>
          <p:nvSpPr>
            <p:cNvPr id="5" name="Rectangle 4">
              <a:extLst>
                <a:ext uri="{FF2B5EF4-FFF2-40B4-BE49-F238E27FC236}">
                  <a16:creationId xmlns:a16="http://schemas.microsoft.com/office/drawing/2014/main" id="{647E3496-CD1A-4490-8F6E-011F050981EA}"/>
                </a:ext>
              </a:extLst>
            </p:cNvPr>
            <p:cNvSpPr/>
            <p:nvPr/>
          </p:nvSpPr>
          <p:spPr>
            <a:xfrm>
              <a:off x="-1" y="0"/>
              <a:ext cx="11348721" cy="487680"/>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p>
          </p:txBody>
        </p:sp>
        <p:grpSp>
          <p:nvGrpSpPr>
            <p:cNvPr id="6" name="Group 5">
              <a:extLst>
                <a:ext uri="{FF2B5EF4-FFF2-40B4-BE49-F238E27FC236}">
                  <a16:creationId xmlns:a16="http://schemas.microsoft.com/office/drawing/2014/main" id="{DA3615CC-1AEB-4E82-91BF-F7EEEE9B7C59}"/>
                </a:ext>
              </a:extLst>
            </p:cNvPr>
            <p:cNvGrpSpPr/>
            <p:nvPr/>
          </p:nvGrpSpPr>
          <p:grpSpPr>
            <a:xfrm>
              <a:off x="11103302" y="0"/>
              <a:ext cx="994630" cy="6858000"/>
              <a:chOff x="11103302" y="0"/>
              <a:chExt cx="994630" cy="6858000"/>
            </a:xfrm>
          </p:grpSpPr>
          <p:sp>
            <p:nvSpPr>
              <p:cNvPr id="7" name="Rectangle 6">
                <a:extLst>
                  <a:ext uri="{FF2B5EF4-FFF2-40B4-BE49-F238E27FC236}">
                    <a16:creationId xmlns:a16="http://schemas.microsoft.com/office/drawing/2014/main" id="{DC4A1A4A-1A6A-4EF4-9038-4FF2155440A1}"/>
                  </a:ext>
                </a:extLst>
              </p:cNvPr>
              <p:cNvSpPr/>
              <p:nvPr/>
            </p:nvSpPr>
            <p:spPr>
              <a:xfrm>
                <a:off x="11348721" y="0"/>
                <a:ext cx="650240" cy="6858000"/>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00" dirty="0">
                    <a:solidFill>
                      <a:schemeClr val="bg1"/>
                    </a:solidFill>
                    <a:latin typeface="Curlz MT" panose="04040404050702020202" pitchFamily="82" charset="0"/>
                  </a:rPr>
                  <a:t>?</a:t>
                </a:r>
              </a:p>
            </p:txBody>
          </p:sp>
          <p:pic>
            <p:nvPicPr>
              <p:cNvPr id="8" name="Picture 7" descr="A close up of a logo&#10;&#10;Description automatically generated">
                <a:extLst>
                  <a:ext uri="{FF2B5EF4-FFF2-40B4-BE49-F238E27FC236}">
                    <a16:creationId xmlns:a16="http://schemas.microsoft.com/office/drawing/2014/main" id="{397A3799-D8AE-4740-A5CC-1027429AA00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103302" y="3728265"/>
                <a:ext cx="994630" cy="994630"/>
              </a:xfrm>
              <a:prstGeom prst="rect">
                <a:avLst/>
              </a:prstGeom>
            </p:spPr>
          </p:pic>
        </p:grpSp>
      </p:grpSp>
      <p:sp>
        <p:nvSpPr>
          <p:cNvPr id="9" name="TextBox 8">
            <a:extLst>
              <a:ext uri="{FF2B5EF4-FFF2-40B4-BE49-F238E27FC236}">
                <a16:creationId xmlns:a16="http://schemas.microsoft.com/office/drawing/2014/main" id="{B827B787-E561-4F61-BC30-5D7724408350}"/>
              </a:ext>
            </a:extLst>
          </p:cNvPr>
          <p:cNvSpPr txBox="1"/>
          <p:nvPr/>
        </p:nvSpPr>
        <p:spPr>
          <a:xfrm>
            <a:off x="1100739" y="1320225"/>
            <a:ext cx="3188886" cy="584775"/>
          </a:xfrm>
          <a:prstGeom prst="rect">
            <a:avLst/>
          </a:prstGeom>
          <a:noFill/>
        </p:spPr>
        <p:txBody>
          <a:bodyPr wrap="none" rtlCol="0">
            <a:spAutoFit/>
          </a:bodyPr>
          <a:lstStyle/>
          <a:p>
            <a:r>
              <a:rPr lang="en-US" sz="3200" dirty="0"/>
              <a:t>Raise a Question! </a:t>
            </a:r>
          </a:p>
        </p:txBody>
      </p:sp>
      <p:sp>
        <p:nvSpPr>
          <p:cNvPr id="24" name="TextBox 23">
            <a:extLst>
              <a:ext uri="{FF2B5EF4-FFF2-40B4-BE49-F238E27FC236}">
                <a16:creationId xmlns:a16="http://schemas.microsoft.com/office/drawing/2014/main" id="{89DC7C00-164A-4B03-900F-4CB26F758FC1}"/>
              </a:ext>
            </a:extLst>
          </p:cNvPr>
          <p:cNvSpPr txBox="1"/>
          <p:nvPr/>
        </p:nvSpPr>
        <p:spPr>
          <a:xfrm>
            <a:off x="1100337" y="-22840"/>
            <a:ext cx="2442272" cy="584775"/>
          </a:xfrm>
          <a:prstGeom prst="rect">
            <a:avLst/>
          </a:prstGeom>
          <a:noFill/>
        </p:spPr>
        <p:txBody>
          <a:bodyPr wrap="none" rtlCol="0">
            <a:spAutoFit/>
          </a:bodyPr>
          <a:lstStyle/>
          <a:p>
            <a:r>
              <a:rPr lang="en-US" sz="3200" b="1" dirty="0">
                <a:solidFill>
                  <a:schemeClr val="bg1"/>
                </a:solidFill>
              </a:rPr>
              <a:t>General Idea </a:t>
            </a:r>
          </a:p>
        </p:txBody>
      </p:sp>
      <p:sp>
        <p:nvSpPr>
          <p:cNvPr id="25" name="TextBox 24">
            <a:extLst>
              <a:ext uri="{FF2B5EF4-FFF2-40B4-BE49-F238E27FC236}">
                <a16:creationId xmlns:a16="http://schemas.microsoft.com/office/drawing/2014/main" id="{96C04AEE-D9E4-4B0D-BC6B-E3E4E81AB985}"/>
              </a:ext>
            </a:extLst>
          </p:cNvPr>
          <p:cNvSpPr txBox="1"/>
          <p:nvPr/>
        </p:nvSpPr>
        <p:spPr>
          <a:xfrm>
            <a:off x="4979012" y="78760"/>
            <a:ext cx="2248116" cy="400110"/>
          </a:xfrm>
          <a:prstGeom prst="rect">
            <a:avLst/>
          </a:prstGeom>
          <a:noFill/>
        </p:spPr>
        <p:txBody>
          <a:bodyPr wrap="none" rtlCol="0">
            <a:spAutoFit/>
          </a:bodyPr>
          <a:lstStyle/>
          <a:p>
            <a:r>
              <a:rPr lang="en-US" sz="2000" dirty="0"/>
              <a:t>Descriptive Analysis</a:t>
            </a:r>
          </a:p>
        </p:txBody>
      </p:sp>
      <p:sp>
        <p:nvSpPr>
          <p:cNvPr id="26" name="TextBox 25">
            <a:extLst>
              <a:ext uri="{FF2B5EF4-FFF2-40B4-BE49-F238E27FC236}">
                <a16:creationId xmlns:a16="http://schemas.microsoft.com/office/drawing/2014/main" id="{EC73107E-A3A1-4E45-8657-10EE9A70C851}"/>
              </a:ext>
            </a:extLst>
          </p:cNvPr>
          <p:cNvSpPr txBox="1"/>
          <p:nvPr/>
        </p:nvSpPr>
        <p:spPr>
          <a:xfrm>
            <a:off x="7667337" y="66060"/>
            <a:ext cx="2468881" cy="400110"/>
          </a:xfrm>
          <a:prstGeom prst="rect">
            <a:avLst/>
          </a:prstGeom>
          <a:noFill/>
        </p:spPr>
        <p:txBody>
          <a:bodyPr wrap="none" rtlCol="0">
            <a:spAutoFit/>
          </a:bodyPr>
          <a:lstStyle/>
          <a:p>
            <a:r>
              <a:rPr lang="en-US" sz="2000" dirty="0"/>
              <a:t>Review (Text) Analysis</a:t>
            </a:r>
          </a:p>
        </p:txBody>
      </p:sp>
      <p:sp>
        <p:nvSpPr>
          <p:cNvPr id="27" name="Rectangle 26">
            <a:extLst>
              <a:ext uri="{FF2B5EF4-FFF2-40B4-BE49-F238E27FC236}">
                <a16:creationId xmlns:a16="http://schemas.microsoft.com/office/drawing/2014/main" id="{4E60EE70-F4DA-4204-B833-A30DF4777DA0}"/>
              </a:ext>
            </a:extLst>
          </p:cNvPr>
          <p:cNvSpPr/>
          <p:nvPr/>
        </p:nvSpPr>
        <p:spPr>
          <a:xfrm flipV="1">
            <a:off x="1291570" y="497818"/>
            <a:ext cx="2059806" cy="99656"/>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p>
        </p:txBody>
      </p:sp>
      <p:sp>
        <p:nvSpPr>
          <p:cNvPr id="44" name="Rectangle 43">
            <a:extLst>
              <a:ext uri="{FF2B5EF4-FFF2-40B4-BE49-F238E27FC236}">
                <a16:creationId xmlns:a16="http://schemas.microsoft.com/office/drawing/2014/main" id="{0F34E5EB-E61F-4949-BDE3-22363813B75E}"/>
              </a:ext>
            </a:extLst>
          </p:cNvPr>
          <p:cNvSpPr/>
          <p:nvPr/>
        </p:nvSpPr>
        <p:spPr>
          <a:xfrm>
            <a:off x="1548782" y="2146300"/>
            <a:ext cx="8645442" cy="3391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8FA96A7-FDFB-46EA-9C41-13045566F075}"/>
              </a:ext>
            </a:extLst>
          </p:cNvPr>
          <p:cNvGrpSpPr/>
          <p:nvPr/>
        </p:nvGrpSpPr>
        <p:grpSpPr>
          <a:xfrm>
            <a:off x="8271507" y="1767512"/>
            <a:ext cx="1503031" cy="3770263"/>
            <a:chOff x="3545578" y="1981200"/>
            <a:chExt cx="1503031" cy="3770263"/>
          </a:xfrm>
        </p:grpSpPr>
        <p:pic>
          <p:nvPicPr>
            <p:cNvPr id="31" name="Picture 30" descr="A close up of a logo&#10;&#10;Description automatically generated">
              <a:extLst>
                <a:ext uri="{FF2B5EF4-FFF2-40B4-BE49-F238E27FC236}">
                  <a16:creationId xmlns:a16="http://schemas.microsoft.com/office/drawing/2014/main" id="{9E60E3EE-A247-402C-A5BF-5E0B132B62F0}"/>
                </a:ext>
              </a:extLst>
            </p:cNvPr>
            <p:cNvPicPr>
              <a:picLocks noChangeAspect="1"/>
            </p:cNvPicPr>
            <p:nvPr/>
          </p:nvPicPr>
          <p:blipFill>
            <a:blip r:embed="rId5">
              <a:extLst>
                <a:ext uri="{BEBA8EAE-BF5A-486C-A8C5-ECC9F3942E4B}">
                  <a14:imgProps xmlns:a14="http://schemas.microsoft.com/office/drawing/2010/main">
                    <a14:imgLayer r:embed="rId4">
                      <a14:imgEffect>
                        <a14:sharpenSoften amount="-2000"/>
                      </a14:imgEffect>
                    </a14:imgLayer>
                  </a14:imgProps>
                </a:ext>
                <a:ext uri="{28A0092B-C50C-407E-A947-70E740481C1C}">
                  <a14:useLocalDpi xmlns:a14="http://schemas.microsoft.com/office/drawing/2010/main" val="0"/>
                </a:ext>
              </a:extLst>
            </a:blip>
            <a:stretch>
              <a:fillRect/>
            </a:stretch>
          </p:blipFill>
          <p:spPr>
            <a:xfrm>
              <a:off x="3545578" y="3929831"/>
              <a:ext cx="1469698" cy="1469698"/>
            </a:xfrm>
            <a:prstGeom prst="rect">
              <a:avLst/>
            </a:prstGeom>
            <a:solidFill>
              <a:schemeClr val="bg1"/>
            </a:solidFill>
          </p:spPr>
        </p:pic>
        <p:sp>
          <p:nvSpPr>
            <p:cNvPr id="2" name="Rectangle 1">
              <a:extLst>
                <a:ext uri="{FF2B5EF4-FFF2-40B4-BE49-F238E27FC236}">
                  <a16:creationId xmlns:a16="http://schemas.microsoft.com/office/drawing/2014/main" id="{E31510F8-9C6C-4E71-B0D4-354C88C46ABC}"/>
                </a:ext>
              </a:extLst>
            </p:cNvPr>
            <p:cNvSpPr/>
            <p:nvPr/>
          </p:nvSpPr>
          <p:spPr>
            <a:xfrm>
              <a:off x="3626424" y="1981200"/>
              <a:ext cx="1422185" cy="3770263"/>
            </a:xfrm>
            <a:prstGeom prst="rect">
              <a:avLst/>
            </a:prstGeom>
          </p:spPr>
          <p:txBody>
            <a:bodyPr wrap="none">
              <a:spAutoFit/>
            </a:bodyPr>
            <a:lstStyle/>
            <a:p>
              <a:pPr algn="ctr"/>
              <a:r>
                <a:rPr lang="en-US" sz="23900" dirty="0">
                  <a:solidFill>
                    <a:srgbClr val="BF2519"/>
                  </a:solidFill>
                  <a:latin typeface="Curlz MT" panose="04040404050702020202" pitchFamily="82" charset="0"/>
                </a:rPr>
                <a:t>?</a:t>
              </a:r>
            </a:p>
          </p:txBody>
        </p:sp>
      </p:grpSp>
      <p:sp>
        <p:nvSpPr>
          <p:cNvPr id="28" name="TextBox 27">
            <a:extLst>
              <a:ext uri="{FF2B5EF4-FFF2-40B4-BE49-F238E27FC236}">
                <a16:creationId xmlns:a16="http://schemas.microsoft.com/office/drawing/2014/main" id="{D4985D27-EC60-4861-9A73-C74628593E70}"/>
              </a:ext>
            </a:extLst>
          </p:cNvPr>
          <p:cNvSpPr txBox="1"/>
          <p:nvPr/>
        </p:nvSpPr>
        <p:spPr>
          <a:xfrm>
            <a:off x="2346134" y="3309268"/>
            <a:ext cx="4771178" cy="1446550"/>
          </a:xfrm>
          <a:prstGeom prst="rect">
            <a:avLst/>
          </a:prstGeom>
          <a:noFill/>
        </p:spPr>
        <p:txBody>
          <a:bodyPr wrap="none" rtlCol="0">
            <a:spAutoFit/>
          </a:bodyPr>
          <a:lstStyle/>
          <a:p>
            <a:r>
              <a:rPr lang="en-US" sz="4400" dirty="0"/>
              <a:t>How helpful is Yelp </a:t>
            </a:r>
          </a:p>
          <a:p>
            <a:r>
              <a:rPr lang="en-US" sz="4400" dirty="0"/>
              <a:t>in terms of Business</a:t>
            </a:r>
          </a:p>
        </p:txBody>
      </p:sp>
    </p:spTree>
    <p:extLst>
      <p:ext uri="{BB962C8B-B14F-4D97-AF65-F5344CB8AC3E}">
        <p14:creationId xmlns:p14="http://schemas.microsoft.com/office/powerpoint/2010/main" val="546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1D59D2-1FCA-4CCB-9D29-267C8910832C}"/>
              </a:ext>
            </a:extLst>
          </p:cNvPr>
          <p:cNvPicPr>
            <a:picLocks noChangeAspect="1"/>
          </p:cNvPicPr>
          <p:nvPr/>
        </p:nvPicPr>
        <p:blipFill>
          <a:blip r:embed="rId3"/>
          <a:stretch>
            <a:fillRect/>
          </a:stretch>
        </p:blipFill>
        <p:spPr>
          <a:xfrm>
            <a:off x="1389413" y="2030681"/>
            <a:ext cx="8930243" cy="3748394"/>
          </a:xfrm>
          <a:prstGeom prst="rect">
            <a:avLst/>
          </a:prstGeom>
        </p:spPr>
      </p:pic>
      <p:grpSp>
        <p:nvGrpSpPr>
          <p:cNvPr id="4" name="Group 3">
            <a:extLst>
              <a:ext uri="{FF2B5EF4-FFF2-40B4-BE49-F238E27FC236}">
                <a16:creationId xmlns:a16="http://schemas.microsoft.com/office/drawing/2014/main" id="{B6D3AD73-B411-4AE0-846D-F869A55902A1}"/>
              </a:ext>
            </a:extLst>
          </p:cNvPr>
          <p:cNvGrpSpPr/>
          <p:nvPr/>
        </p:nvGrpSpPr>
        <p:grpSpPr>
          <a:xfrm>
            <a:off x="-1" y="0"/>
            <a:ext cx="12097933" cy="6858000"/>
            <a:chOff x="-1" y="0"/>
            <a:chExt cx="12097933" cy="6858000"/>
          </a:xfrm>
        </p:grpSpPr>
        <p:sp>
          <p:nvSpPr>
            <p:cNvPr id="5" name="Rectangle 4">
              <a:extLst>
                <a:ext uri="{FF2B5EF4-FFF2-40B4-BE49-F238E27FC236}">
                  <a16:creationId xmlns:a16="http://schemas.microsoft.com/office/drawing/2014/main" id="{647E3496-CD1A-4490-8F6E-011F050981EA}"/>
                </a:ext>
              </a:extLst>
            </p:cNvPr>
            <p:cNvSpPr/>
            <p:nvPr/>
          </p:nvSpPr>
          <p:spPr>
            <a:xfrm>
              <a:off x="-1" y="0"/>
              <a:ext cx="11348721" cy="487680"/>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p>
          </p:txBody>
        </p:sp>
        <p:grpSp>
          <p:nvGrpSpPr>
            <p:cNvPr id="6" name="Group 5">
              <a:extLst>
                <a:ext uri="{FF2B5EF4-FFF2-40B4-BE49-F238E27FC236}">
                  <a16:creationId xmlns:a16="http://schemas.microsoft.com/office/drawing/2014/main" id="{DA3615CC-1AEB-4E82-91BF-F7EEEE9B7C59}"/>
                </a:ext>
              </a:extLst>
            </p:cNvPr>
            <p:cNvGrpSpPr/>
            <p:nvPr/>
          </p:nvGrpSpPr>
          <p:grpSpPr>
            <a:xfrm>
              <a:off x="11103302" y="0"/>
              <a:ext cx="994630" cy="6858000"/>
              <a:chOff x="11103302" y="0"/>
              <a:chExt cx="994630" cy="6858000"/>
            </a:xfrm>
          </p:grpSpPr>
          <p:sp>
            <p:nvSpPr>
              <p:cNvPr id="7" name="Rectangle 6">
                <a:extLst>
                  <a:ext uri="{FF2B5EF4-FFF2-40B4-BE49-F238E27FC236}">
                    <a16:creationId xmlns:a16="http://schemas.microsoft.com/office/drawing/2014/main" id="{DC4A1A4A-1A6A-4EF4-9038-4FF2155440A1}"/>
                  </a:ext>
                </a:extLst>
              </p:cNvPr>
              <p:cNvSpPr/>
              <p:nvPr/>
            </p:nvSpPr>
            <p:spPr>
              <a:xfrm>
                <a:off x="11348721" y="0"/>
                <a:ext cx="650240" cy="6858000"/>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00" dirty="0">
                    <a:solidFill>
                      <a:schemeClr val="bg1"/>
                    </a:solidFill>
                    <a:latin typeface="Curlz MT" panose="04040404050702020202" pitchFamily="82" charset="0"/>
                  </a:rPr>
                  <a:t>?</a:t>
                </a:r>
              </a:p>
            </p:txBody>
          </p:sp>
          <p:pic>
            <p:nvPicPr>
              <p:cNvPr id="8" name="Picture 7" descr="A close up of a logo&#10;&#10;Description automatically generated">
                <a:extLst>
                  <a:ext uri="{FF2B5EF4-FFF2-40B4-BE49-F238E27FC236}">
                    <a16:creationId xmlns:a16="http://schemas.microsoft.com/office/drawing/2014/main" id="{397A3799-D8AE-4740-A5CC-1027429AA00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103302" y="3728265"/>
                <a:ext cx="994630" cy="994630"/>
              </a:xfrm>
              <a:prstGeom prst="rect">
                <a:avLst/>
              </a:prstGeom>
            </p:spPr>
          </p:pic>
        </p:grpSp>
      </p:grpSp>
      <p:sp>
        <p:nvSpPr>
          <p:cNvPr id="9" name="TextBox 8">
            <a:extLst>
              <a:ext uri="{FF2B5EF4-FFF2-40B4-BE49-F238E27FC236}">
                <a16:creationId xmlns:a16="http://schemas.microsoft.com/office/drawing/2014/main" id="{B827B787-E561-4F61-BC30-5D7724408350}"/>
              </a:ext>
            </a:extLst>
          </p:cNvPr>
          <p:cNvSpPr txBox="1"/>
          <p:nvPr/>
        </p:nvSpPr>
        <p:spPr>
          <a:xfrm>
            <a:off x="1100739" y="1320225"/>
            <a:ext cx="4259115" cy="584775"/>
          </a:xfrm>
          <a:prstGeom prst="rect">
            <a:avLst/>
          </a:prstGeom>
          <a:noFill/>
        </p:spPr>
        <p:txBody>
          <a:bodyPr wrap="none" rtlCol="0">
            <a:spAutoFit/>
          </a:bodyPr>
          <a:lstStyle/>
          <a:p>
            <a:r>
              <a:rPr lang="en-US" sz="3200" dirty="0"/>
              <a:t>Unanswered Questions: </a:t>
            </a:r>
          </a:p>
        </p:txBody>
      </p:sp>
      <p:sp>
        <p:nvSpPr>
          <p:cNvPr id="24" name="TextBox 23">
            <a:extLst>
              <a:ext uri="{FF2B5EF4-FFF2-40B4-BE49-F238E27FC236}">
                <a16:creationId xmlns:a16="http://schemas.microsoft.com/office/drawing/2014/main" id="{89DC7C00-164A-4B03-900F-4CB26F758FC1}"/>
              </a:ext>
            </a:extLst>
          </p:cNvPr>
          <p:cNvSpPr txBox="1"/>
          <p:nvPr/>
        </p:nvSpPr>
        <p:spPr>
          <a:xfrm>
            <a:off x="1100337" y="-22840"/>
            <a:ext cx="3573414" cy="584775"/>
          </a:xfrm>
          <a:prstGeom prst="rect">
            <a:avLst/>
          </a:prstGeom>
          <a:noFill/>
        </p:spPr>
        <p:txBody>
          <a:bodyPr wrap="none" rtlCol="0">
            <a:spAutoFit/>
          </a:bodyPr>
          <a:lstStyle/>
          <a:p>
            <a:r>
              <a:rPr lang="en-US" sz="3200" b="1" dirty="0">
                <a:solidFill>
                  <a:schemeClr val="bg1"/>
                </a:solidFill>
              </a:rPr>
              <a:t>Descriptive Analysis</a:t>
            </a:r>
          </a:p>
        </p:txBody>
      </p:sp>
      <p:sp>
        <p:nvSpPr>
          <p:cNvPr id="25" name="TextBox 24">
            <a:extLst>
              <a:ext uri="{FF2B5EF4-FFF2-40B4-BE49-F238E27FC236}">
                <a16:creationId xmlns:a16="http://schemas.microsoft.com/office/drawing/2014/main" id="{96C04AEE-D9E4-4B0D-BC6B-E3E4E81AB985}"/>
              </a:ext>
            </a:extLst>
          </p:cNvPr>
          <p:cNvSpPr txBox="1"/>
          <p:nvPr/>
        </p:nvSpPr>
        <p:spPr>
          <a:xfrm>
            <a:off x="4979012" y="78760"/>
            <a:ext cx="2468881" cy="400110"/>
          </a:xfrm>
          <a:prstGeom prst="rect">
            <a:avLst/>
          </a:prstGeom>
          <a:noFill/>
        </p:spPr>
        <p:txBody>
          <a:bodyPr wrap="none" rtlCol="0">
            <a:spAutoFit/>
          </a:bodyPr>
          <a:lstStyle/>
          <a:p>
            <a:r>
              <a:rPr lang="en-US" sz="2000" dirty="0"/>
              <a:t>Review (Text) Analysis</a:t>
            </a:r>
          </a:p>
        </p:txBody>
      </p:sp>
      <p:sp>
        <p:nvSpPr>
          <p:cNvPr id="26" name="TextBox 25">
            <a:extLst>
              <a:ext uri="{FF2B5EF4-FFF2-40B4-BE49-F238E27FC236}">
                <a16:creationId xmlns:a16="http://schemas.microsoft.com/office/drawing/2014/main" id="{EC73107E-A3A1-4E45-8657-10EE9A70C851}"/>
              </a:ext>
            </a:extLst>
          </p:cNvPr>
          <p:cNvSpPr txBox="1"/>
          <p:nvPr/>
        </p:nvSpPr>
        <p:spPr>
          <a:xfrm>
            <a:off x="7667337" y="66060"/>
            <a:ext cx="1513107" cy="400110"/>
          </a:xfrm>
          <a:prstGeom prst="rect">
            <a:avLst/>
          </a:prstGeom>
          <a:noFill/>
        </p:spPr>
        <p:txBody>
          <a:bodyPr wrap="none" rtlCol="0">
            <a:spAutoFit/>
          </a:bodyPr>
          <a:lstStyle/>
          <a:p>
            <a:r>
              <a:rPr lang="en-US" sz="2000" dirty="0"/>
              <a:t>General Idea</a:t>
            </a:r>
          </a:p>
        </p:txBody>
      </p:sp>
      <p:sp>
        <p:nvSpPr>
          <p:cNvPr id="44" name="Rectangle 43">
            <a:extLst>
              <a:ext uri="{FF2B5EF4-FFF2-40B4-BE49-F238E27FC236}">
                <a16:creationId xmlns:a16="http://schemas.microsoft.com/office/drawing/2014/main" id="{0F34E5EB-E61F-4949-BDE3-22363813B75E}"/>
              </a:ext>
            </a:extLst>
          </p:cNvPr>
          <p:cNvSpPr/>
          <p:nvPr/>
        </p:nvSpPr>
        <p:spPr>
          <a:xfrm>
            <a:off x="1548782" y="2146300"/>
            <a:ext cx="8645442" cy="3391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8B0A8DF-8AA2-4573-9FC8-82FB8AA2F4EE}"/>
              </a:ext>
            </a:extLst>
          </p:cNvPr>
          <p:cNvSpPr/>
          <p:nvPr/>
        </p:nvSpPr>
        <p:spPr>
          <a:xfrm flipV="1">
            <a:off x="1291570" y="497817"/>
            <a:ext cx="3209310" cy="109794"/>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p>
        </p:txBody>
      </p:sp>
      <p:sp>
        <p:nvSpPr>
          <p:cNvPr id="21" name="Rectangle 20">
            <a:extLst>
              <a:ext uri="{FF2B5EF4-FFF2-40B4-BE49-F238E27FC236}">
                <a16:creationId xmlns:a16="http://schemas.microsoft.com/office/drawing/2014/main" id="{F6E7F2DC-F07E-49EA-BD08-7AE0A90C6FF6}"/>
              </a:ext>
            </a:extLst>
          </p:cNvPr>
          <p:cNvSpPr/>
          <p:nvPr/>
        </p:nvSpPr>
        <p:spPr>
          <a:xfrm flipV="1">
            <a:off x="1291570" y="497818"/>
            <a:ext cx="2059806" cy="99656"/>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p>
        </p:txBody>
      </p:sp>
    </p:spTree>
    <p:extLst>
      <p:ext uri="{BB962C8B-B14F-4D97-AF65-F5344CB8AC3E}">
        <p14:creationId xmlns:p14="http://schemas.microsoft.com/office/powerpoint/2010/main" val="124257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6D3AD73-B411-4AE0-846D-F869A55902A1}"/>
              </a:ext>
            </a:extLst>
          </p:cNvPr>
          <p:cNvGrpSpPr/>
          <p:nvPr/>
        </p:nvGrpSpPr>
        <p:grpSpPr>
          <a:xfrm>
            <a:off x="-1" y="0"/>
            <a:ext cx="12097933" cy="6858000"/>
            <a:chOff x="-1" y="0"/>
            <a:chExt cx="12097933" cy="6858000"/>
          </a:xfrm>
        </p:grpSpPr>
        <p:sp>
          <p:nvSpPr>
            <p:cNvPr id="5" name="Rectangle 4">
              <a:extLst>
                <a:ext uri="{FF2B5EF4-FFF2-40B4-BE49-F238E27FC236}">
                  <a16:creationId xmlns:a16="http://schemas.microsoft.com/office/drawing/2014/main" id="{647E3496-CD1A-4490-8F6E-011F050981EA}"/>
                </a:ext>
              </a:extLst>
            </p:cNvPr>
            <p:cNvSpPr/>
            <p:nvPr/>
          </p:nvSpPr>
          <p:spPr>
            <a:xfrm>
              <a:off x="-1" y="0"/>
              <a:ext cx="11348721" cy="487680"/>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p>
          </p:txBody>
        </p:sp>
        <p:grpSp>
          <p:nvGrpSpPr>
            <p:cNvPr id="6" name="Group 5">
              <a:extLst>
                <a:ext uri="{FF2B5EF4-FFF2-40B4-BE49-F238E27FC236}">
                  <a16:creationId xmlns:a16="http://schemas.microsoft.com/office/drawing/2014/main" id="{DA3615CC-1AEB-4E82-91BF-F7EEEE9B7C59}"/>
                </a:ext>
              </a:extLst>
            </p:cNvPr>
            <p:cNvGrpSpPr/>
            <p:nvPr/>
          </p:nvGrpSpPr>
          <p:grpSpPr>
            <a:xfrm>
              <a:off x="11103302" y="0"/>
              <a:ext cx="994630" cy="6858000"/>
              <a:chOff x="11103302" y="0"/>
              <a:chExt cx="994630" cy="6858000"/>
            </a:xfrm>
          </p:grpSpPr>
          <p:sp>
            <p:nvSpPr>
              <p:cNvPr id="7" name="Rectangle 6">
                <a:extLst>
                  <a:ext uri="{FF2B5EF4-FFF2-40B4-BE49-F238E27FC236}">
                    <a16:creationId xmlns:a16="http://schemas.microsoft.com/office/drawing/2014/main" id="{DC4A1A4A-1A6A-4EF4-9038-4FF2155440A1}"/>
                  </a:ext>
                </a:extLst>
              </p:cNvPr>
              <p:cNvSpPr/>
              <p:nvPr/>
            </p:nvSpPr>
            <p:spPr>
              <a:xfrm>
                <a:off x="11348721" y="0"/>
                <a:ext cx="650240" cy="6858000"/>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00" dirty="0">
                    <a:solidFill>
                      <a:schemeClr val="bg1"/>
                    </a:solidFill>
                    <a:latin typeface="Curlz MT" panose="04040404050702020202" pitchFamily="82" charset="0"/>
                  </a:rPr>
                  <a:t>?</a:t>
                </a:r>
              </a:p>
            </p:txBody>
          </p:sp>
          <p:pic>
            <p:nvPicPr>
              <p:cNvPr id="8" name="Picture 7" descr="A close up of a logo&#10;&#10;Description automatically generated">
                <a:extLst>
                  <a:ext uri="{FF2B5EF4-FFF2-40B4-BE49-F238E27FC236}">
                    <a16:creationId xmlns:a16="http://schemas.microsoft.com/office/drawing/2014/main" id="{397A3799-D8AE-4740-A5CC-1027429AA00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103302" y="3728265"/>
                <a:ext cx="994630" cy="994630"/>
              </a:xfrm>
              <a:prstGeom prst="rect">
                <a:avLst/>
              </a:prstGeom>
            </p:spPr>
          </p:pic>
        </p:grpSp>
      </p:grpSp>
      <p:sp>
        <p:nvSpPr>
          <p:cNvPr id="9" name="TextBox 8">
            <a:extLst>
              <a:ext uri="{FF2B5EF4-FFF2-40B4-BE49-F238E27FC236}">
                <a16:creationId xmlns:a16="http://schemas.microsoft.com/office/drawing/2014/main" id="{B827B787-E561-4F61-BC30-5D7724408350}"/>
              </a:ext>
            </a:extLst>
          </p:cNvPr>
          <p:cNvSpPr txBox="1"/>
          <p:nvPr/>
        </p:nvSpPr>
        <p:spPr>
          <a:xfrm>
            <a:off x="1100739" y="1320225"/>
            <a:ext cx="4259115" cy="584775"/>
          </a:xfrm>
          <a:prstGeom prst="rect">
            <a:avLst/>
          </a:prstGeom>
          <a:noFill/>
        </p:spPr>
        <p:txBody>
          <a:bodyPr wrap="none" rtlCol="0">
            <a:spAutoFit/>
          </a:bodyPr>
          <a:lstStyle/>
          <a:p>
            <a:r>
              <a:rPr lang="en-US" sz="3200" dirty="0"/>
              <a:t>Unanswered Questions: </a:t>
            </a:r>
          </a:p>
        </p:txBody>
      </p:sp>
      <p:sp>
        <p:nvSpPr>
          <p:cNvPr id="24" name="TextBox 23">
            <a:extLst>
              <a:ext uri="{FF2B5EF4-FFF2-40B4-BE49-F238E27FC236}">
                <a16:creationId xmlns:a16="http://schemas.microsoft.com/office/drawing/2014/main" id="{89DC7C00-164A-4B03-900F-4CB26F758FC1}"/>
              </a:ext>
            </a:extLst>
          </p:cNvPr>
          <p:cNvSpPr txBox="1"/>
          <p:nvPr/>
        </p:nvSpPr>
        <p:spPr>
          <a:xfrm>
            <a:off x="1100337" y="-22840"/>
            <a:ext cx="3573414" cy="584775"/>
          </a:xfrm>
          <a:prstGeom prst="rect">
            <a:avLst/>
          </a:prstGeom>
          <a:noFill/>
        </p:spPr>
        <p:txBody>
          <a:bodyPr wrap="none" rtlCol="0">
            <a:spAutoFit/>
          </a:bodyPr>
          <a:lstStyle/>
          <a:p>
            <a:r>
              <a:rPr lang="en-US" sz="3200" b="1" dirty="0">
                <a:solidFill>
                  <a:schemeClr val="bg1"/>
                </a:solidFill>
              </a:rPr>
              <a:t>Descriptive Analysis</a:t>
            </a:r>
          </a:p>
        </p:txBody>
      </p:sp>
      <p:sp>
        <p:nvSpPr>
          <p:cNvPr id="25" name="TextBox 24">
            <a:extLst>
              <a:ext uri="{FF2B5EF4-FFF2-40B4-BE49-F238E27FC236}">
                <a16:creationId xmlns:a16="http://schemas.microsoft.com/office/drawing/2014/main" id="{96C04AEE-D9E4-4B0D-BC6B-E3E4E81AB985}"/>
              </a:ext>
            </a:extLst>
          </p:cNvPr>
          <p:cNvSpPr txBox="1"/>
          <p:nvPr/>
        </p:nvSpPr>
        <p:spPr>
          <a:xfrm>
            <a:off x="4979012" y="78760"/>
            <a:ext cx="2468881" cy="400110"/>
          </a:xfrm>
          <a:prstGeom prst="rect">
            <a:avLst/>
          </a:prstGeom>
          <a:noFill/>
        </p:spPr>
        <p:txBody>
          <a:bodyPr wrap="none" rtlCol="0">
            <a:spAutoFit/>
          </a:bodyPr>
          <a:lstStyle/>
          <a:p>
            <a:r>
              <a:rPr lang="en-US" sz="2000" dirty="0"/>
              <a:t>Review (Text) Analysis</a:t>
            </a:r>
          </a:p>
        </p:txBody>
      </p:sp>
      <p:sp>
        <p:nvSpPr>
          <p:cNvPr id="26" name="TextBox 25">
            <a:extLst>
              <a:ext uri="{FF2B5EF4-FFF2-40B4-BE49-F238E27FC236}">
                <a16:creationId xmlns:a16="http://schemas.microsoft.com/office/drawing/2014/main" id="{EC73107E-A3A1-4E45-8657-10EE9A70C851}"/>
              </a:ext>
            </a:extLst>
          </p:cNvPr>
          <p:cNvSpPr txBox="1"/>
          <p:nvPr/>
        </p:nvSpPr>
        <p:spPr>
          <a:xfrm>
            <a:off x="7667337" y="66060"/>
            <a:ext cx="1513107" cy="400110"/>
          </a:xfrm>
          <a:prstGeom prst="rect">
            <a:avLst/>
          </a:prstGeom>
          <a:noFill/>
        </p:spPr>
        <p:txBody>
          <a:bodyPr wrap="none" rtlCol="0">
            <a:spAutoFit/>
          </a:bodyPr>
          <a:lstStyle/>
          <a:p>
            <a:r>
              <a:rPr lang="en-US" sz="2000" dirty="0"/>
              <a:t>General Idea</a:t>
            </a:r>
          </a:p>
        </p:txBody>
      </p:sp>
      <p:sp>
        <p:nvSpPr>
          <p:cNvPr id="44" name="Rectangle 43">
            <a:extLst>
              <a:ext uri="{FF2B5EF4-FFF2-40B4-BE49-F238E27FC236}">
                <a16:creationId xmlns:a16="http://schemas.microsoft.com/office/drawing/2014/main" id="{0F34E5EB-E61F-4949-BDE3-22363813B75E}"/>
              </a:ext>
            </a:extLst>
          </p:cNvPr>
          <p:cNvSpPr/>
          <p:nvPr/>
        </p:nvSpPr>
        <p:spPr>
          <a:xfrm>
            <a:off x="1548782" y="2146300"/>
            <a:ext cx="8645442" cy="3391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8B0A8DF-8AA2-4573-9FC8-82FB8AA2F4EE}"/>
              </a:ext>
            </a:extLst>
          </p:cNvPr>
          <p:cNvSpPr/>
          <p:nvPr/>
        </p:nvSpPr>
        <p:spPr>
          <a:xfrm flipV="1">
            <a:off x="1291570" y="497817"/>
            <a:ext cx="3209310" cy="109794"/>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p>
        </p:txBody>
      </p:sp>
      <p:sp>
        <p:nvSpPr>
          <p:cNvPr id="21" name="Rectangle 20">
            <a:extLst>
              <a:ext uri="{FF2B5EF4-FFF2-40B4-BE49-F238E27FC236}">
                <a16:creationId xmlns:a16="http://schemas.microsoft.com/office/drawing/2014/main" id="{F6E7F2DC-F07E-49EA-BD08-7AE0A90C6FF6}"/>
              </a:ext>
            </a:extLst>
          </p:cNvPr>
          <p:cNvSpPr/>
          <p:nvPr/>
        </p:nvSpPr>
        <p:spPr>
          <a:xfrm flipV="1">
            <a:off x="1291570" y="497818"/>
            <a:ext cx="2059806" cy="99656"/>
          </a:xfrm>
          <a:prstGeom prst="rect">
            <a:avLst/>
          </a:prstGeom>
          <a:solidFill>
            <a:srgbClr val="BF2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p>
        </p:txBody>
      </p:sp>
      <p:pic>
        <p:nvPicPr>
          <p:cNvPr id="2" name="Picture 1">
            <a:extLst>
              <a:ext uri="{FF2B5EF4-FFF2-40B4-BE49-F238E27FC236}">
                <a16:creationId xmlns:a16="http://schemas.microsoft.com/office/drawing/2014/main" id="{D1AA5D73-817D-4145-BB41-BEAEAE9B24FB}"/>
              </a:ext>
            </a:extLst>
          </p:cNvPr>
          <p:cNvPicPr>
            <a:picLocks noChangeAspect="1"/>
          </p:cNvPicPr>
          <p:nvPr/>
        </p:nvPicPr>
        <p:blipFill>
          <a:blip r:embed="rId5"/>
          <a:stretch>
            <a:fillRect/>
          </a:stretch>
        </p:blipFill>
        <p:spPr>
          <a:xfrm>
            <a:off x="1448791" y="2124789"/>
            <a:ext cx="8858992" cy="3527866"/>
          </a:xfrm>
          <a:prstGeom prst="rect">
            <a:avLst/>
          </a:prstGeom>
        </p:spPr>
      </p:pic>
    </p:spTree>
    <p:extLst>
      <p:ext uri="{BB962C8B-B14F-4D97-AF65-F5344CB8AC3E}">
        <p14:creationId xmlns:p14="http://schemas.microsoft.com/office/powerpoint/2010/main" val="4113969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322</Words>
  <Application>Microsoft Office PowerPoint</Application>
  <PresentationFormat>Widescreen</PresentationFormat>
  <Paragraphs>60</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Curlz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Caffrey Lee</dc:creator>
  <cp:lastModifiedBy>Caffrey Lee</cp:lastModifiedBy>
  <cp:revision>11</cp:revision>
  <dcterms:created xsi:type="dcterms:W3CDTF">2019-04-17T16:17:44Z</dcterms:created>
  <dcterms:modified xsi:type="dcterms:W3CDTF">2019-04-17T19:09:31Z</dcterms:modified>
</cp:coreProperties>
</file>