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 rot="-1287032">
            <a:off x="-77554" y="1191096"/>
            <a:ext cx="9144000" cy="2683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7200">
                <a:latin typeface="Courier New"/>
                <a:ea typeface="Courier New"/>
                <a:cs typeface="Courier New"/>
                <a:sym typeface="Courier New"/>
              </a:rPr>
              <a:t>클래스 문법(3)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강사 : 김명길</a:t>
            </a: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호출 순서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-&gt; 자식 -&gt; 손자 ( 상위 클래스부터 호출됨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인자가 있는 부모 클래스의 생성자를 호출해야 할 경우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( 자식 클래스의 멤버 이니셜라이저로 생성자 함수 호출 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생성자 호출 순서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인자있는 생성자 호출 예시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13" y="2921038"/>
            <a:ext cx="38195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750" y="1518750"/>
            <a:ext cx="32766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소멸자 호출 순서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손자 -&gt; 자식 -&gt; 부모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생성 순서와 반대로 소멸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부모의 멤버 함수를 재정의 하는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상속관계에서만 정의 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반환타입, 함수명, 매개변수 모두 같음( 프로토타입 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특징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클래스에 단 1개만 존재 가능( 함수 중복 선언 방지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자식클래스에서 다른 기능의 함수를 사용하기 위해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멤버함수가 소멸하는 것이 아닌 공존하는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부모::함수, 자식::함수 존재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특징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클래스에 단 1개만 존재 가능( 함수 중복 선언 방지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자식클래스에서 다른 기능의 함수를 사용하기 위해 정의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멤버함수가 소멸하는 것이 아닌 공존하는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부모::함수, 자식::함수 존재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예시 - 1/3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클래스에 멤버 함수 정의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2520088"/>
            <a:ext cx="47339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예시 - 2/3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 클래스에 함수 오버라이딩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113" y="2432175"/>
            <a:ext cx="4247775" cy="21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 예시 - 3/3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호출 테스트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88" y="2518550"/>
            <a:ext cx="30765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75" y="2640725"/>
            <a:ext cx="2833000" cy="16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가상 함수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다형성 예시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060100" y="1017725"/>
            <a:ext cx="6772200" cy="39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상속 기초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함수 오버라이딩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가상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다형성 개념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다형성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317500" lvl="0" marL="457200" rtl="0">
              <a:spcBef>
                <a:spcPts val="0"/>
              </a:spcBef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기타 클래스 문법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포인터 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클래스 객체의 주소를 저장할 수 있는 포인터 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클래스를 상속받은 자식 클래스 객체의 주소도 저장 가능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포인터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 클래스 객체의 주소를 저장해도 오류 없음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690138"/>
            <a:ext cx="48768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상속을 통한 여러 자식 객체의 구현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자식 객체를 부모 클래스 포인터라는 하나의 자료형으로 관리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ex) 	유닛 클래스( 보병, 탱크, 전투기 등등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	부모 : 유닛  |  자식 : 보병, 탱크, 전투기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- 1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유닛 클래스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25" y="2592613"/>
            <a:ext cx="32861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- 2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 클래스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00" y="2599000"/>
            <a:ext cx="34194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600" y="3033363"/>
            <a:ext cx="32385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863" y="3522625"/>
            <a:ext cx="35718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- 3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변수 선언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400" y="2561900"/>
            <a:ext cx="4329200" cy="18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- 4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배열 원소에 자식 클래스 객체의 주소 대입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850" y="2758975"/>
            <a:ext cx="4990300" cy="14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활용 예시 - 5 / 5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반복으로 일괄 처리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2504263"/>
            <a:ext cx="37147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사용시 문제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자료형이 부모 클래스라서 자식 클래스 멤버를 알 수 없음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38" y="2977538"/>
            <a:ext cx="32480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13" y="2758475"/>
            <a:ext cx="27908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사용시 문제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자료형이 부모 클래스라서 자식 클래스 멤버를 알 수 없음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88" y="2535325"/>
            <a:ext cx="4361826" cy="21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함수 오버라이딩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부모 클래스 포인터 사용시 문제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자료형이 부모 클래스라서 자식 클래스 멤버를 알 수 없음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오버라이딩된 함수의 경우 부모 함수 호출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25" y="2736675"/>
            <a:ext cx="4624549" cy="21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 함수란?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앞에 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키워드가 붙은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실행 위치를 실시간으로 확인하는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가상함수, 순가상함수 2종류 존재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함수와 가상함수의 차이점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함수는 컴파일 과정에서 호출 위치가 고정됨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 함수는 실시간 호출시 호출 위치를 파악함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 함수는 클래스 상속 관계에서만 효력이 발생함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- 1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클래스의 멤버함수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675" y="2430525"/>
            <a:ext cx="3616650" cy="24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- 2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 클래스의 멤버함수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175" y="2430525"/>
            <a:ext cx="3255650" cy="24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- 3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각각의 클래스 객체로 호출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00" y="2512625"/>
            <a:ext cx="31432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650" y="2798375"/>
            <a:ext cx="29146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- 4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결과 확인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00" y="2512625"/>
            <a:ext cx="31432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650" y="2798375"/>
            <a:ext cx="29146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550" y="2230700"/>
            <a:ext cx="2180900" cy="23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- 5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각각의 객체를 부모 클래스 포인터에 주소 대입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828275"/>
            <a:ext cx="35433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- 6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각각의 포인터로 함수 호출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404738"/>
            <a:ext cx="37528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 사용 예시 - 7 / 7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결과 확인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00" y="2323113"/>
            <a:ext cx="37528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350" y="2323113"/>
            <a:ext cx="17145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사전적 의미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자식이 부모가 가진 모든 것을 물려 받는 것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재산적, 친족적 권리와 의무를 포괄적으로 계승하는 제도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 함수 정리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부모의 포인터에 자식 객체를 넣어 사용할 경우 필요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부모의 포인터로 자식 객체의 함수를 호출 하는데 필요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부모의 멤버 함수에 </a:t>
            </a:r>
            <a:r>
              <a:rPr b="1" lang="ko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키워드 and 자식은 </a:t>
            </a:r>
            <a:r>
              <a:rPr b="1" lang="ko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함수오버라이딩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순가상함수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가상함수의 한 종류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스스로의 정의가 없는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정의가 없기 때문에 객체 생성 불가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순가상함수 선언법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프로토타입 = 0; 으로 선언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2776888"/>
            <a:ext cx="39814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가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상함수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순가상함수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상속받을 경우 오버라이딩 하지 않으면 자식도 객체 생성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상속받은 자식 클래스에게 오버라이딩을 강제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가상함수 사용 중 꼭 필요한 함수일 경우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ex) Render 함수, Update 등등...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가상함수</a:t>
            </a: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인터페이스를 사용하여 다른 기능을 발휘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기능을 하는 객체를 교체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상속 관계를 활용해서 인터페이스 구성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구현법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개체 			== 부모클래스 포인터변수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동일한 인터페이스 	== 부모클래스 포인터변수의 가상함수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다른 기능				== 자식 객체와 오버라이딩된 함수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구현시 포인트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초기 설계가 중요( 객체간의 관계 구축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 포인터를 활용하여 코드 구현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 포인터에 객체 주소 변경하는 코드 필요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클래스로 보는 다형성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손전등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소켓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전구들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손전등을 켬, 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다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형성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클래스로 보는 다형성 관계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손전등 클래스 ( 전구 끼우기, 전등 켜기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전구 클래스( 부모 클래스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다양한 전구 클래스( 백열등, LED, 오슬람 등등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소켓 ( 손전등 클래스에 있는 전구 클래스 포인터 멤버 변수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다형성 개념</a:t>
            </a:r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기타 클래스 문법</a:t>
            </a:r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프로그래밍적 의미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클래스간의 관계 구축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기존의 클래스를 토대로 새로운 클래스를 만드는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  - 부모 클래스의 멤버를 자신의 것 처럼 사용함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타 클래스 문법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추가 예정</a:t>
            </a: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클래스명 뒤에 “: 접근제어지정자 클래스명” 으로 지정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2424838"/>
            <a:ext cx="32575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접근 제어 지정자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부모 클래스의 접근 제어 등급의 최소를 의미함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생략할 경우 private 인 것과 같음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일반적으로 public 으로 설정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접근 제어 지정자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public 일 경우 아무런 변화 없음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protected 일 경우 부모의 public 멤버는 protected 로 여겨짐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 일 경우 모든 정보가 private 로 여겨짐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상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속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상속의 접근 제어 지정자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private 일 경우( 전부 private 로 인식됨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자식이 사용하는 경우 문제 없음( private 은 사용 가능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자식의 자식 클래스는 사용 불가( private 이므로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외부에서 부모의 public 멤버 사용 불가( private 이므로 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상속 기초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