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 rot="-1287032">
            <a:off x="-77554" y="1191096"/>
            <a:ext cx="9144000" cy="2683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7200">
                <a:latin typeface="Courier New"/>
                <a:ea typeface="Courier New"/>
                <a:cs typeface="Courier New"/>
                <a:sym typeface="Courier New"/>
              </a:rPr>
              <a:t>템플릿 기초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강사 : 김명길</a:t>
            </a: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템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플릿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문법 예시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 개념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150" y="2239025"/>
            <a:ext cx="3393700" cy="21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템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플릿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템플릿 주의점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클래스를 *.h *.cpp 로 분할 할 수 없음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함수의 선언부와 정의부로 분할은 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정의부와 선언부 위에는 template 명령 선언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 개념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060100" y="1017725"/>
            <a:ext cx="6772200" cy="39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템플릿 개념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함수 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클래스 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 기초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템플릿 개념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함수 템플릿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 템플릿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템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플릿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template ( 형, 틀, 견본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c++ 에서 지원하는 일반화 프로그래밍을 위한 요소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함수, 클래스에의 일반적인 형식만을 지정하여 사용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 개념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템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플릿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일반화 프로그래밍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임의 타입에 대해 동작하는 함수, 클래스를 작성하여 활요하는 프로그래밍 방식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C++ 에서 템플릿을 활용하는 프로그래밍 방식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지향보다 재사용성과 편의성이 더 우수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 개념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템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플릿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템플릿의 종류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임의 타입에 대해 동작하는 함수를 만들 수 있는 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반환 값이나, 매개변수를 임의의 타입으로 지정할 수 있다.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 개념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템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플릿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템플릿의 종류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임의 타입에 대해 동작하는 클래스를 만들 수 있는 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임의 타입의 멤버 변수를 생성 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멤버 함수를 함수 템플릿으로 작성 가능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 개념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템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플릿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용어 뉘앙스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</a:t>
            </a:r>
            <a:r>
              <a:rPr b="1" lang="ko" sz="3000">
                <a:latin typeface="Courier New"/>
                <a:ea typeface="Courier New"/>
                <a:cs typeface="Courier New"/>
                <a:sym typeface="Courier New"/>
              </a:rPr>
              <a:t>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임의 타입에 대해 동작하는 함수를 만들 수 있는 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템플릿 </a:t>
            </a:r>
            <a:r>
              <a:rPr b="1" lang="ko" sz="3000">
                <a:latin typeface="Courier New"/>
                <a:ea typeface="Courier New"/>
                <a:cs typeface="Courier New"/>
                <a:sym typeface="Courier New"/>
              </a:rPr>
              <a:t>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함수 템플릿을 이용해서 만들어진 함수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 개념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템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플릿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tempalte&lt;&gt;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템플릿 시작 명령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함수나 클래스 상단에 선언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사용할 임의 타밍명을 &lt;&gt; 안에 지정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템플릿 개념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