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57"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6000" dirty="0"/>
              <a:t>Les types </a:t>
            </a:r>
            <a:r>
              <a:rPr lang="en-US" sz="6000" dirty="0" smtClean="0"/>
              <a:t>d’autorisation</a:t>
            </a:r>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1371600" y="3200400"/>
            <a:ext cx="6477000" cy="430887"/>
          </a:xfrm>
          <a:prstGeom prst="rect">
            <a:avLst/>
          </a:prstGeom>
          <a:noFill/>
        </p:spPr>
        <p:txBody>
          <a:bodyPr wrap="square" rtlCol="0">
            <a:spAutoFit/>
          </a:bodyPr>
          <a:lstStyle/>
          <a:p>
            <a:r>
              <a:rPr lang="en-US" sz="2200" dirty="0" smtClean="0">
                <a:hlinkClick r:id="rId2"/>
              </a:rPr>
              <a:t>https://github.com/eddybounasr/OAuth-Test</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smtClean="0"/>
              <a:t>OAuth2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que </a:t>
            </a:r>
            <a:r>
              <a:rPr lang="en-US" sz="6700" dirty="0" smtClean="0"/>
              <a:t>OAuth2 </a:t>
            </a:r>
            <a:r>
              <a:rPr lang="en-US" sz="6700" dirty="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smtClean="0"/>
              <a:t>OAuth2</a:t>
            </a:r>
            <a:r>
              <a:rPr lang="fr-FR" sz="2000" dirty="0"/>
              <a:t> est, vous l’aurez deviné, la version 2 du protocole (appelé aussi </a:t>
            </a:r>
            <a:r>
              <a:rPr lang="fr-FR" sz="2000" dirty="0" err="1" smtClean="0"/>
              <a:t>framework</a:t>
            </a:r>
            <a:r>
              <a:rPr lang="fr-FR" sz="2000" dirty="0" smtClean="0"/>
              <a:t>)</a:t>
            </a:r>
          </a:p>
          <a:p>
            <a:pPr>
              <a:buNone/>
            </a:pPr>
            <a:r>
              <a:rPr lang="fr-FR" sz="2000" dirty="0" err="1" smtClean="0"/>
              <a:t>Oauth</a:t>
            </a:r>
            <a:r>
              <a:rPr lang="fr-FR" sz="2000" dirty="0" smtClean="0"/>
              <a:t>.</a:t>
            </a:r>
          </a:p>
          <a:p>
            <a:pPr>
              <a:buNone/>
            </a:pPr>
            <a:endParaRPr lang="fr-FR" sz="2000" dirty="0"/>
          </a:p>
          <a:p>
            <a:r>
              <a:rPr lang="fr-FR" sz="2000" dirty="0"/>
              <a:t>Ce protocole permet à des applications tierces d’obtenir un accès limité à </a:t>
            </a:r>
            <a:r>
              <a:rPr lang="fr-FR" sz="2000" dirty="0" smtClean="0"/>
              <a:t>un</a:t>
            </a:r>
          </a:p>
          <a:p>
            <a:pPr>
              <a:buNone/>
            </a:pPr>
            <a:r>
              <a:rPr lang="fr-FR" sz="2000" dirty="0" smtClean="0"/>
              <a:t>service disponible </a:t>
            </a:r>
            <a:r>
              <a:rPr lang="fr-FR" sz="2000" dirty="0"/>
              <a:t>via HTTP par le biais d’une autorisation préalable du détenteur </a:t>
            </a:r>
            <a:r>
              <a:rPr lang="fr-FR" sz="2000" dirty="0" smtClean="0"/>
              <a:t>des</a:t>
            </a:r>
          </a:p>
          <a:p>
            <a:pPr>
              <a:buNone/>
            </a:pPr>
            <a:r>
              <a:rPr lang="fr-FR" sz="2000" dirty="0" smtClean="0"/>
              <a:t>ressources</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OAuth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 </a:t>
            </a:r>
            <a:r>
              <a:rPr lang="fr-FR" sz="6000" dirty="0" smtClean="0"/>
              <a:t>token</a:t>
            </a:r>
          </a:p>
          <a:p>
            <a:pPr>
              <a:buNone/>
            </a:pPr>
            <a:r>
              <a:rPr lang="fr-FR" sz="2000" dirty="0" smtClean="0">
                <a:hlinkClick r:id="rId2"/>
              </a:rPr>
              <a:t>Le token </a:t>
            </a:r>
            <a:r>
              <a:rPr lang="fr-FR" sz="2000" dirty="0" smtClean="0"/>
              <a:t>est </a:t>
            </a:r>
            <a:r>
              <a:rPr lang="fr-FR" sz="2000" dirty="0"/>
              <a:t>une chaîne de caractères, il est émit par le serveur d’autorisation à </a:t>
            </a:r>
            <a:r>
              <a:rPr lang="fr-FR" sz="2000" dirty="0" smtClean="0"/>
              <a:t>la</a:t>
            </a:r>
          </a:p>
          <a:p>
            <a:pPr>
              <a:buNone/>
            </a:pPr>
            <a:r>
              <a:rPr lang="fr-FR" sz="2000" dirty="0" smtClean="0"/>
              <a:t>demande </a:t>
            </a:r>
            <a:r>
              <a:rPr lang="fr-FR" sz="2000" dirty="0"/>
              <a:t>du client. Le serveur d’autorisation définit sa durée de vie et les valeurs </a:t>
            </a:r>
            <a:r>
              <a:rPr lang="fr-FR" sz="2000" dirty="0" smtClean="0"/>
              <a:t>des</a:t>
            </a:r>
          </a:p>
          <a:p>
            <a:pPr>
              <a:buNone/>
            </a:pPr>
            <a:r>
              <a:rPr lang="fr-FR" sz="2000" dirty="0" smtClean="0"/>
              <a:t>autres </a:t>
            </a:r>
            <a:r>
              <a:rPr lang="fr-FR" sz="2000" dirty="0"/>
              <a:t>paramètres</a:t>
            </a:r>
            <a:r>
              <a:rPr lang="fr-FR" sz="2000" dirty="0" smtClean="0"/>
              <a:t>.</a:t>
            </a:r>
            <a:endParaRPr lang="fr-FR" sz="2000" dirty="0"/>
          </a:p>
          <a:p>
            <a:pPr>
              <a:buNone/>
            </a:pPr>
            <a:endParaRPr lang="fr-FR" sz="2000" dirty="0"/>
          </a:p>
          <a:p>
            <a:r>
              <a:rPr lang="fr-FR" sz="2000" dirty="0"/>
              <a:t>Access token (jeton d'accès)</a:t>
            </a:r>
          </a:p>
          <a:p>
            <a:pPr>
              <a:buNone/>
            </a:pPr>
            <a:r>
              <a:rPr lang="fr-FR" sz="2000" dirty="0"/>
              <a:t>Le jeton d’accès permet au client d’accéder aux ressources protégées d’un </a:t>
            </a:r>
            <a:r>
              <a:rPr lang="fr-FR" sz="2000" dirty="0" smtClean="0"/>
              <a:t>utilisateur</a:t>
            </a:r>
          </a:p>
          <a:p>
            <a:pPr>
              <a:buNone/>
            </a:pPr>
            <a:r>
              <a:rPr lang="fr-FR" sz="2000" dirty="0" smtClean="0"/>
              <a:t>sur </a:t>
            </a:r>
            <a:r>
              <a:rPr lang="fr-FR" sz="2000" dirty="0"/>
              <a:t>le serveur de ressources. A chacune des requêtes du client vers le serveur </a:t>
            </a:r>
            <a:r>
              <a:rPr lang="fr-FR" sz="2000" dirty="0" smtClean="0"/>
              <a:t>de</a:t>
            </a:r>
          </a:p>
          <a:p>
            <a:pPr>
              <a:buNone/>
            </a:pPr>
            <a:r>
              <a:rPr lang="fr-FR" sz="2000" dirty="0" smtClean="0"/>
              <a:t>ressources</a:t>
            </a:r>
            <a:r>
              <a:rPr lang="fr-FR" sz="2000" dirty="0"/>
              <a:t>, le token est envoyé soit en paramètre soit dans un header de la requête. </a:t>
            </a:r>
            <a:r>
              <a:rPr lang="fr-FR" sz="2000" b="1" dirty="0" smtClean="0"/>
              <a:t>Il</a:t>
            </a:r>
          </a:p>
          <a:p>
            <a:pPr>
              <a:buNone/>
            </a:pPr>
            <a:r>
              <a:rPr lang="fr-FR" sz="2000" b="1" dirty="0" smtClean="0"/>
              <a:t>doit </a:t>
            </a:r>
            <a:r>
              <a:rPr lang="fr-FR" sz="2000" b="1" dirty="0"/>
              <a:t>rester confidentiel dès que possible</a:t>
            </a:r>
            <a:r>
              <a:rPr lang="fr-FR" sz="2000" b="1" dirty="0" smtClean="0"/>
              <a:t>.</a:t>
            </a:r>
          </a:p>
          <a:p>
            <a:pPr>
              <a:buNone/>
            </a:pPr>
            <a:endParaRPr lang="fr-FR" sz="2000" dirty="0"/>
          </a:p>
          <a:p>
            <a:r>
              <a:rPr lang="fr-FR" sz="2000" dirty="0"/>
              <a:t>Refresh token (jeton de renouvellement)</a:t>
            </a:r>
          </a:p>
          <a:p>
            <a:pPr>
              <a:buNone/>
            </a:pPr>
            <a:r>
              <a:rPr lang="fr-FR" sz="2000" dirty="0"/>
              <a:t>Le jeton de renouvellement est un token pour renouveler le jeton d’accès lorsque </a:t>
            </a:r>
            <a:r>
              <a:rPr lang="fr-FR" sz="2000" dirty="0" smtClean="0"/>
              <a:t>ce</a:t>
            </a:r>
          </a:p>
          <a:p>
            <a:pPr>
              <a:buNone/>
            </a:pPr>
            <a:r>
              <a:rPr lang="fr-FR" sz="2000" dirty="0" smtClean="0"/>
              <a:t>dernier </a:t>
            </a:r>
            <a:r>
              <a:rPr lang="fr-FR" sz="2000" dirty="0"/>
              <a:t>est expiré. Le client envoie le jeton de renouvellement au </a:t>
            </a:r>
            <a:r>
              <a:rPr lang="fr-FR" sz="2000" dirty="0" smtClean="0"/>
              <a:t>serveur</a:t>
            </a:r>
          </a:p>
          <a:p>
            <a:pPr>
              <a:buNone/>
            </a:pPr>
            <a:r>
              <a:rPr lang="fr-FR" sz="2000" dirty="0" smtClean="0"/>
              <a:t>d’autorisation </a:t>
            </a:r>
            <a:r>
              <a:rPr lang="fr-FR" sz="2000" dirty="0"/>
              <a:t>pour obtenir un nouveau jeton d’accès. Le jeton de renouvellement </a:t>
            </a:r>
            <a:r>
              <a:rPr lang="fr-FR" sz="2000" dirty="0" smtClean="0"/>
              <a:t>est</a:t>
            </a:r>
          </a:p>
          <a:p>
            <a:pPr>
              <a:buNone/>
            </a:pPr>
            <a:r>
              <a:rPr lang="fr-FR" sz="2000" dirty="0" smtClean="0"/>
              <a:t>délivré </a:t>
            </a:r>
            <a:r>
              <a:rPr lang="fr-FR" sz="2000" dirty="0"/>
              <a:t>en même temps que le jeton d’accès, cependant il n’est pas envoyé à </a:t>
            </a:r>
            <a:r>
              <a:rPr lang="fr-FR" sz="2000" dirty="0" smtClean="0"/>
              <a:t>chaque</a:t>
            </a:r>
          </a:p>
          <a:p>
            <a:pPr>
              <a:buNone/>
            </a:pPr>
            <a:r>
              <a:rPr lang="fr-FR" sz="2000" dirty="0" smtClean="0"/>
              <a:t>requête </a:t>
            </a:r>
            <a:r>
              <a:rPr lang="fr-FR" sz="2000" dirty="0"/>
              <a:t>du client.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489</Words>
  <Application>Microsoft Office PowerPoint</Application>
  <PresentationFormat>On-screen Show (4:3)</PresentationFormat>
  <Paragraphs>161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Qu’est-ce que OAuth2 ? </vt:lpstr>
      <vt:lpstr>Ci-dessous un résumé des flux du protocole OAuth :</vt:lpstr>
      <vt:lpstr>Slide 8</vt:lpstr>
      <vt:lpstr>Slide 9</vt:lpstr>
      <vt:lpstr>Slide 10</vt:lpstr>
      <vt:lpstr>Slide 11</vt:lpstr>
      <vt:lpstr>Slide 12</vt:lpstr>
      <vt:lpstr>Slide 13</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33</cp:revision>
  <dcterms:created xsi:type="dcterms:W3CDTF">2017-03-25T15:58:55Z</dcterms:created>
  <dcterms:modified xsi:type="dcterms:W3CDTF">2017-03-26T16:35:20Z</dcterms:modified>
</cp:coreProperties>
</file>