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6DC4CF-20F8-418A-8EF3-F7DEF78F8EF6}" type="datetimeFigureOut">
              <a:rPr lang="ru-RU" smtClean="0"/>
              <a:pPr/>
              <a:t>23.05.2014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5C7CC4-A6B4-4CFC-B77D-E26161BB21D9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8856984" cy="1080120"/>
          </a:xfrm>
        </p:spPr>
        <p:txBody>
          <a:bodyPr/>
          <a:lstStyle/>
          <a:p>
            <a:r>
              <a:rPr lang="ru-RU" dirty="0" smtClean="0"/>
              <a:t>Зимние Олимпийские игры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5105400"/>
            <a:ext cx="7854696" cy="17526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Выполнила ученица 9 «Б» класса</a:t>
            </a:r>
          </a:p>
          <a:p>
            <a:r>
              <a:rPr lang="ru-RU" sz="1800" dirty="0" err="1" smtClean="0"/>
              <a:t>Боталова</a:t>
            </a:r>
            <a:r>
              <a:rPr lang="ru-RU" sz="1800" dirty="0" smtClean="0"/>
              <a:t> </a:t>
            </a:r>
            <a:r>
              <a:rPr lang="ru-RU" sz="1800" dirty="0" err="1" smtClean="0"/>
              <a:t>Карина</a:t>
            </a:r>
            <a:r>
              <a:rPr lang="ru-RU" sz="1800" dirty="0" smtClean="0"/>
              <a:t>.</a:t>
            </a:r>
          </a:p>
          <a:p>
            <a:r>
              <a:rPr lang="ru-RU" sz="1800" smtClean="0"/>
              <a:t>Преподаватель: </a:t>
            </a:r>
            <a:r>
              <a:rPr lang="ru-RU" sz="1800" dirty="0" smtClean="0"/>
              <a:t>Александр Витальевич Сорокин  </a:t>
            </a:r>
            <a:endParaRPr lang="ru-RU" sz="1800" dirty="0"/>
          </a:p>
        </p:txBody>
      </p:sp>
      <p:pic>
        <p:nvPicPr>
          <p:cNvPr id="17410" name="Picture 2" descr="http://s45.radikal.ru/i108/1010/08/023f4ed826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6096000" cy="291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ru-RU" dirty="0" smtClean="0"/>
              <a:t>                  Фристайл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178696" cy="451785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Фристайл</a:t>
            </a:r>
            <a:r>
              <a:rPr lang="ru-RU" dirty="0" smtClean="0"/>
              <a:t> -  (англ. </a:t>
            </a:r>
            <a:r>
              <a:rPr lang="ru-RU" dirty="0" err="1" smtClean="0"/>
              <a:t>Freestyle</a:t>
            </a:r>
            <a:r>
              <a:rPr lang="ru-RU" dirty="0" smtClean="0"/>
              <a:t> </a:t>
            </a:r>
            <a:r>
              <a:rPr lang="ru-RU" dirty="0" err="1" smtClean="0"/>
              <a:t>skiing</a:t>
            </a:r>
            <a:r>
              <a:rPr lang="ru-RU" dirty="0" smtClean="0"/>
              <a:t>) — вид лыжного спорта, сноубординга. В состав фристайла входят лыжная акробатика, </a:t>
            </a:r>
            <a:r>
              <a:rPr lang="ru-RU" dirty="0" err="1" smtClean="0"/>
              <a:t>ски-кросс</a:t>
            </a:r>
            <a:r>
              <a:rPr lang="ru-RU" dirty="0" smtClean="0"/>
              <a:t>, могул и </a:t>
            </a:r>
            <a:r>
              <a:rPr lang="ru-RU" dirty="0" err="1" smtClean="0"/>
              <a:t>ньюскул</a:t>
            </a:r>
            <a:r>
              <a:rPr lang="ru-RU" dirty="0" smtClean="0"/>
              <a:t> </a:t>
            </a:r>
            <a:r>
              <a:rPr lang="ru-RU" dirty="0" err="1" smtClean="0"/>
              <a:t>скиинг</a:t>
            </a:r>
            <a:r>
              <a:rPr lang="ru-RU" dirty="0" smtClean="0"/>
              <a:t>. Лыжный балет — одна из дисциплин фристайла, существовавшая до 1999 года, была исключена из программ официальных соревнований. </a:t>
            </a:r>
            <a:endParaRPr lang="ru-RU" b="1" dirty="0"/>
          </a:p>
        </p:txBody>
      </p:sp>
      <p:pic>
        <p:nvPicPr>
          <p:cNvPr id="11266" name="Picture 2" descr="http://pk.kiev.ua/uploads/posts/2013-02/1361823955_144597-kitajtsy-pervenstvovali-na-domashnem-etape-kubka-mira-fristaj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988840"/>
            <a:ext cx="4762500" cy="318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             Сноубординг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178696" cy="4517856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Сноубординг</a:t>
            </a:r>
            <a:r>
              <a:rPr lang="ru-RU" dirty="0" smtClean="0"/>
              <a:t> - (англ. </a:t>
            </a:r>
            <a:r>
              <a:rPr lang="ru-RU" dirty="0" err="1" smtClean="0"/>
              <a:t>snowboarding</a:t>
            </a:r>
            <a:r>
              <a:rPr lang="ru-RU" dirty="0" smtClean="0"/>
              <a:t>) — экстремальный вид спорта, заключающийся в спуске с заснеженных склонов и гор на специальном снаряде — сноуборде. </a:t>
            </a:r>
          </a:p>
        </p:txBody>
      </p:sp>
      <p:pic>
        <p:nvPicPr>
          <p:cNvPr id="10242" name="Picture 2" descr="http://forum.na-svyazi.ru/uploads/post-18052-13211249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916832"/>
            <a:ext cx="5040560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                  Биатлон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250704" cy="444584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Биатлон </a:t>
            </a:r>
            <a:r>
              <a:rPr lang="ru-RU" dirty="0" smtClean="0"/>
              <a:t>- (от лат. </a:t>
            </a:r>
            <a:r>
              <a:rPr lang="ru-RU" dirty="0" err="1" smtClean="0"/>
              <a:t>bis</a:t>
            </a:r>
            <a:r>
              <a:rPr lang="ru-RU" dirty="0" smtClean="0"/>
              <a:t> — дважды и </a:t>
            </a:r>
            <a:r>
              <a:rPr lang="ru-RU" dirty="0" err="1" smtClean="0"/>
              <a:t>др.-греч</a:t>
            </a:r>
            <a:r>
              <a:rPr lang="ru-RU" dirty="0" smtClean="0"/>
              <a:t>. </a:t>
            </a:r>
            <a:r>
              <a:rPr lang="ru-RU" dirty="0" err="1" smtClean="0"/>
              <a:t>ἆθλον </a:t>
            </a:r>
            <a:r>
              <a:rPr lang="ru-RU" dirty="0" smtClean="0"/>
              <a:t>— состязание, борьба) — зимний олимпийский вид спорта, сочетающий лыжную гонку со стрельбой из винтовки. </a:t>
            </a:r>
            <a:br>
              <a:rPr lang="ru-RU" dirty="0" smtClean="0"/>
            </a:br>
            <a:endParaRPr lang="ru-RU" b="1" dirty="0"/>
          </a:p>
        </p:txBody>
      </p:sp>
      <p:pic>
        <p:nvPicPr>
          <p:cNvPr id="9218" name="Picture 2" descr="http://videonasha.ru/uploads/full/12922131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700808"/>
            <a:ext cx="5238750" cy="3486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ru-RU" dirty="0" smtClean="0"/>
              <a:t>            Фигурное катание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394720" cy="437384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Фигурное катание </a:t>
            </a:r>
            <a:r>
              <a:rPr lang="ru-RU" dirty="0" smtClean="0"/>
              <a:t>- конькобежный вид спорта, относится к </a:t>
            </a:r>
            <a:r>
              <a:rPr lang="ru-RU" dirty="0" smtClean="0"/>
              <a:t>сложно координационным </a:t>
            </a:r>
            <a:r>
              <a:rPr lang="ru-RU" dirty="0" smtClean="0"/>
              <a:t>видам спорта. Основная идея заключается в передвижении спортсмена или пары спортсменов на коньках по льду с переменами направления скольжения и выполнением дополнительных </a:t>
            </a:r>
            <a:r>
              <a:rPr lang="ru-RU" dirty="0" smtClean="0"/>
              <a:t>элементов</a:t>
            </a:r>
            <a:endParaRPr lang="ru-RU" b="1" dirty="0"/>
          </a:p>
        </p:txBody>
      </p:sp>
      <p:pic>
        <p:nvPicPr>
          <p:cNvPr id="8194" name="Picture 2" descr="http://s55.radikal.ru/i150/1212/78/21fd1b4eceb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00807"/>
            <a:ext cx="4320480" cy="4657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         Конькобежный спорт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250704" cy="444584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Конькобежный спорт </a:t>
            </a:r>
            <a:r>
              <a:rPr lang="ru-RU" dirty="0" smtClean="0"/>
              <a:t>- </a:t>
            </a:r>
            <a:r>
              <a:rPr lang="ru-RU" dirty="0" smtClean="0"/>
              <a:t>(Скоростной бег на коньках — англ. </a:t>
            </a:r>
            <a:r>
              <a:rPr lang="ru-RU" dirty="0" err="1" smtClean="0"/>
              <a:t>Speed</a:t>
            </a:r>
            <a:r>
              <a:rPr lang="ru-RU" dirty="0" smtClean="0"/>
              <a:t> </a:t>
            </a:r>
            <a:r>
              <a:rPr lang="ru-RU" dirty="0" err="1" smtClean="0"/>
              <a:t>Skating</a:t>
            </a:r>
            <a:r>
              <a:rPr lang="ru-RU" dirty="0" smtClean="0"/>
              <a:t>) — вид спорта, в котором необходимо как можно быстрее преодолевать определённую дистанцию на ледовом стадионе по замкнутому кругу.</a:t>
            </a:r>
            <a:endParaRPr lang="ru-RU" b="1" dirty="0"/>
          </a:p>
        </p:txBody>
      </p:sp>
      <p:pic>
        <p:nvPicPr>
          <p:cNvPr id="7170" name="Picture 2" descr="http://4put.ru/pictures/max/513/15767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916832"/>
            <a:ext cx="4876800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1143000"/>
          </a:xfrm>
        </p:spPr>
        <p:txBody>
          <a:bodyPr/>
          <a:lstStyle/>
          <a:p>
            <a:r>
              <a:rPr lang="ru-RU" dirty="0" smtClean="0"/>
              <a:t>             Шорт-трек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322712" cy="430183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 Шорт-трек </a:t>
            </a:r>
            <a:r>
              <a:rPr lang="ru-RU" dirty="0" smtClean="0"/>
              <a:t>- </a:t>
            </a:r>
            <a:r>
              <a:rPr lang="ru-RU" dirty="0" smtClean="0"/>
              <a:t>(англ. </a:t>
            </a:r>
            <a:r>
              <a:rPr lang="ru-RU" dirty="0" err="1" smtClean="0"/>
              <a:t>Short</a:t>
            </a:r>
            <a:r>
              <a:rPr lang="ru-RU" dirty="0" smtClean="0"/>
              <a:t> </a:t>
            </a:r>
            <a:r>
              <a:rPr lang="ru-RU" dirty="0" err="1" smtClean="0"/>
              <a:t>track</a:t>
            </a:r>
            <a:r>
              <a:rPr lang="ru-RU" dirty="0" smtClean="0"/>
              <a:t> </a:t>
            </a:r>
            <a:r>
              <a:rPr lang="ru-RU" dirty="0" err="1" smtClean="0"/>
              <a:t>speed</a:t>
            </a:r>
            <a:r>
              <a:rPr lang="ru-RU" dirty="0" smtClean="0"/>
              <a:t> </a:t>
            </a:r>
            <a:r>
              <a:rPr lang="ru-RU" dirty="0" err="1" smtClean="0"/>
              <a:t>skating</a:t>
            </a:r>
            <a:r>
              <a:rPr lang="ru-RU" dirty="0" smtClean="0"/>
              <a:t>, русск. Скоростной бег на коньках на короткой дорожке) — форма конькобежного спорта. В соревнованиях несколько спортсменов (как правило 4—8: чем больше дистанция, тем больше спортсменов в забеге) одновременно катаются по овальной ледовой дорожке длиной 111,12 м.</a:t>
            </a:r>
            <a:endParaRPr lang="ru-RU" b="1" dirty="0"/>
          </a:p>
        </p:txBody>
      </p:sp>
      <p:pic>
        <p:nvPicPr>
          <p:cNvPr id="6146" name="Picture 2" descr="http://yarreg.ru/wp-content/uploads/2011/12/short-tre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132856"/>
            <a:ext cx="4704523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ru-RU" dirty="0" smtClean="0"/>
              <a:t>                   Бобслей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322712" cy="43738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Бобслей Бобслей </a:t>
            </a:r>
            <a:r>
              <a:rPr lang="ru-RU" dirty="0" smtClean="0"/>
              <a:t>(от англ. </a:t>
            </a:r>
            <a:r>
              <a:rPr lang="ru-RU" dirty="0" err="1" smtClean="0"/>
              <a:t>bobsleigh</a:t>
            </a:r>
            <a:r>
              <a:rPr lang="ru-RU" dirty="0" smtClean="0"/>
              <a:t>) — зимний олимпийский вид спорта, представляющий собой скоростной спуск с гор по специально оборудованным ледовым трассам на управляемых санях — бобах.</a:t>
            </a:r>
            <a:endParaRPr lang="ru-RU" dirty="0"/>
          </a:p>
        </p:txBody>
      </p:sp>
      <p:pic>
        <p:nvPicPr>
          <p:cNvPr id="5124" name="Picture 4" descr="http://www.bilingual.sk/picture/4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988840"/>
            <a:ext cx="4850639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ru-RU" dirty="0" smtClean="0"/>
              <a:t>                 Скелетон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682752" cy="444584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Cкелетон</a:t>
            </a:r>
            <a:r>
              <a:rPr lang="ru-RU" b="1" dirty="0" smtClean="0"/>
              <a:t> </a:t>
            </a:r>
            <a:r>
              <a:rPr lang="ru-RU" dirty="0" smtClean="0"/>
              <a:t>(англ. </a:t>
            </a:r>
            <a:r>
              <a:rPr lang="ru-RU" dirty="0" err="1" smtClean="0"/>
              <a:t>skeleton</a:t>
            </a:r>
            <a:r>
              <a:rPr lang="ru-RU" dirty="0" smtClean="0"/>
              <a:t> — скелет, каркас) — зимний олимпийский вид спорта, представляющий собой спуск по ледяному жёлобу на </a:t>
            </a:r>
            <a:r>
              <a:rPr lang="ru-RU" dirty="0" err="1" smtClean="0"/>
              <a:t>двухполозьевых</a:t>
            </a:r>
            <a:r>
              <a:rPr lang="ru-RU" dirty="0" smtClean="0"/>
              <a:t> санях на укрепленной раме, победитель которого определяется по сумме двух или четырех заездов.</a:t>
            </a:r>
            <a:endParaRPr lang="ru-RU" dirty="0"/>
          </a:p>
        </p:txBody>
      </p:sp>
      <p:pic>
        <p:nvPicPr>
          <p:cNvPr id="4098" name="Picture 2" descr="http://upload.wikimedia.org/wikipedia/commons/b/b9/Brady_Canfield_skeleton_start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84784"/>
            <a:ext cx="3618402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          Хоккей с шайбой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034680" cy="4517856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Хоккей с шайбой</a:t>
            </a:r>
            <a:r>
              <a:rPr lang="ru-RU" dirty="0" smtClean="0"/>
              <a:t> — командная спортивная игра на льду, подвид хоккея, заключающаяся в противоборстве двух команд, которые, передавая шайбу клюшками, стремятся забросить её наибольшее количество раз в ворота соперника и не пропустить в свои. Побеждает команда, забросившая наибольшее количество шайб в ворота соперника.</a:t>
            </a:r>
            <a:endParaRPr lang="ru-RU" dirty="0"/>
          </a:p>
        </p:txBody>
      </p:sp>
      <p:pic>
        <p:nvPicPr>
          <p:cNvPr id="3074" name="Picture 2" descr="http://www.stihi.ru/pics/2012/05/10/94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916832"/>
            <a:ext cx="4800533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ru-RU" dirty="0" smtClean="0"/>
              <a:t>                  Кёрлинг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2746648" cy="451785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Кёрлинг </a:t>
            </a:r>
            <a:r>
              <a:rPr lang="ru-RU" dirty="0" smtClean="0"/>
              <a:t>(англ. </a:t>
            </a:r>
            <a:r>
              <a:rPr lang="ru-RU" dirty="0" err="1" smtClean="0"/>
              <a:t>curling</a:t>
            </a:r>
            <a:r>
              <a:rPr lang="ru-RU" dirty="0" smtClean="0"/>
              <a:t>, от </a:t>
            </a:r>
            <a:r>
              <a:rPr lang="ru-RU" dirty="0" err="1" smtClean="0"/>
              <a:t>скотс</a:t>
            </a:r>
            <a:r>
              <a:rPr lang="ru-RU" dirty="0" smtClean="0"/>
              <a:t>. </a:t>
            </a:r>
            <a:r>
              <a:rPr lang="ru-RU" dirty="0" err="1" smtClean="0"/>
              <a:t>curr</a:t>
            </a:r>
            <a:r>
              <a:rPr lang="ru-RU" dirty="0" smtClean="0"/>
              <a:t>) — командная спортивная игра на ледяной площадке. Участники двух команд поочерёдно пускают по льду специальные тяжёлые гранитные снаряды («камни») в сторону размеченной на льду мишени («дома»).</a:t>
            </a:r>
            <a:endParaRPr lang="ru-RU" dirty="0"/>
          </a:p>
        </p:txBody>
      </p:sp>
      <p:pic>
        <p:nvPicPr>
          <p:cNvPr id="2050" name="Picture 2" descr="http://chelnews.com/uploads/posts/2014-01/1390666265_fa79dc3dc72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700808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       История возрождения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История возрождения Зимние Олимпийские игры - всемирные соревнования по зимним видам спорта. Как и летние Олимпийские игры, проводятся под эгидой МОК. Первые Зимние олимпийские игры состоялись в 1924. Поначалу зимние и летние Игры проходили в один и тот же год, но начиная с 1994, они проводятся ч интервалом в два года. К настоящему моменту значительно расширилась программа Зимних олимпийских игр, выросло число участников, среди которых немало спортсменов из южных стран.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556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спорта, по которым соревнования больше не проводятся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852936"/>
            <a:ext cx="8229600" cy="4389120"/>
          </a:xfrm>
        </p:spPr>
        <p:txBody>
          <a:bodyPr/>
          <a:lstStyle/>
          <a:p>
            <a:r>
              <a:rPr lang="ru-RU" dirty="0" smtClean="0"/>
              <a:t>Военный патруль — прародитель современного биатлона. Первые соревнования проводились в 1924. Также проводились демонстрационные соревнования в 1928, 1936 и 1948. В 1960 биатлон становится зимним олимпийским видом спорта;</a:t>
            </a:r>
          </a:p>
          <a:p>
            <a:r>
              <a:rPr lang="ru-RU" dirty="0" smtClean="0"/>
              <a:t>Специальные фигуры (англ.) в фигурном катании были представлены только на ОИ 1908 года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Олимпийский игры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Говоря о том, что Белые игры №1 состоялись в 1924 году в </a:t>
            </a:r>
            <a:r>
              <a:rPr lang="ru-RU" dirty="0" err="1" smtClean="0"/>
              <a:t>Шамони</a:t>
            </a:r>
            <a:r>
              <a:rPr lang="ru-RU" dirty="0" smtClean="0"/>
              <a:t>, историки вступают в противоречие с юриспруденцией. Дело в том, что происходившее во Французских Альпах 75 лет назад официально называлось совсем иначе. «Неделя зимнего спорта, посвященная предстоящим Играм VIII Олимпиады в Париже» – вот так длинно именовались соревнования, на которые в январе-феврале 24-го года собралось 293 спортсмена из 16 стран.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ru-RU" dirty="0" smtClean="0"/>
              <a:t>     Барон Пьер де Кубертен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7384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Величайшую энергию в пробивании идеи Белых олимпиад проявил Кубертен. В течение 1921 и 1922 годов великий француз проявил свой блестящий дипломатический талант. Сначала он добился создания комиссии по организации зимних Игр, а затем настоял на организации в 1924-м Недели зимнего спорта как средства пропаганды предстоящей летней Олимпиады</a:t>
            </a:r>
            <a:endParaRPr lang="ru-RU" dirty="0"/>
          </a:p>
        </p:txBody>
      </p:sp>
      <p:pic>
        <p:nvPicPr>
          <p:cNvPr id="14338" name="Picture 2" descr="http://biografieonline.it/img/bio/Pierre_de_Coubertin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484784"/>
            <a:ext cx="3528392" cy="4906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363272" cy="11407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Зимние олимпийские виды спорта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нынешним правилам МОК, зимний вид спорта может быть официально признан олимпийским, если он культивируется, минимум, в 50 странах на трех континентах, а соревнования в этом виде проходят как среди мужчин, так и женщин.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ru-RU" dirty="0" smtClean="0"/>
              <a:t>       Горнолыжный спорт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322712" cy="444584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Горнолыжный спорт </a:t>
            </a:r>
            <a:r>
              <a:rPr lang="ru-RU" dirty="0" smtClean="0"/>
              <a:t>- спуск с гор на специальных лыжах. Вид спорта, а также популярный вид активного отдыха миллионов людей по всему миру</a:t>
            </a:r>
            <a:r>
              <a:rPr lang="ru-RU" dirty="0" smtClean="0"/>
              <a:t>. </a:t>
            </a:r>
            <a:r>
              <a:rPr lang="ru-RU" dirty="0" smtClean="0"/>
              <a:t>Родиной горнолыжного спорта являются Альпы, на большинстве языков само название этого вида означает «альпийские лыжи»</a:t>
            </a:r>
            <a:endParaRPr lang="ru-RU" b="1" dirty="0"/>
          </a:p>
        </p:txBody>
      </p:sp>
      <p:pic>
        <p:nvPicPr>
          <p:cNvPr id="15362" name="Picture 2" descr="http://www.extremeplanet.ru/files/imagecache/normal_600_600_scale/i/news/368/ho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060848"/>
            <a:ext cx="4850020" cy="3249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ru-RU" dirty="0" smtClean="0"/>
              <a:t>                Лыжные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466728" cy="422982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Лыжные гонки</a:t>
            </a:r>
            <a:r>
              <a:rPr lang="ru-RU" dirty="0" smtClean="0"/>
              <a:t> - </a:t>
            </a:r>
            <a:r>
              <a:rPr lang="ru-RU" dirty="0" err="1" smtClean="0"/>
              <a:t>гонки</a:t>
            </a:r>
            <a:r>
              <a:rPr lang="ru-RU" dirty="0" smtClean="0"/>
              <a:t> на лыжах на определённую дистанцию по специально подготовленной трассе среди лиц определённой категории (возрастной, половой и т. д.). Относятся к циклическим видам спорта.</a:t>
            </a:r>
            <a:endParaRPr lang="ru-RU" b="1" dirty="0"/>
          </a:p>
        </p:txBody>
      </p:sp>
      <p:pic>
        <p:nvPicPr>
          <p:cNvPr id="21506" name="Picture 2" descr="http://www.muravlenko.com/uploads/posts/2012-02/1328526642_20070318164042cross-country_skiing_at_the_2006_winter_olympics_-_mens_50_km_freesty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276872"/>
            <a:ext cx="4445857" cy="29523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ru-RU" dirty="0" smtClean="0"/>
              <a:t>          Прыжки с трамплина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754760" cy="437384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Прыжки с трамплина</a:t>
            </a:r>
            <a:r>
              <a:rPr lang="ru-RU" dirty="0" smtClean="0"/>
              <a:t> - Прыжки на лыжах с трамплина[1] (англ. </a:t>
            </a:r>
            <a:r>
              <a:rPr lang="ru-RU" dirty="0" err="1" smtClean="0"/>
              <a:t>ski</a:t>
            </a:r>
            <a:r>
              <a:rPr lang="ru-RU" dirty="0" smtClean="0"/>
              <a:t> </a:t>
            </a:r>
            <a:r>
              <a:rPr lang="ru-RU" dirty="0" err="1" smtClean="0"/>
              <a:t>jumping</a:t>
            </a:r>
            <a:r>
              <a:rPr lang="ru-RU" dirty="0" smtClean="0"/>
              <a:t>) — вид спорта, включающий прыжки на лыжах со специально оборудованных трамплинов. Выступают как самостоятельный вид спорта, а также входят в программу лыжного двоеборья. Входят в состав Международной федерации лыжного спорта</a:t>
            </a:r>
            <a:endParaRPr lang="ru-RU" b="1" dirty="0"/>
          </a:p>
        </p:txBody>
      </p:sp>
      <p:pic>
        <p:nvPicPr>
          <p:cNvPr id="20482" name="Picture 2" descr="http://www.tt5.com/files/2009/12/ski-jumping-world-cup-2010-pictures-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420888"/>
            <a:ext cx="4729789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ru-RU" smtClean="0"/>
              <a:t>           Лыжное двоеборье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3754760" cy="4517856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Лыжное двоеборье - </a:t>
            </a:r>
            <a:r>
              <a:rPr lang="ru-RU" dirty="0" smtClean="0"/>
              <a:t>(англ. </a:t>
            </a:r>
            <a:r>
              <a:rPr lang="ru-RU" dirty="0" err="1" smtClean="0"/>
              <a:t>Nordic</a:t>
            </a:r>
            <a:r>
              <a:rPr lang="ru-RU" dirty="0" smtClean="0"/>
              <a:t> </a:t>
            </a:r>
            <a:r>
              <a:rPr lang="ru-RU" dirty="0" err="1" smtClean="0"/>
              <a:t>Combined</a:t>
            </a:r>
            <a:r>
              <a:rPr lang="ru-RU" dirty="0" smtClean="0"/>
              <a:t>) — олимпийский вид спорта, сочетающий в своей программе прыжки на лыжах с трамплина и лыжные гонки. Другое название — северная комбинация. </a:t>
            </a:r>
            <a:endParaRPr lang="ru-RU" dirty="0"/>
          </a:p>
        </p:txBody>
      </p:sp>
      <p:pic>
        <p:nvPicPr>
          <p:cNvPr id="12290" name="Picture 2" descr="http://www.yugopolis.ru/data/mediadb/2383/0000/0733/73339/600x10000_in_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276872"/>
            <a:ext cx="4775852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474</Words>
  <Application>Microsoft Office PowerPoint</Application>
  <PresentationFormat>Экран (4:3)</PresentationFormat>
  <Paragraphs>43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Поток</vt:lpstr>
      <vt:lpstr>Зимние Олимпийские игры </vt:lpstr>
      <vt:lpstr>       История возрождения </vt:lpstr>
      <vt:lpstr>Первые Олимпийский игры </vt:lpstr>
      <vt:lpstr>     Барон Пьер де Кубертен</vt:lpstr>
      <vt:lpstr>Зимние олимпийские виды спорта </vt:lpstr>
      <vt:lpstr>       Горнолыжный спорт</vt:lpstr>
      <vt:lpstr>                Лыжные гонки</vt:lpstr>
      <vt:lpstr>          Прыжки с трамплина</vt:lpstr>
      <vt:lpstr>           Лыжное двоеборье</vt:lpstr>
      <vt:lpstr>                  Фристайл</vt:lpstr>
      <vt:lpstr>             Сноубординг</vt:lpstr>
      <vt:lpstr>                  Биатлон</vt:lpstr>
      <vt:lpstr>            Фигурное катание </vt:lpstr>
      <vt:lpstr>         Конькобежный спорт</vt:lpstr>
      <vt:lpstr>             Шорт-трек </vt:lpstr>
      <vt:lpstr>                   Бобслей</vt:lpstr>
      <vt:lpstr>                 Скелетон </vt:lpstr>
      <vt:lpstr>          Хоккей с шайбой </vt:lpstr>
      <vt:lpstr>                  Кёрлинг </vt:lpstr>
      <vt:lpstr>Виды спорта, по которым соревнования больше не проводятся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Зимние Олимпийские игры</dc:title>
  <dc:creator>Andrey</dc:creator>
  <cp:lastModifiedBy>Andrey</cp:lastModifiedBy>
  <cp:revision>15</cp:revision>
  <dcterms:created xsi:type="dcterms:W3CDTF">2014-05-23T10:16:15Z</dcterms:created>
  <dcterms:modified xsi:type="dcterms:W3CDTF">2014-05-23T15:52:49Z</dcterms:modified>
</cp:coreProperties>
</file>