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6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5EFBA-80BE-49A3-B6AC-2D04D24AA7D1}" type="datetimeFigureOut">
              <a:rPr lang="ru-RU" smtClean="0"/>
              <a:pPr/>
              <a:t>26.12.2014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D767B-FBC0-4E48-B54B-313FA9540F6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9D1-050C-489F-9F82-A0A40A0E103A}" type="datetimeFigureOut">
              <a:rPr lang="ru-RU" smtClean="0"/>
              <a:pPr/>
              <a:t>26.12.2014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E94-604B-41DE-BF85-A21E076CC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9D1-050C-489F-9F82-A0A40A0E103A}" type="datetimeFigureOut">
              <a:rPr lang="ru-RU" smtClean="0"/>
              <a:pPr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E94-604B-41DE-BF85-A21E076CC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9D1-050C-489F-9F82-A0A40A0E103A}" type="datetimeFigureOut">
              <a:rPr lang="ru-RU" smtClean="0"/>
              <a:pPr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E94-604B-41DE-BF85-A21E076CC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9D1-050C-489F-9F82-A0A40A0E103A}" type="datetimeFigureOut">
              <a:rPr lang="ru-RU" smtClean="0"/>
              <a:pPr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E94-604B-41DE-BF85-A21E076CC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9D1-050C-489F-9F82-A0A40A0E103A}" type="datetimeFigureOut">
              <a:rPr lang="ru-RU" smtClean="0"/>
              <a:pPr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E94-604B-41DE-BF85-A21E076CC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9D1-050C-489F-9F82-A0A40A0E103A}" type="datetimeFigureOut">
              <a:rPr lang="ru-RU" smtClean="0"/>
              <a:pPr/>
              <a:t>26.12.2014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E94-604B-41DE-BF85-A21E076CC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9D1-050C-489F-9F82-A0A40A0E103A}" type="datetimeFigureOut">
              <a:rPr lang="ru-RU" smtClean="0"/>
              <a:pPr/>
              <a:t>26.12.2014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E94-604B-41DE-BF85-A21E076CC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9D1-050C-489F-9F82-A0A40A0E103A}" type="datetimeFigureOut">
              <a:rPr lang="ru-RU" smtClean="0"/>
              <a:pPr/>
              <a:t>26.12.2014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E94-604B-41DE-BF85-A21E076CC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9D1-050C-489F-9F82-A0A40A0E103A}" type="datetimeFigureOut">
              <a:rPr lang="ru-RU" smtClean="0"/>
              <a:pPr/>
              <a:t>26.12.2014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E94-604B-41DE-BF85-A21E076CC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9D1-050C-489F-9F82-A0A40A0E103A}" type="datetimeFigureOut">
              <a:rPr lang="ru-RU" smtClean="0"/>
              <a:pPr/>
              <a:t>26.12.2014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E94-604B-41DE-BF85-A21E076CC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9D1-050C-489F-9F82-A0A40A0E103A}" type="datetimeFigureOut">
              <a:rPr lang="ru-RU" smtClean="0"/>
              <a:pPr/>
              <a:t>26.12.2014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57FE94-604B-41DE-BF85-A21E076CC5D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7589D1-050C-489F-9F82-A0A40A0E103A}" type="datetimeFigureOut">
              <a:rPr lang="ru-RU" smtClean="0"/>
              <a:pPr/>
              <a:t>26.12.2014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57FE94-604B-41DE-BF85-A21E076CC5D5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8143932" cy="2643206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Лыжный спорт в Ярославской области</a:t>
            </a:r>
            <a:endParaRPr lang="ru-RU" sz="6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4786322"/>
            <a:ext cx="7854696" cy="175260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Выполнила</a:t>
            </a:r>
          </a:p>
          <a:p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Ученица 11 класса «А»</a:t>
            </a:r>
          </a:p>
          <a:p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МОУ СОШ №1</a:t>
            </a:r>
          </a:p>
          <a:p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Антипина Екатерина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7554" y="21429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2014г.</a:t>
            </a:r>
            <a:endParaRPr lang="ru-RU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1857388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Отделение лыжных </a:t>
            </a:r>
            <a:r>
              <a:rPr lang="ru-RU" b="1" dirty="0" smtClean="0"/>
              <a:t>гонок</a:t>
            </a:r>
          </a:p>
          <a:p>
            <a:pPr>
              <a:buNone/>
            </a:pPr>
            <a:r>
              <a:rPr lang="ru-RU" dirty="0" smtClean="0"/>
              <a:t>    Открыто </a:t>
            </a:r>
            <a:r>
              <a:rPr lang="ru-RU" dirty="0" smtClean="0"/>
              <a:t>в ДЮСШ с 1959 года. Первым тренером </a:t>
            </a:r>
            <a:r>
              <a:rPr lang="ru-RU" dirty="0" smtClean="0"/>
              <a:t>     был </a:t>
            </a:r>
            <a:r>
              <a:rPr lang="ru-RU" dirty="0" smtClean="0"/>
              <a:t>Литвинов Владимир Алексеевич.</a:t>
            </a:r>
            <a:endParaRPr lang="ru-RU" dirty="0"/>
          </a:p>
        </p:txBody>
      </p:sp>
      <p:pic>
        <p:nvPicPr>
          <p:cNvPr id="5" name="Рисунок 4" descr="2_L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785926"/>
            <a:ext cx="6429420" cy="482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85728"/>
            <a:ext cx="8929718" cy="228601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   Ежегодно </a:t>
            </a:r>
            <a:r>
              <a:rPr lang="ru-RU" dirty="0" smtClean="0"/>
              <a:t>воспитанники отделения лыжных гонок становились чемпионами и призерами традиционных областных соревнований, таких как: областной осенний кросс лыжников, областные соревнования по кроссу среди детско-юношеских спортивных школ, областные соревнования по лыжным гонкам, чемпионат и первенство области по лыжным гонкам. </a:t>
            </a:r>
            <a:endParaRPr lang="ru-RU" dirty="0"/>
          </a:p>
        </p:txBody>
      </p:sp>
      <p:pic>
        <p:nvPicPr>
          <p:cNvPr id="4" name="Рисунок 3" descr="5_L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500306"/>
            <a:ext cx="5846332" cy="4225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4643446"/>
            <a:ext cx="8229600" cy="196690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Успешно </a:t>
            </a:r>
            <a:r>
              <a:rPr lang="ru-RU" dirty="0" smtClean="0"/>
              <a:t>выступают в составе сборной команды Ярославской области на зональных соревнованиях Первенства России и Всероссийских соревнованиях по лыжным гонкам, например:</a:t>
            </a:r>
            <a:endParaRPr lang="ru-RU" dirty="0"/>
          </a:p>
        </p:txBody>
      </p:sp>
      <p:pic>
        <p:nvPicPr>
          <p:cNvPr id="4" name="Рисунок 3" descr="7_L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42852"/>
            <a:ext cx="5908611" cy="4429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42852"/>
            <a:ext cx="8858312" cy="671514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Первенство России по лыжным гонкам среди юношей и девушек 17-18лет, г. Сыктывкар (2011 г. – 3 место),</a:t>
            </a:r>
          </a:p>
          <a:p>
            <a:r>
              <a:rPr lang="ru-RU" dirty="0" smtClean="0"/>
              <a:t>Традиционные Международные соревнования по лыжным гонкам FIS «Кубок </a:t>
            </a:r>
            <a:r>
              <a:rPr lang="ru-RU" dirty="0" err="1" smtClean="0"/>
              <a:t>Демино-Atomic-Salomon</a:t>
            </a:r>
            <a:r>
              <a:rPr lang="ru-RU" dirty="0" smtClean="0"/>
              <a:t>», г. Рыбинск (2010 г. – 2 место, 2011 г. – 2 место),</a:t>
            </a:r>
          </a:p>
          <a:p>
            <a:r>
              <a:rPr lang="ru-RU" dirty="0" smtClean="0"/>
              <a:t>Всероссийские соревнования по лыжным гонкам на призы ЗМС </a:t>
            </a:r>
            <a:r>
              <a:rPr lang="ru-RU" dirty="0" err="1" smtClean="0"/>
              <a:t>Сметаниной</a:t>
            </a:r>
            <a:r>
              <a:rPr lang="ru-RU" dirty="0" smtClean="0"/>
              <a:t> Р. П., г. Сыктывкар (2009 г. – 13 место),</a:t>
            </a:r>
          </a:p>
          <a:p>
            <a:r>
              <a:rPr lang="ru-RU" dirty="0" smtClean="0"/>
              <a:t>Всероссийские соревнования по лыжным гонкам "Надежда", г. Чебоксары (2009 г. – 9 место),</a:t>
            </a:r>
          </a:p>
          <a:p>
            <a:r>
              <a:rPr lang="ru-RU" dirty="0" smtClean="0"/>
              <a:t>Первенство Центрального Федерального округа России по лыжным гонкам, г. Тверь (2010 г. – 23 место),</a:t>
            </a:r>
          </a:p>
          <a:p>
            <a:r>
              <a:rPr lang="ru-RU" dirty="0" smtClean="0"/>
              <a:t>Открытый Чемпионат и Первенство республики Коми по лыжным гонкам (2008 г. - 3 место),</a:t>
            </a:r>
          </a:p>
          <a:p>
            <a:r>
              <a:rPr lang="ru-RU" dirty="0" smtClean="0"/>
              <a:t>Первенство Ярославской области Департамента образования по лыжным гонкам, г. Ярославль (2008 г. - 3 место),</a:t>
            </a:r>
          </a:p>
          <a:p>
            <a:r>
              <a:rPr lang="ru-RU" dirty="0" smtClean="0"/>
              <a:t>Первенство Ярославской области по лыжным гонкам среди ДЮСШ и СДЮШОР, г. Ярославль, (2008 г. - 2 место, 2009 г. – шесть 1-х места, 2 и два 3-х места, 2010 г. – 2 место);</a:t>
            </a:r>
          </a:p>
          <a:p>
            <a:r>
              <a:rPr lang="ru-RU" dirty="0" smtClean="0"/>
              <a:t>Чемпионат и Первенство Ярославской области по кроссу среди лыжников (2008 г. – 2 место и два 3-х места),</a:t>
            </a:r>
          </a:p>
          <a:p>
            <a:r>
              <a:rPr lang="ru-RU" dirty="0" smtClean="0"/>
              <a:t>Чемпионат и Первенство Ярославской области по лыжным гонкам (2008 г. – два 1-х, 2 и 3 место, два 1-х места, два 2-х места и 3 место, 2009 г. –3 место, 2010 г. – два 1-х места, 2011г. — два 1-х и два 2-х места),</a:t>
            </a:r>
          </a:p>
          <a:p>
            <a:r>
              <a:rPr lang="ru-RU" dirty="0" smtClean="0"/>
              <a:t>Открытый Чемпионат и Первенство Ярославской области по лыжероллерам и кроссу (2009 г. – 2 и 3 место, 2011 г. – 3 место),</a:t>
            </a:r>
          </a:p>
          <a:p>
            <a:r>
              <a:rPr lang="ru-RU" dirty="0" smtClean="0"/>
              <a:t>Областные соревнования по лыжным гонкам среди уч-ся 1994-95г.р., 1996-97г.р. (2010 г. – три 2-х места и 3 место).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600079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Также проводятся соревнования Ярославской области по лыжным гонкам на базе специализированных детско-юношеских спортивных школ олимпийского резерва № 3 (СДЮСШОР-3) и № 19 (МОУ ДОД СДЮШОР № 19), на территории Среднего поселка (лесной массив «Кировские лагеря») и т.п.</a:t>
            </a:r>
            <a:br>
              <a:rPr lang="ru-RU" sz="3200" dirty="0" smtClean="0"/>
            </a:br>
            <a:endParaRPr lang="ru-RU" sz="3200" dirty="0"/>
          </a:p>
        </p:txBody>
      </p:sp>
      <p:pic>
        <p:nvPicPr>
          <p:cNvPr id="4" name="Рисунок 3" descr="d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9144000" cy="6500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42918"/>
            <a:ext cx="3714744" cy="5857916"/>
          </a:xfrm>
        </p:spPr>
        <p:txBody>
          <a:bodyPr>
            <a:noAutofit/>
          </a:bodyPr>
          <a:lstStyle/>
          <a:p>
            <a:r>
              <a:rPr lang="ru-RU" sz="2800" dirty="0" smtClean="0"/>
              <a:t>Таким образом, наш Ярославль и область не стоят на месте, а живут в движении, покоряя не только природную стихию, но и завоевывая лидирующие позиции на арене мирового спорта.</a:t>
            </a:r>
            <a:endParaRPr lang="ru-RU" sz="2800" dirty="0"/>
          </a:p>
        </p:txBody>
      </p:sp>
      <p:pic>
        <p:nvPicPr>
          <p:cNvPr id="4" name="Рисунок 3" descr="x_b37d791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4" y="571480"/>
            <a:ext cx="5214974" cy="5643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50259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2786058"/>
            <a:ext cx="5643602" cy="3840785"/>
          </a:xfrm>
        </p:spPr>
      </p:pic>
      <p:sp>
        <p:nvSpPr>
          <p:cNvPr id="5" name="TextBox 4"/>
          <p:cNvSpPr txBox="1"/>
          <p:nvPr/>
        </p:nvSpPr>
        <p:spPr>
          <a:xfrm>
            <a:off x="500034" y="285728"/>
            <a:ext cx="8215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Лыжный спорт — один из самых массовых и доступных видов спорта, который пользуется большой популярностью у людей любого возраста. Особенно широкое распространение в нашей стране получили лыжные гонки.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85728"/>
            <a:ext cx="4643438" cy="6215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Ярославль и Ярославская область являются сердцем лыжного спорта в России и широко известны за рубежом. Признание такого масштаба наш город и область получили благодаря центру спорта и отдыха «</a:t>
            </a:r>
            <a:r>
              <a:rPr lang="ru-RU" sz="3200" dirty="0" err="1" smtClean="0"/>
              <a:t>Демино</a:t>
            </a:r>
            <a:r>
              <a:rPr lang="ru-RU" sz="3200" dirty="0" smtClean="0"/>
              <a:t>».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endParaRPr lang="ru-RU" sz="3200" dirty="0"/>
          </a:p>
        </p:txBody>
      </p:sp>
      <p:pic>
        <p:nvPicPr>
          <p:cNvPr id="4" name="Рисунок 3" descr="5bb6a9052b61e2ba529610d5f341e02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285728"/>
            <a:ext cx="4349846" cy="6357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500042"/>
            <a:ext cx="8358246" cy="607223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Центр отдыха и спорта «</a:t>
            </a:r>
            <a:r>
              <a:rPr lang="ru-RU" sz="3200" dirty="0" err="1" smtClean="0"/>
              <a:t>Демино</a:t>
            </a:r>
            <a:r>
              <a:rPr lang="ru-RU" sz="3200" dirty="0" smtClean="0"/>
              <a:t>» является центром лыжного спорта, расположенный на левом берегу реки Волги в Рыбинском районе Ярославской области.  Это многофункциональный центр международного уровня, который объединяет активный отдых, семейный отдых, спорт Ярославля и корпоративные мероприятия. Природный ландшафт базы отдыха и спорта уникален: чистый воздух, сосновый бор, холмистая равнина.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73d51418e07633602a72d4884b6ed4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Рисунок 4" descr="reg_2013_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356"/>
            <a:ext cx="9144000" cy="5000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3071810"/>
            <a:ext cx="7972452" cy="3038476"/>
          </a:xfrm>
        </p:spPr>
        <p:txBody>
          <a:bodyPr>
            <a:normAutofit/>
          </a:bodyPr>
          <a:lstStyle/>
          <a:p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     Только в 2001 году администрация Ярославской области решила возродить забытый объект. В 2003 году «</a:t>
            </a:r>
            <a:r>
              <a:rPr lang="ru-RU" dirty="0" err="1" smtClean="0"/>
              <a:t>Демино</a:t>
            </a:r>
            <a:r>
              <a:rPr lang="ru-RU" dirty="0" smtClean="0"/>
              <a:t>» получил по приказу звание регионального центра спортивной подготовки. Открытие центра лыжного спорта состоялось торжественно в 2007 году.</a:t>
            </a:r>
          </a:p>
          <a:p>
            <a:endParaRPr lang="ru-RU" dirty="0"/>
          </a:p>
        </p:txBody>
      </p:sp>
      <p:pic>
        <p:nvPicPr>
          <p:cNvPr id="4" name="Рисунок 3" descr="b_5089078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28"/>
            <a:ext cx="4064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9124" y="571480"/>
            <a:ext cx="44291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</a:t>
            </a:r>
            <a:r>
              <a:rPr lang="ru-RU" sz="2400" dirty="0" err="1" smtClean="0"/>
              <a:t>Демино</a:t>
            </a:r>
            <a:r>
              <a:rPr lang="ru-RU" sz="2400" dirty="0" smtClean="0"/>
              <a:t> имеет свою историю. Как лыжный центр  он стал развиваться с 1975 года. На     территории стадиона были проведены чемпионат 1978 года и Кубок 1979 года. После этого настал        период забвения.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785794"/>
            <a:ext cx="8329642" cy="6500858"/>
          </a:xfrm>
        </p:spPr>
        <p:txBody>
          <a:bodyPr>
            <a:normAutofit/>
          </a:bodyPr>
          <a:lstStyle/>
          <a:p>
            <a:r>
              <a:rPr lang="ru-RU" dirty="0" smtClean="0"/>
              <a:t>В «</a:t>
            </a:r>
            <a:r>
              <a:rPr lang="ru-RU" dirty="0" err="1" smtClean="0"/>
              <a:t>Дёмино</a:t>
            </a:r>
            <a:r>
              <a:rPr lang="ru-RU" dirty="0" smtClean="0"/>
              <a:t>» построена </a:t>
            </a:r>
            <a:r>
              <a:rPr lang="ru-RU" dirty="0" err="1" smtClean="0"/>
              <a:t>лыжероллерная</a:t>
            </a:r>
            <a:r>
              <a:rPr lang="ru-RU" dirty="0" smtClean="0"/>
              <a:t> трасса протяжённостью 3,75 км, а также лыжные трассы протяжённостью 5 и 10 км, получившие сертификат Международной федерации лыжного спорта. Лыжный стадион в «</a:t>
            </a:r>
            <a:r>
              <a:rPr lang="ru-RU" dirty="0" err="1" smtClean="0"/>
              <a:t>Дёмино</a:t>
            </a:r>
            <a:r>
              <a:rPr lang="ru-RU" dirty="0" smtClean="0"/>
              <a:t>» вмещает около 7000 зрителей (вдоль трассы соревнования могут смотреть около 25 000 человек) и является одним из самых больших в Европе. В 1997 году дебютировал </a:t>
            </a:r>
            <a:r>
              <a:rPr lang="ru-RU" dirty="0" err="1" smtClean="0"/>
              <a:t>Деминский</a:t>
            </a:r>
            <a:r>
              <a:rPr lang="ru-RU" dirty="0" smtClean="0"/>
              <a:t> марафон. Это событие чрезвычайно важно для развития российского лыжного спорта. </a:t>
            </a:r>
            <a:endParaRPr lang="ru-RU" dirty="0"/>
          </a:p>
        </p:txBody>
      </p:sp>
      <p:pic>
        <p:nvPicPr>
          <p:cNvPr id="4" name="Рисунок 3" descr="demino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9144000" cy="6366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0"/>
            <a:ext cx="8229600" cy="4389120"/>
          </a:xfrm>
        </p:spPr>
        <p:txBody>
          <a:bodyPr/>
          <a:lstStyle/>
          <a:p>
            <a:r>
              <a:rPr lang="ru-RU" dirty="0" smtClean="0"/>
              <a:t>В нашей стране появился коллектив, который воплощает мечту целого поколения российских лыжников о том, чтобы и у нас в стране появился марафон этой самой престижной в мире серии любительских лыжных гонок. С 2004 года в «</a:t>
            </a:r>
            <a:r>
              <a:rPr lang="ru-RU" dirty="0" err="1" smtClean="0"/>
              <a:t>Дёмино</a:t>
            </a:r>
            <a:r>
              <a:rPr lang="ru-RU" dirty="0" smtClean="0"/>
              <a:t>» стали проходить Чемпионаты России по лыжным гонкам. С 2006 года «</a:t>
            </a:r>
            <a:r>
              <a:rPr lang="ru-RU" dirty="0" err="1" smtClean="0"/>
              <a:t>Дёмино</a:t>
            </a:r>
            <a:r>
              <a:rPr lang="ru-RU" dirty="0" smtClean="0"/>
              <a:t>» проводит этапы Кубка мира FIS по лыжным гонкам. </a:t>
            </a:r>
            <a:endParaRPr lang="ru-RU" dirty="0"/>
          </a:p>
        </p:txBody>
      </p:sp>
      <p:pic>
        <p:nvPicPr>
          <p:cNvPr id="4" name="Рисунок 3" descr="maraf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3286124"/>
            <a:ext cx="5214974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1857388"/>
          </a:xfrm>
        </p:spPr>
        <p:txBody>
          <a:bodyPr/>
          <a:lstStyle/>
          <a:p>
            <a:r>
              <a:rPr lang="ru-RU" dirty="0" smtClean="0"/>
              <a:t>Будущее лыжного спорта в юных лыжниках, а настоящее – в признании и почете ветеранов. Так в «</a:t>
            </a:r>
            <a:r>
              <a:rPr lang="ru-RU" dirty="0" err="1" smtClean="0"/>
              <a:t>Дёмино</a:t>
            </a:r>
            <a:r>
              <a:rPr lang="ru-RU" dirty="0" smtClean="0"/>
              <a:t>» проводятся лыжные соревнования для детей и ветеранов.</a:t>
            </a:r>
            <a:endParaRPr lang="ru-RU" dirty="0"/>
          </a:p>
        </p:txBody>
      </p:sp>
      <p:pic>
        <p:nvPicPr>
          <p:cNvPr id="4" name="Рисунок 3" descr="dsc_09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143116"/>
            <a:ext cx="7620000" cy="429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</TotalTime>
  <Words>458</Words>
  <Application>Microsoft Office PowerPoint</Application>
  <PresentationFormat>Экран (4:3)</PresentationFormat>
  <Paragraphs>33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Поток</vt:lpstr>
      <vt:lpstr>Лыжный спорт в Ярославской области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Лыжный спорт в Ярославской области</dc:title>
  <dc:creator>екатерина</dc:creator>
  <cp:lastModifiedBy>екатерина</cp:lastModifiedBy>
  <cp:revision>15</cp:revision>
  <dcterms:created xsi:type="dcterms:W3CDTF">2014-12-25T15:51:40Z</dcterms:created>
  <dcterms:modified xsi:type="dcterms:W3CDTF">2014-12-26T17:50:10Z</dcterms:modified>
</cp:coreProperties>
</file>