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2" r:id="rId4"/>
    <p:sldId id="11407" r:id="rId5"/>
    <p:sldId id="11453" r:id="rId6"/>
    <p:sldId id="268" r:id="rId7"/>
    <p:sldId id="269" r:id="rId8"/>
    <p:sldId id="264" r:id="rId9"/>
    <p:sldId id="11448" r:id="rId10"/>
    <p:sldId id="267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7E2"/>
    <a:srgbClr val="40A8C0"/>
    <a:srgbClr val="3894AA"/>
    <a:srgbClr val="235D6B"/>
    <a:srgbClr val="256371"/>
    <a:srgbClr val="34899D"/>
    <a:srgbClr val="CAE7EE"/>
    <a:srgbClr val="69BACD"/>
    <a:srgbClr val="F7D131"/>
    <a:srgbClr val="F6C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0" autoAdjust="0"/>
    <p:restoredTop sz="94660"/>
  </p:normalViewPr>
  <p:slideViewPr>
    <p:cSldViewPr snapToGrid="0">
      <p:cViewPr>
        <p:scale>
          <a:sx n="66" d="100"/>
          <a:sy n="66" d="100"/>
        </p:scale>
        <p:origin x="97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AC3A5-6DF8-4816-83D8-4AEE8089E692}" type="datetimeFigureOut">
              <a:rPr lang="zh-CN" altLang="en-US" smtClean="0"/>
              <a:t>2019/6/6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8BB25-3984-4E5D-8DF7-C33CEBA9527D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0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4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7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444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80862-7396-4DFF-B9D3-97C2FEB422B3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08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871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99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3FEFC-5A44-4C02-99F1-5B7E9679A3F4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85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96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8BB25-3984-4E5D-8DF7-C33CEBA9527D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03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18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A4E8-E49F-4FE4-8AA0-E05B91831C19}" type="datetimeFigureOut">
              <a:rPr lang="zh-CN" altLang="en-US" smtClean="0"/>
              <a:t>2019/6/6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78D-7E2F-4D93-A138-CDA2183A4E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6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感謝您下載包圖網平臺上提供的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作品，為了您和包圖網以及原創作者的利益，請勿複製、傳播、銷售，否則將承擔法律責任！包圖網將對作品進行維權，按照傳播下載次數進行十倍的索取賠償！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79" y="4532811"/>
            <a:ext cx="6095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ASP.NET</a:t>
            </a:r>
            <a:r>
              <a:rPr lang="zh-TW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期末專題報告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48421" y="533094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藍色髒東西購物網站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FZHei-B01S" panose="02010601030101010101" pitchFamily="2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LOGO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9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07080" y="4532811"/>
            <a:ext cx="5577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謝謝大家的觀看</a:t>
            </a:r>
          </a:p>
        </p:txBody>
      </p:sp>
      <p:sp>
        <p:nvSpPr>
          <p:cNvPr id="31" name="矩形 30"/>
          <p:cNvSpPr/>
          <p:nvPr/>
        </p:nvSpPr>
        <p:spPr>
          <a:xfrm>
            <a:off x="3016471" y="5334391"/>
            <a:ext cx="652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rPr>
              <a:t>Performance management and assessment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02" y="1242780"/>
            <a:ext cx="3235424" cy="3257892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123715" y="139337"/>
            <a:ext cx="1689462" cy="644434"/>
            <a:chOff x="10123715" y="139337"/>
            <a:chExt cx="1689462" cy="644434"/>
          </a:xfrm>
        </p:grpSpPr>
        <p:sp>
          <p:nvSpPr>
            <p:cNvPr id="34" name="矩形 33"/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LOGO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连接符 44"/>
          <p:cNvCxnSpPr/>
          <p:nvPr/>
        </p:nvCxnSpPr>
        <p:spPr>
          <a:xfrm>
            <a:off x="3435531" y="1188719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2995748" y="68797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95748" y="13759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95748" y="206393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625633" y="258209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32560" y="5194662"/>
            <a:ext cx="0" cy="128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1718" y="4280262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61718" y="46321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1061718" y="534413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61718" y="5876065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1061718" y="6588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643292" y="1171300"/>
            <a:ext cx="360000" cy="360000"/>
            <a:chOff x="10528663" y="2230843"/>
            <a:chExt cx="360000" cy="360000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1159692" y="656043"/>
            <a:ext cx="360000" cy="360000"/>
            <a:chOff x="10528663" y="2230843"/>
            <a:chExt cx="360000" cy="360000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连接符 62"/>
          <p:cNvCxnSpPr/>
          <p:nvPr/>
        </p:nvCxnSpPr>
        <p:spPr>
          <a:xfrm>
            <a:off x="10884262" y="4503782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884262" y="5191759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1268890" y="5782491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立方体 65"/>
          <p:cNvSpPr/>
          <p:nvPr/>
        </p:nvSpPr>
        <p:spPr>
          <a:xfrm rot="759971">
            <a:off x="1378857" y="2021113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7" name="立方体 66"/>
          <p:cNvSpPr/>
          <p:nvPr/>
        </p:nvSpPr>
        <p:spPr>
          <a:xfrm rot="20629588">
            <a:off x="9662465" y="3977376"/>
            <a:ext cx="377371" cy="360000"/>
          </a:xfrm>
          <a:prstGeom prst="cube">
            <a:avLst>
              <a:gd name="adj" fmla="val 2903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422401" y="4702628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69" name="弧形 68"/>
          <p:cNvSpPr/>
          <p:nvPr/>
        </p:nvSpPr>
        <p:spPr>
          <a:xfrm rot="16200000">
            <a:off x="8396515" y="3751943"/>
            <a:ext cx="360000" cy="360000"/>
          </a:xfrm>
          <a:prstGeom prst="arc">
            <a:avLst>
              <a:gd name="adj1" fmla="val 16200000"/>
              <a:gd name="adj2" fmla="val 578626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8540205" y="-270000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8540205" y="417977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8924833" y="1008709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8532948" y="1330959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8924834" y="152835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902B4F5-E131-42C4-88F4-C0614C0FFAF7}"/>
              </a:ext>
            </a:extLst>
          </p:cNvPr>
          <p:cNvSpPr txBox="1"/>
          <p:nvPr/>
        </p:nvSpPr>
        <p:spPr>
          <a:xfrm>
            <a:off x="3950084" y="786478"/>
            <a:ext cx="4291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孟菲斯風格</a:t>
            </a:r>
          </a:p>
        </p:txBody>
      </p:sp>
    </p:spTree>
    <p:extLst>
      <p:ext uri="{BB962C8B-B14F-4D97-AF65-F5344CB8AC3E}">
        <p14:creationId xmlns:p14="http://schemas.microsoft.com/office/powerpoint/2010/main" val="34609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80457" y="609600"/>
            <a:ext cx="9108171" cy="899104"/>
            <a:chOff x="1480457" y="609600"/>
            <a:chExt cx="9108171" cy="89910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480457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6988628" y="954314"/>
              <a:ext cx="3600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5392057" y="609600"/>
              <a:ext cx="1407885" cy="58477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目錄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252357" y="1139372"/>
              <a:ext cx="1687286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CONTENTS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518403" y="3627276"/>
            <a:ext cx="333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研究動機與目的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518403" y="5053717"/>
            <a:ext cx="318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系統優勢與目標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87661" y="2122001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系統特色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1A0DCD6-67D7-4771-8007-FA313DB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938" y="4860032"/>
            <a:ext cx="812722" cy="8183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C31E241-1E72-4E6B-9F93-D73A5DF4A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859" y="3436317"/>
            <a:ext cx="812722" cy="81836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94CD0D9-B0FE-4CAB-95CA-2879E721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859" y="1965072"/>
            <a:ext cx="812722" cy="81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0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797597"/>
            <a:chOff x="2838305" y="2932663"/>
            <a:chExt cx="5625511" cy="1797597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PART 1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研究動機與目的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2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DC7B17D-C8D2-4A94-9424-3B5F2A7C0B76}"/>
              </a:ext>
            </a:extLst>
          </p:cNvPr>
          <p:cNvGrpSpPr/>
          <p:nvPr/>
        </p:nvGrpSpPr>
        <p:grpSpPr>
          <a:xfrm>
            <a:off x="988591" y="299097"/>
            <a:ext cx="2330973" cy="644434"/>
            <a:chOff x="10123715" y="139337"/>
            <a:chExt cx="1689462" cy="6444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AA04EB-8973-4E68-B227-0FC50B207232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69BB80-4670-4EC2-B586-07AEB906C64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研究動機與目的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D9FEE49-C1D0-48C0-893A-E52EECB27673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8B90046-CF83-4C91-A712-6F98C207FEF7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FE5FDE8-0289-4E81-9442-B8B67B7E0A85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3720F60-4AF1-4A41-A39E-DF3F86663699}"/>
              </a:ext>
            </a:extLst>
          </p:cNvPr>
          <p:cNvSpPr/>
          <p:nvPr/>
        </p:nvSpPr>
        <p:spPr>
          <a:xfrm>
            <a:off x="1277957" y="1094342"/>
            <a:ext cx="9636084" cy="4702366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ïṧḷïḓê-TextBox 1">
            <a:extLst>
              <a:ext uri="{FF2B5EF4-FFF2-40B4-BE49-F238E27FC236}">
                <a16:creationId xmlns:a16="http://schemas.microsoft.com/office/drawing/2014/main" id="{2CD8E5D4-7B77-42F2-859E-8F668F7C71FA}"/>
              </a:ext>
            </a:extLst>
          </p:cNvPr>
          <p:cNvSpPr txBox="1">
            <a:spLocks/>
          </p:cNvSpPr>
          <p:nvPr/>
        </p:nvSpPr>
        <p:spPr>
          <a:xfrm>
            <a:off x="3319565" y="3715222"/>
            <a:ext cx="5872776" cy="71808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250000"/>
              </a:lnSpc>
            </a:pPr>
            <a:r>
              <a:rPr lang="zh-TW" altLang="en-US" sz="3200" b="1" kern="16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微软雅黑 Light" panose="020F0502020204030204"/>
                <a:cs typeface="+mn-ea"/>
                <a:sym typeface="+mn-lt"/>
              </a:rPr>
              <a:t>藍色髒東西購物網站</a:t>
            </a:r>
          </a:p>
        </p:txBody>
      </p:sp>
      <p:grpSp>
        <p:nvGrpSpPr>
          <p:cNvPr id="14" name="Group 26">
            <a:extLst>
              <a:ext uri="{FF2B5EF4-FFF2-40B4-BE49-F238E27FC236}">
                <a16:creationId xmlns:a16="http://schemas.microsoft.com/office/drawing/2014/main" id="{6A7E6D37-3A83-46D4-98C2-A08977B3AA32}"/>
              </a:ext>
            </a:extLst>
          </p:cNvPr>
          <p:cNvGrpSpPr/>
          <p:nvPr/>
        </p:nvGrpSpPr>
        <p:grpSpPr>
          <a:xfrm>
            <a:off x="2625260" y="2422032"/>
            <a:ext cx="7292212" cy="792409"/>
            <a:chOff x="2086078" y="3589124"/>
            <a:chExt cx="8018822" cy="630282"/>
          </a:xfrm>
        </p:grpSpPr>
        <p:sp>
          <p:nvSpPr>
            <p:cNvPr id="15" name="ïṧḷïḓê-Straight Connector 3">
              <a:extLst>
                <a:ext uri="{FF2B5EF4-FFF2-40B4-BE49-F238E27FC236}">
                  <a16:creationId xmlns:a16="http://schemas.microsoft.com/office/drawing/2014/main" id="{5E994198-F4C1-4A00-926B-DAF06A73847E}"/>
                </a:ext>
              </a:extLst>
            </p:cNvPr>
            <p:cNvSpPr/>
            <p:nvPr/>
          </p:nvSpPr>
          <p:spPr>
            <a:xfrm flipV="1">
              <a:off x="6095489" y="3589124"/>
              <a:ext cx="4009411" cy="630281"/>
            </a:xfrm>
            <a:prstGeom prst="line">
              <a:avLst/>
            </a:prstGeom>
            <a:ln w="3175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latin typeface="微软雅黑 Light" panose="020F0502020204030204"/>
              </a:endParaRPr>
            </a:p>
          </p:txBody>
        </p:sp>
        <p:sp>
          <p:nvSpPr>
            <p:cNvPr id="16" name="ïṧḷïḓê-Straight Connector 4">
              <a:extLst>
                <a:ext uri="{FF2B5EF4-FFF2-40B4-BE49-F238E27FC236}">
                  <a16:creationId xmlns:a16="http://schemas.microsoft.com/office/drawing/2014/main" id="{5D692DFD-2769-444D-801A-A78867FF0F79}"/>
                </a:ext>
              </a:extLst>
            </p:cNvPr>
            <p:cNvSpPr/>
            <p:nvPr/>
          </p:nvSpPr>
          <p:spPr>
            <a:xfrm flipV="1">
              <a:off x="6094790" y="3589124"/>
              <a:ext cx="2005405" cy="630282"/>
            </a:xfrm>
            <a:prstGeom prst="line">
              <a:avLst/>
            </a:prstGeom>
            <a:ln w="3175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latin typeface="微软雅黑 Light" panose="020F0502020204030204"/>
              </a:endParaRPr>
            </a:p>
          </p:txBody>
        </p:sp>
        <p:sp>
          <p:nvSpPr>
            <p:cNvPr id="17" name="ïṧḷïḓê-Straight Connector 5">
              <a:extLst>
                <a:ext uri="{FF2B5EF4-FFF2-40B4-BE49-F238E27FC236}">
                  <a16:creationId xmlns:a16="http://schemas.microsoft.com/office/drawing/2014/main" id="{585C149F-F730-4605-9131-E17C24154FD4}"/>
                </a:ext>
              </a:extLst>
            </p:cNvPr>
            <p:cNvSpPr/>
            <p:nvPr/>
          </p:nvSpPr>
          <p:spPr>
            <a:xfrm flipH="1" flipV="1">
              <a:off x="4090783" y="3589124"/>
              <a:ext cx="1999256" cy="630281"/>
            </a:xfrm>
            <a:prstGeom prst="line">
              <a:avLst/>
            </a:prstGeom>
            <a:ln w="3175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latin typeface="微软雅黑 Light" panose="020F0502020204030204"/>
              </a:endParaRPr>
            </a:p>
          </p:txBody>
        </p:sp>
        <p:sp>
          <p:nvSpPr>
            <p:cNvPr id="18" name="ïṧḷïḓê-Straight Connector 6">
              <a:extLst>
                <a:ext uri="{FF2B5EF4-FFF2-40B4-BE49-F238E27FC236}">
                  <a16:creationId xmlns:a16="http://schemas.microsoft.com/office/drawing/2014/main" id="{3784E9CB-3588-46B9-86B5-7AB59E9FEE23}"/>
                </a:ext>
              </a:extLst>
            </p:cNvPr>
            <p:cNvSpPr/>
            <p:nvPr/>
          </p:nvSpPr>
          <p:spPr>
            <a:xfrm flipH="1" flipV="1">
              <a:off x="2086078" y="3589124"/>
              <a:ext cx="4009412" cy="630281"/>
            </a:xfrm>
            <a:prstGeom prst="line">
              <a:avLst/>
            </a:prstGeom>
            <a:ln w="3175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latin typeface="微软雅黑 Light" panose="020F0502020204030204"/>
              </a:endParaRPr>
            </a:p>
          </p:txBody>
        </p:sp>
        <p:sp>
          <p:nvSpPr>
            <p:cNvPr id="19" name="ïṧḷïḓê-Straight Connector 7">
              <a:extLst>
                <a:ext uri="{FF2B5EF4-FFF2-40B4-BE49-F238E27FC236}">
                  <a16:creationId xmlns:a16="http://schemas.microsoft.com/office/drawing/2014/main" id="{21E72CA8-90D7-4737-8F36-68BE050A02DF}"/>
                </a:ext>
              </a:extLst>
            </p:cNvPr>
            <p:cNvSpPr/>
            <p:nvPr/>
          </p:nvSpPr>
          <p:spPr>
            <a:xfrm flipV="1">
              <a:off x="6095489" y="3589124"/>
              <a:ext cx="1" cy="630282"/>
            </a:xfrm>
            <a:prstGeom prst="line">
              <a:avLst/>
            </a:prstGeom>
            <a:ln w="3175">
              <a:solidFill>
                <a:srgbClr val="DCDEE0"/>
              </a:solidFill>
              <a:miter lim="400000"/>
            </a:ln>
          </p:spPr>
          <p:txBody>
            <a:bodyPr anchor="ctr"/>
            <a:lstStyle/>
            <a:p>
              <a:pPr algn="ctr"/>
              <a:endParaRPr>
                <a:solidFill>
                  <a:srgbClr val="000000"/>
                </a:solidFill>
                <a:latin typeface="微软雅黑 Light" panose="020F0502020204030204"/>
              </a:endParaRPr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6505B717-266C-4E7C-BE7E-5C0A3186A074}"/>
              </a:ext>
            </a:extLst>
          </p:cNvPr>
          <p:cNvGrpSpPr/>
          <p:nvPr/>
        </p:nvGrpSpPr>
        <p:grpSpPr>
          <a:xfrm>
            <a:off x="1919273" y="1766887"/>
            <a:ext cx="8737643" cy="600186"/>
            <a:chOff x="0" y="0"/>
            <a:chExt cx="19216553" cy="1270918"/>
          </a:xfrm>
          <a:solidFill>
            <a:schemeClr val="accent4"/>
          </a:solidFill>
        </p:grpSpPr>
        <p:sp>
          <p:nvSpPr>
            <p:cNvPr id="21" name="ïṧḷïḓê-Rectangle: Rounded Corners 9">
              <a:extLst>
                <a:ext uri="{FF2B5EF4-FFF2-40B4-BE49-F238E27FC236}">
                  <a16:creationId xmlns:a16="http://schemas.microsoft.com/office/drawing/2014/main" id="{9B186D44-E6F4-4EFB-9D52-ADD730BD4CA8}"/>
                </a:ext>
              </a:extLst>
            </p:cNvPr>
            <p:cNvSpPr/>
            <p:nvPr/>
          </p:nvSpPr>
          <p:spPr>
            <a:xfrm>
              <a:off x="0" y="916"/>
              <a:ext cx="3180952" cy="1270001"/>
            </a:xfrm>
            <a:prstGeom prst="roundRect">
              <a:avLst>
                <a:gd name="adj" fmla="val 52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normalizeH="0" baseline="0" noProof="0" dirty="0">
                  <a:solidFill>
                    <a:srgbClr val="FFFFFF"/>
                  </a:solidFill>
                  <a:uLnTx/>
                  <a:uFillTx/>
                  <a:latin typeface="微软雅黑 Light" panose="020F0502020204030204"/>
                </a:rPr>
                <a:t>作業程序</a:t>
              </a:r>
              <a:r>
                <a:rPr kumimoji="0" lang="zh-TW" altLang="en-US" sz="1800" b="1" i="0" u="none" strike="noStrike" kern="0" normalizeH="0" baseline="0" noProof="0" dirty="0">
                  <a:solidFill>
                    <a:srgbClr val="FFFFFF"/>
                  </a:solidFill>
                  <a:uLnTx/>
                  <a:uFillTx/>
                  <a:latin typeface="微软雅黑 Light" panose="020F0502020204030204"/>
                </a:rPr>
                <a:t>繁瑣</a:t>
              </a:r>
              <a:endParaRPr kumimoji="0" lang="zh-CN" altLang="en-US" sz="1800" b="1" i="0" u="none" strike="noStrike" kern="0" normalizeH="0" baseline="0" noProof="0" dirty="0">
                <a:solidFill>
                  <a:srgbClr val="FFFFFF"/>
                </a:solidFill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22" name="ïṧḷïḓê-Rectangle: Rounded Corners 10">
              <a:extLst>
                <a:ext uri="{FF2B5EF4-FFF2-40B4-BE49-F238E27FC236}">
                  <a16:creationId xmlns:a16="http://schemas.microsoft.com/office/drawing/2014/main" id="{9617123B-343F-4247-944A-21361038D9C7}"/>
                </a:ext>
              </a:extLst>
            </p:cNvPr>
            <p:cNvSpPr/>
            <p:nvPr/>
          </p:nvSpPr>
          <p:spPr>
            <a:xfrm>
              <a:off x="4003250" y="919"/>
              <a:ext cx="3658136" cy="1269999"/>
            </a:xfrm>
            <a:prstGeom prst="roundRect">
              <a:avLst>
                <a:gd name="adj" fmla="val 52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0" normalizeH="0" baseline="0" noProof="0" dirty="0">
                  <a:solidFill>
                    <a:srgbClr val="FFFFFF"/>
                  </a:solidFill>
                  <a:uLnTx/>
                  <a:uFillTx/>
                  <a:latin typeface="微软雅黑 Light" panose="020F0502020204030204"/>
                </a:rPr>
                <a:t>人數龐大、廢時</a:t>
              </a:r>
              <a:endParaRPr kumimoji="0" lang="zh-CN" altLang="en-US" sz="1800" b="1" i="0" u="none" strike="noStrike" kern="0" normalizeH="0" baseline="0" noProof="0" dirty="0">
                <a:solidFill>
                  <a:srgbClr val="FFFFFF"/>
                </a:solidFill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23" name="ïṧḷïḓê-Rectangle: Rounded Corners 11">
              <a:extLst>
                <a:ext uri="{FF2B5EF4-FFF2-40B4-BE49-F238E27FC236}">
                  <a16:creationId xmlns:a16="http://schemas.microsoft.com/office/drawing/2014/main" id="{FE8206BD-6305-43C7-8F80-EB530F5E1CC0}"/>
                </a:ext>
              </a:extLst>
            </p:cNvPr>
            <p:cNvSpPr/>
            <p:nvPr/>
          </p:nvSpPr>
          <p:spPr>
            <a:xfrm>
              <a:off x="8275879" y="0"/>
              <a:ext cx="3180953" cy="1269999"/>
            </a:xfrm>
            <a:prstGeom prst="roundRect">
              <a:avLst>
                <a:gd name="adj" fmla="val 52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0" normalizeH="0" baseline="0" noProof="0" dirty="0">
                  <a:solidFill>
                    <a:srgbClr val="FFFFFF"/>
                  </a:solidFill>
                  <a:uLnTx/>
                  <a:uFillTx/>
                  <a:latin typeface="微软雅黑 Light" panose="020F0502020204030204"/>
                </a:rPr>
                <a:t>資訊服務差</a:t>
              </a:r>
              <a:endParaRPr kumimoji="0" lang="zh-CN" altLang="en-US" sz="1800" b="1" i="0" u="none" strike="noStrike" kern="0" normalizeH="0" baseline="0" noProof="0" dirty="0">
                <a:solidFill>
                  <a:srgbClr val="FFFFFF"/>
                </a:solidFill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24" name="ïṧḷïḓê-Rectangle: Rounded Corners 12">
              <a:extLst>
                <a:ext uri="{FF2B5EF4-FFF2-40B4-BE49-F238E27FC236}">
                  <a16:creationId xmlns:a16="http://schemas.microsoft.com/office/drawing/2014/main" id="{DD9267C7-ED60-4457-A9EB-339AFDBDCBBA}"/>
                </a:ext>
              </a:extLst>
            </p:cNvPr>
            <p:cNvSpPr/>
            <p:nvPr/>
          </p:nvSpPr>
          <p:spPr>
            <a:xfrm>
              <a:off x="12035862" y="918"/>
              <a:ext cx="3556067" cy="1270000"/>
            </a:xfrm>
            <a:prstGeom prst="roundRect">
              <a:avLst>
                <a:gd name="adj" fmla="val 52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0" normalizeH="0" baseline="0" noProof="0" dirty="0">
                  <a:solidFill>
                    <a:srgbClr val="FFFFFF"/>
                  </a:solidFill>
                  <a:uLnTx/>
                  <a:uFillTx/>
                  <a:latin typeface="微软雅黑 Light" panose="020F0502020204030204"/>
                </a:rPr>
                <a:t>易遺失難以儲存</a:t>
              </a:r>
              <a:endParaRPr kumimoji="0" lang="zh-CN" altLang="en-US" sz="1800" b="1" i="0" u="none" strike="noStrike" kern="0" normalizeH="0" baseline="0" noProof="0" dirty="0">
                <a:solidFill>
                  <a:srgbClr val="FFFFFF"/>
                </a:solidFill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25" name="ïṧḷïḓê-Rectangle: Rounded Corners 13">
              <a:extLst>
                <a:ext uri="{FF2B5EF4-FFF2-40B4-BE49-F238E27FC236}">
                  <a16:creationId xmlns:a16="http://schemas.microsoft.com/office/drawing/2014/main" id="{9FE082A2-E9D2-47AE-8CFA-31E1C30863AF}"/>
                </a:ext>
              </a:extLst>
            </p:cNvPr>
            <p:cNvSpPr/>
            <p:nvPr/>
          </p:nvSpPr>
          <p:spPr>
            <a:xfrm>
              <a:off x="16035601" y="0"/>
              <a:ext cx="3180952" cy="1270000"/>
            </a:xfrm>
            <a:prstGeom prst="roundRect">
              <a:avLst>
                <a:gd name="adj" fmla="val 5284"/>
              </a:avLst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19050" tIns="19050" rIns="19050" bIns="1905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0" normalizeH="0" baseline="0" noProof="0" dirty="0">
                  <a:solidFill>
                    <a:srgbClr val="FFFFFF"/>
                  </a:solidFill>
                  <a:uLnTx/>
                  <a:uFillTx/>
                  <a:latin typeface="微软雅黑 Light" panose="020F0502020204030204"/>
                </a:rPr>
                <a:t>沒有效率</a:t>
              </a:r>
              <a:endParaRPr kumimoji="0" lang="zh-CN" altLang="en-US" sz="1800" b="1" i="0" u="none" strike="noStrike" kern="0" normalizeH="0" baseline="0" noProof="0" dirty="0">
                <a:solidFill>
                  <a:srgbClr val="FFFFFF"/>
                </a:solidFill>
                <a:uLnTx/>
                <a:uFillTx/>
                <a:latin typeface="微软雅黑 Light" panose="020F0502020204030204"/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92A82E30-5E91-4F47-8358-C0EFE8747C56}"/>
              </a:ext>
            </a:extLst>
          </p:cNvPr>
          <p:cNvGrpSpPr/>
          <p:nvPr/>
        </p:nvGrpSpPr>
        <p:grpSpPr>
          <a:xfrm>
            <a:off x="5823642" y="2967532"/>
            <a:ext cx="703524" cy="730681"/>
            <a:chOff x="0" y="0"/>
            <a:chExt cx="1547244" cy="1547244"/>
          </a:xfrm>
          <a:solidFill>
            <a:schemeClr val="accent4"/>
          </a:solidFill>
        </p:grpSpPr>
        <p:sp>
          <p:nvSpPr>
            <p:cNvPr id="27" name="ïṧḷïḓê-Freeform: Shape 24">
              <a:extLst>
                <a:ext uri="{FF2B5EF4-FFF2-40B4-BE49-F238E27FC236}">
                  <a16:creationId xmlns:a16="http://schemas.microsoft.com/office/drawing/2014/main" id="{0F874E68-F20B-4C0C-AFDD-5F8CCE0FDE48}"/>
                </a:ext>
              </a:extLst>
            </p:cNvPr>
            <p:cNvSpPr/>
            <p:nvPr/>
          </p:nvSpPr>
          <p:spPr>
            <a:xfrm>
              <a:off x="0" y="0"/>
              <a:ext cx="1547244" cy="154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28" name="ïṧḷïḓê-Freeform: Shape 25">
              <a:extLst>
                <a:ext uri="{FF2B5EF4-FFF2-40B4-BE49-F238E27FC236}">
                  <a16:creationId xmlns:a16="http://schemas.microsoft.com/office/drawing/2014/main" id="{2D46BEA9-BC5F-4A11-A7B9-70C1E6F6AAAA}"/>
                </a:ext>
              </a:extLst>
            </p:cNvPr>
            <p:cNvSpPr/>
            <p:nvPr/>
          </p:nvSpPr>
          <p:spPr>
            <a:xfrm>
              <a:off x="367139" y="396789"/>
              <a:ext cx="791768" cy="753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87" y="8928"/>
                  </a:moveTo>
                  <a:lnTo>
                    <a:pt x="20048" y="7836"/>
                  </a:lnTo>
                  <a:cubicBezTo>
                    <a:pt x="19687" y="7476"/>
                    <a:pt x="19267" y="7297"/>
                    <a:pt x="18787" y="7297"/>
                  </a:cubicBezTo>
                  <a:cubicBezTo>
                    <a:pt x="18296" y="7297"/>
                    <a:pt x="17880" y="7476"/>
                    <a:pt x="17539" y="7836"/>
                  </a:cubicBezTo>
                  <a:lnTo>
                    <a:pt x="13462" y="12118"/>
                  </a:lnTo>
                  <a:lnTo>
                    <a:pt x="13462" y="1865"/>
                  </a:lnTo>
                  <a:cubicBezTo>
                    <a:pt x="13462" y="1359"/>
                    <a:pt x="13286" y="923"/>
                    <a:pt x="12935" y="553"/>
                  </a:cubicBezTo>
                  <a:cubicBezTo>
                    <a:pt x="12584" y="184"/>
                    <a:pt x="12168" y="0"/>
                    <a:pt x="11687" y="0"/>
                  </a:cubicBezTo>
                  <a:lnTo>
                    <a:pt x="9913" y="0"/>
                  </a:lnTo>
                  <a:cubicBezTo>
                    <a:pt x="9432" y="0"/>
                    <a:pt x="9016" y="185"/>
                    <a:pt x="8665" y="553"/>
                  </a:cubicBezTo>
                  <a:cubicBezTo>
                    <a:pt x="8314" y="923"/>
                    <a:pt x="8139" y="1359"/>
                    <a:pt x="8139" y="1865"/>
                  </a:cubicBezTo>
                  <a:lnTo>
                    <a:pt x="8139" y="12118"/>
                  </a:lnTo>
                  <a:lnTo>
                    <a:pt x="4062" y="7836"/>
                  </a:lnTo>
                  <a:cubicBezTo>
                    <a:pt x="3720" y="7476"/>
                    <a:pt x="3304" y="7297"/>
                    <a:pt x="2814" y="7297"/>
                  </a:cubicBezTo>
                  <a:cubicBezTo>
                    <a:pt x="2334" y="7297"/>
                    <a:pt x="1914" y="7476"/>
                    <a:pt x="1553" y="7836"/>
                  </a:cubicBezTo>
                  <a:lnTo>
                    <a:pt x="527" y="8928"/>
                  </a:lnTo>
                  <a:cubicBezTo>
                    <a:pt x="175" y="9297"/>
                    <a:pt x="0" y="9739"/>
                    <a:pt x="0" y="10254"/>
                  </a:cubicBezTo>
                  <a:cubicBezTo>
                    <a:pt x="0" y="10778"/>
                    <a:pt x="176" y="11215"/>
                    <a:pt x="527" y="11564"/>
                  </a:cubicBezTo>
                  <a:lnTo>
                    <a:pt x="9552" y="21061"/>
                  </a:lnTo>
                  <a:cubicBezTo>
                    <a:pt x="9894" y="21420"/>
                    <a:pt x="10311" y="21600"/>
                    <a:pt x="10800" y="21600"/>
                  </a:cubicBezTo>
                  <a:cubicBezTo>
                    <a:pt x="11281" y="21600"/>
                    <a:pt x="11702" y="21420"/>
                    <a:pt x="12061" y="21061"/>
                  </a:cubicBezTo>
                  <a:lnTo>
                    <a:pt x="21087" y="11564"/>
                  </a:lnTo>
                  <a:cubicBezTo>
                    <a:pt x="21429" y="11205"/>
                    <a:pt x="21600" y="10768"/>
                    <a:pt x="21600" y="10254"/>
                  </a:cubicBezTo>
                  <a:cubicBezTo>
                    <a:pt x="21600" y="9749"/>
                    <a:pt x="21429" y="9307"/>
                    <a:pt x="21087" y="8928"/>
                  </a:cubicBezTo>
                  <a:cubicBezTo>
                    <a:pt x="21087" y="8928"/>
                    <a:pt x="21087" y="8928"/>
                    <a:pt x="21087" y="8928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990809" y="3551596"/>
            <a:ext cx="5625511" cy="1797597"/>
            <a:chOff x="2838305" y="2932663"/>
            <a:chExt cx="5625511" cy="1797597"/>
          </a:xfrm>
        </p:grpSpPr>
        <p:sp>
          <p:nvSpPr>
            <p:cNvPr id="12" name="文本框 11"/>
            <p:cNvSpPr txBox="1"/>
            <p:nvPr/>
          </p:nvSpPr>
          <p:spPr>
            <a:xfrm>
              <a:off x="2838305" y="2932663"/>
              <a:ext cx="56255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PART 2</a:t>
              </a:r>
              <a:endPara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838305" y="3960819"/>
              <a:ext cx="556305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400" dirty="0">
                  <a:latin typeface="微软雅黑" panose="020B0503020204020204" pitchFamily="34" charset="-122"/>
                  <a:ea typeface="微软雅黑" panose="020B0503020204020204" pitchFamily="34" charset="-122"/>
                  <a:sym typeface="FZHei-B01S" panose="02010601030101010101" pitchFamily="2" charset="-122"/>
                </a:rPr>
                <a:t>系統優勢與目標</a:t>
              </a:r>
            </a:p>
          </p:txBody>
        </p:sp>
      </p:grp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D4BE2F-DF59-4797-8DC8-477138F3D340}"/>
              </a:ext>
            </a:extLst>
          </p:cNvPr>
          <p:cNvGrpSpPr/>
          <p:nvPr/>
        </p:nvGrpSpPr>
        <p:grpSpPr>
          <a:xfrm>
            <a:off x="988591" y="299097"/>
            <a:ext cx="2240895" cy="644434"/>
            <a:chOff x="10123715" y="139337"/>
            <a:chExt cx="1689462" cy="644434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DBF68AE-CDC4-4690-8BFE-AD0C42378463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2A57877-3949-494A-8EC1-B809E7EEA7E8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系統優勢與目標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AE4B40F-72D4-43CD-99A0-8F7CBBFAF02D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5F60E1D-C330-4A39-AD98-71B49B94ACF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404A1EA-8B79-45D3-9574-FD0ACE6FB334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îṥļîḑé-Oval 6">
            <a:extLst>
              <a:ext uri="{FF2B5EF4-FFF2-40B4-BE49-F238E27FC236}">
                <a16:creationId xmlns:a16="http://schemas.microsoft.com/office/drawing/2014/main" id="{25227457-AEF1-4D03-B825-1335A24DEEAC}"/>
              </a:ext>
            </a:extLst>
          </p:cNvPr>
          <p:cNvSpPr/>
          <p:nvPr/>
        </p:nvSpPr>
        <p:spPr>
          <a:xfrm>
            <a:off x="3229487" y="1190888"/>
            <a:ext cx="4543113" cy="4474816"/>
          </a:xfrm>
          <a:prstGeom prst="ellipse">
            <a:avLst/>
          </a:prstGeom>
          <a:noFill/>
          <a:ln>
            <a:solidFill>
              <a:srgbClr val="EAB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5" name="îṥļîḑé-Oval 6">
            <a:extLst>
              <a:ext uri="{FF2B5EF4-FFF2-40B4-BE49-F238E27FC236}">
                <a16:creationId xmlns:a16="http://schemas.microsoft.com/office/drawing/2014/main" id="{79479B85-F537-4E03-90EB-B22D1F78B21E}"/>
              </a:ext>
            </a:extLst>
          </p:cNvPr>
          <p:cNvSpPr/>
          <p:nvPr/>
        </p:nvSpPr>
        <p:spPr>
          <a:xfrm>
            <a:off x="3556162" y="1368169"/>
            <a:ext cx="4014289" cy="4014289"/>
          </a:xfrm>
          <a:prstGeom prst="ellipse">
            <a:avLst/>
          </a:prstGeom>
          <a:solidFill>
            <a:schemeClr val="accent4"/>
          </a:solidFill>
          <a:ln>
            <a:solidFill>
              <a:srgbClr val="EAB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6" name="îṥļîḑé-Rectangle 26">
            <a:extLst>
              <a:ext uri="{FF2B5EF4-FFF2-40B4-BE49-F238E27FC236}">
                <a16:creationId xmlns:a16="http://schemas.microsoft.com/office/drawing/2014/main" id="{FD9ADC6F-5A55-4F1C-8398-33E97EF51380}"/>
              </a:ext>
            </a:extLst>
          </p:cNvPr>
          <p:cNvSpPr/>
          <p:nvPr/>
        </p:nvSpPr>
        <p:spPr>
          <a:xfrm>
            <a:off x="7585900" y="4493046"/>
            <a:ext cx="1159683" cy="3455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TW" altLang="en-US" sz="2000" b="1" dirty="0"/>
              <a:t>記錄管理</a:t>
            </a:r>
            <a:endParaRPr lang="zh-CN" altLang="en-US" sz="2000" b="1" dirty="0"/>
          </a:p>
        </p:txBody>
      </p:sp>
      <p:grpSp>
        <p:nvGrpSpPr>
          <p:cNvPr id="37" name="组合 8">
            <a:extLst>
              <a:ext uri="{FF2B5EF4-FFF2-40B4-BE49-F238E27FC236}">
                <a16:creationId xmlns:a16="http://schemas.microsoft.com/office/drawing/2014/main" id="{14E0337D-5E15-4B9F-BBB9-697FEB883636}"/>
              </a:ext>
            </a:extLst>
          </p:cNvPr>
          <p:cNvGrpSpPr/>
          <p:nvPr/>
        </p:nvGrpSpPr>
        <p:grpSpPr>
          <a:xfrm>
            <a:off x="4757435" y="2097086"/>
            <a:ext cx="1926341" cy="2223123"/>
            <a:chOff x="8301916" y="1749231"/>
            <a:chExt cx="2561601" cy="2956261"/>
          </a:xfrm>
          <a:solidFill>
            <a:schemeClr val="bg1"/>
          </a:solidFill>
        </p:grpSpPr>
        <p:sp>
          <p:nvSpPr>
            <p:cNvPr id="38" name="îṥļîḑé-Trapezoid 22">
              <a:extLst>
                <a:ext uri="{FF2B5EF4-FFF2-40B4-BE49-F238E27FC236}">
                  <a16:creationId xmlns:a16="http://schemas.microsoft.com/office/drawing/2014/main" id="{105E9425-F360-403F-AD96-4BA5CABB5144}"/>
                </a:ext>
              </a:extLst>
            </p:cNvPr>
            <p:cNvSpPr/>
            <p:nvPr/>
          </p:nvSpPr>
          <p:spPr>
            <a:xfrm rot="14400000">
              <a:off x="8553651" y="2720979"/>
              <a:ext cx="2370547" cy="427052"/>
            </a:xfrm>
            <a:prstGeom prst="trapezoid">
              <a:avLst>
                <a:gd name="adj" fmla="val 583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ṥļîḑé-Trapezoid 23">
              <a:extLst>
                <a:ext uri="{FF2B5EF4-FFF2-40B4-BE49-F238E27FC236}">
                  <a16:creationId xmlns:a16="http://schemas.microsoft.com/office/drawing/2014/main" id="{3C569015-8596-4E34-A2E7-F6AACF90A0DD}"/>
                </a:ext>
              </a:extLst>
            </p:cNvPr>
            <p:cNvSpPr/>
            <p:nvPr/>
          </p:nvSpPr>
          <p:spPr>
            <a:xfrm>
              <a:off x="8492970" y="4010011"/>
              <a:ext cx="2370547" cy="427052"/>
            </a:xfrm>
            <a:prstGeom prst="trapezoid">
              <a:avLst>
                <a:gd name="adj" fmla="val 583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ṥļîḑé-Trapezoid 24">
              <a:extLst>
                <a:ext uri="{FF2B5EF4-FFF2-40B4-BE49-F238E27FC236}">
                  <a16:creationId xmlns:a16="http://schemas.microsoft.com/office/drawing/2014/main" id="{B1D6AA84-FD3D-43F3-880F-17BF7BA73680}"/>
                </a:ext>
              </a:extLst>
            </p:cNvPr>
            <p:cNvSpPr/>
            <p:nvPr/>
          </p:nvSpPr>
          <p:spPr>
            <a:xfrm rot="7200000">
              <a:off x="7330168" y="3306693"/>
              <a:ext cx="2370547" cy="427052"/>
            </a:xfrm>
            <a:prstGeom prst="trapezoid">
              <a:avLst>
                <a:gd name="adj" fmla="val 5836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1" name="îṥļîḑé-Oval 9">
            <a:extLst>
              <a:ext uri="{FF2B5EF4-FFF2-40B4-BE49-F238E27FC236}">
                <a16:creationId xmlns:a16="http://schemas.microsoft.com/office/drawing/2014/main" id="{B61C61A9-8A28-465A-87F0-93CCE32939F7}"/>
              </a:ext>
            </a:extLst>
          </p:cNvPr>
          <p:cNvSpPr/>
          <p:nvPr/>
        </p:nvSpPr>
        <p:spPr>
          <a:xfrm>
            <a:off x="5185550" y="1389224"/>
            <a:ext cx="740384" cy="7403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2" name="îṥļîḑé-任意多边形: 形状 10">
            <a:extLst>
              <a:ext uri="{FF2B5EF4-FFF2-40B4-BE49-F238E27FC236}">
                <a16:creationId xmlns:a16="http://schemas.microsoft.com/office/drawing/2014/main" id="{C07B367F-BF38-49F7-9E56-AA2B8E68B8F5}"/>
              </a:ext>
            </a:extLst>
          </p:cNvPr>
          <p:cNvSpPr>
            <a:spLocks/>
          </p:cNvSpPr>
          <p:nvPr/>
        </p:nvSpPr>
        <p:spPr bwMode="auto">
          <a:xfrm>
            <a:off x="5422413" y="1532438"/>
            <a:ext cx="234412" cy="434465"/>
          </a:xfrm>
          <a:custGeom>
            <a:avLst/>
            <a:gdLst>
              <a:gd name="connsiteX0" fmla="*/ 144363 w 327353"/>
              <a:gd name="connsiteY0" fmla="*/ 543008 h 606722"/>
              <a:gd name="connsiteX1" fmla="*/ 131814 w 327353"/>
              <a:gd name="connsiteY1" fmla="*/ 555538 h 606722"/>
              <a:gd name="connsiteX2" fmla="*/ 144363 w 327353"/>
              <a:gd name="connsiteY2" fmla="*/ 568156 h 606722"/>
              <a:gd name="connsiteX3" fmla="*/ 182990 w 327353"/>
              <a:gd name="connsiteY3" fmla="*/ 568156 h 606722"/>
              <a:gd name="connsiteX4" fmla="*/ 195540 w 327353"/>
              <a:gd name="connsiteY4" fmla="*/ 555538 h 606722"/>
              <a:gd name="connsiteX5" fmla="*/ 182990 w 327353"/>
              <a:gd name="connsiteY5" fmla="*/ 543008 h 606722"/>
              <a:gd name="connsiteX6" fmla="*/ 327353 w 327353"/>
              <a:gd name="connsiteY6" fmla="*/ 501509 h 606722"/>
              <a:gd name="connsiteX7" fmla="*/ 327353 w 327353"/>
              <a:gd name="connsiteY7" fmla="*/ 572333 h 606722"/>
              <a:gd name="connsiteX8" fmla="*/ 294066 w 327353"/>
              <a:gd name="connsiteY8" fmla="*/ 606722 h 606722"/>
              <a:gd name="connsiteX9" fmla="*/ 33020 w 327353"/>
              <a:gd name="connsiteY9" fmla="*/ 606722 h 606722"/>
              <a:gd name="connsiteX10" fmla="*/ 0 w 327353"/>
              <a:gd name="connsiteY10" fmla="*/ 572333 h 606722"/>
              <a:gd name="connsiteX11" fmla="*/ 0 w 327353"/>
              <a:gd name="connsiteY11" fmla="*/ 502779 h 606722"/>
              <a:gd name="connsiteX12" fmla="*/ 0 w 327353"/>
              <a:gd name="connsiteY12" fmla="*/ 502753 h 606722"/>
              <a:gd name="connsiteX13" fmla="*/ 322280 w 327353"/>
              <a:gd name="connsiteY13" fmla="*/ 502753 h 606722"/>
              <a:gd name="connsiteX14" fmla="*/ 327353 w 327353"/>
              <a:gd name="connsiteY14" fmla="*/ 501509 h 606722"/>
              <a:gd name="connsiteX15" fmla="*/ 187174 w 327353"/>
              <a:gd name="connsiteY15" fmla="*/ 190205 h 606722"/>
              <a:gd name="connsiteX16" fmla="*/ 174624 w 327353"/>
              <a:gd name="connsiteY16" fmla="*/ 202823 h 606722"/>
              <a:gd name="connsiteX17" fmla="*/ 174624 w 327353"/>
              <a:gd name="connsiteY17" fmla="*/ 263163 h 606722"/>
              <a:gd name="connsiteX18" fmla="*/ 187174 w 327353"/>
              <a:gd name="connsiteY18" fmla="*/ 275693 h 606722"/>
              <a:gd name="connsiteX19" fmla="*/ 191357 w 327353"/>
              <a:gd name="connsiteY19" fmla="*/ 274982 h 606722"/>
              <a:gd name="connsiteX20" fmla="*/ 191357 w 327353"/>
              <a:gd name="connsiteY20" fmla="*/ 405614 h 606722"/>
              <a:gd name="connsiteX21" fmla="*/ 203995 w 327353"/>
              <a:gd name="connsiteY21" fmla="*/ 418144 h 606722"/>
              <a:gd name="connsiteX22" fmla="*/ 216545 w 327353"/>
              <a:gd name="connsiteY22" fmla="*/ 405614 h 606722"/>
              <a:gd name="connsiteX23" fmla="*/ 216545 w 327353"/>
              <a:gd name="connsiteY23" fmla="*/ 275426 h 606722"/>
              <a:gd name="connsiteX24" fmla="*/ 219037 w 327353"/>
              <a:gd name="connsiteY24" fmla="*/ 275693 h 606722"/>
              <a:gd name="connsiteX25" fmla="*/ 231675 w 327353"/>
              <a:gd name="connsiteY25" fmla="*/ 263163 h 606722"/>
              <a:gd name="connsiteX26" fmla="*/ 231675 w 327353"/>
              <a:gd name="connsiteY26" fmla="*/ 202823 h 606722"/>
              <a:gd name="connsiteX27" fmla="*/ 219037 w 327353"/>
              <a:gd name="connsiteY27" fmla="*/ 190205 h 606722"/>
              <a:gd name="connsiteX28" fmla="*/ 211471 w 327353"/>
              <a:gd name="connsiteY28" fmla="*/ 192782 h 606722"/>
              <a:gd name="connsiteX29" fmla="*/ 203995 w 327353"/>
              <a:gd name="connsiteY29" fmla="*/ 190205 h 606722"/>
              <a:gd name="connsiteX30" fmla="*/ 195540 w 327353"/>
              <a:gd name="connsiteY30" fmla="*/ 193493 h 606722"/>
              <a:gd name="connsiteX31" fmla="*/ 187174 w 327353"/>
              <a:gd name="connsiteY31" fmla="*/ 190205 h 606722"/>
              <a:gd name="connsiteX32" fmla="*/ 106626 w 327353"/>
              <a:gd name="connsiteY32" fmla="*/ 181851 h 606722"/>
              <a:gd name="connsiteX33" fmla="*/ 85621 w 327353"/>
              <a:gd name="connsiteY33" fmla="*/ 202823 h 606722"/>
              <a:gd name="connsiteX34" fmla="*/ 85621 w 327353"/>
              <a:gd name="connsiteY34" fmla="*/ 328479 h 606722"/>
              <a:gd name="connsiteX35" fmla="*/ 95678 w 327353"/>
              <a:gd name="connsiteY35" fmla="*/ 346341 h 606722"/>
              <a:gd name="connsiteX36" fmla="*/ 95678 w 327353"/>
              <a:gd name="connsiteY36" fmla="*/ 405614 h 606722"/>
              <a:gd name="connsiteX37" fmla="*/ 108317 w 327353"/>
              <a:gd name="connsiteY37" fmla="*/ 418144 h 606722"/>
              <a:gd name="connsiteX38" fmla="*/ 120866 w 327353"/>
              <a:gd name="connsiteY38" fmla="*/ 405614 h 606722"/>
              <a:gd name="connsiteX39" fmla="*/ 120866 w 327353"/>
              <a:gd name="connsiteY39" fmla="*/ 343853 h 606722"/>
              <a:gd name="connsiteX40" fmla="*/ 127631 w 327353"/>
              <a:gd name="connsiteY40" fmla="*/ 328479 h 606722"/>
              <a:gd name="connsiteX41" fmla="*/ 127631 w 327353"/>
              <a:gd name="connsiteY41" fmla="*/ 202823 h 606722"/>
              <a:gd name="connsiteX42" fmla="*/ 106626 w 327353"/>
              <a:gd name="connsiteY42" fmla="*/ 181851 h 606722"/>
              <a:gd name="connsiteX43" fmla="*/ 0 w 327353"/>
              <a:gd name="connsiteY43" fmla="*/ 112270 h 606722"/>
              <a:gd name="connsiteX44" fmla="*/ 327353 w 327353"/>
              <a:gd name="connsiteY44" fmla="*/ 112270 h 606722"/>
              <a:gd name="connsiteX45" fmla="*/ 327353 w 327353"/>
              <a:gd name="connsiteY45" fmla="*/ 478928 h 606722"/>
              <a:gd name="connsiteX46" fmla="*/ 322280 w 327353"/>
              <a:gd name="connsiteY46" fmla="*/ 477684 h 606722"/>
              <a:gd name="connsiteX47" fmla="*/ 0 w 327353"/>
              <a:gd name="connsiteY47" fmla="*/ 477684 h 606722"/>
              <a:gd name="connsiteX48" fmla="*/ 0 w 327353"/>
              <a:gd name="connsiteY48" fmla="*/ 477658 h 606722"/>
              <a:gd name="connsiteX49" fmla="*/ 33020 w 327353"/>
              <a:gd name="connsiteY49" fmla="*/ 0 h 606722"/>
              <a:gd name="connsiteX50" fmla="*/ 294066 w 327353"/>
              <a:gd name="connsiteY50" fmla="*/ 0 h 606722"/>
              <a:gd name="connsiteX51" fmla="*/ 327353 w 327353"/>
              <a:gd name="connsiteY51" fmla="*/ 34407 h 606722"/>
              <a:gd name="connsiteX52" fmla="*/ 327353 w 327353"/>
              <a:gd name="connsiteY52" fmla="*/ 87219 h 606722"/>
              <a:gd name="connsiteX53" fmla="*/ 0 w 327353"/>
              <a:gd name="connsiteY53" fmla="*/ 87219 h 606722"/>
              <a:gd name="connsiteX54" fmla="*/ 0 w 327353"/>
              <a:gd name="connsiteY54" fmla="*/ 34407 h 606722"/>
              <a:gd name="connsiteX55" fmla="*/ 33020 w 327353"/>
              <a:gd name="connsiteY5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27353" h="606722">
                <a:moveTo>
                  <a:pt x="144363" y="543008"/>
                </a:moveTo>
                <a:cubicBezTo>
                  <a:pt x="137421" y="543008"/>
                  <a:pt x="131814" y="548606"/>
                  <a:pt x="131814" y="555538"/>
                </a:cubicBezTo>
                <a:cubicBezTo>
                  <a:pt x="131814" y="562558"/>
                  <a:pt x="137421" y="568156"/>
                  <a:pt x="144363" y="568156"/>
                </a:cubicBezTo>
                <a:lnTo>
                  <a:pt x="182990" y="568156"/>
                </a:lnTo>
                <a:cubicBezTo>
                  <a:pt x="189933" y="568156"/>
                  <a:pt x="195540" y="562558"/>
                  <a:pt x="195540" y="555538"/>
                </a:cubicBezTo>
                <a:cubicBezTo>
                  <a:pt x="195540" y="548606"/>
                  <a:pt x="189933" y="543008"/>
                  <a:pt x="182990" y="543008"/>
                </a:cubicBezTo>
                <a:close/>
                <a:moveTo>
                  <a:pt x="327353" y="501509"/>
                </a:moveTo>
                <a:lnTo>
                  <a:pt x="327353" y="572333"/>
                </a:lnTo>
                <a:cubicBezTo>
                  <a:pt x="327353" y="590905"/>
                  <a:pt x="312668" y="606722"/>
                  <a:pt x="294066" y="606722"/>
                </a:cubicBezTo>
                <a:lnTo>
                  <a:pt x="33020" y="606722"/>
                </a:lnTo>
                <a:cubicBezTo>
                  <a:pt x="14330" y="606722"/>
                  <a:pt x="0" y="590905"/>
                  <a:pt x="0" y="572333"/>
                </a:cubicBezTo>
                <a:lnTo>
                  <a:pt x="0" y="502779"/>
                </a:lnTo>
                <a:lnTo>
                  <a:pt x="0" y="502753"/>
                </a:lnTo>
                <a:lnTo>
                  <a:pt x="322280" y="502753"/>
                </a:lnTo>
                <a:cubicBezTo>
                  <a:pt x="324238" y="502753"/>
                  <a:pt x="325662" y="502309"/>
                  <a:pt x="327353" y="501509"/>
                </a:cubicBezTo>
                <a:close/>
                <a:moveTo>
                  <a:pt x="187174" y="190205"/>
                </a:moveTo>
                <a:cubicBezTo>
                  <a:pt x="180231" y="190205"/>
                  <a:pt x="174624" y="195892"/>
                  <a:pt x="174624" y="202823"/>
                </a:cubicBezTo>
                <a:lnTo>
                  <a:pt x="174624" y="263163"/>
                </a:lnTo>
                <a:cubicBezTo>
                  <a:pt x="174624" y="270094"/>
                  <a:pt x="180231" y="275693"/>
                  <a:pt x="187174" y="275693"/>
                </a:cubicBezTo>
                <a:cubicBezTo>
                  <a:pt x="188687" y="275693"/>
                  <a:pt x="190022" y="275426"/>
                  <a:pt x="191357" y="274982"/>
                </a:cubicBezTo>
                <a:lnTo>
                  <a:pt x="191357" y="405614"/>
                </a:lnTo>
                <a:cubicBezTo>
                  <a:pt x="191357" y="412545"/>
                  <a:pt x="196964" y="418144"/>
                  <a:pt x="203995" y="418144"/>
                </a:cubicBezTo>
                <a:cubicBezTo>
                  <a:pt x="210937" y="418144"/>
                  <a:pt x="216545" y="412545"/>
                  <a:pt x="216545" y="405614"/>
                </a:cubicBezTo>
                <a:lnTo>
                  <a:pt x="216545" y="275426"/>
                </a:lnTo>
                <a:cubicBezTo>
                  <a:pt x="217346" y="275604"/>
                  <a:pt x="218236" y="275693"/>
                  <a:pt x="219037" y="275693"/>
                </a:cubicBezTo>
                <a:cubicBezTo>
                  <a:pt x="225979" y="275693"/>
                  <a:pt x="231675" y="270094"/>
                  <a:pt x="231675" y="263163"/>
                </a:cubicBezTo>
                <a:lnTo>
                  <a:pt x="231675" y="202823"/>
                </a:lnTo>
                <a:cubicBezTo>
                  <a:pt x="231675" y="195892"/>
                  <a:pt x="225979" y="190205"/>
                  <a:pt x="219037" y="190205"/>
                </a:cubicBezTo>
                <a:cubicBezTo>
                  <a:pt x="216189" y="190205"/>
                  <a:pt x="213607" y="191182"/>
                  <a:pt x="211471" y="192782"/>
                </a:cubicBezTo>
                <a:cubicBezTo>
                  <a:pt x="209424" y="191182"/>
                  <a:pt x="206843" y="190205"/>
                  <a:pt x="203995" y="190205"/>
                </a:cubicBezTo>
                <a:cubicBezTo>
                  <a:pt x="200702" y="190205"/>
                  <a:pt x="197765" y="191449"/>
                  <a:pt x="195540" y="193493"/>
                </a:cubicBezTo>
                <a:cubicBezTo>
                  <a:pt x="193315" y="191449"/>
                  <a:pt x="190378" y="190205"/>
                  <a:pt x="187174" y="190205"/>
                </a:cubicBezTo>
                <a:close/>
                <a:moveTo>
                  <a:pt x="106626" y="181851"/>
                </a:moveTo>
                <a:cubicBezTo>
                  <a:pt x="95055" y="181851"/>
                  <a:pt x="85621" y="191271"/>
                  <a:pt x="85621" y="202823"/>
                </a:cubicBezTo>
                <a:lnTo>
                  <a:pt x="85621" y="328479"/>
                </a:lnTo>
                <a:cubicBezTo>
                  <a:pt x="85621" y="336032"/>
                  <a:pt x="89715" y="342697"/>
                  <a:pt x="95678" y="346341"/>
                </a:cubicBezTo>
                <a:lnTo>
                  <a:pt x="95678" y="405614"/>
                </a:lnTo>
                <a:cubicBezTo>
                  <a:pt x="95678" y="412545"/>
                  <a:pt x="101375" y="418144"/>
                  <a:pt x="108317" y="418144"/>
                </a:cubicBezTo>
                <a:cubicBezTo>
                  <a:pt x="115259" y="418144"/>
                  <a:pt x="120866" y="412545"/>
                  <a:pt x="120866" y="405614"/>
                </a:cubicBezTo>
                <a:lnTo>
                  <a:pt x="120866" y="343853"/>
                </a:lnTo>
                <a:cubicBezTo>
                  <a:pt x="124960" y="340031"/>
                  <a:pt x="127631" y="334522"/>
                  <a:pt x="127631" y="328479"/>
                </a:cubicBezTo>
                <a:lnTo>
                  <a:pt x="127631" y="202823"/>
                </a:lnTo>
                <a:cubicBezTo>
                  <a:pt x="127631" y="191271"/>
                  <a:pt x="118196" y="181851"/>
                  <a:pt x="106626" y="181851"/>
                </a:cubicBezTo>
                <a:close/>
                <a:moveTo>
                  <a:pt x="0" y="112270"/>
                </a:moveTo>
                <a:lnTo>
                  <a:pt x="327353" y="112270"/>
                </a:lnTo>
                <a:lnTo>
                  <a:pt x="327353" y="478928"/>
                </a:lnTo>
                <a:cubicBezTo>
                  <a:pt x="325662" y="478128"/>
                  <a:pt x="324238" y="477684"/>
                  <a:pt x="322280" y="477684"/>
                </a:cubicBezTo>
                <a:lnTo>
                  <a:pt x="0" y="477684"/>
                </a:lnTo>
                <a:lnTo>
                  <a:pt x="0" y="477658"/>
                </a:lnTo>
                <a:close/>
                <a:moveTo>
                  <a:pt x="33020" y="0"/>
                </a:moveTo>
                <a:lnTo>
                  <a:pt x="294066" y="0"/>
                </a:lnTo>
                <a:cubicBezTo>
                  <a:pt x="312668" y="0"/>
                  <a:pt x="327353" y="15825"/>
                  <a:pt x="327353" y="34407"/>
                </a:cubicBezTo>
                <a:lnTo>
                  <a:pt x="327353" y="87219"/>
                </a:lnTo>
                <a:lnTo>
                  <a:pt x="0" y="87219"/>
                </a:lnTo>
                <a:lnTo>
                  <a:pt x="0" y="34407"/>
                </a:lnTo>
                <a:cubicBezTo>
                  <a:pt x="0" y="15825"/>
                  <a:pt x="14330" y="0"/>
                  <a:pt x="33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îṥļîḑé-Oval 11">
            <a:extLst>
              <a:ext uri="{FF2B5EF4-FFF2-40B4-BE49-F238E27FC236}">
                <a16:creationId xmlns:a16="http://schemas.microsoft.com/office/drawing/2014/main" id="{1ED0F1AF-141E-4ADD-81C6-B8F23DE2C0F2}"/>
              </a:ext>
            </a:extLst>
          </p:cNvPr>
          <p:cNvSpPr/>
          <p:nvPr/>
        </p:nvSpPr>
        <p:spPr>
          <a:xfrm>
            <a:off x="3867227" y="3900853"/>
            <a:ext cx="740384" cy="7403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4" name="îṥļîḑé-任意多边形: 形状 12">
            <a:extLst>
              <a:ext uri="{FF2B5EF4-FFF2-40B4-BE49-F238E27FC236}">
                <a16:creationId xmlns:a16="http://schemas.microsoft.com/office/drawing/2014/main" id="{C082A7EB-C7C2-40D2-A40C-11CA504D92AE}"/>
              </a:ext>
            </a:extLst>
          </p:cNvPr>
          <p:cNvSpPr>
            <a:spLocks/>
          </p:cNvSpPr>
          <p:nvPr/>
        </p:nvSpPr>
        <p:spPr bwMode="auto">
          <a:xfrm>
            <a:off x="4017180" y="4053575"/>
            <a:ext cx="434464" cy="395972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06933" h="553162">
                <a:moveTo>
                  <a:pt x="443700" y="443503"/>
                </a:moveTo>
                <a:cubicBezTo>
                  <a:pt x="461035" y="453606"/>
                  <a:pt x="477310" y="465825"/>
                  <a:pt x="492334" y="479775"/>
                </a:cubicBezTo>
                <a:cubicBezTo>
                  <a:pt x="460939" y="509024"/>
                  <a:pt x="424150" y="530383"/>
                  <a:pt x="384087" y="542506"/>
                </a:cubicBezTo>
                <a:cubicBezTo>
                  <a:pt x="407971" y="518838"/>
                  <a:pt x="428580" y="484875"/>
                  <a:pt x="443700" y="443503"/>
                </a:cubicBezTo>
                <a:close/>
                <a:moveTo>
                  <a:pt x="163232" y="443503"/>
                </a:moveTo>
                <a:cubicBezTo>
                  <a:pt x="178352" y="484875"/>
                  <a:pt x="198865" y="518838"/>
                  <a:pt x="222845" y="542506"/>
                </a:cubicBezTo>
                <a:cubicBezTo>
                  <a:pt x="182686" y="530383"/>
                  <a:pt x="145897" y="509024"/>
                  <a:pt x="114598" y="479775"/>
                </a:cubicBezTo>
                <a:cubicBezTo>
                  <a:pt x="129622" y="465825"/>
                  <a:pt x="145897" y="453606"/>
                  <a:pt x="163232" y="443503"/>
                </a:cubicBezTo>
                <a:close/>
                <a:moveTo>
                  <a:pt x="316062" y="405892"/>
                </a:moveTo>
                <a:cubicBezTo>
                  <a:pt x="353060" y="407528"/>
                  <a:pt x="388613" y="416377"/>
                  <a:pt x="421275" y="431672"/>
                </a:cubicBezTo>
                <a:cubicBezTo>
                  <a:pt x="397573" y="499968"/>
                  <a:pt x="359034" y="545563"/>
                  <a:pt x="316062" y="553162"/>
                </a:cubicBezTo>
                <a:close/>
                <a:moveTo>
                  <a:pt x="290729" y="405892"/>
                </a:moveTo>
                <a:lnTo>
                  <a:pt x="290729" y="553162"/>
                </a:lnTo>
                <a:cubicBezTo>
                  <a:pt x="247883" y="545563"/>
                  <a:pt x="209369" y="499968"/>
                  <a:pt x="185587" y="431672"/>
                </a:cubicBezTo>
                <a:cubicBezTo>
                  <a:pt x="218227" y="416377"/>
                  <a:pt x="253852" y="407528"/>
                  <a:pt x="290729" y="405892"/>
                </a:cubicBezTo>
                <a:close/>
                <a:moveTo>
                  <a:pt x="463924" y="364965"/>
                </a:moveTo>
                <a:lnTo>
                  <a:pt x="567205" y="364965"/>
                </a:lnTo>
                <a:lnTo>
                  <a:pt x="543818" y="416184"/>
                </a:lnTo>
                <a:cubicBezTo>
                  <a:pt x="534304" y="432408"/>
                  <a:pt x="523128" y="447695"/>
                  <a:pt x="510459" y="461780"/>
                </a:cubicBezTo>
                <a:cubicBezTo>
                  <a:pt x="492442" y="444859"/>
                  <a:pt x="472692" y="430534"/>
                  <a:pt x="451689" y="418708"/>
                </a:cubicBezTo>
                <a:close/>
                <a:moveTo>
                  <a:pt x="316062" y="364965"/>
                </a:moveTo>
                <a:lnTo>
                  <a:pt x="438281" y="364965"/>
                </a:lnTo>
                <a:lnTo>
                  <a:pt x="428843" y="407092"/>
                </a:lnTo>
                <a:cubicBezTo>
                  <a:pt x="393689" y="391126"/>
                  <a:pt x="355646" y="381989"/>
                  <a:pt x="316062" y="380450"/>
                </a:cubicBezTo>
                <a:close/>
                <a:moveTo>
                  <a:pt x="168651" y="364965"/>
                </a:moveTo>
                <a:lnTo>
                  <a:pt x="290729" y="364965"/>
                </a:lnTo>
                <a:lnTo>
                  <a:pt x="290729" y="380450"/>
                </a:lnTo>
                <a:cubicBezTo>
                  <a:pt x="251256" y="381989"/>
                  <a:pt x="213131" y="391126"/>
                  <a:pt x="178086" y="407092"/>
                </a:cubicBezTo>
                <a:close/>
                <a:moveTo>
                  <a:pt x="39659" y="364965"/>
                </a:moveTo>
                <a:lnTo>
                  <a:pt x="143035" y="364965"/>
                </a:lnTo>
                <a:lnTo>
                  <a:pt x="155174" y="418708"/>
                </a:lnTo>
                <a:cubicBezTo>
                  <a:pt x="134171" y="430534"/>
                  <a:pt x="114421" y="444859"/>
                  <a:pt x="96501" y="461780"/>
                </a:cubicBezTo>
                <a:cubicBezTo>
                  <a:pt x="83832" y="447695"/>
                  <a:pt x="72632" y="432408"/>
                  <a:pt x="63094" y="416184"/>
                </a:cubicBezTo>
                <a:close/>
                <a:moveTo>
                  <a:pt x="417814" y="222493"/>
                </a:moveTo>
                <a:lnTo>
                  <a:pt x="435824" y="283675"/>
                </a:lnTo>
                <a:lnTo>
                  <a:pt x="445648" y="252507"/>
                </a:lnTo>
                <a:lnTo>
                  <a:pt x="469822" y="252507"/>
                </a:lnTo>
                <a:lnTo>
                  <a:pt x="479550" y="283675"/>
                </a:lnTo>
                <a:lnTo>
                  <a:pt x="497657" y="222493"/>
                </a:lnTo>
                <a:lnTo>
                  <a:pt x="521831" y="229612"/>
                </a:lnTo>
                <a:lnTo>
                  <a:pt x="492167" y="330619"/>
                </a:lnTo>
                <a:lnTo>
                  <a:pt x="467992" y="330811"/>
                </a:lnTo>
                <a:lnTo>
                  <a:pt x="457687" y="298393"/>
                </a:lnTo>
                <a:lnTo>
                  <a:pt x="447478" y="330811"/>
                </a:lnTo>
                <a:lnTo>
                  <a:pt x="423304" y="330619"/>
                </a:lnTo>
                <a:lnTo>
                  <a:pt x="393543" y="229612"/>
                </a:lnTo>
                <a:close/>
                <a:moveTo>
                  <a:pt x="263629" y="222493"/>
                </a:moveTo>
                <a:lnTo>
                  <a:pt x="281639" y="283675"/>
                </a:lnTo>
                <a:lnTo>
                  <a:pt x="291463" y="252507"/>
                </a:lnTo>
                <a:lnTo>
                  <a:pt x="315541" y="252507"/>
                </a:lnTo>
                <a:lnTo>
                  <a:pt x="325365" y="283675"/>
                </a:lnTo>
                <a:lnTo>
                  <a:pt x="343375" y="222493"/>
                </a:lnTo>
                <a:lnTo>
                  <a:pt x="367646" y="229612"/>
                </a:lnTo>
                <a:lnTo>
                  <a:pt x="337886" y="330619"/>
                </a:lnTo>
                <a:lnTo>
                  <a:pt x="313711" y="330811"/>
                </a:lnTo>
                <a:lnTo>
                  <a:pt x="303502" y="298393"/>
                </a:lnTo>
                <a:lnTo>
                  <a:pt x="293197" y="330811"/>
                </a:lnTo>
                <a:lnTo>
                  <a:pt x="269022" y="330619"/>
                </a:lnTo>
                <a:lnTo>
                  <a:pt x="239358" y="229612"/>
                </a:lnTo>
                <a:close/>
                <a:moveTo>
                  <a:pt x="109302" y="222493"/>
                </a:moveTo>
                <a:lnTo>
                  <a:pt x="127312" y="283675"/>
                </a:lnTo>
                <a:lnTo>
                  <a:pt x="137136" y="252507"/>
                </a:lnTo>
                <a:lnTo>
                  <a:pt x="161214" y="252507"/>
                </a:lnTo>
                <a:lnTo>
                  <a:pt x="171038" y="283675"/>
                </a:lnTo>
                <a:lnTo>
                  <a:pt x="189048" y="222493"/>
                </a:lnTo>
                <a:lnTo>
                  <a:pt x="213319" y="229612"/>
                </a:lnTo>
                <a:lnTo>
                  <a:pt x="183655" y="330619"/>
                </a:lnTo>
                <a:lnTo>
                  <a:pt x="159384" y="330811"/>
                </a:lnTo>
                <a:lnTo>
                  <a:pt x="149175" y="298393"/>
                </a:lnTo>
                <a:lnTo>
                  <a:pt x="138966" y="330811"/>
                </a:lnTo>
                <a:lnTo>
                  <a:pt x="114792" y="330619"/>
                </a:lnTo>
                <a:lnTo>
                  <a:pt x="85031" y="229612"/>
                </a:lnTo>
                <a:close/>
                <a:moveTo>
                  <a:pt x="25329" y="213374"/>
                </a:moveTo>
                <a:lnTo>
                  <a:pt x="25329" y="339668"/>
                </a:lnTo>
                <a:lnTo>
                  <a:pt x="581604" y="339668"/>
                </a:lnTo>
                <a:lnTo>
                  <a:pt x="581604" y="213374"/>
                </a:lnTo>
                <a:close/>
                <a:moveTo>
                  <a:pt x="96501" y="91312"/>
                </a:moveTo>
                <a:cubicBezTo>
                  <a:pt x="114414" y="108145"/>
                  <a:pt x="134157" y="122573"/>
                  <a:pt x="155152" y="134404"/>
                </a:cubicBezTo>
                <a:cubicBezTo>
                  <a:pt x="150241" y="151333"/>
                  <a:pt x="146196" y="169320"/>
                  <a:pt x="143017" y="188173"/>
                </a:cubicBezTo>
                <a:lnTo>
                  <a:pt x="168635" y="188173"/>
                </a:lnTo>
                <a:cubicBezTo>
                  <a:pt x="171236" y="173456"/>
                  <a:pt x="174318" y="159413"/>
                  <a:pt x="178074" y="145947"/>
                </a:cubicBezTo>
                <a:cubicBezTo>
                  <a:pt x="213130" y="161914"/>
                  <a:pt x="251268" y="171052"/>
                  <a:pt x="290754" y="172687"/>
                </a:cubicBezTo>
                <a:lnTo>
                  <a:pt x="290754" y="188173"/>
                </a:lnTo>
                <a:lnTo>
                  <a:pt x="316083" y="188173"/>
                </a:lnTo>
                <a:lnTo>
                  <a:pt x="316083" y="172687"/>
                </a:lnTo>
                <a:cubicBezTo>
                  <a:pt x="355665" y="171052"/>
                  <a:pt x="393707" y="161914"/>
                  <a:pt x="428860" y="145947"/>
                </a:cubicBezTo>
                <a:cubicBezTo>
                  <a:pt x="432519" y="159413"/>
                  <a:pt x="435697" y="173456"/>
                  <a:pt x="438298" y="188173"/>
                </a:cubicBezTo>
                <a:lnTo>
                  <a:pt x="463916" y="188173"/>
                </a:lnTo>
                <a:cubicBezTo>
                  <a:pt x="460737" y="169320"/>
                  <a:pt x="456693" y="151333"/>
                  <a:pt x="451685" y="134404"/>
                </a:cubicBezTo>
                <a:cubicBezTo>
                  <a:pt x="472776" y="122573"/>
                  <a:pt x="492423" y="108145"/>
                  <a:pt x="510432" y="91312"/>
                </a:cubicBezTo>
                <a:cubicBezTo>
                  <a:pt x="535761" y="119399"/>
                  <a:pt x="555119" y="152487"/>
                  <a:pt x="567158" y="188173"/>
                </a:cubicBezTo>
                <a:lnTo>
                  <a:pt x="606933" y="188173"/>
                </a:lnTo>
                <a:lnTo>
                  <a:pt x="606933" y="364965"/>
                </a:lnTo>
                <a:lnTo>
                  <a:pt x="567205" y="364965"/>
                </a:lnTo>
                <a:lnTo>
                  <a:pt x="567205" y="364964"/>
                </a:lnTo>
                <a:lnTo>
                  <a:pt x="463925" y="364964"/>
                </a:lnTo>
                <a:lnTo>
                  <a:pt x="463924" y="364965"/>
                </a:lnTo>
                <a:lnTo>
                  <a:pt x="438281" y="364965"/>
                </a:lnTo>
                <a:lnTo>
                  <a:pt x="438281" y="364964"/>
                </a:lnTo>
                <a:lnTo>
                  <a:pt x="316062" y="364964"/>
                </a:lnTo>
                <a:lnTo>
                  <a:pt x="316062" y="364965"/>
                </a:lnTo>
                <a:lnTo>
                  <a:pt x="290729" y="364965"/>
                </a:lnTo>
                <a:lnTo>
                  <a:pt x="290729" y="364964"/>
                </a:lnTo>
                <a:lnTo>
                  <a:pt x="168651" y="364964"/>
                </a:lnTo>
                <a:lnTo>
                  <a:pt x="168651" y="364965"/>
                </a:lnTo>
                <a:lnTo>
                  <a:pt x="143035" y="364965"/>
                </a:lnTo>
                <a:lnTo>
                  <a:pt x="143035" y="364964"/>
                </a:lnTo>
                <a:lnTo>
                  <a:pt x="39658" y="364964"/>
                </a:lnTo>
                <a:lnTo>
                  <a:pt x="39659" y="364965"/>
                </a:lnTo>
                <a:lnTo>
                  <a:pt x="0" y="364965"/>
                </a:lnTo>
                <a:lnTo>
                  <a:pt x="0" y="188173"/>
                </a:lnTo>
                <a:lnTo>
                  <a:pt x="39679" y="188173"/>
                </a:lnTo>
                <a:cubicBezTo>
                  <a:pt x="51717" y="152487"/>
                  <a:pt x="71075" y="119399"/>
                  <a:pt x="96501" y="91312"/>
                </a:cubicBezTo>
                <a:close/>
                <a:moveTo>
                  <a:pt x="384087" y="10655"/>
                </a:moveTo>
                <a:cubicBezTo>
                  <a:pt x="424150" y="22673"/>
                  <a:pt x="460939" y="44114"/>
                  <a:pt x="492334" y="73246"/>
                </a:cubicBezTo>
                <a:cubicBezTo>
                  <a:pt x="477310" y="87283"/>
                  <a:pt x="461035" y="99397"/>
                  <a:pt x="443700" y="109588"/>
                </a:cubicBezTo>
                <a:cubicBezTo>
                  <a:pt x="428580" y="68150"/>
                  <a:pt x="407971" y="34211"/>
                  <a:pt x="384087" y="10655"/>
                </a:cubicBezTo>
                <a:close/>
                <a:moveTo>
                  <a:pt x="222845" y="10655"/>
                </a:moveTo>
                <a:cubicBezTo>
                  <a:pt x="198865" y="34211"/>
                  <a:pt x="178352" y="68150"/>
                  <a:pt x="163232" y="109588"/>
                </a:cubicBezTo>
                <a:cubicBezTo>
                  <a:pt x="145897" y="99397"/>
                  <a:pt x="129622" y="87283"/>
                  <a:pt x="114598" y="73246"/>
                </a:cubicBezTo>
                <a:cubicBezTo>
                  <a:pt x="145897" y="44114"/>
                  <a:pt x="182686" y="22673"/>
                  <a:pt x="222845" y="10655"/>
                </a:cubicBezTo>
                <a:close/>
                <a:moveTo>
                  <a:pt x="316062" y="0"/>
                </a:moveTo>
                <a:cubicBezTo>
                  <a:pt x="358937" y="7501"/>
                  <a:pt x="397477" y="53178"/>
                  <a:pt x="421275" y="121358"/>
                </a:cubicBezTo>
                <a:cubicBezTo>
                  <a:pt x="388613" y="136744"/>
                  <a:pt x="353060" y="145494"/>
                  <a:pt x="316062" y="147129"/>
                </a:cubicBezTo>
                <a:close/>
                <a:moveTo>
                  <a:pt x="290729" y="0"/>
                </a:moveTo>
                <a:lnTo>
                  <a:pt x="290729" y="147129"/>
                </a:lnTo>
                <a:cubicBezTo>
                  <a:pt x="253852" y="145494"/>
                  <a:pt x="218227" y="136744"/>
                  <a:pt x="185587" y="121358"/>
                </a:cubicBezTo>
                <a:cubicBezTo>
                  <a:pt x="209369" y="53178"/>
                  <a:pt x="247883" y="7501"/>
                  <a:pt x="290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5" name="îṥļîḑé-Oval 13">
            <a:extLst>
              <a:ext uri="{FF2B5EF4-FFF2-40B4-BE49-F238E27FC236}">
                <a16:creationId xmlns:a16="http://schemas.microsoft.com/office/drawing/2014/main" id="{826BA881-E110-4ECD-BEE9-DC5C99FE7BCA}"/>
              </a:ext>
            </a:extLst>
          </p:cNvPr>
          <p:cNvSpPr/>
          <p:nvPr/>
        </p:nvSpPr>
        <p:spPr>
          <a:xfrm>
            <a:off x="6511220" y="3925435"/>
            <a:ext cx="740384" cy="740389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6" name="îṥļîḑé-Rectangle 21">
            <a:extLst>
              <a:ext uri="{FF2B5EF4-FFF2-40B4-BE49-F238E27FC236}">
                <a16:creationId xmlns:a16="http://schemas.microsoft.com/office/drawing/2014/main" id="{59F39130-873B-4F83-AB0C-90FEA3ECCCD0}"/>
              </a:ext>
            </a:extLst>
          </p:cNvPr>
          <p:cNvSpPr/>
          <p:nvPr/>
        </p:nvSpPr>
        <p:spPr>
          <a:xfrm>
            <a:off x="2054309" y="4569627"/>
            <a:ext cx="1519420" cy="3455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TW" altLang="en-US" sz="2000" b="1" dirty="0"/>
              <a:t>減少錯誤率</a:t>
            </a:r>
            <a:endParaRPr lang="zh-CN" altLang="en-US" sz="2000" b="1" dirty="0"/>
          </a:p>
        </p:txBody>
      </p:sp>
      <p:sp>
        <p:nvSpPr>
          <p:cNvPr id="47" name="îṥļîḑé-Rectangle 19">
            <a:extLst>
              <a:ext uri="{FF2B5EF4-FFF2-40B4-BE49-F238E27FC236}">
                <a16:creationId xmlns:a16="http://schemas.microsoft.com/office/drawing/2014/main" id="{F84A9596-8112-41A4-AE54-16E1F63C37FA}"/>
              </a:ext>
            </a:extLst>
          </p:cNvPr>
          <p:cNvSpPr/>
          <p:nvPr/>
        </p:nvSpPr>
        <p:spPr>
          <a:xfrm>
            <a:off x="3701149" y="797881"/>
            <a:ext cx="3709186" cy="34555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>
            <a:normAutofit/>
          </a:bodyPr>
          <a:lstStyle/>
          <a:p>
            <a:pPr lvl="0" algn="ctr" defTabSz="914378">
              <a:spcBef>
                <a:spcPct val="0"/>
              </a:spcBef>
              <a:defRPr/>
            </a:pPr>
            <a:r>
              <a:rPr lang="zh-CN" altLang="en-US" sz="2000" b="1" dirty="0"/>
              <a:t>數位化</a:t>
            </a:r>
          </a:p>
        </p:txBody>
      </p:sp>
      <p:sp>
        <p:nvSpPr>
          <p:cNvPr id="48" name="îṥļîḑé-文本框 21">
            <a:extLst>
              <a:ext uri="{FF2B5EF4-FFF2-40B4-BE49-F238E27FC236}">
                <a16:creationId xmlns:a16="http://schemas.microsoft.com/office/drawing/2014/main" id="{A1F5E343-12D5-4764-8CB7-05BFB7EA2B74}"/>
              </a:ext>
            </a:extLst>
          </p:cNvPr>
          <p:cNvSpPr txBox="1"/>
          <p:nvPr/>
        </p:nvSpPr>
        <p:spPr>
          <a:xfrm>
            <a:off x="4200808" y="2887354"/>
            <a:ext cx="2857516" cy="659557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normAutofit/>
          </a:bodyPr>
          <a:lstStyle/>
          <a:p>
            <a:pPr algn="ctr"/>
            <a:r>
              <a:rPr lang="zh-TW" altLang="en-US" sz="2400" b="1" dirty="0"/>
              <a:t>藍色髒東西購物網站</a:t>
            </a:r>
          </a:p>
        </p:txBody>
      </p:sp>
      <p:sp>
        <p:nvSpPr>
          <p:cNvPr id="49" name="îṥļîḑé-任意多边形: 形状 14">
            <a:extLst>
              <a:ext uri="{FF2B5EF4-FFF2-40B4-BE49-F238E27FC236}">
                <a16:creationId xmlns:a16="http://schemas.microsoft.com/office/drawing/2014/main" id="{4E6BCF43-7D40-484D-9B40-8BFC74E91224}"/>
              </a:ext>
            </a:extLst>
          </p:cNvPr>
          <p:cNvSpPr>
            <a:spLocks/>
          </p:cNvSpPr>
          <p:nvPr/>
        </p:nvSpPr>
        <p:spPr bwMode="auto">
          <a:xfrm>
            <a:off x="6676122" y="4115270"/>
            <a:ext cx="434464" cy="410648"/>
          </a:xfrm>
          <a:custGeom>
            <a:avLst/>
            <a:gdLst>
              <a:gd name="connsiteX0" fmla="*/ 7031 w 607639"/>
              <a:gd name="connsiteY0" fmla="*/ 350992 h 574332"/>
              <a:gd name="connsiteX1" fmla="*/ 600519 w 607639"/>
              <a:gd name="connsiteY1" fmla="*/ 350992 h 574332"/>
              <a:gd name="connsiteX2" fmla="*/ 607639 w 607639"/>
              <a:gd name="connsiteY2" fmla="*/ 358013 h 574332"/>
              <a:gd name="connsiteX3" fmla="*/ 607639 w 607639"/>
              <a:gd name="connsiteY3" fmla="*/ 393207 h 574332"/>
              <a:gd name="connsiteX4" fmla="*/ 558152 w 607639"/>
              <a:gd name="connsiteY4" fmla="*/ 442621 h 574332"/>
              <a:gd name="connsiteX5" fmla="*/ 383613 w 607639"/>
              <a:gd name="connsiteY5" fmla="*/ 442621 h 574332"/>
              <a:gd name="connsiteX6" fmla="*/ 405330 w 607639"/>
              <a:gd name="connsiteY6" fmla="*/ 532028 h 574332"/>
              <a:gd name="connsiteX7" fmla="*/ 432121 w 607639"/>
              <a:gd name="connsiteY7" fmla="*/ 532028 h 574332"/>
              <a:gd name="connsiteX8" fmla="*/ 453304 w 607639"/>
              <a:gd name="connsiteY8" fmla="*/ 553180 h 574332"/>
              <a:gd name="connsiteX9" fmla="*/ 432121 w 607639"/>
              <a:gd name="connsiteY9" fmla="*/ 574332 h 574332"/>
              <a:gd name="connsiteX10" fmla="*/ 175429 w 607639"/>
              <a:gd name="connsiteY10" fmla="*/ 574332 h 574332"/>
              <a:gd name="connsiteX11" fmla="*/ 154246 w 607639"/>
              <a:gd name="connsiteY11" fmla="*/ 553180 h 574332"/>
              <a:gd name="connsiteX12" fmla="*/ 175429 w 607639"/>
              <a:gd name="connsiteY12" fmla="*/ 532028 h 574332"/>
              <a:gd name="connsiteX13" fmla="*/ 202309 w 607639"/>
              <a:gd name="connsiteY13" fmla="*/ 532028 h 574332"/>
              <a:gd name="connsiteX14" fmla="*/ 224026 w 607639"/>
              <a:gd name="connsiteY14" fmla="*/ 442621 h 574332"/>
              <a:gd name="connsiteX15" fmla="*/ 49487 w 607639"/>
              <a:gd name="connsiteY15" fmla="*/ 442621 h 574332"/>
              <a:gd name="connsiteX16" fmla="*/ 0 w 607639"/>
              <a:gd name="connsiteY16" fmla="*/ 393207 h 574332"/>
              <a:gd name="connsiteX17" fmla="*/ 0 w 607639"/>
              <a:gd name="connsiteY17" fmla="*/ 358013 h 574332"/>
              <a:gd name="connsiteX18" fmla="*/ 7031 w 607639"/>
              <a:gd name="connsiteY18" fmla="*/ 350992 h 574332"/>
              <a:gd name="connsiteX19" fmla="*/ 459979 w 607639"/>
              <a:gd name="connsiteY19" fmla="*/ 139441 h 574332"/>
              <a:gd name="connsiteX20" fmla="*/ 445827 w 607639"/>
              <a:gd name="connsiteY20" fmla="*/ 153572 h 574332"/>
              <a:gd name="connsiteX21" fmla="*/ 445827 w 607639"/>
              <a:gd name="connsiteY21" fmla="*/ 256042 h 574332"/>
              <a:gd name="connsiteX22" fmla="*/ 459979 w 607639"/>
              <a:gd name="connsiteY22" fmla="*/ 270173 h 574332"/>
              <a:gd name="connsiteX23" fmla="*/ 521749 w 607639"/>
              <a:gd name="connsiteY23" fmla="*/ 270173 h 574332"/>
              <a:gd name="connsiteX24" fmla="*/ 535901 w 607639"/>
              <a:gd name="connsiteY24" fmla="*/ 256042 h 574332"/>
              <a:gd name="connsiteX25" fmla="*/ 535901 w 607639"/>
              <a:gd name="connsiteY25" fmla="*/ 153572 h 574332"/>
              <a:gd name="connsiteX26" fmla="*/ 521749 w 607639"/>
              <a:gd name="connsiteY26" fmla="*/ 139441 h 574332"/>
              <a:gd name="connsiteX27" fmla="*/ 85890 w 607639"/>
              <a:gd name="connsiteY27" fmla="*/ 124955 h 574332"/>
              <a:gd name="connsiteX28" fmla="*/ 71738 w 607639"/>
              <a:gd name="connsiteY28" fmla="*/ 139086 h 574332"/>
              <a:gd name="connsiteX29" fmla="*/ 71738 w 607639"/>
              <a:gd name="connsiteY29" fmla="*/ 256042 h 574332"/>
              <a:gd name="connsiteX30" fmla="*/ 85890 w 607639"/>
              <a:gd name="connsiteY30" fmla="*/ 270173 h 574332"/>
              <a:gd name="connsiteX31" fmla="*/ 147571 w 607639"/>
              <a:gd name="connsiteY31" fmla="*/ 270173 h 574332"/>
              <a:gd name="connsiteX32" fmla="*/ 161723 w 607639"/>
              <a:gd name="connsiteY32" fmla="*/ 256042 h 574332"/>
              <a:gd name="connsiteX33" fmla="*/ 161723 w 607639"/>
              <a:gd name="connsiteY33" fmla="*/ 139086 h 574332"/>
              <a:gd name="connsiteX34" fmla="*/ 147571 w 607639"/>
              <a:gd name="connsiteY34" fmla="*/ 124955 h 574332"/>
              <a:gd name="connsiteX35" fmla="*/ 210586 w 607639"/>
              <a:gd name="connsiteY35" fmla="*/ 81585 h 574332"/>
              <a:gd name="connsiteX36" fmla="*/ 196435 w 607639"/>
              <a:gd name="connsiteY36" fmla="*/ 95627 h 574332"/>
              <a:gd name="connsiteX37" fmla="*/ 196435 w 607639"/>
              <a:gd name="connsiteY37" fmla="*/ 256042 h 574332"/>
              <a:gd name="connsiteX38" fmla="*/ 210586 w 607639"/>
              <a:gd name="connsiteY38" fmla="*/ 270173 h 574332"/>
              <a:gd name="connsiteX39" fmla="*/ 272356 w 607639"/>
              <a:gd name="connsiteY39" fmla="*/ 270173 h 574332"/>
              <a:gd name="connsiteX40" fmla="*/ 286419 w 607639"/>
              <a:gd name="connsiteY40" fmla="*/ 256042 h 574332"/>
              <a:gd name="connsiteX41" fmla="*/ 286419 w 607639"/>
              <a:gd name="connsiteY41" fmla="*/ 95627 h 574332"/>
              <a:gd name="connsiteX42" fmla="*/ 272356 w 607639"/>
              <a:gd name="connsiteY42" fmla="*/ 81585 h 574332"/>
              <a:gd name="connsiteX43" fmla="*/ 335283 w 607639"/>
              <a:gd name="connsiteY43" fmla="*/ 52613 h 574332"/>
              <a:gd name="connsiteX44" fmla="*/ 321131 w 607639"/>
              <a:gd name="connsiteY44" fmla="*/ 66743 h 574332"/>
              <a:gd name="connsiteX45" fmla="*/ 321131 w 607639"/>
              <a:gd name="connsiteY45" fmla="*/ 256042 h 574332"/>
              <a:gd name="connsiteX46" fmla="*/ 335283 w 607639"/>
              <a:gd name="connsiteY46" fmla="*/ 270173 h 574332"/>
              <a:gd name="connsiteX47" fmla="*/ 397053 w 607639"/>
              <a:gd name="connsiteY47" fmla="*/ 270173 h 574332"/>
              <a:gd name="connsiteX48" fmla="*/ 411115 w 607639"/>
              <a:gd name="connsiteY48" fmla="*/ 256042 h 574332"/>
              <a:gd name="connsiteX49" fmla="*/ 411115 w 607639"/>
              <a:gd name="connsiteY49" fmla="*/ 66743 h 574332"/>
              <a:gd name="connsiteX50" fmla="*/ 397053 w 607639"/>
              <a:gd name="connsiteY50" fmla="*/ 52613 h 574332"/>
              <a:gd name="connsiteX51" fmla="*/ 49487 w 607639"/>
              <a:gd name="connsiteY51" fmla="*/ 0 h 574332"/>
              <a:gd name="connsiteX52" fmla="*/ 558152 w 607639"/>
              <a:gd name="connsiteY52" fmla="*/ 0 h 574332"/>
              <a:gd name="connsiteX53" fmla="*/ 607639 w 607639"/>
              <a:gd name="connsiteY53" fmla="*/ 49413 h 574332"/>
              <a:gd name="connsiteX54" fmla="*/ 607639 w 607639"/>
              <a:gd name="connsiteY54" fmla="*/ 315675 h 574332"/>
              <a:gd name="connsiteX55" fmla="*/ 600519 w 607639"/>
              <a:gd name="connsiteY55" fmla="*/ 322696 h 574332"/>
              <a:gd name="connsiteX56" fmla="*/ 7031 w 607639"/>
              <a:gd name="connsiteY56" fmla="*/ 322696 h 574332"/>
              <a:gd name="connsiteX57" fmla="*/ 0 w 607639"/>
              <a:gd name="connsiteY57" fmla="*/ 315675 h 574332"/>
              <a:gd name="connsiteX58" fmla="*/ 0 w 607639"/>
              <a:gd name="connsiteY58" fmla="*/ 49413 h 574332"/>
              <a:gd name="connsiteX59" fmla="*/ 49487 w 607639"/>
              <a:gd name="connsiteY59" fmla="*/ 0 h 57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639" h="574332">
                <a:moveTo>
                  <a:pt x="7031" y="350992"/>
                </a:moveTo>
                <a:lnTo>
                  <a:pt x="600519" y="350992"/>
                </a:lnTo>
                <a:cubicBezTo>
                  <a:pt x="604435" y="350992"/>
                  <a:pt x="607639" y="354103"/>
                  <a:pt x="607639" y="358013"/>
                </a:cubicBezTo>
                <a:lnTo>
                  <a:pt x="607639" y="393207"/>
                </a:lnTo>
                <a:cubicBezTo>
                  <a:pt x="607639" y="420492"/>
                  <a:pt x="585477" y="442621"/>
                  <a:pt x="558152" y="442621"/>
                </a:cubicBezTo>
                <a:lnTo>
                  <a:pt x="383613" y="442621"/>
                </a:lnTo>
                <a:lnTo>
                  <a:pt x="405330" y="532028"/>
                </a:lnTo>
                <a:lnTo>
                  <a:pt x="432121" y="532028"/>
                </a:lnTo>
                <a:cubicBezTo>
                  <a:pt x="443869" y="532028"/>
                  <a:pt x="453304" y="541538"/>
                  <a:pt x="453304" y="553180"/>
                </a:cubicBezTo>
                <a:cubicBezTo>
                  <a:pt x="453304" y="564912"/>
                  <a:pt x="443869" y="574332"/>
                  <a:pt x="432121" y="574332"/>
                </a:cubicBezTo>
                <a:lnTo>
                  <a:pt x="175429" y="574332"/>
                </a:lnTo>
                <a:cubicBezTo>
                  <a:pt x="163770" y="574332"/>
                  <a:pt x="154246" y="564912"/>
                  <a:pt x="154246" y="553180"/>
                </a:cubicBezTo>
                <a:cubicBezTo>
                  <a:pt x="154246" y="541538"/>
                  <a:pt x="163770" y="532028"/>
                  <a:pt x="175429" y="532028"/>
                </a:cubicBezTo>
                <a:lnTo>
                  <a:pt x="202309" y="532028"/>
                </a:lnTo>
                <a:lnTo>
                  <a:pt x="224026" y="442621"/>
                </a:lnTo>
                <a:lnTo>
                  <a:pt x="49487" y="442621"/>
                </a:lnTo>
                <a:cubicBezTo>
                  <a:pt x="22162" y="442621"/>
                  <a:pt x="0" y="420492"/>
                  <a:pt x="0" y="393207"/>
                </a:cubicBezTo>
                <a:lnTo>
                  <a:pt x="0" y="358013"/>
                </a:lnTo>
                <a:cubicBezTo>
                  <a:pt x="0" y="354103"/>
                  <a:pt x="3204" y="350992"/>
                  <a:pt x="7031" y="350992"/>
                </a:cubicBezTo>
                <a:close/>
                <a:moveTo>
                  <a:pt x="459979" y="139441"/>
                </a:moveTo>
                <a:cubicBezTo>
                  <a:pt x="452236" y="139441"/>
                  <a:pt x="445827" y="145751"/>
                  <a:pt x="445827" y="153572"/>
                </a:cubicBezTo>
                <a:lnTo>
                  <a:pt x="445827" y="256042"/>
                </a:lnTo>
                <a:cubicBezTo>
                  <a:pt x="445827" y="263863"/>
                  <a:pt x="452236" y="270173"/>
                  <a:pt x="459979" y="270173"/>
                </a:cubicBezTo>
                <a:lnTo>
                  <a:pt x="521749" y="270173"/>
                </a:lnTo>
                <a:cubicBezTo>
                  <a:pt x="529492" y="270173"/>
                  <a:pt x="535901" y="263863"/>
                  <a:pt x="535901" y="256042"/>
                </a:cubicBezTo>
                <a:lnTo>
                  <a:pt x="535901" y="153572"/>
                </a:lnTo>
                <a:cubicBezTo>
                  <a:pt x="535901" y="145751"/>
                  <a:pt x="529492" y="139441"/>
                  <a:pt x="521749" y="139441"/>
                </a:cubicBezTo>
                <a:close/>
                <a:moveTo>
                  <a:pt x="85890" y="124955"/>
                </a:moveTo>
                <a:cubicBezTo>
                  <a:pt x="78058" y="124955"/>
                  <a:pt x="71738" y="131265"/>
                  <a:pt x="71738" y="139086"/>
                </a:cubicBezTo>
                <a:lnTo>
                  <a:pt x="71738" y="256042"/>
                </a:lnTo>
                <a:cubicBezTo>
                  <a:pt x="71738" y="263863"/>
                  <a:pt x="78058" y="270173"/>
                  <a:pt x="85890" y="270173"/>
                </a:cubicBezTo>
                <a:lnTo>
                  <a:pt x="147571" y="270173"/>
                </a:lnTo>
                <a:cubicBezTo>
                  <a:pt x="155403" y="270173"/>
                  <a:pt x="161723" y="263863"/>
                  <a:pt x="161723" y="256042"/>
                </a:cubicBezTo>
                <a:lnTo>
                  <a:pt x="161723" y="139086"/>
                </a:lnTo>
                <a:cubicBezTo>
                  <a:pt x="161723" y="131265"/>
                  <a:pt x="155403" y="124955"/>
                  <a:pt x="147571" y="124955"/>
                </a:cubicBezTo>
                <a:close/>
                <a:moveTo>
                  <a:pt x="210586" y="81585"/>
                </a:moveTo>
                <a:cubicBezTo>
                  <a:pt x="202754" y="81585"/>
                  <a:pt x="196435" y="87895"/>
                  <a:pt x="196435" y="95627"/>
                </a:cubicBezTo>
                <a:lnTo>
                  <a:pt x="196435" y="256042"/>
                </a:lnTo>
                <a:cubicBezTo>
                  <a:pt x="196435" y="263863"/>
                  <a:pt x="202754" y="270173"/>
                  <a:pt x="210586" y="270173"/>
                </a:cubicBezTo>
                <a:lnTo>
                  <a:pt x="272356" y="270173"/>
                </a:lnTo>
                <a:cubicBezTo>
                  <a:pt x="280100" y="270173"/>
                  <a:pt x="286419" y="263863"/>
                  <a:pt x="286419" y="256042"/>
                </a:cubicBezTo>
                <a:lnTo>
                  <a:pt x="286419" y="95627"/>
                </a:lnTo>
                <a:cubicBezTo>
                  <a:pt x="286419" y="87895"/>
                  <a:pt x="280100" y="81585"/>
                  <a:pt x="272356" y="81585"/>
                </a:cubicBezTo>
                <a:close/>
                <a:moveTo>
                  <a:pt x="335283" y="52613"/>
                </a:moveTo>
                <a:cubicBezTo>
                  <a:pt x="327450" y="52613"/>
                  <a:pt x="321131" y="58923"/>
                  <a:pt x="321131" y="66743"/>
                </a:cubicBezTo>
                <a:lnTo>
                  <a:pt x="321131" y="256042"/>
                </a:lnTo>
                <a:cubicBezTo>
                  <a:pt x="321131" y="263863"/>
                  <a:pt x="327450" y="270173"/>
                  <a:pt x="335283" y="270173"/>
                </a:cubicBezTo>
                <a:lnTo>
                  <a:pt x="397053" y="270173"/>
                </a:lnTo>
                <a:cubicBezTo>
                  <a:pt x="404796" y="270173"/>
                  <a:pt x="411115" y="263863"/>
                  <a:pt x="411115" y="256042"/>
                </a:cubicBezTo>
                <a:lnTo>
                  <a:pt x="411115" y="66743"/>
                </a:lnTo>
                <a:cubicBezTo>
                  <a:pt x="411115" y="58923"/>
                  <a:pt x="404796" y="52613"/>
                  <a:pt x="397053" y="52613"/>
                </a:cubicBezTo>
                <a:close/>
                <a:moveTo>
                  <a:pt x="49487" y="0"/>
                </a:moveTo>
                <a:lnTo>
                  <a:pt x="558152" y="0"/>
                </a:lnTo>
                <a:cubicBezTo>
                  <a:pt x="585477" y="0"/>
                  <a:pt x="607639" y="22129"/>
                  <a:pt x="607639" y="49413"/>
                </a:cubicBezTo>
                <a:lnTo>
                  <a:pt x="607639" y="315675"/>
                </a:lnTo>
                <a:cubicBezTo>
                  <a:pt x="607639" y="319586"/>
                  <a:pt x="604435" y="322696"/>
                  <a:pt x="600519" y="322696"/>
                </a:cubicBezTo>
                <a:lnTo>
                  <a:pt x="7031" y="322696"/>
                </a:lnTo>
                <a:cubicBezTo>
                  <a:pt x="3204" y="322696"/>
                  <a:pt x="0" y="319586"/>
                  <a:pt x="0" y="315675"/>
                </a:cubicBezTo>
                <a:lnTo>
                  <a:pt x="0" y="49413"/>
                </a:lnTo>
                <a:cubicBezTo>
                  <a:pt x="0" y="22129"/>
                  <a:pt x="22162" y="0"/>
                  <a:pt x="494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3361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780EB303-8D8A-4B6B-81F0-6BEF74301AC3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9C2816A-345B-408B-B80E-BCA4127BE38A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41CDC9F-C30F-499D-899F-DC7790268E8B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系 統 目 標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6FEEF9F-DC6E-4A30-801A-7C65709C3E3B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D6F220C-04BA-4AD1-B4A0-15B78F090A23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8B7367D-A201-4234-A28D-5BAD0454C54F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7943A4BE-C7E2-4325-9687-5A446DBE0C45}"/>
              </a:ext>
            </a:extLst>
          </p:cNvPr>
          <p:cNvSpPr/>
          <p:nvPr/>
        </p:nvSpPr>
        <p:spPr>
          <a:xfrm>
            <a:off x="109454" y="1580225"/>
            <a:ext cx="3171804" cy="146401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9" name="Group 110">
            <a:extLst>
              <a:ext uri="{FF2B5EF4-FFF2-40B4-BE49-F238E27FC236}">
                <a16:creationId xmlns:a16="http://schemas.microsoft.com/office/drawing/2014/main" id="{BD27C264-0D2D-47BA-8D0F-2D7340AA5A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99022" y="3958724"/>
            <a:ext cx="706169" cy="670227"/>
            <a:chOff x="2222" y="1676"/>
            <a:chExt cx="334" cy="317"/>
          </a:xfrm>
          <a:solidFill>
            <a:schemeClr val="bg1"/>
          </a:solidFill>
          <a:effectLst>
            <a:outerShdw blurRad="127000" algn="ctr" rotWithShape="0">
              <a:srgbClr val="969F98">
                <a:alpha val="20000"/>
              </a:srgbClr>
            </a:outerShdw>
          </a:effectLst>
        </p:grpSpPr>
        <p:sp>
          <p:nvSpPr>
            <p:cNvPr id="60" name="Freeform 111">
              <a:extLst>
                <a:ext uri="{FF2B5EF4-FFF2-40B4-BE49-F238E27FC236}">
                  <a16:creationId xmlns:a16="http://schemas.microsoft.com/office/drawing/2014/main" id="{09D7400B-3386-486A-B45D-597AC91F54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22" y="1800"/>
              <a:ext cx="212" cy="193"/>
            </a:xfrm>
            <a:custGeom>
              <a:avLst/>
              <a:gdLst>
                <a:gd name="T0" fmla="*/ 817 w 981"/>
                <a:gd name="T1" fmla="*/ 72 h 894"/>
                <a:gd name="T2" fmla="*/ 817 w 981"/>
                <a:gd name="T3" fmla="*/ 133 h 894"/>
                <a:gd name="T4" fmla="*/ 817 w 981"/>
                <a:gd name="T5" fmla="*/ 387 h 894"/>
                <a:gd name="T6" fmla="*/ 449 w 981"/>
                <a:gd name="T7" fmla="*/ 755 h 894"/>
                <a:gd name="T8" fmla="*/ 195 w 981"/>
                <a:gd name="T9" fmla="*/ 755 h 894"/>
                <a:gd name="T10" fmla="*/ 139 w 981"/>
                <a:gd name="T11" fmla="*/ 700 h 894"/>
                <a:gd name="T12" fmla="*/ 139 w 981"/>
                <a:gd name="T13" fmla="*/ 446 h 894"/>
                <a:gd name="T14" fmla="*/ 507 w 981"/>
                <a:gd name="T15" fmla="*/ 78 h 894"/>
                <a:gd name="T16" fmla="*/ 507 w 981"/>
                <a:gd name="T17" fmla="*/ 17 h 894"/>
                <a:gd name="T18" fmla="*/ 446 w 981"/>
                <a:gd name="T19" fmla="*/ 17 h 894"/>
                <a:gd name="T20" fmla="*/ 78 w 981"/>
                <a:gd name="T21" fmla="*/ 385 h 894"/>
                <a:gd name="T22" fmla="*/ 0 w 981"/>
                <a:gd name="T23" fmla="*/ 573 h 894"/>
                <a:gd name="T24" fmla="*/ 78 w 981"/>
                <a:gd name="T25" fmla="*/ 761 h 894"/>
                <a:gd name="T26" fmla="*/ 133 w 981"/>
                <a:gd name="T27" fmla="*/ 816 h 894"/>
                <a:gd name="T28" fmla="*/ 322 w 981"/>
                <a:gd name="T29" fmla="*/ 894 h 894"/>
                <a:gd name="T30" fmla="*/ 510 w 981"/>
                <a:gd name="T31" fmla="*/ 816 h 894"/>
                <a:gd name="T32" fmla="*/ 878 w 981"/>
                <a:gd name="T33" fmla="*/ 448 h 894"/>
                <a:gd name="T34" fmla="*/ 878 w 981"/>
                <a:gd name="T35" fmla="*/ 72 h 894"/>
                <a:gd name="T36" fmla="*/ 817 w 981"/>
                <a:gd name="T37" fmla="*/ 72 h 894"/>
                <a:gd name="T38" fmla="*/ 817 w 981"/>
                <a:gd name="T39" fmla="*/ 72 h 894"/>
                <a:gd name="T40" fmla="*/ 817 w 981"/>
                <a:gd name="T41" fmla="*/ 72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1" h="894">
                  <a:moveTo>
                    <a:pt x="817" y="72"/>
                  </a:moveTo>
                  <a:cubicBezTo>
                    <a:pt x="800" y="89"/>
                    <a:pt x="800" y="116"/>
                    <a:pt x="817" y="133"/>
                  </a:cubicBezTo>
                  <a:cubicBezTo>
                    <a:pt x="887" y="203"/>
                    <a:pt x="887" y="317"/>
                    <a:pt x="817" y="387"/>
                  </a:cubicBezTo>
                  <a:cubicBezTo>
                    <a:pt x="449" y="755"/>
                    <a:pt x="449" y="755"/>
                    <a:pt x="449" y="755"/>
                  </a:cubicBezTo>
                  <a:cubicBezTo>
                    <a:pt x="379" y="825"/>
                    <a:pt x="265" y="825"/>
                    <a:pt x="195" y="755"/>
                  </a:cubicBezTo>
                  <a:cubicBezTo>
                    <a:pt x="139" y="700"/>
                    <a:pt x="139" y="700"/>
                    <a:pt x="139" y="700"/>
                  </a:cubicBezTo>
                  <a:cubicBezTo>
                    <a:pt x="69" y="630"/>
                    <a:pt x="69" y="516"/>
                    <a:pt x="139" y="446"/>
                  </a:cubicBezTo>
                  <a:cubicBezTo>
                    <a:pt x="507" y="78"/>
                    <a:pt x="507" y="78"/>
                    <a:pt x="507" y="78"/>
                  </a:cubicBezTo>
                  <a:cubicBezTo>
                    <a:pt x="524" y="61"/>
                    <a:pt x="524" y="34"/>
                    <a:pt x="507" y="17"/>
                  </a:cubicBezTo>
                  <a:cubicBezTo>
                    <a:pt x="490" y="0"/>
                    <a:pt x="463" y="0"/>
                    <a:pt x="446" y="17"/>
                  </a:cubicBezTo>
                  <a:cubicBezTo>
                    <a:pt x="78" y="385"/>
                    <a:pt x="78" y="385"/>
                    <a:pt x="78" y="385"/>
                  </a:cubicBezTo>
                  <a:cubicBezTo>
                    <a:pt x="28" y="435"/>
                    <a:pt x="0" y="502"/>
                    <a:pt x="0" y="573"/>
                  </a:cubicBezTo>
                  <a:cubicBezTo>
                    <a:pt x="0" y="644"/>
                    <a:pt x="28" y="711"/>
                    <a:pt x="78" y="761"/>
                  </a:cubicBezTo>
                  <a:cubicBezTo>
                    <a:pt x="133" y="816"/>
                    <a:pt x="133" y="816"/>
                    <a:pt x="133" y="816"/>
                  </a:cubicBezTo>
                  <a:cubicBezTo>
                    <a:pt x="185" y="868"/>
                    <a:pt x="253" y="894"/>
                    <a:pt x="322" y="894"/>
                  </a:cubicBezTo>
                  <a:cubicBezTo>
                    <a:pt x="390" y="894"/>
                    <a:pt x="458" y="868"/>
                    <a:pt x="510" y="816"/>
                  </a:cubicBezTo>
                  <a:cubicBezTo>
                    <a:pt x="878" y="448"/>
                    <a:pt x="878" y="448"/>
                    <a:pt x="878" y="448"/>
                  </a:cubicBezTo>
                  <a:cubicBezTo>
                    <a:pt x="981" y="345"/>
                    <a:pt x="981" y="176"/>
                    <a:pt x="878" y="72"/>
                  </a:cubicBezTo>
                  <a:cubicBezTo>
                    <a:pt x="861" y="55"/>
                    <a:pt x="834" y="55"/>
                    <a:pt x="817" y="72"/>
                  </a:cubicBezTo>
                  <a:close/>
                  <a:moveTo>
                    <a:pt x="817" y="72"/>
                  </a:moveTo>
                  <a:cubicBezTo>
                    <a:pt x="817" y="72"/>
                    <a:pt x="817" y="72"/>
                    <a:pt x="817" y="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1EC85032-63B0-4CD4-9CF8-E99A9F0296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4" y="1676"/>
              <a:ext cx="212" cy="199"/>
            </a:xfrm>
            <a:custGeom>
              <a:avLst/>
              <a:gdLst>
                <a:gd name="T0" fmla="*/ 903 w 981"/>
                <a:gd name="T1" fmla="*/ 159 h 917"/>
                <a:gd name="T2" fmla="*/ 848 w 981"/>
                <a:gd name="T3" fmla="*/ 104 h 917"/>
                <a:gd name="T4" fmla="*/ 472 w 981"/>
                <a:gd name="T5" fmla="*/ 104 h 917"/>
                <a:gd name="T6" fmla="*/ 104 w 981"/>
                <a:gd name="T7" fmla="*/ 472 h 917"/>
                <a:gd name="T8" fmla="*/ 104 w 981"/>
                <a:gd name="T9" fmla="*/ 848 h 917"/>
                <a:gd name="T10" fmla="*/ 165 w 981"/>
                <a:gd name="T11" fmla="*/ 848 h 917"/>
                <a:gd name="T12" fmla="*/ 165 w 981"/>
                <a:gd name="T13" fmla="*/ 787 h 917"/>
                <a:gd name="T14" fmla="*/ 165 w 981"/>
                <a:gd name="T15" fmla="*/ 533 h 917"/>
                <a:gd name="T16" fmla="*/ 533 w 981"/>
                <a:gd name="T17" fmla="*/ 165 h 917"/>
                <a:gd name="T18" fmla="*/ 787 w 981"/>
                <a:gd name="T19" fmla="*/ 165 h 917"/>
                <a:gd name="T20" fmla="*/ 842 w 981"/>
                <a:gd name="T21" fmla="*/ 221 h 917"/>
                <a:gd name="T22" fmla="*/ 842 w 981"/>
                <a:gd name="T23" fmla="*/ 475 h 917"/>
                <a:gd name="T24" fmla="*/ 474 w 981"/>
                <a:gd name="T25" fmla="*/ 843 h 917"/>
                <a:gd name="T26" fmla="*/ 474 w 981"/>
                <a:gd name="T27" fmla="*/ 904 h 917"/>
                <a:gd name="T28" fmla="*/ 504 w 981"/>
                <a:gd name="T29" fmla="*/ 917 h 917"/>
                <a:gd name="T30" fmla="*/ 535 w 981"/>
                <a:gd name="T31" fmla="*/ 904 h 917"/>
                <a:gd name="T32" fmla="*/ 903 w 981"/>
                <a:gd name="T33" fmla="*/ 536 h 917"/>
                <a:gd name="T34" fmla="*/ 981 w 981"/>
                <a:gd name="T35" fmla="*/ 348 h 917"/>
                <a:gd name="T36" fmla="*/ 903 w 981"/>
                <a:gd name="T37" fmla="*/ 159 h 917"/>
                <a:gd name="T38" fmla="*/ 903 w 981"/>
                <a:gd name="T39" fmla="*/ 159 h 917"/>
                <a:gd name="T40" fmla="*/ 903 w 981"/>
                <a:gd name="T41" fmla="*/ 159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1" h="917">
                  <a:moveTo>
                    <a:pt x="903" y="159"/>
                  </a:moveTo>
                  <a:cubicBezTo>
                    <a:pt x="848" y="104"/>
                    <a:pt x="848" y="104"/>
                    <a:pt x="848" y="104"/>
                  </a:cubicBezTo>
                  <a:cubicBezTo>
                    <a:pt x="744" y="0"/>
                    <a:pt x="575" y="0"/>
                    <a:pt x="472" y="104"/>
                  </a:cubicBezTo>
                  <a:cubicBezTo>
                    <a:pt x="104" y="472"/>
                    <a:pt x="104" y="472"/>
                    <a:pt x="104" y="472"/>
                  </a:cubicBezTo>
                  <a:cubicBezTo>
                    <a:pt x="0" y="576"/>
                    <a:pt x="0" y="745"/>
                    <a:pt x="104" y="848"/>
                  </a:cubicBezTo>
                  <a:cubicBezTo>
                    <a:pt x="120" y="865"/>
                    <a:pt x="148" y="865"/>
                    <a:pt x="165" y="848"/>
                  </a:cubicBezTo>
                  <a:cubicBezTo>
                    <a:pt x="182" y="831"/>
                    <a:pt x="182" y="804"/>
                    <a:pt x="165" y="787"/>
                  </a:cubicBezTo>
                  <a:cubicBezTo>
                    <a:pt x="95" y="717"/>
                    <a:pt x="95" y="603"/>
                    <a:pt x="165" y="533"/>
                  </a:cubicBezTo>
                  <a:cubicBezTo>
                    <a:pt x="533" y="165"/>
                    <a:pt x="533" y="165"/>
                    <a:pt x="533" y="165"/>
                  </a:cubicBezTo>
                  <a:cubicBezTo>
                    <a:pt x="603" y="95"/>
                    <a:pt x="717" y="95"/>
                    <a:pt x="787" y="165"/>
                  </a:cubicBezTo>
                  <a:cubicBezTo>
                    <a:pt x="842" y="221"/>
                    <a:pt x="842" y="221"/>
                    <a:pt x="842" y="221"/>
                  </a:cubicBezTo>
                  <a:cubicBezTo>
                    <a:pt x="912" y="291"/>
                    <a:pt x="912" y="405"/>
                    <a:pt x="842" y="475"/>
                  </a:cubicBezTo>
                  <a:cubicBezTo>
                    <a:pt x="474" y="843"/>
                    <a:pt x="474" y="843"/>
                    <a:pt x="474" y="843"/>
                  </a:cubicBezTo>
                  <a:cubicBezTo>
                    <a:pt x="457" y="860"/>
                    <a:pt x="457" y="887"/>
                    <a:pt x="474" y="904"/>
                  </a:cubicBezTo>
                  <a:cubicBezTo>
                    <a:pt x="482" y="912"/>
                    <a:pt x="494" y="917"/>
                    <a:pt x="504" y="917"/>
                  </a:cubicBezTo>
                  <a:cubicBezTo>
                    <a:pt x="515" y="917"/>
                    <a:pt x="527" y="912"/>
                    <a:pt x="535" y="904"/>
                  </a:cubicBezTo>
                  <a:cubicBezTo>
                    <a:pt x="903" y="536"/>
                    <a:pt x="903" y="536"/>
                    <a:pt x="903" y="536"/>
                  </a:cubicBezTo>
                  <a:cubicBezTo>
                    <a:pt x="953" y="485"/>
                    <a:pt x="981" y="419"/>
                    <a:pt x="981" y="348"/>
                  </a:cubicBezTo>
                  <a:cubicBezTo>
                    <a:pt x="981" y="277"/>
                    <a:pt x="953" y="210"/>
                    <a:pt x="903" y="159"/>
                  </a:cubicBezTo>
                  <a:close/>
                  <a:moveTo>
                    <a:pt x="903" y="159"/>
                  </a:moveTo>
                  <a:cubicBezTo>
                    <a:pt x="903" y="159"/>
                    <a:pt x="903" y="159"/>
                    <a:pt x="903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Group 74">
            <a:extLst>
              <a:ext uri="{FF2B5EF4-FFF2-40B4-BE49-F238E27FC236}">
                <a16:creationId xmlns:a16="http://schemas.microsoft.com/office/drawing/2014/main" id="{47B70DC5-0631-4D1E-AA3D-3D0EABE7E086}"/>
              </a:ext>
            </a:extLst>
          </p:cNvPr>
          <p:cNvGrpSpPr/>
          <p:nvPr/>
        </p:nvGrpSpPr>
        <p:grpSpPr>
          <a:xfrm>
            <a:off x="8614383" y="1580225"/>
            <a:ext cx="2988731" cy="1514036"/>
            <a:chOff x="7645889" y="3344328"/>
            <a:chExt cx="2122517" cy="1159384"/>
          </a:xfrm>
        </p:grpSpPr>
        <p:sp>
          <p:nvSpPr>
            <p:cNvPr id="64" name="iS1ide-TextBox 75">
              <a:extLst>
                <a:ext uri="{FF2B5EF4-FFF2-40B4-BE49-F238E27FC236}">
                  <a16:creationId xmlns:a16="http://schemas.microsoft.com/office/drawing/2014/main" id="{AB62B0FD-DCDA-4D2E-96C3-7367D9B0BDF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360000" tIns="46800" rIns="90000" bIns="46800">
              <a:noAutofit/>
            </a:bodyPr>
            <a:lstStyle/>
            <a:p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</a:rPr>
                <a:t>重要性考量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65" name="iS1ide-TextBox 76">
              <a:extLst>
                <a:ext uri="{FF2B5EF4-FFF2-40B4-BE49-F238E27FC236}">
                  <a16:creationId xmlns:a16="http://schemas.microsoft.com/office/drawing/2014/main" id="{7A4A42B1-F1E4-41DF-93FC-EE78ADD84D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45889" y="3654286"/>
              <a:ext cx="2122517" cy="849426"/>
            </a:xfrm>
            <a:prstGeom prst="rect">
              <a:avLst/>
            </a:prstGeom>
            <a:noFill/>
          </p:spPr>
          <p:txBody>
            <a:bodyPr wrap="square" lIns="36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zh-TW" sz="1400" dirty="0"/>
                <a:t>就算此系統的主伺服器當機、掛掉，導致此系統無法運作，仍 可用人工方式處理，對營利與公平性無影響</a:t>
              </a:r>
              <a:r>
                <a:rPr lang="zh-TW" altLang="en-US" sz="1400" dirty="0"/>
                <a:t>。</a:t>
              </a:r>
              <a:endParaRPr lang="zh-CN" altLang="en-US" sz="11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A3F39E9-DFF4-40E7-B3D5-3D9D0B3E2429}"/>
              </a:ext>
            </a:extLst>
          </p:cNvPr>
          <p:cNvGrpSpPr/>
          <p:nvPr/>
        </p:nvGrpSpPr>
        <p:grpSpPr>
          <a:xfrm>
            <a:off x="444623" y="1674731"/>
            <a:ext cx="2974282" cy="1534962"/>
            <a:chOff x="2356024" y="4060687"/>
            <a:chExt cx="2485538" cy="1175408"/>
          </a:xfrm>
        </p:grpSpPr>
        <p:sp>
          <p:nvSpPr>
            <p:cNvPr id="79" name="iS1ide-TextBox 78">
              <a:extLst>
                <a:ext uri="{FF2B5EF4-FFF2-40B4-BE49-F238E27FC236}">
                  <a16:creationId xmlns:a16="http://schemas.microsoft.com/office/drawing/2014/main" id="{B52811A9-3EB5-4467-B13C-BFFD9FC6D9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90000" tIns="46800" rIns="360000" bIns="46800">
              <a:noAutofit/>
            </a:bodyPr>
            <a:lstStyle/>
            <a:p>
              <a:pPr algn="r"/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</a:rPr>
                <a:t>成本方面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80" name="iS1ide-TextBox 79">
              <a:extLst>
                <a:ext uri="{FF2B5EF4-FFF2-40B4-BE49-F238E27FC236}">
                  <a16:creationId xmlns:a16="http://schemas.microsoft.com/office/drawing/2014/main" id="{B7565349-38C6-4A5A-8C5F-0C46390F26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56024" y="4386669"/>
              <a:ext cx="2485538" cy="849426"/>
            </a:xfrm>
            <a:prstGeom prst="rect">
              <a:avLst/>
            </a:prstGeom>
            <a:noFill/>
          </p:spPr>
          <p:txBody>
            <a:bodyPr wrap="square" lIns="90000" tIns="46800" rIns="36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zh-TW" sz="1400" dirty="0"/>
                <a:t>取代以前大量書面資料的紙張成本， 可以幫助學校節省大量用紙的成本。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BFB6F56-E44B-4DF4-A1CE-BC3580E84C37}"/>
              </a:ext>
            </a:extLst>
          </p:cNvPr>
          <p:cNvGrpSpPr/>
          <p:nvPr/>
        </p:nvGrpSpPr>
        <p:grpSpPr>
          <a:xfrm>
            <a:off x="8628693" y="4875102"/>
            <a:ext cx="3220771" cy="1577979"/>
            <a:chOff x="7645889" y="3344328"/>
            <a:chExt cx="2287306" cy="1208349"/>
          </a:xfrm>
        </p:grpSpPr>
        <p:sp>
          <p:nvSpPr>
            <p:cNvPr id="82" name="iS1ide-TextBox 81">
              <a:extLst>
                <a:ext uri="{FF2B5EF4-FFF2-40B4-BE49-F238E27FC236}">
                  <a16:creationId xmlns:a16="http://schemas.microsoft.com/office/drawing/2014/main" id="{43DB69A6-3ADB-4E70-A048-86801CA18CB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45890" y="3344328"/>
              <a:ext cx="1301593" cy="309958"/>
            </a:xfrm>
            <a:prstGeom prst="rect">
              <a:avLst/>
            </a:prstGeom>
            <a:noFill/>
          </p:spPr>
          <p:txBody>
            <a:bodyPr wrap="none" lIns="360000" tIns="46800" rIns="90000" bIns="46800">
              <a:noAutofit/>
            </a:bodyPr>
            <a:lstStyle/>
            <a:p>
              <a:pPr algn="l" latinLnBrk="0"/>
              <a:r>
                <a:rPr lang="zh-TW" altLang="en-US" sz="2000" dirty="0">
                  <a:solidFill>
                    <a:schemeClr val="accent2">
                      <a:lumMod val="75000"/>
                    </a:schemeClr>
                  </a:solidFill>
                  <a:effectLst/>
                </a:rPr>
                <a:t>反應方面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83" name="iS1ide-TextBox 82">
              <a:extLst>
                <a:ext uri="{FF2B5EF4-FFF2-40B4-BE49-F238E27FC236}">
                  <a16:creationId xmlns:a16="http://schemas.microsoft.com/office/drawing/2014/main" id="{A64B6142-D78B-4A31-8FB3-BF8293B063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45889" y="3703251"/>
              <a:ext cx="2287306" cy="849426"/>
            </a:xfrm>
            <a:prstGeom prst="rect">
              <a:avLst/>
            </a:prstGeom>
            <a:noFill/>
          </p:spPr>
          <p:txBody>
            <a:bodyPr wrap="square" lIns="360000" tIns="46800" rIns="9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zh-TW" sz="1400" dirty="0"/>
                <a:t>書面資料不易存取，加上要查詢歷史資料也 不易，再加上系統作業比傳統作業便利，又可以減少大量印刷紙張的成本與所使用的人力</a:t>
              </a:r>
              <a:r>
                <a:rPr lang="zh-TW" altLang="en-US" sz="1400" dirty="0"/>
                <a:t>。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98A2528-F677-45AB-807F-023627CE974E}"/>
              </a:ext>
            </a:extLst>
          </p:cNvPr>
          <p:cNvGrpSpPr/>
          <p:nvPr/>
        </p:nvGrpSpPr>
        <p:grpSpPr>
          <a:xfrm>
            <a:off x="451039" y="5086181"/>
            <a:ext cx="2974285" cy="1190516"/>
            <a:chOff x="2282671" y="4060687"/>
            <a:chExt cx="2485540" cy="911646"/>
          </a:xfrm>
        </p:grpSpPr>
        <p:sp>
          <p:nvSpPr>
            <p:cNvPr id="91" name="iS1ide-TextBox 90">
              <a:extLst>
                <a:ext uri="{FF2B5EF4-FFF2-40B4-BE49-F238E27FC236}">
                  <a16:creationId xmlns:a16="http://schemas.microsoft.com/office/drawing/2014/main" id="{5136BC88-39DB-4F25-9857-523046C764F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36598" y="4060687"/>
              <a:ext cx="1531613" cy="309958"/>
            </a:xfrm>
            <a:prstGeom prst="rect">
              <a:avLst/>
            </a:prstGeom>
            <a:noFill/>
          </p:spPr>
          <p:txBody>
            <a:bodyPr wrap="none" lIns="90000" tIns="46800" rIns="360000" bIns="46800">
              <a:noAutofit/>
            </a:bodyPr>
            <a:lstStyle/>
            <a:p>
              <a:pPr algn="r"/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</a:rPr>
                <a:t>時間方面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92" name="iS1ide-TextBox 91">
              <a:extLst>
                <a:ext uri="{FF2B5EF4-FFF2-40B4-BE49-F238E27FC236}">
                  <a16:creationId xmlns:a16="http://schemas.microsoft.com/office/drawing/2014/main" id="{A9AAF50E-0081-4B68-B259-C221911E5E1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82671" y="4370645"/>
              <a:ext cx="2485538" cy="601688"/>
            </a:xfrm>
            <a:prstGeom prst="rect">
              <a:avLst/>
            </a:prstGeom>
            <a:noFill/>
          </p:spPr>
          <p:txBody>
            <a:bodyPr wrap="square" lIns="90000" tIns="46800" rIns="360000" bIns="4680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zh-TW" sz="1400" dirty="0"/>
                <a:t>處理與管理的人在工作作業的操作上變的較以前便利。</a:t>
              </a:r>
              <a:endPara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endParaRPr>
            </a:p>
          </p:txBody>
        </p:sp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82DC3AAC-F641-4D9A-A761-1E8E51B9189C}"/>
              </a:ext>
            </a:extLst>
          </p:cNvPr>
          <p:cNvSpPr/>
          <p:nvPr/>
        </p:nvSpPr>
        <p:spPr>
          <a:xfrm>
            <a:off x="124549" y="4965467"/>
            <a:ext cx="3171804" cy="146401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5312EF0-40A8-461C-AE50-F589D4BDB154}"/>
              </a:ext>
            </a:extLst>
          </p:cNvPr>
          <p:cNvSpPr/>
          <p:nvPr/>
        </p:nvSpPr>
        <p:spPr>
          <a:xfrm>
            <a:off x="8752031" y="1550924"/>
            <a:ext cx="3171804" cy="1530928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B553077-B087-47C8-B38B-5F70233ABC2B}"/>
              </a:ext>
            </a:extLst>
          </p:cNvPr>
          <p:cNvSpPr/>
          <p:nvPr/>
        </p:nvSpPr>
        <p:spPr>
          <a:xfrm>
            <a:off x="8832511" y="4898549"/>
            <a:ext cx="3171804" cy="1530928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8" name="Group 2">
            <a:extLst>
              <a:ext uri="{FF2B5EF4-FFF2-40B4-BE49-F238E27FC236}">
                <a16:creationId xmlns:a16="http://schemas.microsoft.com/office/drawing/2014/main" id="{C179A7E1-7B19-463F-B08E-72F1E6DFE843}"/>
              </a:ext>
            </a:extLst>
          </p:cNvPr>
          <p:cNvGrpSpPr/>
          <p:nvPr/>
        </p:nvGrpSpPr>
        <p:grpSpPr>
          <a:xfrm>
            <a:off x="4267301" y="2219303"/>
            <a:ext cx="3402599" cy="3507731"/>
            <a:chOff x="4906433" y="2671883"/>
            <a:chExt cx="2344883" cy="2215082"/>
          </a:xfrm>
        </p:grpSpPr>
        <p:sp>
          <p:nvSpPr>
            <p:cNvPr id="101" name="i$liḋe-Freeform: Shape 6">
              <a:extLst>
                <a:ext uri="{FF2B5EF4-FFF2-40B4-BE49-F238E27FC236}">
                  <a16:creationId xmlns:a16="http://schemas.microsoft.com/office/drawing/2014/main" id="{EE671180-F073-47ED-976D-25A07E553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481" y="2773926"/>
              <a:ext cx="661915" cy="654279"/>
            </a:xfrm>
            <a:custGeom>
              <a:avLst/>
              <a:gdLst>
                <a:gd name="T0" fmla="*/ 162 w 316"/>
                <a:gd name="T1" fmla="*/ 0 h 312"/>
                <a:gd name="T2" fmla="*/ 0 w 316"/>
                <a:gd name="T3" fmla="*/ 0 h 312"/>
                <a:gd name="T4" fmla="*/ 0 w 316"/>
                <a:gd name="T5" fmla="*/ 164 h 312"/>
                <a:gd name="T6" fmla="*/ 150 w 316"/>
                <a:gd name="T7" fmla="*/ 312 h 312"/>
                <a:gd name="T8" fmla="*/ 316 w 316"/>
                <a:gd name="T9" fmla="*/ 312 h 312"/>
                <a:gd name="T10" fmla="*/ 316 w 316"/>
                <a:gd name="T11" fmla="*/ 152 h 312"/>
                <a:gd name="T12" fmla="*/ 162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>
                  <a:moveTo>
                    <a:pt x="1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247"/>
                    <a:pt x="67" y="312"/>
                    <a:pt x="150" y="312"/>
                  </a:cubicBezTo>
                  <a:cubicBezTo>
                    <a:pt x="316" y="312"/>
                    <a:pt x="316" y="312"/>
                    <a:pt x="316" y="312"/>
                  </a:cubicBezTo>
                  <a:cubicBezTo>
                    <a:pt x="316" y="152"/>
                    <a:pt x="316" y="152"/>
                    <a:pt x="316" y="152"/>
                  </a:cubicBezTo>
                  <a:cubicBezTo>
                    <a:pt x="316" y="68"/>
                    <a:pt x="245" y="0"/>
                    <a:pt x="162" y="0"/>
                  </a:cubicBezTo>
                </a:path>
              </a:pathLst>
            </a:custGeom>
            <a:solidFill>
              <a:srgbClr val="80500D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02" name="i$liḋe-Freeform: Shape 7">
              <a:extLst>
                <a:ext uri="{FF2B5EF4-FFF2-40B4-BE49-F238E27FC236}">
                  <a16:creationId xmlns:a16="http://schemas.microsoft.com/office/drawing/2014/main" id="{3554C1A4-3AE2-4E4D-98B6-8E452B00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056" y="4232686"/>
              <a:ext cx="653005" cy="654279"/>
            </a:xfrm>
            <a:custGeom>
              <a:avLst/>
              <a:gdLst>
                <a:gd name="T0" fmla="*/ 165 w 312"/>
                <a:gd name="T1" fmla="*/ 0 h 312"/>
                <a:gd name="T2" fmla="*/ 0 w 312"/>
                <a:gd name="T3" fmla="*/ 0 h 312"/>
                <a:gd name="T4" fmla="*/ 0 w 312"/>
                <a:gd name="T5" fmla="*/ 162 h 312"/>
                <a:gd name="T6" fmla="*/ 153 w 312"/>
                <a:gd name="T7" fmla="*/ 312 h 312"/>
                <a:gd name="T8" fmla="*/ 312 w 312"/>
                <a:gd name="T9" fmla="*/ 312 h 312"/>
                <a:gd name="T10" fmla="*/ 312 w 312"/>
                <a:gd name="T11" fmla="*/ 150 h 312"/>
                <a:gd name="T12" fmla="*/ 165 w 312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2">
                  <a:moveTo>
                    <a:pt x="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246"/>
                    <a:pt x="69" y="312"/>
                    <a:pt x="153" y="312"/>
                  </a:cubicBezTo>
                  <a:cubicBezTo>
                    <a:pt x="312" y="312"/>
                    <a:pt x="312" y="312"/>
                    <a:pt x="312" y="312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67"/>
                    <a:pt x="248" y="0"/>
                    <a:pt x="165" y="0"/>
                  </a:cubicBezTo>
                </a:path>
              </a:pathLst>
            </a:custGeom>
            <a:solidFill>
              <a:srgbClr val="FFBB53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03" name="i$liḋe-Freeform: Shape 8">
              <a:extLst>
                <a:ext uri="{FF2B5EF4-FFF2-40B4-BE49-F238E27FC236}">
                  <a16:creationId xmlns:a16="http://schemas.microsoft.com/office/drawing/2014/main" id="{96C61F6F-2317-49FD-BC87-DF0B6A92B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056" y="2773926"/>
              <a:ext cx="653005" cy="654279"/>
            </a:xfrm>
            <a:custGeom>
              <a:avLst/>
              <a:gdLst>
                <a:gd name="T0" fmla="*/ 312 w 312"/>
                <a:gd name="T1" fmla="*/ 0 h 312"/>
                <a:gd name="T2" fmla="*/ 153 w 312"/>
                <a:gd name="T3" fmla="*/ 0 h 312"/>
                <a:gd name="T4" fmla="*/ 0 w 312"/>
                <a:gd name="T5" fmla="*/ 152 h 312"/>
                <a:gd name="T6" fmla="*/ 0 w 312"/>
                <a:gd name="T7" fmla="*/ 312 h 312"/>
                <a:gd name="T8" fmla="*/ 165 w 312"/>
                <a:gd name="T9" fmla="*/ 312 h 312"/>
                <a:gd name="T10" fmla="*/ 312 w 312"/>
                <a:gd name="T11" fmla="*/ 164 h 312"/>
                <a:gd name="T12" fmla="*/ 312 w 312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12">
                  <a:moveTo>
                    <a:pt x="312" y="0"/>
                  </a:moveTo>
                  <a:cubicBezTo>
                    <a:pt x="153" y="0"/>
                    <a:pt x="153" y="0"/>
                    <a:pt x="153" y="0"/>
                  </a:cubicBezTo>
                  <a:cubicBezTo>
                    <a:pt x="69" y="0"/>
                    <a:pt x="0" y="68"/>
                    <a:pt x="0" y="15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65" y="312"/>
                    <a:pt x="165" y="312"/>
                    <a:pt x="165" y="312"/>
                  </a:cubicBezTo>
                  <a:cubicBezTo>
                    <a:pt x="248" y="312"/>
                    <a:pt x="312" y="247"/>
                    <a:pt x="312" y="164"/>
                  </a:cubicBezTo>
                  <a:cubicBezTo>
                    <a:pt x="312" y="0"/>
                    <a:pt x="312" y="0"/>
                    <a:pt x="312" y="0"/>
                  </a:cubicBezTo>
                </a:path>
              </a:pathLst>
            </a:custGeom>
            <a:solidFill>
              <a:srgbClr val="BA6C1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04" name="i$liḋe-Freeform: Shape 9">
              <a:extLst>
                <a:ext uri="{FF2B5EF4-FFF2-40B4-BE49-F238E27FC236}">
                  <a16:creationId xmlns:a16="http://schemas.microsoft.com/office/drawing/2014/main" id="{AC8DFE6A-694B-4081-B131-C6F579F0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481" y="4232686"/>
              <a:ext cx="661915" cy="654279"/>
            </a:xfrm>
            <a:custGeom>
              <a:avLst/>
              <a:gdLst>
                <a:gd name="T0" fmla="*/ 316 w 316"/>
                <a:gd name="T1" fmla="*/ 0 h 312"/>
                <a:gd name="T2" fmla="*/ 150 w 316"/>
                <a:gd name="T3" fmla="*/ 0 h 312"/>
                <a:gd name="T4" fmla="*/ 0 w 316"/>
                <a:gd name="T5" fmla="*/ 150 h 312"/>
                <a:gd name="T6" fmla="*/ 0 w 316"/>
                <a:gd name="T7" fmla="*/ 312 h 312"/>
                <a:gd name="T8" fmla="*/ 162 w 316"/>
                <a:gd name="T9" fmla="*/ 312 h 312"/>
                <a:gd name="T10" fmla="*/ 316 w 316"/>
                <a:gd name="T11" fmla="*/ 162 h 312"/>
                <a:gd name="T12" fmla="*/ 316 w 316"/>
                <a:gd name="T1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6" h="312">
                  <a:moveTo>
                    <a:pt x="316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162" y="312"/>
                    <a:pt x="162" y="312"/>
                    <a:pt x="162" y="312"/>
                  </a:cubicBezTo>
                  <a:cubicBezTo>
                    <a:pt x="245" y="312"/>
                    <a:pt x="316" y="246"/>
                    <a:pt x="316" y="162"/>
                  </a:cubicBezTo>
                  <a:cubicBezTo>
                    <a:pt x="316" y="0"/>
                    <a:pt x="316" y="0"/>
                    <a:pt x="316" y="0"/>
                  </a:cubicBezTo>
                </a:path>
              </a:pathLst>
            </a:custGeom>
            <a:solidFill>
              <a:srgbClr val="3E3429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grpSp>
          <p:nvGrpSpPr>
            <p:cNvPr id="105" name="Group 24">
              <a:extLst>
                <a:ext uri="{FF2B5EF4-FFF2-40B4-BE49-F238E27FC236}">
                  <a16:creationId xmlns:a16="http://schemas.microsoft.com/office/drawing/2014/main" id="{D939441F-0390-422F-9DD9-6A560E1936D0}"/>
                </a:ext>
              </a:extLst>
            </p:cNvPr>
            <p:cNvGrpSpPr/>
            <p:nvPr/>
          </p:nvGrpSpPr>
          <p:grpSpPr>
            <a:xfrm>
              <a:off x="5585107" y="3327643"/>
              <a:ext cx="1010694" cy="1462576"/>
              <a:chOff x="4061109" y="2382841"/>
              <a:chExt cx="1010694" cy="1462576"/>
            </a:xfrm>
            <a:solidFill>
              <a:srgbClr val="000000">
                <a:lumMod val="75000"/>
                <a:lumOff val="25000"/>
              </a:srgbClr>
            </a:solidFill>
          </p:grpSpPr>
          <p:sp>
            <p:nvSpPr>
              <p:cNvPr id="114" name="i$liḋe-Freeform: Shape 10">
                <a:extLst>
                  <a:ext uri="{FF2B5EF4-FFF2-40B4-BE49-F238E27FC236}">
                    <a16:creationId xmlns:a16="http://schemas.microsoft.com/office/drawing/2014/main" id="{B0AFD348-7FED-4C8D-BA74-F7E2D85A5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979" y="3615019"/>
                <a:ext cx="302954" cy="52190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</a:endParaRPr>
              </a:p>
            </p:txBody>
          </p:sp>
          <p:sp>
            <p:nvSpPr>
              <p:cNvPr id="115" name="i$liḋe-Freeform: Shape 11">
                <a:extLst>
                  <a:ext uri="{FF2B5EF4-FFF2-40B4-BE49-F238E27FC236}">
                    <a16:creationId xmlns:a16="http://schemas.microsoft.com/office/drawing/2014/main" id="{F270E0FB-8522-44DD-BC30-9F685B902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979" y="3673573"/>
                <a:ext cx="302954" cy="52190"/>
              </a:xfrm>
              <a:custGeom>
                <a:avLst/>
                <a:gdLst>
                  <a:gd name="T0" fmla="*/ 145 w 145"/>
                  <a:gd name="T1" fmla="*/ 13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3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3"/>
                    </a:moveTo>
                    <a:cubicBezTo>
                      <a:pt x="145" y="20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20"/>
                      <a:pt x="0" y="13"/>
                    </a:cubicBezTo>
                    <a:cubicBezTo>
                      <a:pt x="0" y="6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6"/>
                      <a:pt x="145" y="1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</a:endParaRPr>
              </a:p>
            </p:txBody>
          </p:sp>
          <p:sp>
            <p:nvSpPr>
              <p:cNvPr id="116" name="i$liḋe-Freeform: Shape 12">
                <a:extLst>
                  <a:ext uri="{FF2B5EF4-FFF2-40B4-BE49-F238E27FC236}">
                    <a16:creationId xmlns:a16="http://schemas.microsoft.com/office/drawing/2014/main" id="{C6B2566E-1BDF-400D-8639-FE2DF30CB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979" y="3734673"/>
                <a:ext cx="302954" cy="52190"/>
              </a:xfrm>
              <a:custGeom>
                <a:avLst/>
                <a:gdLst>
                  <a:gd name="T0" fmla="*/ 145 w 145"/>
                  <a:gd name="T1" fmla="*/ 12 h 25"/>
                  <a:gd name="T2" fmla="*/ 129 w 145"/>
                  <a:gd name="T3" fmla="*/ 25 h 25"/>
                  <a:gd name="T4" fmla="*/ 16 w 145"/>
                  <a:gd name="T5" fmla="*/ 25 h 25"/>
                  <a:gd name="T6" fmla="*/ 0 w 145"/>
                  <a:gd name="T7" fmla="*/ 12 h 25"/>
                  <a:gd name="T8" fmla="*/ 16 w 145"/>
                  <a:gd name="T9" fmla="*/ 0 h 25"/>
                  <a:gd name="T10" fmla="*/ 129 w 145"/>
                  <a:gd name="T11" fmla="*/ 0 h 25"/>
                  <a:gd name="T12" fmla="*/ 145 w 145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25">
                    <a:moveTo>
                      <a:pt x="145" y="12"/>
                    </a:moveTo>
                    <a:cubicBezTo>
                      <a:pt x="145" y="19"/>
                      <a:pt x="138" y="25"/>
                      <a:pt x="129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5"/>
                      <a:pt x="0" y="19"/>
                      <a:pt x="0" y="12"/>
                    </a:cubicBezTo>
                    <a:cubicBezTo>
                      <a:pt x="0" y="5"/>
                      <a:pt x="7" y="0"/>
                      <a:pt x="16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8" y="0"/>
                      <a:pt x="145" y="5"/>
                      <a:pt x="145" y="12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</a:endParaRPr>
              </a:p>
            </p:txBody>
          </p:sp>
          <p:sp>
            <p:nvSpPr>
              <p:cNvPr id="117" name="i$liḋe-Freeform: Shape 13">
                <a:extLst>
                  <a:ext uri="{FF2B5EF4-FFF2-40B4-BE49-F238E27FC236}">
                    <a16:creationId xmlns:a16="http://schemas.microsoft.com/office/drawing/2014/main" id="{0C2A8ECB-15D4-4836-8327-24E2B1E5E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9897" y="3793227"/>
                <a:ext cx="171844" cy="52190"/>
              </a:xfrm>
              <a:custGeom>
                <a:avLst/>
                <a:gdLst>
                  <a:gd name="T0" fmla="*/ 82 w 82"/>
                  <a:gd name="T1" fmla="*/ 0 h 25"/>
                  <a:gd name="T2" fmla="*/ 41 w 82"/>
                  <a:gd name="T3" fmla="*/ 25 h 25"/>
                  <a:gd name="T4" fmla="*/ 0 w 82"/>
                  <a:gd name="T5" fmla="*/ 0 h 25"/>
                  <a:gd name="T6" fmla="*/ 82 w 82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2" h="25">
                    <a:moveTo>
                      <a:pt x="82" y="0"/>
                    </a:moveTo>
                    <a:cubicBezTo>
                      <a:pt x="82" y="14"/>
                      <a:pt x="64" y="25"/>
                      <a:pt x="41" y="25"/>
                    </a:cubicBezTo>
                    <a:cubicBezTo>
                      <a:pt x="18" y="25"/>
                      <a:pt x="0" y="14"/>
                      <a:pt x="0" y="0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</a:endParaRPr>
              </a:p>
            </p:txBody>
          </p:sp>
          <p:sp>
            <p:nvSpPr>
              <p:cNvPr id="118" name="i$liḋe-Freeform: Shape 14">
                <a:extLst>
                  <a:ext uri="{FF2B5EF4-FFF2-40B4-BE49-F238E27FC236}">
                    <a16:creationId xmlns:a16="http://schemas.microsoft.com/office/drawing/2014/main" id="{4B611B6B-5803-406A-8B08-AA2294574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1109" y="2382841"/>
                <a:ext cx="1010694" cy="1215633"/>
              </a:xfrm>
              <a:custGeom>
                <a:avLst/>
                <a:gdLst>
                  <a:gd name="T0" fmla="*/ 241 w 483"/>
                  <a:gd name="T1" fmla="*/ 0 h 580"/>
                  <a:gd name="T2" fmla="*/ 0 w 483"/>
                  <a:gd name="T3" fmla="*/ 241 h 580"/>
                  <a:gd name="T4" fmla="*/ 62 w 483"/>
                  <a:gd name="T5" fmla="*/ 402 h 580"/>
                  <a:gd name="T6" fmla="*/ 62 w 483"/>
                  <a:gd name="T7" fmla="*/ 402 h 580"/>
                  <a:gd name="T8" fmla="*/ 63 w 483"/>
                  <a:gd name="T9" fmla="*/ 403 h 580"/>
                  <a:gd name="T10" fmla="*/ 73 w 483"/>
                  <a:gd name="T11" fmla="*/ 414 h 580"/>
                  <a:gd name="T12" fmla="*/ 129 w 483"/>
                  <a:gd name="T13" fmla="*/ 483 h 580"/>
                  <a:gd name="T14" fmla="*/ 199 w 483"/>
                  <a:gd name="T15" fmla="*/ 580 h 580"/>
                  <a:gd name="T16" fmla="*/ 235 w 483"/>
                  <a:gd name="T17" fmla="*/ 580 h 580"/>
                  <a:gd name="T18" fmla="*/ 247 w 483"/>
                  <a:gd name="T19" fmla="*/ 580 h 580"/>
                  <a:gd name="T20" fmla="*/ 284 w 483"/>
                  <a:gd name="T21" fmla="*/ 580 h 580"/>
                  <a:gd name="T22" fmla="*/ 353 w 483"/>
                  <a:gd name="T23" fmla="*/ 483 h 580"/>
                  <a:gd name="T24" fmla="*/ 407 w 483"/>
                  <a:gd name="T25" fmla="*/ 416 h 580"/>
                  <a:gd name="T26" fmla="*/ 483 w 483"/>
                  <a:gd name="T27" fmla="*/ 241 h 580"/>
                  <a:gd name="T28" fmla="*/ 241 w 483"/>
                  <a:gd name="T29" fmla="*/ 0 h 580"/>
                  <a:gd name="T30" fmla="*/ 331 w 483"/>
                  <a:gd name="T31" fmla="*/ 349 h 580"/>
                  <a:gd name="T32" fmla="*/ 302 w 483"/>
                  <a:gd name="T33" fmla="*/ 388 h 580"/>
                  <a:gd name="T34" fmla="*/ 264 w 483"/>
                  <a:gd name="T35" fmla="*/ 443 h 580"/>
                  <a:gd name="T36" fmla="*/ 245 w 483"/>
                  <a:gd name="T37" fmla="*/ 443 h 580"/>
                  <a:gd name="T38" fmla="*/ 238 w 483"/>
                  <a:gd name="T39" fmla="*/ 443 h 580"/>
                  <a:gd name="T40" fmla="*/ 218 w 483"/>
                  <a:gd name="T41" fmla="*/ 443 h 580"/>
                  <a:gd name="T42" fmla="*/ 181 w 483"/>
                  <a:gd name="T43" fmla="*/ 388 h 580"/>
                  <a:gd name="T44" fmla="*/ 150 w 483"/>
                  <a:gd name="T45" fmla="*/ 348 h 580"/>
                  <a:gd name="T46" fmla="*/ 145 w 483"/>
                  <a:gd name="T47" fmla="*/ 341 h 580"/>
                  <a:gd name="T48" fmla="*/ 144 w 483"/>
                  <a:gd name="T49" fmla="*/ 341 h 580"/>
                  <a:gd name="T50" fmla="*/ 144 w 483"/>
                  <a:gd name="T51" fmla="*/ 341 h 580"/>
                  <a:gd name="T52" fmla="*/ 111 w 483"/>
                  <a:gd name="T53" fmla="*/ 248 h 580"/>
                  <a:gd name="T54" fmla="*/ 241 w 483"/>
                  <a:gd name="T55" fmla="*/ 109 h 580"/>
                  <a:gd name="T56" fmla="*/ 372 w 483"/>
                  <a:gd name="T57" fmla="*/ 248 h 580"/>
                  <a:gd name="T58" fmla="*/ 331 w 483"/>
                  <a:gd name="T59" fmla="*/ 349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3" h="580">
                    <a:moveTo>
                      <a:pt x="241" y="0"/>
                    </a:moveTo>
                    <a:cubicBezTo>
                      <a:pt x="108" y="0"/>
                      <a:pt x="0" y="108"/>
                      <a:pt x="0" y="241"/>
                    </a:cubicBezTo>
                    <a:cubicBezTo>
                      <a:pt x="0" y="303"/>
                      <a:pt x="23" y="359"/>
                      <a:pt x="62" y="402"/>
                    </a:cubicBezTo>
                    <a:cubicBezTo>
                      <a:pt x="62" y="402"/>
                      <a:pt x="62" y="402"/>
                      <a:pt x="62" y="402"/>
                    </a:cubicBezTo>
                    <a:cubicBezTo>
                      <a:pt x="62" y="402"/>
                      <a:pt x="62" y="402"/>
                      <a:pt x="63" y="403"/>
                    </a:cubicBezTo>
                    <a:cubicBezTo>
                      <a:pt x="66" y="407"/>
                      <a:pt x="70" y="410"/>
                      <a:pt x="73" y="414"/>
                    </a:cubicBezTo>
                    <a:cubicBezTo>
                      <a:pt x="88" y="429"/>
                      <a:pt x="112" y="457"/>
                      <a:pt x="129" y="483"/>
                    </a:cubicBezTo>
                    <a:cubicBezTo>
                      <a:pt x="154" y="523"/>
                      <a:pt x="141" y="580"/>
                      <a:pt x="199" y="580"/>
                    </a:cubicBezTo>
                    <a:cubicBezTo>
                      <a:pt x="235" y="580"/>
                      <a:pt x="235" y="580"/>
                      <a:pt x="235" y="580"/>
                    </a:cubicBezTo>
                    <a:cubicBezTo>
                      <a:pt x="247" y="580"/>
                      <a:pt x="247" y="580"/>
                      <a:pt x="247" y="580"/>
                    </a:cubicBezTo>
                    <a:cubicBezTo>
                      <a:pt x="284" y="580"/>
                      <a:pt x="284" y="580"/>
                      <a:pt x="284" y="580"/>
                    </a:cubicBezTo>
                    <a:cubicBezTo>
                      <a:pt x="341" y="580"/>
                      <a:pt x="329" y="523"/>
                      <a:pt x="353" y="483"/>
                    </a:cubicBezTo>
                    <a:cubicBezTo>
                      <a:pt x="369" y="458"/>
                      <a:pt x="393" y="431"/>
                      <a:pt x="407" y="416"/>
                    </a:cubicBezTo>
                    <a:cubicBezTo>
                      <a:pt x="454" y="372"/>
                      <a:pt x="483" y="310"/>
                      <a:pt x="483" y="241"/>
                    </a:cubicBezTo>
                    <a:cubicBezTo>
                      <a:pt x="483" y="108"/>
                      <a:pt x="375" y="0"/>
                      <a:pt x="241" y="0"/>
                    </a:cubicBezTo>
                    <a:close/>
                    <a:moveTo>
                      <a:pt x="331" y="349"/>
                    </a:moveTo>
                    <a:cubicBezTo>
                      <a:pt x="323" y="358"/>
                      <a:pt x="311" y="373"/>
                      <a:pt x="302" y="388"/>
                    </a:cubicBezTo>
                    <a:cubicBezTo>
                      <a:pt x="289" y="411"/>
                      <a:pt x="295" y="443"/>
                      <a:pt x="264" y="443"/>
                    </a:cubicBezTo>
                    <a:cubicBezTo>
                      <a:pt x="245" y="443"/>
                      <a:pt x="245" y="443"/>
                      <a:pt x="245" y="443"/>
                    </a:cubicBezTo>
                    <a:cubicBezTo>
                      <a:pt x="238" y="443"/>
                      <a:pt x="238" y="443"/>
                      <a:pt x="238" y="443"/>
                    </a:cubicBezTo>
                    <a:cubicBezTo>
                      <a:pt x="218" y="443"/>
                      <a:pt x="218" y="443"/>
                      <a:pt x="218" y="443"/>
                    </a:cubicBezTo>
                    <a:cubicBezTo>
                      <a:pt x="187" y="443"/>
                      <a:pt x="194" y="411"/>
                      <a:pt x="181" y="388"/>
                    </a:cubicBezTo>
                    <a:cubicBezTo>
                      <a:pt x="172" y="372"/>
                      <a:pt x="158" y="356"/>
                      <a:pt x="150" y="348"/>
                    </a:cubicBezTo>
                    <a:cubicBezTo>
                      <a:pt x="148" y="345"/>
                      <a:pt x="146" y="343"/>
                      <a:pt x="145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44" y="341"/>
                      <a:pt x="144" y="341"/>
                      <a:pt x="144" y="341"/>
                    </a:cubicBezTo>
                    <a:cubicBezTo>
                      <a:pt x="123" y="316"/>
                      <a:pt x="111" y="284"/>
                      <a:pt x="111" y="248"/>
                    </a:cubicBezTo>
                    <a:cubicBezTo>
                      <a:pt x="111" y="171"/>
                      <a:pt x="169" y="109"/>
                      <a:pt x="241" y="109"/>
                    </a:cubicBezTo>
                    <a:cubicBezTo>
                      <a:pt x="314" y="109"/>
                      <a:pt x="372" y="171"/>
                      <a:pt x="372" y="248"/>
                    </a:cubicBezTo>
                    <a:cubicBezTo>
                      <a:pt x="372" y="288"/>
                      <a:pt x="356" y="323"/>
                      <a:pt x="331" y="3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 panose="020F0502020204030204"/>
                </a:endParaRPr>
              </a:p>
            </p:txBody>
          </p:sp>
        </p:grpSp>
        <p:sp>
          <p:nvSpPr>
            <p:cNvPr id="107" name="i$liḋe-Freeform: Shape 16">
              <a:extLst>
                <a:ext uri="{FF2B5EF4-FFF2-40B4-BE49-F238E27FC236}">
                  <a16:creationId xmlns:a16="http://schemas.microsoft.com/office/drawing/2014/main" id="{0A4BECFB-786F-4638-8085-884322409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766" y="4402217"/>
              <a:ext cx="311197" cy="268351"/>
            </a:xfrm>
            <a:custGeom>
              <a:avLst/>
              <a:gdLst>
                <a:gd name="T0" fmla="*/ 219075 w 64"/>
                <a:gd name="T1" fmla="*/ 96174 h 55"/>
                <a:gd name="T2" fmla="*/ 0 w 64"/>
                <a:gd name="T3" fmla="*/ 96174 h 55"/>
                <a:gd name="T4" fmla="*/ 0 w 64"/>
                <a:gd name="T5" fmla="*/ 51522 h 55"/>
                <a:gd name="T6" fmla="*/ 17115 w 64"/>
                <a:gd name="T7" fmla="*/ 30913 h 55"/>
                <a:gd name="T8" fmla="*/ 61615 w 64"/>
                <a:gd name="T9" fmla="*/ 30913 h 55"/>
                <a:gd name="T10" fmla="*/ 61615 w 64"/>
                <a:gd name="T11" fmla="*/ 10304 h 55"/>
                <a:gd name="T12" fmla="*/ 71884 w 64"/>
                <a:gd name="T13" fmla="*/ 0 h 55"/>
                <a:gd name="T14" fmla="*/ 143768 w 64"/>
                <a:gd name="T15" fmla="*/ 0 h 55"/>
                <a:gd name="T16" fmla="*/ 154037 w 64"/>
                <a:gd name="T17" fmla="*/ 10304 h 55"/>
                <a:gd name="T18" fmla="*/ 154037 w 64"/>
                <a:gd name="T19" fmla="*/ 30913 h 55"/>
                <a:gd name="T20" fmla="*/ 198537 w 64"/>
                <a:gd name="T21" fmla="*/ 30913 h 55"/>
                <a:gd name="T22" fmla="*/ 219075 w 64"/>
                <a:gd name="T23" fmla="*/ 51522 h 55"/>
                <a:gd name="T24" fmla="*/ 219075 w 64"/>
                <a:gd name="T25" fmla="*/ 96174 h 55"/>
                <a:gd name="T26" fmla="*/ 219075 w 64"/>
                <a:gd name="T27" fmla="*/ 168304 h 55"/>
                <a:gd name="T28" fmla="*/ 198537 w 64"/>
                <a:gd name="T29" fmla="*/ 188913 h 55"/>
                <a:gd name="T30" fmla="*/ 17115 w 64"/>
                <a:gd name="T31" fmla="*/ 188913 h 55"/>
                <a:gd name="T32" fmla="*/ 0 w 64"/>
                <a:gd name="T33" fmla="*/ 168304 h 55"/>
                <a:gd name="T34" fmla="*/ 0 w 64"/>
                <a:gd name="T35" fmla="*/ 109913 h 55"/>
                <a:gd name="T36" fmla="*/ 82153 w 64"/>
                <a:gd name="T37" fmla="*/ 109913 h 55"/>
                <a:gd name="T38" fmla="*/ 82153 w 64"/>
                <a:gd name="T39" fmla="*/ 127087 h 55"/>
                <a:gd name="T40" fmla="*/ 88999 w 64"/>
                <a:gd name="T41" fmla="*/ 137391 h 55"/>
                <a:gd name="T42" fmla="*/ 126653 w 64"/>
                <a:gd name="T43" fmla="*/ 137391 h 55"/>
                <a:gd name="T44" fmla="*/ 136922 w 64"/>
                <a:gd name="T45" fmla="*/ 127087 h 55"/>
                <a:gd name="T46" fmla="*/ 136922 w 64"/>
                <a:gd name="T47" fmla="*/ 109913 h 55"/>
                <a:gd name="T48" fmla="*/ 219075 w 64"/>
                <a:gd name="T49" fmla="*/ 109913 h 55"/>
                <a:gd name="T50" fmla="*/ 219075 w 64"/>
                <a:gd name="T51" fmla="*/ 168304 h 55"/>
                <a:gd name="T52" fmla="*/ 140345 w 64"/>
                <a:gd name="T53" fmla="*/ 30913 h 55"/>
                <a:gd name="T54" fmla="*/ 140345 w 64"/>
                <a:gd name="T55" fmla="*/ 13739 h 55"/>
                <a:gd name="T56" fmla="*/ 78730 w 64"/>
                <a:gd name="T57" fmla="*/ 13739 h 55"/>
                <a:gd name="T58" fmla="*/ 78730 w 64"/>
                <a:gd name="T59" fmla="*/ 30913 h 55"/>
                <a:gd name="T60" fmla="*/ 140345 w 64"/>
                <a:gd name="T61" fmla="*/ 30913 h 55"/>
                <a:gd name="T62" fmla="*/ 123230 w 64"/>
                <a:gd name="T63" fmla="*/ 123652 h 55"/>
                <a:gd name="T64" fmla="*/ 92422 w 64"/>
                <a:gd name="T65" fmla="*/ 123652 h 55"/>
                <a:gd name="T66" fmla="*/ 92422 w 64"/>
                <a:gd name="T67" fmla="*/ 109913 h 55"/>
                <a:gd name="T68" fmla="*/ 123230 w 64"/>
                <a:gd name="T69" fmla="*/ 109913 h 55"/>
                <a:gd name="T70" fmla="*/ 123230 w 64"/>
                <a:gd name="T71" fmla="*/ 123652 h 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55">
                  <a:moveTo>
                    <a:pt x="6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9"/>
                    <a:pt x="5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1"/>
                    <a:pt x="20" y="0"/>
                    <a:pt x="2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5" y="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61" y="9"/>
                    <a:pt x="64" y="11"/>
                    <a:pt x="64" y="15"/>
                  </a:cubicBezTo>
                  <a:lnTo>
                    <a:pt x="64" y="28"/>
                  </a:lnTo>
                  <a:close/>
                  <a:moveTo>
                    <a:pt x="64" y="49"/>
                  </a:moveTo>
                  <a:cubicBezTo>
                    <a:pt x="64" y="52"/>
                    <a:pt x="61" y="55"/>
                    <a:pt x="58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2"/>
                    <a:pt x="0" y="4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9"/>
                    <a:pt x="25" y="40"/>
                    <a:pt x="26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9" y="40"/>
                    <a:pt x="40" y="39"/>
                    <a:pt x="40" y="37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64" y="32"/>
                    <a:pt x="64" y="32"/>
                    <a:pt x="64" y="32"/>
                  </a:cubicBezTo>
                  <a:lnTo>
                    <a:pt x="64" y="49"/>
                  </a:lnTo>
                  <a:close/>
                  <a:moveTo>
                    <a:pt x="41" y="9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41" y="9"/>
                  </a:lnTo>
                  <a:close/>
                  <a:moveTo>
                    <a:pt x="36" y="36"/>
                  </a:moveTo>
                  <a:cubicBezTo>
                    <a:pt x="27" y="36"/>
                    <a:pt x="27" y="36"/>
                    <a:pt x="27" y="36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36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08" name="i$liḋe-Freeform: Shape 18">
              <a:extLst>
                <a:ext uri="{FF2B5EF4-FFF2-40B4-BE49-F238E27FC236}">
                  <a16:creationId xmlns:a16="http://schemas.microsoft.com/office/drawing/2014/main" id="{C9D06730-7DDE-40C5-87CB-810EB996C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6433" y="3696673"/>
              <a:ext cx="331491" cy="245800"/>
            </a:xfrm>
            <a:custGeom>
              <a:avLst/>
              <a:gdLst>
                <a:gd name="T0" fmla="*/ 188749 w 68"/>
                <a:gd name="T1" fmla="*/ 173037 h 50"/>
                <a:gd name="T2" fmla="*/ 54909 w 68"/>
                <a:gd name="T3" fmla="*/ 173037 h 50"/>
                <a:gd name="T4" fmla="*/ 0 w 68"/>
                <a:gd name="T5" fmla="*/ 117665 h 50"/>
                <a:gd name="T6" fmla="*/ 30886 w 68"/>
                <a:gd name="T7" fmla="*/ 69215 h 50"/>
                <a:gd name="T8" fmla="*/ 30886 w 68"/>
                <a:gd name="T9" fmla="*/ 62293 h 50"/>
                <a:gd name="T10" fmla="*/ 92658 w 68"/>
                <a:gd name="T11" fmla="*/ 0 h 50"/>
                <a:gd name="T12" fmla="*/ 150999 w 68"/>
                <a:gd name="T13" fmla="*/ 38068 h 50"/>
                <a:gd name="T14" fmla="*/ 171590 w 68"/>
                <a:gd name="T15" fmla="*/ 31147 h 50"/>
                <a:gd name="T16" fmla="*/ 202476 w 68"/>
                <a:gd name="T17" fmla="*/ 62293 h 50"/>
                <a:gd name="T18" fmla="*/ 199044 w 68"/>
                <a:gd name="T19" fmla="*/ 79597 h 50"/>
                <a:gd name="T20" fmla="*/ 233362 w 68"/>
                <a:gd name="T21" fmla="*/ 124587 h 50"/>
                <a:gd name="T22" fmla="*/ 188749 w 68"/>
                <a:gd name="T23" fmla="*/ 173037 h 50"/>
                <a:gd name="T24" fmla="*/ 154431 w 68"/>
                <a:gd name="T25" fmla="*/ 86519 h 50"/>
                <a:gd name="T26" fmla="*/ 113249 w 68"/>
                <a:gd name="T27" fmla="*/ 44990 h 50"/>
                <a:gd name="T28" fmla="*/ 109817 w 68"/>
                <a:gd name="T29" fmla="*/ 41529 h 50"/>
                <a:gd name="T30" fmla="*/ 106386 w 68"/>
                <a:gd name="T31" fmla="*/ 44990 h 50"/>
                <a:gd name="T32" fmla="*/ 61772 w 68"/>
                <a:gd name="T33" fmla="*/ 86519 h 50"/>
                <a:gd name="T34" fmla="*/ 61772 w 68"/>
                <a:gd name="T35" fmla="*/ 89979 h 50"/>
                <a:gd name="T36" fmla="*/ 65204 w 68"/>
                <a:gd name="T37" fmla="*/ 93440 h 50"/>
                <a:gd name="T38" fmla="*/ 92658 w 68"/>
                <a:gd name="T39" fmla="*/ 93440 h 50"/>
                <a:gd name="T40" fmla="*/ 92658 w 68"/>
                <a:gd name="T41" fmla="*/ 138430 h 50"/>
                <a:gd name="T42" fmla="*/ 96090 w 68"/>
                <a:gd name="T43" fmla="*/ 141890 h 50"/>
                <a:gd name="T44" fmla="*/ 120113 w 68"/>
                <a:gd name="T45" fmla="*/ 141890 h 50"/>
                <a:gd name="T46" fmla="*/ 123545 w 68"/>
                <a:gd name="T47" fmla="*/ 138430 h 50"/>
                <a:gd name="T48" fmla="*/ 123545 w 68"/>
                <a:gd name="T49" fmla="*/ 93440 h 50"/>
                <a:gd name="T50" fmla="*/ 150999 w 68"/>
                <a:gd name="T51" fmla="*/ 93440 h 50"/>
                <a:gd name="T52" fmla="*/ 154431 w 68"/>
                <a:gd name="T53" fmla="*/ 89979 h 50"/>
                <a:gd name="T54" fmla="*/ 154431 w 68"/>
                <a:gd name="T55" fmla="*/ 86519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3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4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  <a:moveTo>
                    <a:pt x="45" y="25"/>
                  </a:moveTo>
                  <a:cubicBezTo>
                    <a:pt x="33" y="13"/>
                    <a:pt x="33" y="13"/>
                    <a:pt x="33" y="13"/>
                  </a:cubicBezTo>
                  <a:cubicBezTo>
                    <a:pt x="32" y="13"/>
                    <a:pt x="32" y="12"/>
                    <a:pt x="32" y="12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7"/>
                    <a:pt x="19" y="27"/>
                    <a:pt x="19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8" y="41"/>
                    <a:pt x="28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6" y="41"/>
                    <a:pt x="36" y="41"/>
                    <a:pt x="36" y="4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7"/>
                    <a:pt x="45" y="27"/>
                    <a:pt x="45" y="26"/>
                  </a:cubicBezTo>
                  <a:cubicBezTo>
                    <a:pt x="45" y="26"/>
                    <a:pt x="45" y="26"/>
                    <a:pt x="45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09" name="i$liḋe-Freeform: Shape 19">
              <a:extLst>
                <a:ext uri="{FF2B5EF4-FFF2-40B4-BE49-F238E27FC236}">
                  <a16:creationId xmlns:a16="http://schemas.microsoft.com/office/drawing/2014/main" id="{EBF546EF-E955-4D1B-8FE0-CC81D6CA8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2965" y="3696675"/>
              <a:ext cx="268351" cy="268351"/>
            </a:xfrm>
            <a:custGeom>
              <a:avLst/>
              <a:gdLst>
                <a:gd name="T0" fmla="*/ 188913 w 55"/>
                <a:gd name="T1" fmla="*/ 106478 h 55"/>
                <a:gd name="T2" fmla="*/ 185478 w 55"/>
                <a:gd name="T3" fmla="*/ 113347 h 55"/>
                <a:gd name="T4" fmla="*/ 161435 w 55"/>
                <a:gd name="T5" fmla="*/ 116782 h 55"/>
                <a:gd name="T6" fmla="*/ 158000 w 55"/>
                <a:gd name="T7" fmla="*/ 127086 h 55"/>
                <a:gd name="T8" fmla="*/ 168304 w 55"/>
                <a:gd name="T9" fmla="*/ 144260 h 55"/>
                <a:gd name="T10" fmla="*/ 171739 w 55"/>
                <a:gd name="T11" fmla="*/ 147695 h 55"/>
                <a:gd name="T12" fmla="*/ 168304 w 55"/>
                <a:gd name="T13" fmla="*/ 151130 h 55"/>
                <a:gd name="T14" fmla="*/ 147696 w 55"/>
                <a:gd name="T15" fmla="*/ 171738 h 55"/>
                <a:gd name="T16" fmla="*/ 144261 w 55"/>
                <a:gd name="T17" fmla="*/ 171738 h 55"/>
                <a:gd name="T18" fmla="*/ 127087 w 55"/>
                <a:gd name="T19" fmla="*/ 157999 h 55"/>
                <a:gd name="T20" fmla="*/ 113348 w 55"/>
                <a:gd name="T21" fmla="*/ 161434 h 55"/>
                <a:gd name="T22" fmla="*/ 109913 w 55"/>
                <a:gd name="T23" fmla="*/ 185477 h 55"/>
                <a:gd name="T24" fmla="*/ 106478 w 55"/>
                <a:gd name="T25" fmla="*/ 188912 h 55"/>
                <a:gd name="T26" fmla="*/ 79000 w 55"/>
                <a:gd name="T27" fmla="*/ 188912 h 55"/>
                <a:gd name="T28" fmla="*/ 75565 w 55"/>
                <a:gd name="T29" fmla="*/ 185477 h 55"/>
                <a:gd name="T30" fmla="*/ 72130 w 55"/>
                <a:gd name="T31" fmla="*/ 161434 h 55"/>
                <a:gd name="T32" fmla="*/ 61826 w 55"/>
                <a:gd name="T33" fmla="*/ 157999 h 55"/>
                <a:gd name="T34" fmla="*/ 44652 w 55"/>
                <a:gd name="T35" fmla="*/ 171738 h 55"/>
                <a:gd name="T36" fmla="*/ 41217 w 55"/>
                <a:gd name="T37" fmla="*/ 171738 h 55"/>
                <a:gd name="T38" fmla="*/ 37783 w 55"/>
                <a:gd name="T39" fmla="*/ 171738 h 55"/>
                <a:gd name="T40" fmla="*/ 17174 w 55"/>
                <a:gd name="T41" fmla="*/ 151130 h 55"/>
                <a:gd name="T42" fmla="*/ 17174 w 55"/>
                <a:gd name="T43" fmla="*/ 147695 h 55"/>
                <a:gd name="T44" fmla="*/ 17174 w 55"/>
                <a:gd name="T45" fmla="*/ 144260 h 55"/>
                <a:gd name="T46" fmla="*/ 30913 w 55"/>
                <a:gd name="T47" fmla="*/ 127086 h 55"/>
                <a:gd name="T48" fmla="*/ 24043 w 55"/>
                <a:gd name="T49" fmla="*/ 113347 h 55"/>
                <a:gd name="T50" fmla="*/ 3435 w 55"/>
                <a:gd name="T51" fmla="*/ 113347 h 55"/>
                <a:gd name="T52" fmla="*/ 0 w 55"/>
                <a:gd name="T53" fmla="*/ 106478 h 55"/>
                <a:gd name="T54" fmla="*/ 0 w 55"/>
                <a:gd name="T55" fmla="*/ 79000 h 55"/>
                <a:gd name="T56" fmla="*/ 3435 w 55"/>
                <a:gd name="T57" fmla="*/ 75565 h 55"/>
                <a:gd name="T58" fmla="*/ 24043 w 55"/>
                <a:gd name="T59" fmla="*/ 72130 h 55"/>
                <a:gd name="T60" fmla="*/ 30913 w 55"/>
                <a:gd name="T61" fmla="*/ 61826 h 55"/>
                <a:gd name="T62" fmla="*/ 17174 w 55"/>
                <a:gd name="T63" fmla="*/ 44652 h 55"/>
                <a:gd name="T64" fmla="*/ 17174 w 55"/>
                <a:gd name="T65" fmla="*/ 41217 h 55"/>
                <a:gd name="T66" fmla="*/ 17174 w 55"/>
                <a:gd name="T67" fmla="*/ 37782 h 55"/>
                <a:gd name="T68" fmla="*/ 41217 w 55"/>
                <a:gd name="T69" fmla="*/ 17174 h 55"/>
                <a:gd name="T70" fmla="*/ 44652 w 55"/>
                <a:gd name="T71" fmla="*/ 17174 h 55"/>
                <a:gd name="T72" fmla="*/ 61826 w 55"/>
                <a:gd name="T73" fmla="*/ 30913 h 55"/>
                <a:gd name="T74" fmla="*/ 72130 w 55"/>
                <a:gd name="T75" fmla="*/ 27478 h 55"/>
                <a:gd name="T76" fmla="*/ 75565 w 55"/>
                <a:gd name="T77" fmla="*/ 3435 h 55"/>
                <a:gd name="T78" fmla="*/ 79000 w 55"/>
                <a:gd name="T79" fmla="*/ 0 h 55"/>
                <a:gd name="T80" fmla="*/ 106478 w 55"/>
                <a:gd name="T81" fmla="*/ 0 h 55"/>
                <a:gd name="T82" fmla="*/ 109913 w 55"/>
                <a:gd name="T83" fmla="*/ 3435 h 55"/>
                <a:gd name="T84" fmla="*/ 113348 w 55"/>
                <a:gd name="T85" fmla="*/ 27478 h 55"/>
                <a:gd name="T86" fmla="*/ 127087 w 55"/>
                <a:gd name="T87" fmla="*/ 30913 h 55"/>
                <a:gd name="T88" fmla="*/ 144261 w 55"/>
                <a:gd name="T89" fmla="*/ 17174 h 55"/>
                <a:gd name="T90" fmla="*/ 147696 w 55"/>
                <a:gd name="T91" fmla="*/ 17174 h 55"/>
                <a:gd name="T92" fmla="*/ 147696 w 55"/>
                <a:gd name="T93" fmla="*/ 17174 h 55"/>
                <a:gd name="T94" fmla="*/ 168304 w 55"/>
                <a:gd name="T95" fmla="*/ 37782 h 55"/>
                <a:gd name="T96" fmla="*/ 171739 w 55"/>
                <a:gd name="T97" fmla="*/ 41217 h 55"/>
                <a:gd name="T98" fmla="*/ 168304 w 55"/>
                <a:gd name="T99" fmla="*/ 44652 h 55"/>
                <a:gd name="T100" fmla="*/ 158000 w 55"/>
                <a:gd name="T101" fmla="*/ 61826 h 55"/>
                <a:gd name="T102" fmla="*/ 161435 w 55"/>
                <a:gd name="T103" fmla="*/ 72130 h 55"/>
                <a:gd name="T104" fmla="*/ 185478 w 55"/>
                <a:gd name="T105" fmla="*/ 75565 h 55"/>
                <a:gd name="T106" fmla="*/ 188913 w 55"/>
                <a:gd name="T107" fmla="*/ 79000 h 55"/>
                <a:gd name="T108" fmla="*/ 188913 w 55"/>
                <a:gd name="T109" fmla="*/ 106478 h 55"/>
                <a:gd name="T110" fmla="*/ 92739 w 55"/>
                <a:gd name="T111" fmla="*/ 61826 h 55"/>
                <a:gd name="T112" fmla="*/ 61826 w 55"/>
                <a:gd name="T113" fmla="*/ 92739 h 55"/>
                <a:gd name="T114" fmla="*/ 92739 w 55"/>
                <a:gd name="T115" fmla="*/ 123651 h 55"/>
                <a:gd name="T116" fmla="*/ 123652 w 55"/>
                <a:gd name="T117" fmla="*/ 92739 h 55"/>
                <a:gd name="T118" fmla="*/ 92739 w 55"/>
                <a:gd name="T119" fmla="*/ 61826 h 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10" name="i$liḋe-Freeform: Shape 20">
              <a:extLst>
                <a:ext uri="{FF2B5EF4-FFF2-40B4-BE49-F238E27FC236}">
                  <a16:creationId xmlns:a16="http://schemas.microsoft.com/office/drawing/2014/main" id="{464FAB86-2EDB-451F-9557-8FE69D3AE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356" y="4415107"/>
              <a:ext cx="286392" cy="268351"/>
            </a:xfrm>
            <a:custGeom>
              <a:avLst/>
              <a:gdLst>
                <a:gd name="T0" fmla="*/ 103188 w 127"/>
                <a:gd name="T1" fmla="*/ 34925 h 119"/>
                <a:gd name="T2" fmla="*/ 41275 w 127"/>
                <a:gd name="T3" fmla="*/ 71437 h 119"/>
                <a:gd name="T4" fmla="*/ 0 w 127"/>
                <a:gd name="T5" fmla="*/ 41275 h 119"/>
                <a:gd name="T6" fmla="*/ 61913 w 127"/>
                <a:gd name="T7" fmla="*/ 0 h 119"/>
                <a:gd name="T8" fmla="*/ 103188 w 127"/>
                <a:gd name="T9" fmla="*/ 34925 h 119"/>
                <a:gd name="T10" fmla="*/ 103188 w 127"/>
                <a:gd name="T11" fmla="*/ 109537 h 119"/>
                <a:gd name="T12" fmla="*/ 61913 w 127"/>
                <a:gd name="T13" fmla="*/ 144462 h 119"/>
                <a:gd name="T14" fmla="*/ 0 w 127"/>
                <a:gd name="T15" fmla="*/ 106362 h 119"/>
                <a:gd name="T16" fmla="*/ 41275 w 127"/>
                <a:gd name="T17" fmla="*/ 71437 h 119"/>
                <a:gd name="T18" fmla="*/ 103188 w 127"/>
                <a:gd name="T19" fmla="*/ 109537 h 119"/>
                <a:gd name="T20" fmla="*/ 160338 w 127"/>
                <a:gd name="T21" fmla="*/ 153987 h 119"/>
                <a:gd name="T22" fmla="*/ 103188 w 127"/>
                <a:gd name="T23" fmla="*/ 188912 h 119"/>
                <a:gd name="T24" fmla="*/ 103188 w 127"/>
                <a:gd name="T25" fmla="*/ 188912 h 119"/>
                <a:gd name="T26" fmla="*/ 103188 w 127"/>
                <a:gd name="T27" fmla="*/ 188912 h 119"/>
                <a:gd name="T28" fmla="*/ 103188 w 127"/>
                <a:gd name="T29" fmla="*/ 188912 h 119"/>
                <a:gd name="T30" fmla="*/ 103188 w 127"/>
                <a:gd name="T31" fmla="*/ 188912 h 119"/>
                <a:gd name="T32" fmla="*/ 41275 w 127"/>
                <a:gd name="T33" fmla="*/ 153987 h 119"/>
                <a:gd name="T34" fmla="*/ 41275 w 127"/>
                <a:gd name="T35" fmla="*/ 141287 h 119"/>
                <a:gd name="T36" fmla="*/ 61913 w 127"/>
                <a:gd name="T37" fmla="*/ 150812 h 119"/>
                <a:gd name="T38" fmla="*/ 103188 w 127"/>
                <a:gd name="T39" fmla="*/ 117475 h 119"/>
                <a:gd name="T40" fmla="*/ 103188 w 127"/>
                <a:gd name="T41" fmla="*/ 117475 h 119"/>
                <a:gd name="T42" fmla="*/ 103188 w 127"/>
                <a:gd name="T43" fmla="*/ 117475 h 119"/>
                <a:gd name="T44" fmla="*/ 103188 w 127"/>
                <a:gd name="T45" fmla="*/ 117475 h 119"/>
                <a:gd name="T46" fmla="*/ 103188 w 127"/>
                <a:gd name="T47" fmla="*/ 117475 h 119"/>
                <a:gd name="T48" fmla="*/ 144463 w 127"/>
                <a:gd name="T49" fmla="*/ 150812 h 119"/>
                <a:gd name="T50" fmla="*/ 160338 w 127"/>
                <a:gd name="T51" fmla="*/ 141287 h 119"/>
                <a:gd name="T52" fmla="*/ 160338 w 127"/>
                <a:gd name="T53" fmla="*/ 153987 h 119"/>
                <a:gd name="T54" fmla="*/ 201613 w 127"/>
                <a:gd name="T55" fmla="*/ 41275 h 119"/>
                <a:gd name="T56" fmla="*/ 160338 w 127"/>
                <a:gd name="T57" fmla="*/ 71437 h 119"/>
                <a:gd name="T58" fmla="*/ 103188 w 127"/>
                <a:gd name="T59" fmla="*/ 34925 h 119"/>
                <a:gd name="T60" fmla="*/ 144463 w 127"/>
                <a:gd name="T61" fmla="*/ 0 h 119"/>
                <a:gd name="T62" fmla="*/ 201613 w 127"/>
                <a:gd name="T63" fmla="*/ 41275 h 119"/>
                <a:gd name="T64" fmla="*/ 201613 w 127"/>
                <a:gd name="T65" fmla="*/ 106362 h 119"/>
                <a:gd name="T66" fmla="*/ 144463 w 127"/>
                <a:gd name="T67" fmla="*/ 144462 h 119"/>
                <a:gd name="T68" fmla="*/ 103188 w 127"/>
                <a:gd name="T69" fmla="*/ 109537 h 119"/>
                <a:gd name="T70" fmla="*/ 160338 w 127"/>
                <a:gd name="T71" fmla="*/ 71437 h 119"/>
                <a:gd name="T72" fmla="*/ 201613 w 127"/>
                <a:gd name="T73" fmla="*/ 106362 h 1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7" h="119">
                  <a:moveTo>
                    <a:pt x="65" y="22"/>
                  </a:moveTo>
                  <a:lnTo>
                    <a:pt x="26" y="45"/>
                  </a:lnTo>
                  <a:lnTo>
                    <a:pt x="0" y="26"/>
                  </a:lnTo>
                  <a:lnTo>
                    <a:pt x="39" y="0"/>
                  </a:lnTo>
                  <a:lnTo>
                    <a:pt x="65" y="22"/>
                  </a:lnTo>
                  <a:close/>
                  <a:moveTo>
                    <a:pt x="65" y="69"/>
                  </a:moveTo>
                  <a:lnTo>
                    <a:pt x="39" y="91"/>
                  </a:lnTo>
                  <a:lnTo>
                    <a:pt x="0" y="67"/>
                  </a:lnTo>
                  <a:lnTo>
                    <a:pt x="26" y="45"/>
                  </a:lnTo>
                  <a:lnTo>
                    <a:pt x="65" y="69"/>
                  </a:lnTo>
                  <a:close/>
                  <a:moveTo>
                    <a:pt x="101" y="97"/>
                  </a:moveTo>
                  <a:lnTo>
                    <a:pt x="65" y="119"/>
                  </a:lnTo>
                  <a:lnTo>
                    <a:pt x="26" y="97"/>
                  </a:lnTo>
                  <a:lnTo>
                    <a:pt x="26" y="89"/>
                  </a:lnTo>
                  <a:lnTo>
                    <a:pt x="39" y="95"/>
                  </a:lnTo>
                  <a:lnTo>
                    <a:pt x="65" y="74"/>
                  </a:lnTo>
                  <a:lnTo>
                    <a:pt x="91" y="95"/>
                  </a:lnTo>
                  <a:lnTo>
                    <a:pt x="101" y="89"/>
                  </a:lnTo>
                  <a:lnTo>
                    <a:pt x="101" y="97"/>
                  </a:lnTo>
                  <a:close/>
                  <a:moveTo>
                    <a:pt x="127" y="26"/>
                  </a:moveTo>
                  <a:lnTo>
                    <a:pt x="101" y="45"/>
                  </a:lnTo>
                  <a:lnTo>
                    <a:pt x="65" y="22"/>
                  </a:lnTo>
                  <a:lnTo>
                    <a:pt x="91" y="0"/>
                  </a:lnTo>
                  <a:lnTo>
                    <a:pt x="127" y="26"/>
                  </a:lnTo>
                  <a:close/>
                  <a:moveTo>
                    <a:pt x="127" y="67"/>
                  </a:moveTo>
                  <a:lnTo>
                    <a:pt x="91" y="91"/>
                  </a:lnTo>
                  <a:lnTo>
                    <a:pt x="65" y="69"/>
                  </a:lnTo>
                  <a:lnTo>
                    <a:pt x="101" y="45"/>
                  </a:lnTo>
                  <a:lnTo>
                    <a:pt x="127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11" name="i$liḋe-Freeform: Shape 21">
              <a:extLst>
                <a:ext uri="{FF2B5EF4-FFF2-40B4-BE49-F238E27FC236}">
                  <a16:creationId xmlns:a16="http://schemas.microsoft.com/office/drawing/2014/main" id="{8654FF3C-6635-424F-B5AA-30C40F047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9257" y="2929578"/>
              <a:ext cx="331491" cy="268351"/>
            </a:xfrm>
            <a:custGeom>
              <a:avLst/>
              <a:gdLst>
                <a:gd name="T0" fmla="*/ 233362 w 68"/>
                <a:gd name="T1" fmla="*/ 168303 h 55"/>
                <a:gd name="T2" fmla="*/ 216203 w 68"/>
                <a:gd name="T3" fmla="*/ 188912 h 55"/>
                <a:gd name="T4" fmla="*/ 17159 w 68"/>
                <a:gd name="T5" fmla="*/ 188912 h 55"/>
                <a:gd name="T6" fmla="*/ 0 w 68"/>
                <a:gd name="T7" fmla="*/ 168303 h 55"/>
                <a:gd name="T8" fmla="*/ 0 w 68"/>
                <a:gd name="T9" fmla="*/ 20609 h 55"/>
                <a:gd name="T10" fmla="*/ 17159 w 68"/>
                <a:gd name="T11" fmla="*/ 0 h 55"/>
                <a:gd name="T12" fmla="*/ 216203 w 68"/>
                <a:gd name="T13" fmla="*/ 0 h 55"/>
                <a:gd name="T14" fmla="*/ 233362 w 68"/>
                <a:gd name="T15" fmla="*/ 20609 h 55"/>
                <a:gd name="T16" fmla="*/ 233362 w 68"/>
                <a:gd name="T17" fmla="*/ 168303 h 55"/>
                <a:gd name="T18" fmla="*/ 17159 w 68"/>
                <a:gd name="T19" fmla="*/ 17174 h 55"/>
                <a:gd name="T20" fmla="*/ 13727 w 68"/>
                <a:gd name="T21" fmla="*/ 20609 h 55"/>
                <a:gd name="T22" fmla="*/ 13727 w 68"/>
                <a:gd name="T23" fmla="*/ 168303 h 55"/>
                <a:gd name="T24" fmla="*/ 17159 w 68"/>
                <a:gd name="T25" fmla="*/ 175173 h 55"/>
                <a:gd name="T26" fmla="*/ 216203 w 68"/>
                <a:gd name="T27" fmla="*/ 175173 h 55"/>
                <a:gd name="T28" fmla="*/ 219635 w 68"/>
                <a:gd name="T29" fmla="*/ 168303 h 55"/>
                <a:gd name="T30" fmla="*/ 219635 w 68"/>
                <a:gd name="T31" fmla="*/ 20609 h 55"/>
                <a:gd name="T32" fmla="*/ 216203 w 68"/>
                <a:gd name="T33" fmla="*/ 17174 h 55"/>
                <a:gd name="T34" fmla="*/ 17159 w 68"/>
                <a:gd name="T35" fmla="*/ 17174 h 55"/>
                <a:gd name="T36" fmla="*/ 54909 w 68"/>
                <a:gd name="T37" fmla="*/ 79000 h 55"/>
                <a:gd name="T38" fmla="*/ 30886 w 68"/>
                <a:gd name="T39" fmla="*/ 54956 h 55"/>
                <a:gd name="T40" fmla="*/ 54909 w 68"/>
                <a:gd name="T41" fmla="*/ 30913 h 55"/>
                <a:gd name="T42" fmla="*/ 78931 w 68"/>
                <a:gd name="T43" fmla="*/ 54956 h 55"/>
                <a:gd name="T44" fmla="*/ 54909 w 68"/>
                <a:gd name="T45" fmla="*/ 79000 h 55"/>
                <a:gd name="T46" fmla="*/ 202476 w 68"/>
                <a:gd name="T47" fmla="*/ 157999 h 55"/>
                <a:gd name="T48" fmla="*/ 30886 w 68"/>
                <a:gd name="T49" fmla="*/ 157999 h 55"/>
                <a:gd name="T50" fmla="*/ 30886 w 68"/>
                <a:gd name="T51" fmla="*/ 133956 h 55"/>
                <a:gd name="T52" fmla="*/ 68636 w 68"/>
                <a:gd name="T53" fmla="*/ 96173 h 55"/>
                <a:gd name="T54" fmla="*/ 89227 w 68"/>
                <a:gd name="T55" fmla="*/ 113347 h 55"/>
                <a:gd name="T56" fmla="*/ 150999 w 68"/>
                <a:gd name="T57" fmla="*/ 51521 h 55"/>
                <a:gd name="T58" fmla="*/ 202476 w 68"/>
                <a:gd name="T59" fmla="*/ 103043 h 55"/>
                <a:gd name="T60" fmla="*/ 202476 w 68"/>
                <a:gd name="T61" fmla="*/ 157999 h 5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68" h="55">
                  <a:moveTo>
                    <a:pt x="68" y="49"/>
                  </a:moveTo>
                  <a:cubicBezTo>
                    <a:pt x="68" y="53"/>
                    <a:pt x="66" y="55"/>
                    <a:pt x="63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4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6" y="0"/>
                    <a:pt x="68" y="3"/>
                    <a:pt x="68" y="6"/>
                  </a:cubicBezTo>
                  <a:lnTo>
                    <a:pt x="68" y="49"/>
                  </a:lnTo>
                  <a:close/>
                  <a:moveTo>
                    <a:pt x="5" y="5"/>
                  </a:moveTo>
                  <a:cubicBezTo>
                    <a:pt x="5" y="5"/>
                    <a:pt x="4" y="5"/>
                    <a:pt x="4" y="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0"/>
                    <a:pt x="5" y="51"/>
                    <a:pt x="5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4" y="50"/>
                    <a:pt x="64" y="49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5"/>
                    <a:pt x="63" y="5"/>
                    <a:pt x="63" y="5"/>
                  </a:cubicBezTo>
                  <a:lnTo>
                    <a:pt x="5" y="5"/>
                  </a:lnTo>
                  <a:close/>
                  <a:moveTo>
                    <a:pt x="16" y="23"/>
                  </a:moveTo>
                  <a:cubicBezTo>
                    <a:pt x="12" y="23"/>
                    <a:pt x="9" y="20"/>
                    <a:pt x="9" y="16"/>
                  </a:cubicBezTo>
                  <a:cubicBezTo>
                    <a:pt x="9" y="13"/>
                    <a:pt x="12" y="9"/>
                    <a:pt x="16" y="9"/>
                  </a:cubicBezTo>
                  <a:cubicBezTo>
                    <a:pt x="20" y="9"/>
                    <a:pt x="23" y="13"/>
                    <a:pt x="23" y="16"/>
                  </a:cubicBezTo>
                  <a:cubicBezTo>
                    <a:pt x="23" y="20"/>
                    <a:pt x="20" y="23"/>
                    <a:pt x="16" y="23"/>
                  </a:cubicBezTo>
                  <a:close/>
                  <a:moveTo>
                    <a:pt x="59" y="46"/>
                  </a:moveTo>
                  <a:cubicBezTo>
                    <a:pt x="9" y="46"/>
                    <a:pt x="9" y="46"/>
                    <a:pt x="9" y="4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12" name="i$liḋe-Freeform: Shape 22">
              <a:extLst>
                <a:ext uri="{FF2B5EF4-FFF2-40B4-BE49-F238E27FC236}">
                  <a16:creationId xmlns:a16="http://schemas.microsoft.com/office/drawing/2014/main" id="{A8A649C2-34CE-426E-B315-5E71E5079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1766" y="2972419"/>
              <a:ext cx="311197" cy="225507"/>
            </a:xfrm>
            <a:custGeom>
              <a:avLst/>
              <a:gdLst>
                <a:gd name="T0" fmla="*/ 219075 w 64"/>
                <a:gd name="T1" fmla="*/ 144946 h 46"/>
                <a:gd name="T2" fmla="*/ 212229 w 64"/>
                <a:gd name="T3" fmla="*/ 151848 h 46"/>
                <a:gd name="T4" fmla="*/ 208806 w 64"/>
                <a:gd name="T5" fmla="*/ 155299 h 46"/>
                <a:gd name="T6" fmla="*/ 205383 w 64"/>
                <a:gd name="T7" fmla="*/ 151848 h 46"/>
                <a:gd name="T8" fmla="*/ 154037 w 64"/>
                <a:gd name="T9" fmla="*/ 103533 h 46"/>
                <a:gd name="T10" fmla="*/ 154037 w 64"/>
                <a:gd name="T11" fmla="*/ 124239 h 46"/>
                <a:gd name="T12" fmla="*/ 119807 w 64"/>
                <a:gd name="T13" fmla="*/ 158750 h 46"/>
                <a:gd name="T14" fmla="*/ 34230 w 64"/>
                <a:gd name="T15" fmla="*/ 158750 h 46"/>
                <a:gd name="T16" fmla="*/ 0 w 64"/>
                <a:gd name="T17" fmla="*/ 124239 h 46"/>
                <a:gd name="T18" fmla="*/ 0 w 64"/>
                <a:gd name="T19" fmla="*/ 34511 h 46"/>
                <a:gd name="T20" fmla="*/ 34230 w 64"/>
                <a:gd name="T21" fmla="*/ 0 h 46"/>
                <a:gd name="T22" fmla="*/ 119807 w 64"/>
                <a:gd name="T23" fmla="*/ 0 h 46"/>
                <a:gd name="T24" fmla="*/ 154037 w 64"/>
                <a:gd name="T25" fmla="*/ 34511 h 46"/>
                <a:gd name="T26" fmla="*/ 154037 w 64"/>
                <a:gd name="T27" fmla="*/ 55217 h 46"/>
                <a:gd name="T28" fmla="*/ 205383 w 64"/>
                <a:gd name="T29" fmla="*/ 6902 h 46"/>
                <a:gd name="T30" fmla="*/ 208806 w 64"/>
                <a:gd name="T31" fmla="*/ 3451 h 46"/>
                <a:gd name="T32" fmla="*/ 212229 w 64"/>
                <a:gd name="T33" fmla="*/ 3451 h 46"/>
                <a:gd name="T34" fmla="*/ 219075 w 64"/>
                <a:gd name="T35" fmla="*/ 13804 h 46"/>
                <a:gd name="T36" fmla="*/ 219075 w 64"/>
                <a:gd name="T37" fmla="*/ 144946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" h="46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  <p:sp>
          <p:nvSpPr>
            <p:cNvPr id="113" name="i$liḋe-Freeform: Shape 36">
              <a:extLst>
                <a:ext uri="{FF2B5EF4-FFF2-40B4-BE49-F238E27FC236}">
                  <a16:creationId xmlns:a16="http://schemas.microsoft.com/office/drawing/2014/main" id="{8CB90236-C5F0-4535-BD6F-F440E5096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220" y="2671883"/>
              <a:ext cx="302856" cy="302936"/>
            </a:xfrm>
            <a:custGeom>
              <a:avLst/>
              <a:gdLst>
                <a:gd name="T0" fmla="*/ 324 w 634"/>
                <a:gd name="T1" fmla="*/ 0 h 634"/>
                <a:gd name="T2" fmla="*/ 324 w 634"/>
                <a:gd name="T3" fmla="*/ 633 h 634"/>
                <a:gd name="T4" fmla="*/ 324 w 634"/>
                <a:gd name="T5" fmla="*/ 0 h 634"/>
                <a:gd name="T6" fmla="*/ 545 w 634"/>
                <a:gd name="T7" fmla="*/ 162 h 634"/>
                <a:gd name="T8" fmla="*/ 442 w 634"/>
                <a:gd name="T9" fmla="*/ 294 h 634"/>
                <a:gd name="T10" fmla="*/ 545 w 634"/>
                <a:gd name="T11" fmla="*/ 162 h 634"/>
                <a:gd name="T12" fmla="*/ 516 w 634"/>
                <a:gd name="T13" fmla="*/ 133 h 634"/>
                <a:gd name="T14" fmla="*/ 383 w 634"/>
                <a:gd name="T15" fmla="*/ 59 h 634"/>
                <a:gd name="T16" fmla="*/ 236 w 634"/>
                <a:gd name="T17" fmla="*/ 294 h 634"/>
                <a:gd name="T18" fmla="*/ 251 w 634"/>
                <a:gd name="T19" fmla="*/ 192 h 634"/>
                <a:gd name="T20" fmla="*/ 383 w 634"/>
                <a:gd name="T21" fmla="*/ 192 h 634"/>
                <a:gd name="T22" fmla="*/ 236 w 634"/>
                <a:gd name="T23" fmla="*/ 294 h 634"/>
                <a:gd name="T24" fmla="*/ 398 w 634"/>
                <a:gd name="T25" fmla="*/ 339 h 634"/>
                <a:gd name="T26" fmla="*/ 324 w 634"/>
                <a:gd name="T27" fmla="*/ 442 h 634"/>
                <a:gd name="T28" fmla="*/ 236 w 634"/>
                <a:gd name="T29" fmla="*/ 339 h 634"/>
                <a:gd name="T30" fmla="*/ 295 w 634"/>
                <a:gd name="T31" fmla="*/ 44 h 634"/>
                <a:gd name="T32" fmla="*/ 324 w 634"/>
                <a:gd name="T33" fmla="*/ 44 h 634"/>
                <a:gd name="T34" fmla="*/ 383 w 634"/>
                <a:gd name="T35" fmla="*/ 162 h 634"/>
                <a:gd name="T36" fmla="*/ 265 w 634"/>
                <a:gd name="T37" fmla="*/ 162 h 634"/>
                <a:gd name="T38" fmla="*/ 251 w 634"/>
                <a:gd name="T39" fmla="*/ 59 h 634"/>
                <a:gd name="T40" fmla="*/ 221 w 634"/>
                <a:gd name="T41" fmla="*/ 147 h 634"/>
                <a:gd name="T42" fmla="*/ 251 w 634"/>
                <a:gd name="T43" fmla="*/ 59 h 634"/>
                <a:gd name="T44" fmla="*/ 89 w 634"/>
                <a:gd name="T45" fmla="*/ 162 h 634"/>
                <a:gd name="T46" fmla="*/ 207 w 634"/>
                <a:gd name="T47" fmla="*/ 294 h 634"/>
                <a:gd name="T48" fmla="*/ 89 w 634"/>
                <a:gd name="T49" fmla="*/ 162 h 634"/>
                <a:gd name="T50" fmla="*/ 89 w 634"/>
                <a:gd name="T51" fmla="*/ 471 h 634"/>
                <a:gd name="T52" fmla="*/ 207 w 634"/>
                <a:gd name="T53" fmla="*/ 339 h 634"/>
                <a:gd name="T54" fmla="*/ 89 w 634"/>
                <a:gd name="T55" fmla="*/ 471 h 634"/>
                <a:gd name="T56" fmla="*/ 118 w 634"/>
                <a:gd name="T57" fmla="*/ 501 h 634"/>
                <a:gd name="T58" fmla="*/ 251 w 634"/>
                <a:gd name="T59" fmla="*/ 589 h 634"/>
                <a:gd name="T60" fmla="*/ 339 w 634"/>
                <a:gd name="T61" fmla="*/ 589 h 634"/>
                <a:gd name="T62" fmla="*/ 324 w 634"/>
                <a:gd name="T63" fmla="*/ 589 h 634"/>
                <a:gd name="T64" fmla="*/ 265 w 634"/>
                <a:gd name="T65" fmla="*/ 471 h 634"/>
                <a:gd name="T66" fmla="*/ 383 w 634"/>
                <a:gd name="T67" fmla="*/ 471 h 634"/>
                <a:gd name="T68" fmla="*/ 383 w 634"/>
                <a:gd name="T69" fmla="*/ 589 h 634"/>
                <a:gd name="T70" fmla="*/ 412 w 634"/>
                <a:gd name="T71" fmla="*/ 486 h 634"/>
                <a:gd name="T72" fmla="*/ 383 w 634"/>
                <a:gd name="T73" fmla="*/ 589 h 634"/>
                <a:gd name="T74" fmla="*/ 545 w 634"/>
                <a:gd name="T75" fmla="*/ 471 h 634"/>
                <a:gd name="T76" fmla="*/ 442 w 634"/>
                <a:gd name="T77" fmla="*/ 339 h 634"/>
                <a:gd name="T78" fmla="*/ 545 w 634"/>
                <a:gd name="T79" fmla="*/ 47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4" h="634">
                  <a:moveTo>
                    <a:pt x="324" y="0"/>
                  </a:moveTo>
                  <a:lnTo>
                    <a:pt x="324" y="0"/>
                  </a:lnTo>
                  <a:cubicBezTo>
                    <a:pt x="148" y="0"/>
                    <a:pt x="0" y="147"/>
                    <a:pt x="0" y="324"/>
                  </a:cubicBezTo>
                  <a:cubicBezTo>
                    <a:pt x="0" y="486"/>
                    <a:pt x="148" y="633"/>
                    <a:pt x="324" y="633"/>
                  </a:cubicBezTo>
                  <a:cubicBezTo>
                    <a:pt x="486" y="633"/>
                    <a:pt x="633" y="486"/>
                    <a:pt x="633" y="324"/>
                  </a:cubicBezTo>
                  <a:cubicBezTo>
                    <a:pt x="633" y="147"/>
                    <a:pt x="486" y="0"/>
                    <a:pt x="324" y="0"/>
                  </a:cubicBezTo>
                  <a:close/>
                  <a:moveTo>
                    <a:pt x="545" y="162"/>
                  </a:moveTo>
                  <a:lnTo>
                    <a:pt x="545" y="162"/>
                  </a:lnTo>
                  <a:cubicBezTo>
                    <a:pt x="574" y="206"/>
                    <a:pt x="589" y="251"/>
                    <a:pt x="589" y="294"/>
                  </a:cubicBezTo>
                  <a:cubicBezTo>
                    <a:pt x="442" y="294"/>
                    <a:pt x="442" y="294"/>
                    <a:pt x="442" y="294"/>
                  </a:cubicBezTo>
                  <a:cubicBezTo>
                    <a:pt x="442" y="265"/>
                    <a:pt x="427" y="221"/>
                    <a:pt x="427" y="192"/>
                  </a:cubicBezTo>
                  <a:cubicBezTo>
                    <a:pt x="471" y="192"/>
                    <a:pt x="516" y="177"/>
                    <a:pt x="545" y="162"/>
                  </a:cubicBezTo>
                  <a:close/>
                  <a:moveTo>
                    <a:pt x="516" y="133"/>
                  </a:moveTo>
                  <a:lnTo>
                    <a:pt x="516" y="133"/>
                  </a:lnTo>
                  <a:cubicBezTo>
                    <a:pt x="486" y="147"/>
                    <a:pt x="457" y="147"/>
                    <a:pt x="412" y="147"/>
                  </a:cubicBezTo>
                  <a:cubicBezTo>
                    <a:pt x="412" y="118"/>
                    <a:pt x="398" y="89"/>
                    <a:pt x="383" y="59"/>
                  </a:cubicBezTo>
                  <a:cubicBezTo>
                    <a:pt x="442" y="59"/>
                    <a:pt x="486" y="89"/>
                    <a:pt x="516" y="133"/>
                  </a:cubicBezTo>
                  <a:close/>
                  <a:moveTo>
                    <a:pt x="236" y="294"/>
                  </a:moveTo>
                  <a:lnTo>
                    <a:pt x="236" y="294"/>
                  </a:lnTo>
                  <a:cubicBezTo>
                    <a:pt x="236" y="265"/>
                    <a:pt x="251" y="236"/>
                    <a:pt x="251" y="192"/>
                  </a:cubicBezTo>
                  <a:cubicBezTo>
                    <a:pt x="280" y="206"/>
                    <a:pt x="295" y="206"/>
                    <a:pt x="324" y="206"/>
                  </a:cubicBezTo>
                  <a:cubicBezTo>
                    <a:pt x="339" y="206"/>
                    <a:pt x="369" y="206"/>
                    <a:pt x="383" y="192"/>
                  </a:cubicBezTo>
                  <a:cubicBezTo>
                    <a:pt x="398" y="236"/>
                    <a:pt x="398" y="265"/>
                    <a:pt x="398" y="294"/>
                  </a:cubicBezTo>
                  <a:lnTo>
                    <a:pt x="236" y="294"/>
                  </a:lnTo>
                  <a:close/>
                  <a:moveTo>
                    <a:pt x="398" y="339"/>
                  </a:moveTo>
                  <a:lnTo>
                    <a:pt x="398" y="339"/>
                  </a:lnTo>
                  <a:cubicBezTo>
                    <a:pt x="398" y="368"/>
                    <a:pt x="398" y="412"/>
                    <a:pt x="383" y="442"/>
                  </a:cubicBezTo>
                  <a:cubicBezTo>
                    <a:pt x="369" y="442"/>
                    <a:pt x="339" y="442"/>
                    <a:pt x="324" y="442"/>
                  </a:cubicBezTo>
                  <a:cubicBezTo>
                    <a:pt x="295" y="442"/>
                    <a:pt x="280" y="442"/>
                    <a:pt x="251" y="442"/>
                  </a:cubicBezTo>
                  <a:cubicBezTo>
                    <a:pt x="251" y="412"/>
                    <a:pt x="236" y="368"/>
                    <a:pt x="236" y="339"/>
                  </a:cubicBezTo>
                  <a:lnTo>
                    <a:pt x="398" y="339"/>
                  </a:lnTo>
                  <a:close/>
                  <a:moveTo>
                    <a:pt x="295" y="44"/>
                  </a:moveTo>
                  <a:lnTo>
                    <a:pt x="295" y="44"/>
                  </a:lnTo>
                  <a:cubicBezTo>
                    <a:pt x="310" y="44"/>
                    <a:pt x="310" y="44"/>
                    <a:pt x="324" y="44"/>
                  </a:cubicBezTo>
                  <a:lnTo>
                    <a:pt x="339" y="44"/>
                  </a:lnTo>
                  <a:cubicBezTo>
                    <a:pt x="354" y="74"/>
                    <a:pt x="369" y="118"/>
                    <a:pt x="383" y="162"/>
                  </a:cubicBezTo>
                  <a:cubicBezTo>
                    <a:pt x="354" y="162"/>
                    <a:pt x="339" y="162"/>
                    <a:pt x="324" y="162"/>
                  </a:cubicBezTo>
                  <a:cubicBezTo>
                    <a:pt x="295" y="162"/>
                    <a:pt x="280" y="162"/>
                    <a:pt x="265" y="162"/>
                  </a:cubicBezTo>
                  <a:cubicBezTo>
                    <a:pt x="265" y="118"/>
                    <a:pt x="280" y="74"/>
                    <a:pt x="295" y="44"/>
                  </a:cubicBezTo>
                  <a:close/>
                  <a:moveTo>
                    <a:pt x="251" y="59"/>
                  </a:moveTo>
                  <a:lnTo>
                    <a:pt x="251" y="59"/>
                  </a:lnTo>
                  <a:cubicBezTo>
                    <a:pt x="236" y="89"/>
                    <a:pt x="221" y="118"/>
                    <a:pt x="221" y="147"/>
                  </a:cubicBezTo>
                  <a:cubicBezTo>
                    <a:pt x="192" y="147"/>
                    <a:pt x="148" y="147"/>
                    <a:pt x="118" y="133"/>
                  </a:cubicBezTo>
                  <a:cubicBezTo>
                    <a:pt x="148" y="89"/>
                    <a:pt x="207" y="59"/>
                    <a:pt x="251" y="59"/>
                  </a:cubicBezTo>
                  <a:close/>
                  <a:moveTo>
                    <a:pt x="89" y="162"/>
                  </a:moveTo>
                  <a:lnTo>
                    <a:pt x="89" y="162"/>
                  </a:lnTo>
                  <a:cubicBezTo>
                    <a:pt x="133" y="177"/>
                    <a:pt x="177" y="192"/>
                    <a:pt x="207" y="192"/>
                  </a:cubicBezTo>
                  <a:cubicBezTo>
                    <a:pt x="207" y="221"/>
                    <a:pt x="207" y="265"/>
                    <a:pt x="207" y="294"/>
                  </a:cubicBezTo>
                  <a:cubicBezTo>
                    <a:pt x="44" y="294"/>
                    <a:pt x="44" y="294"/>
                    <a:pt x="44" y="294"/>
                  </a:cubicBezTo>
                  <a:cubicBezTo>
                    <a:pt x="44" y="251"/>
                    <a:pt x="59" y="206"/>
                    <a:pt x="89" y="162"/>
                  </a:cubicBezTo>
                  <a:close/>
                  <a:moveTo>
                    <a:pt x="89" y="471"/>
                  </a:moveTo>
                  <a:lnTo>
                    <a:pt x="89" y="471"/>
                  </a:lnTo>
                  <a:cubicBezTo>
                    <a:pt x="59" y="427"/>
                    <a:pt x="44" y="383"/>
                    <a:pt x="44" y="339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68"/>
                    <a:pt x="207" y="412"/>
                    <a:pt x="207" y="442"/>
                  </a:cubicBezTo>
                  <a:cubicBezTo>
                    <a:pt x="177" y="457"/>
                    <a:pt x="133" y="457"/>
                    <a:pt x="89" y="471"/>
                  </a:cubicBezTo>
                  <a:close/>
                  <a:moveTo>
                    <a:pt x="118" y="501"/>
                  </a:moveTo>
                  <a:lnTo>
                    <a:pt x="118" y="501"/>
                  </a:lnTo>
                  <a:cubicBezTo>
                    <a:pt x="148" y="501"/>
                    <a:pt x="192" y="486"/>
                    <a:pt x="221" y="486"/>
                  </a:cubicBezTo>
                  <a:cubicBezTo>
                    <a:pt x="221" y="515"/>
                    <a:pt x="236" y="560"/>
                    <a:pt x="251" y="589"/>
                  </a:cubicBezTo>
                  <a:cubicBezTo>
                    <a:pt x="207" y="574"/>
                    <a:pt x="148" y="545"/>
                    <a:pt x="118" y="501"/>
                  </a:cubicBezTo>
                  <a:close/>
                  <a:moveTo>
                    <a:pt x="339" y="589"/>
                  </a:moveTo>
                  <a:lnTo>
                    <a:pt x="339" y="589"/>
                  </a:lnTo>
                  <a:lnTo>
                    <a:pt x="324" y="589"/>
                  </a:lnTo>
                  <a:cubicBezTo>
                    <a:pt x="310" y="589"/>
                    <a:pt x="310" y="589"/>
                    <a:pt x="295" y="589"/>
                  </a:cubicBezTo>
                  <a:cubicBezTo>
                    <a:pt x="280" y="560"/>
                    <a:pt x="265" y="515"/>
                    <a:pt x="265" y="471"/>
                  </a:cubicBezTo>
                  <a:cubicBezTo>
                    <a:pt x="280" y="471"/>
                    <a:pt x="295" y="471"/>
                    <a:pt x="324" y="471"/>
                  </a:cubicBezTo>
                  <a:cubicBezTo>
                    <a:pt x="339" y="471"/>
                    <a:pt x="354" y="471"/>
                    <a:pt x="383" y="471"/>
                  </a:cubicBezTo>
                  <a:cubicBezTo>
                    <a:pt x="369" y="515"/>
                    <a:pt x="354" y="560"/>
                    <a:pt x="339" y="589"/>
                  </a:cubicBezTo>
                  <a:close/>
                  <a:moveTo>
                    <a:pt x="383" y="589"/>
                  </a:moveTo>
                  <a:lnTo>
                    <a:pt x="383" y="589"/>
                  </a:lnTo>
                  <a:cubicBezTo>
                    <a:pt x="398" y="560"/>
                    <a:pt x="412" y="515"/>
                    <a:pt x="412" y="486"/>
                  </a:cubicBezTo>
                  <a:cubicBezTo>
                    <a:pt x="457" y="486"/>
                    <a:pt x="486" y="501"/>
                    <a:pt x="516" y="501"/>
                  </a:cubicBezTo>
                  <a:cubicBezTo>
                    <a:pt x="486" y="545"/>
                    <a:pt x="442" y="574"/>
                    <a:pt x="383" y="589"/>
                  </a:cubicBezTo>
                  <a:close/>
                  <a:moveTo>
                    <a:pt x="545" y="471"/>
                  </a:moveTo>
                  <a:lnTo>
                    <a:pt x="545" y="471"/>
                  </a:lnTo>
                  <a:cubicBezTo>
                    <a:pt x="516" y="457"/>
                    <a:pt x="471" y="457"/>
                    <a:pt x="427" y="442"/>
                  </a:cubicBezTo>
                  <a:cubicBezTo>
                    <a:pt x="427" y="412"/>
                    <a:pt x="442" y="368"/>
                    <a:pt x="442" y="339"/>
                  </a:cubicBezTo>
                  <a:cubicBezTo>
                    <a:pt x="589" y="339"/>
                    <a:pt x="589" y="339"/>
                    <a:pt x="589" y="339"/>
                  </a:cubicBezTo>
                  <a:cubicBezTo>
                    <a:pt x="589" y="383"/>
                    <a:pt x="574" y="427"/>
                    <a:pt x="545" y="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 Light" panose="020F0502020204030204"/>
              </a:endParaRPr>
            </a:p>
          </p:txBody>
        </p:sp>
      </p:grpSp>
      <p:sp>
        <p:nvSpPr>
          <p:cNvPr id="119" name="iS1ide-Oval 37">
            <a:extLst>
              <a:ext uri="{FF2B5EF4-FFF2-40B4-BE49-F238E27FC236}">
                <a16:creationId xmlns:a16="http://schemas.microsoft.com/office/drawing/2014/main" id="{35EC75D4-557F-41AE-9F5E-64587AD91529}"/>
              </a:ext>
            </a:extLst>
          </p:cNvPr>
          <p:cNvSpPr>
            <a:spLocks/>
          </p:cNvSpPr>
          <p:nvPr/>
        </p:nvSpPr>
        <p:spPr bwMode="auto">
          <a:xfrm flipH="1">
            <a:off x="8351828" y="2041244"/>
            <a:ext cx="321988" cy="351389"/>
          </a:xfrm>
          <a:prstGeom prst="ellipse">
            <a:avLst/>
          </a:prstGeom>
          <a:solidFill>
            <a:srgbClr val="BA6C1F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F0502020204030204"/>
            </a:endParaRPr>
          </a:p>
        </p:txBody>
      </p:sp>
      <p:sp>
        <p:nvSpPr>
          <p:cNvPr id="121" name="iS1ide-Oval 40">
            <a:extLst>
              <a:ext uri="{FF2B5EF4-FFF2-40B4-BE49-F238E27FC236}">
                <a16:creationId xmlns:a16="http://schemas.microsoft.com/office/drawing/2014/main" id="{74FEB36A-5818-4B81-ACBC-4AF98F2BA634}"/>
              </a:ext>
            </a:extLst>
          </p:cNvPr>
          <p:cNvSpPr>
            <a:spLocks/>
          </p:cNvSpPr>
          <p:nvPr/>
        </p:nvSpPr>
        <p:spPr bwMode="auto">
          <a:xfrm flipH="1">
            <a:off x="8351828" y="5495713"/>
            <a:ext cx="321988" cy="351389"/>
          </a:xfrm>
          <a:prstGeom prst="ellipse">
            <a:avLst/>
          </a:prstGeom>
          <a:solidFill>
            <a:srgbClr val="FFBB53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F0502020204030204"/>
            </a:endParaRPr>
          </a:p>
        </p:txBody>
      </p:sp>
      <p:sp>
        <p:nvSpPr>
          <p:cNvPr id="122" name="iS1ide-Oval 41">
            <a:extLst>
              <a:ext uri="{FF2B5EF4-FFF2-40B4-BE49-F238E27FC236}">
                <a16:creationId xmlns:a16="http://schemas.microsoft.com/office/drawing/2014/main" id="{CAC11CD6-2DA8-42A1-A097-2923C1226944}"/>
              </a:ext>
            </a:extLst>
          </p:cNvPr>
          <p:cNvSpPr>
            <a:spLocks/>
          </p:cNvSpPr>
          <p:nvPr/>
        </p:nvSpPr>
        <p:spPr bwMode="auto">
          <a:xfrm>
            <a:off x="3390562" y="2052766"/>
            <a:ext cx="321988" cy="351389"/>
          </a:xfrm>
          <a:prstGeom prst="ellipse">
            <a:avLst/>
          </a:prstGeom>
          <a:solidFill>
            <a:srgbClr val="80500D">
              <a:lumMod val="100000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F0502020204030204"/>
            </a:endParaRPr>
          </a:p>
        </p:txBody>
      </p:sp>
      <p:sp>
        <p:nvSpPr>
          <p:cNvPr id="124" name="iS1ide-Oval 43">
            <a:extLst>
              <a:ext uri="{FF2B5EF4-FFF2-40B4-BE49-F238E27FC236}">
                <a16:creationId xmlns:a16="http://schemas.microsoft.com/office/drawing/2014/main" id="{13519100-5462-4510-AA49-0CD7EC70B74D}"/>
              </a:ext>
            </a:extLst>
          </p:cNvPr>
          <p:cNvSpPr>
            <a:spLocks/>
          </p:cNvSpPr>
          <p:nvPr/>
        </p:nvSpPr>
        <p:spPr bwMode="auto">
          <a:xfrm>
            <a:off x="3390562" y="5495713"/>
            <a:ext cx="321988" cy="351389"/>
          </a:xfrm>
          <a:prstGeom prst="ellipse">
            <a:avLst/>
          </a:prstGeom>
          <a:solidFill>
            <a:srgbClr val="3E3429">
              <a:lumMod val="100000"/>
            </a:srgb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 Light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03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93" grpId="0" animBg="1"/>
      <p:bldP spid="95" grpId="0" animBg="1"/>
      <p:bldP spid="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-667656"/>
            <a:ext cx="12221029" cy="5515428"/>
          </a:xfrm>
          <a:custGeom>
            <a:avLst/>
            <a:gdLst>
              <a:gd name="connsiteX0" fmla="*/ 0 w 12221029"/>
              <a:gd name="connsiteY0" fmla="*/ 0 h 5515428"/>
              <a:gd name="connsiteX1" fmla="*/ 0 w 12221029"/>
              <a:gd name="connsiteY1" fmla="*/ 5515428 h 5515428"/>
              <a:gd name="connsiteX2" fmla="*/ 12192000 w 12221029"/>
              <a:gd name="connsiteY2" fmla="*/ 1741714 h 5515428"/>
              <a:gd name="connsiteX3" fmla="*/ 12221029 w 12221029"/>
              <a:gd name="connsiteY3" fmla="*/ 0 h 5515428"/>
              <a:gd name="connsiteX4" fmla="*/ 0 w 12221029"/>
              <a:gd name="connsiteY4" fmla="*/ 0 h 551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9" h="5515428">
                <a:moveTo>
                  <a:pt x="0" y="0"/>
                </a:moveTo>
                <a:lnTo>
                  <a:pt x="0" y="5515428"/>
                </a:lnTo>
                <a:lnTo>
                  <a:pt x="12192000" y="1741714"/>
                </a:lnTo>
                <a:lnTo>
                  <a:pt x="1222102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 rot="1341225" flipH="1" flipV="1">
            <a:off x="1513909" y="1627995"/>
            <a:ext cx="4334509" cy="4349934"/>
            <a:chOff x="4689566" y="1058089"/>
            <a:chExt cx="3670664" cy="3984172"/>
          </a:xfrm>
        </p:grpSpPr>
        <p:sp>
          <p:nvSpPr>
            <p:cNvPr id="6" name="六边形 5"/>
            <p:cNvSpPr/>
            <p:nvPr/>
          </p:nvSpPr>
          <p:spPr>
            <a:xfrm rot="16200000">
              <a:off x="4539345" y="1221376"/>
              <a:ext cx="3984171" cy="3657598"/>
            </a:xfrm>
            <a:prstGeom prst="hexagon">
              <a:avLst>
                <a:gd name="adj" fmla="val 28953"/>
                <a:gd name="vf" fmla="val 115470"/>
              </a:avLst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5512524" y="1058090"/>
              <a:ext cx="2037807" cy="1340022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flipH="1" flipV="1">
              <a:off x="5537668" y="2398113"/>
              <a:ext cx="2035456" cy="1703625"/>
            </a:xfrm>
            <a:prstGeom prst="triangle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4689566" y="2194716"/>
              <a:ext cx="3661600" cy="1914315"/>
            </a:xfrm>
            <a:custGeom>
              <a:avLst/>
              <a:gdLst>
                <a:gd name="connsiteX0" fmla="*/ 0 w 3683725"/>
                <a:gd name="connsiteY0" fmla="*/ 0 h 1881051"/>
                <a:gd name="connsiteX1" fmla="*/ 822960 w 3683725"/>
                <a:gd name="connsiteY1" fmla="*/ 352697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339634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470263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60765 w 3683725"/>
                <a:gd name="connsiteY5" fmla="*/ 444137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99953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881051"/>
                <a:gd name="connsiteX1" fmla="*/ 836023 w 3683725"/>
                <a:gd name="connsiteY1" fmla="*/ 222068 h 1881051"/>
                <a:gd name="connsiteX2" fmla="*/ 13063 w 3683725"/>
                <a:gd name="connsiteY2" fmla="*/ 1854926 h 1881051"/>
                <a:gd name="connsiteX3" fmla="*/ 1854925 w 3683725"/>
                <a:gd name="connsiteY3" fmla="*/ 1750423 h 1881051"/>
                <a:gd name="connsiteX4" fmla="*/ 3683725 w 3683725"/>
                <a:gd name="connsiteY4" fmla="*/ 1881051 h 1881051"/>
                <a:gd name="connsiteX5" fmla="*/ 2847702 w 3683725"/>
                <a:gd name="connsiteY5" fmla="*/ 195943 h 1881051"/>
                <a:gd name="connsiteX6" fmla="*/ 3670663 w 3683725"/>
                <a:gd name="connsiteY6" fmla="*/ 26126 h 1881051"/>
                <a:gd name="connsiteX7" fmla="*/ 3670663 w 3683725"/>
                <a:gd name="connsiteY7" fmla="*/ 26126 h 1881051"/>
                <a:gd name="connsiteX0" fmla="*/ 0 w 3683725"/>
                <a:gd name="connsiteY0" fmla="*/ 0 h 1959429"/>
                <a:gd name="connsiteX1" fmla="*/ 836023 w 3683725"/>
                <a:gd name="connsiteY1" fmla="*/ 222068 h 1959429"/>
                <a:gd name="connsiteX2" fmla="*/ 13063 w 3683725"/>
                <a:gd name="connsiteY2" fmla="*/ 1854926 h 1959429"/>
                <a:gd name="connsiteX3" fmla="*/ 1881050 w 3683725"/>
                <a:gd name="connsiteY3" fmla="*/ 1959429 h 1959429"/>
                <a:gd name="connsiteX4" fmla="*/ 3683725 w 3683725"/>
                <a:gd name="connsiteY4" fmla="*/ 1881051 h 1959429"/>
                <a:gd name="connsiteX5" fmla="*/ 2847702 w 3683725"/>
                <a:gd name="connsiteY5" fmla="*/ 195943 h 1959429"/>
                <a:gd name="connsiteX6" fmla="*/ 3670663 w 3683725"/>
                <a:gd name="connsiteY6" fmla="*/ 26126 h 1959429"/>
                <a:gd name="connsiteX7" fmla="*/ 3670663 w 3683725"/>
                <a:gd name="connsiteY7" fmla="*/ 26126 h 1959429"/>
                <a:gd name="connsiteX0" fmla="*/ 0 w 3683725"/>
                <a:gd name="connsiteY0" fmla="*/ 0 h 1998617"/>
                <a:gd name="connsiteX1" fmla="*/ 836023 w 3683725"/>
                <a:gd name="connsiteY1" fmla="*/ 222068 h 1998617"/>
                <a:gd name="connsiteX2" fmla="*/ 13063 w 3683725"/>
                <a:gd name="connsiteY2" fmla="*/ 1854926 h 1998617"/>
                <a:gd name="connsiteX3" fmla="*/ 1881050 w 3683725"/>
                <a:gd name="connsiteY3" fmla="*/ 1998617 h 1998617"/>
                <a:gd name="connsiteX4" fmla="*/ 3683725 w 3683725"/>
                <a:gd name="connsiteY4" fmla="*/ 1881051 h 1998617"/>
                <a:gd name="connsiteX5" fmla="*/ 2847702 w 3683725"/>
                <a:gd name="connsiteY5" fmla="*/ 195943 h 1998617"/>
                <a:gd name="connsiteX6" fmla="*/ 3670663 w 3683725"/>
                <a:gd name="connsiteY6" fmla="*/ 26126 h 1998617"/>
                <a:gd name="connsiteX7" fmla="*/ 3670663 w 3683725"/>
                <a:gd name="connsiteY7" fmla="*/ 26126 h 1998617"/>
                <a:gd name="connsiteX0" fmla="*/ 0 w 3683725"/>
                <a:gd name="connsiteY0" fmla="*/ 0 h 2086295"/>
                <a:gd name="connsiteX1" fmla="*/ 836023 w 3683725"/>
                <a:gd name="connsiteY1" fmla="*/ 222068 h 2086295"/>
                <a:gd name="connsiteX2" fmla="*/ 13063 w 3683725"/>
                <a:gd name="connsiteY2" fmla="*/ 1854926 h 2086295"/>
                <a:gd name="connsiteX3" fmla="*/ 1869921 w 3683725"/>
                <a:gd name="connsiteY3" fmla="*/ 2086295 h 2086295"/>
                <a:gd name="connsiteX4" fmla="*/ 3683725 w 3683725"/>
                <a:gd name="connsiteY4" fmla="*/ 1881051 h 2086295"/>
                <a:gd name="connsiteX5" fmla="*/ 2847702 w 3683725"/>
                <a:gd name="connsiteY5" fmla="*/ 195943 h 2086295"/>
                <a:gd name="connsiteX6" fmla="*/ 3670663 w 3683725"/>
                <a:gd name="connsiteY6" fmla="*/ 26126 h 2086295"/>
                <a:gd name="connsiteX7" fmla="*/ 3670663 w 3683725"/>
                <a:gd name="connsiteY7" fmla="*/ 26126 h 208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83725" h="2086295">
                  <a:moveTo>
                    <a:pt x="0" y="0"/>
                  </a:moveTo>
                  <a:lnTo>
                    <a:pt x="836023" y="222068"/>
                  </a:lnTo>
                  <a:lnTo>
                    <a:pt x="13063" y="1854926"/>
                  </a:lnTo>
                  <a:lnTo>
                    <a:pt x="1869921" y="2086295"/>
                  </a:lnTo>
                  <a:lnTo>
                    <a:pt x="3683725" y="1881051"/>
                  </a:lnTo>
                  <a:lnTo>
                    <a:pt x="2847702" y="195943"/>
                  </a:lnTo>
                  <a:lnTo>
                    <a:pt x="3670663" y="26126"/>
                  </a:lnTo>
                  <a:lnTo>
                    <a:pt x="3670663" y="26126"/>
                  </a:lnTo>
                </a:path>
              </a:pathLst>
            </a:custGeom>
            <a:noFill/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6557557" y="4114800"/>
              <a:ext cx="0" cy="92746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5990809" y="3551596"/>
            <a:ext cx="5625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PART 3</a:t>
            </a:r>
          </a:p>
        </p:txBody>
      </p:sp>
      <p:sp>
        <p:nvSpPr>
          <p:cNvPr id="15" name="椭圆 14"/>
          <p:cNvSpPr/>
          <p:nvPr/>
        </p:nvSpPr>
        <p:spPr>
          <a:xfrm>
            <a:off x="10881360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158549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435738" y="596537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cxnSp>
        <p:nvCxnSpPr>
          <p:cNvPr id="20" name="直接连接符 19"/>
          <p:cNvCxnSpPr>
            <a:stCxn id="15" idx="7"/>
            <a:endCxn id="15" idx="3"/>
          </p:cNvCxnSpPr>
          <p:nvPr/>
        </p:nvCxnSpPr>
        <p:spPr>
          <a:xfrm flipH="1">
            <a:off x="10960441" y="675618"/>
            <a:ext cx="381838" cy="3818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7843521" y="5540100"/>
            <a:ext cx="360000" cy="360000"/>
            <a:chOff x="10528663" y="2230843"/>
            <a:chExt cx="360000" cy="36000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708663" y="22308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0528663" y="2410843"/>
              <a:ext cx="36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/>
          <p:nvPr/>
        </p:nvCxnSpPr>
        <p:spPr>
          <a:xfrm>
            <a:off x="2719977" y="-3570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719977" y="330891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104605" y="92162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712720" y="1243873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104606" y="1441267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342605" y="11608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342606" y="635724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242490" y="5675052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242491" y="619469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>
            <a:extLst>
              <a:ext uri="{FF2B5EF4-FFF2-40B4-BE49-F238E27FC236}">
                <a16:creationId xmlns:a16="http://schemas.microsoft.com/office/drawing/2014/main" id="{12B89F2E-CAD2-40CC-B545-D05ADCC5CE5A}"/>
              </a:ext>
            </a:extLst>
          </p:cNvPr>
          <p:cNvSpPr txBox="1"/>
          <p:nvPr/>
        </p:nvSpPr>
        <p:spPr>
          <a:xfrm>
            <a:off x="5990809" y="4579752"/>
            <a:ext cx="5563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系統特色</a:t>
            </a:r>
          </a:p>
        </p:txBody>
      </p:sp>
    </p:spTree>
    <p:extLst>
      <p:ext uri="{BB962C8B-B14F-4D97-AF65-F5344CB8AC3E}">
        <p14:creationId xmlns:p14="http://schemas.microsoft.com/office/powerpoint/2010/main" val="23942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0356B72A-F5D9-4801-AE6D-56E03A8EFE61}"/>
              </a:ext>
            </a:extLst>
          </p:cNvPr>
          <p:cNvGrpSpPr/>
          <p:nvPr/>
        </p:nvGrpSpPr>
        <p:grpSpPr>
          <a:xfrm>
            <a:off x="988592" y="299097"/>
            <a:ext cx="1689462" cy="644434"/>
            <a:chOff x="10123715" y="139337"/>
            <a:chExt cx="1689462" cy="64443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473C5DC-FE73-4BCF-96F7-764B40EF3DAB}"/>
                </a:ext>
              </a:extLst>
            </p:cNvPr>
            <p:cNvSpPr/>
            <p:nvPr/>
          </p:nvSpPr>
          <p:spPr>
            <a:xfrm>
              <a:off x="10328366" y="152400"/>
              <a:ext cx="1463040" cy="47026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C9F19C9-FC91-49E8-806B-9998A975FF14}"/>
                </a:ext>
              </a:extLst>
            </p:cNvPr>
            <p:cNvSpPr/>
            <p:nvPr/>
          </p:nvSpPr>
          <p:spPr>
            <a:xfrm>
              <a:off x="10136777" y="313508"/>
              <a:ext cx="1463040" cy="4702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FZHei-B01S" panose="02010601030101010101" pitchFamily="2" charset="-122"/>
                </a:rPr>
                <a:t>使用技術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FZHei-B01S" panose="02010601030101010101" pitchFamily="2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D36840D-D49D-4973-AF38-49C9BADE6880}"/>
                </a:ext>
              </a:extLst>
            </p:cNvPr>
            <p:cNvCxnSpPr/>
            <p:nvPr/>
          </p:nvCxnSpPr>
          <p:spPr>
            <a:xfrm flipH="1">
              <a:off x="10123715" y="156754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ECDAE93-685E-45ED-9171-C487CCABA78E}"/>
                </a:ext>
              </a:extLst>
            </p:cNvPr>
            <p:cNvCxnSpPr/>
            <p:nvPr/>
          </p:nvCxnSpPr>
          <p:spPr>
            <a:xfrm flipH="1">
              <a:off x="11569338" y="139337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1884400-7AAB-49C0-8EAD-D8BD3E990FC7}"/>
                </a:ext>
              </a:extLst>
            </p:cNvPr>
            <p:cNvCxnSpPr/>
            <p:nvPr/>
          </p:nvCxnSpPr>
          <p:spPr>
            <a:xfrm flipH="1">
              <a:off x="11604172" y="618309"/>
              <a:ext cx="209005" cy="156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A_矩形 43">
            <a:extLst>
              <a:ext uri="{FF2B5EF4-FFF2-40B4-BE49-F238E27FC236}">
                <a16:creationId xmlns:a16="http://schemas.microsoft.com/office/drawing/2014/main" id="{C0059D64-F2C9-44CD-B643-FD0B0B37E5E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6877049" y="1239619"/>
            <a:ext cx="3822698" cy="5145108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PA_矩形 43">
            <a:extLst>
              <a:ext uri="{FF2B5EF4-FFF2-40B4-BE49-F238E27FC236}">
                <a16:creationId xmlns:a16="http://schemas.microsoft.com/office/drawing/2014/main" id="{1FE62A01-CB9D-483B-9EF7-E00BE3C89F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1516062" y="1239625"/>
            <a:ext cx="3822698" cy="5145108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C95B0D0-C5F5-4516-99FE-39FCCEA04C25}"/>
              </a:ext>
            </a:extLst>
          </p:cNvPr>
          <p:cNvSpPr/>
          <p:nvPr/>
        </p:nvSpPr>
        <p:spPr>
          <a:xfrm>
            <a:off x="1238508" y="2298299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18">
            <a:extLst>
              <a:ext uri="{FF2B5EF4-FFF2-40B4-BE49-F238E27FC236}">
                <a16:creationId xmlns:a16="http://schemas.microsoft.com/office/drawing/2014/main" id="{2C93B63D-4B07-43A8-866B-7DD70D7E1ECA}"/>
              </a:ext>
            </a:extLst>
          </p:cNvPr>
          <p:cNvCxnSpPr>
            <a:cxnSpLocks/>
          </p:cNvCxnSpPr>
          <p:nvPr/>
        </p:nvCxnSpPr>
        <p:spPr>
          <a:xfrm flipH="1">
            <a:off x="1502126" y="2910595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E697F5A3-3A82-4BE9-8487-1F0FAFBED465}"/>
              </a:ext>
            </a:extLst>
          </p:cNvPr>
          <p:cNvSpPr/>
          <p:nvPr/>
        </p:nvSpPr>
        <p:spPr>
          <a:xfrm>
            <a:off x="6238220" y="2334371"/>
            <a:ext cx="4905375" cy="218925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/>
          </a:p>
        </p:txBody>
      </p:sp>
      <p:sp>
        <p:nvSpPr>
          <p:cNvPr id="43" name="文本框 22">
            <a:extLst>
              <a:ext uri="{FF2B5EF4-FFF2-40B4-BE49-F238E27FC236}">
                <a16:creationId xmlns:a16="http://schemas.microsoft.com/office/drawing/2014/main" id="{81675A0B-57B0-404B-B43E-A8E499CCCA85}"/>
              </a:ext>
            </a:extLst>
          </p:cNvPr>
          <p:cNvSpPr txBox="1"/>
          <p:nvPr/>
        </p:nvSpPr>
        <p:spPr>
          <a:xfrm>
            <a:off x="7168261" y="2983293"/>
            <a:ext cx="3975334" cy="39837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endParaRPr lang="en-US" altLang="zh-CN" dirty="0">
              <a:solidFill>
                <a:srgbClr val="3F403E"/>
              </a:solidFill>
              <a:effectLst/>
              <a:latin typeface="+mn-ea"/>
            </a:endParaRPr>
          </a:p>
        </p:txBody>
      </p:sp>
      <p:sp>
        <p:nvSpPr>
          <p:cNvPr id="44" name="文本框 23">
            <a:extLst>
              <a:ext uri="{FF2B5EF4-FFF2-40B4-BE49-F238E27FC236}">
                <a16:creationId xmlns:a16="http://schemas.microsoft.com/office/drawing/2014/main" id="{01D2AB01-64B5-4E93-B3BA-D85B297034AA}"/>
              </a:ext>
            </a:extLst>
          </p:cNvPr>
          <p:cNvSpPr txBox="1"/>
          <p:nvPr/>
        </p:nvSpPr>
        <p:spPr>
          <a:xfrm>
            <a:off x="9610805" y="2391783"/>
            <a:ext cx="153279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r"/>
            <a:r>
              <a:rPr lang="en-US" altLang="zh-TW" sz="2400" b="1" dirty="0" err="1">
                <a:solidFill>
                  <a:schemeClr val="accent2"/>
                </a:solidFill>
                <a:latin typeface="+mj-ea"/>
                <a:ea typeface="+mj-ea"/>
              </a:rPr>
              <a:t>Boostrap</a:t>
            </a:r>
            <a:r>
              <a:rPr lang="en-US" altLang="zh-TW" sz="2400" b="1" dirty="0">
                <a:solidFill>
                  <a:schemeClr val="accent2"/>
                </a:solidFill>
                <a:latin typeface="+mj-ea"/>
                <a:ea typeface="+mj-ea"/>
              </a:rPr>
              <a:t> 4 </a:t>
            </a:r>
            <a:endParaRPr lang="zh-CN" alt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cxnSp>
        <p:nvCxnSpPr>
          <p:cNvPr id="45" name="直接连接符 24">
            <a:extLst>
              <a:ext uri="{FF2B5EF4-FFF2-40B4-BE49-F238E27FC236}">
                <a16:creationId xmlns:a16="http://schemas.microsoft.com/office/drawing/2014/main" id="{12D16617-0F0E-4E76-977C-4FC17784B3D1}"/>
              </a:ext>
            </a:extLst>
          </p:cNvPr>
          <p:cNvCxnSpPr>
            <a:cxnSpLocks/>
          </p:cNvCxnSpPr>
          <p:nvPr/>
        </p:nvCxnSpPr>
        <p:spPr>
          <a:xfrm flipH="1">
            <a:off x="8361564" y="2904248"/>
            <a:ext cx="2630164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11">
            <a:extLst>
              <a:ext uri="{FF2B5EF4-FFF2-40B4-BE49-F238E27FC236}">
                <a16:creationId xmlns:a16="http://schemas.microsoft.com/office/drawing/2014/main" id="{180A4A20-5D71-4475-8259-71DECA0E6C1E}"/>
              </a:ext>
            </a:extLst>
          </p:cNvPr>
          <p:cNvSpPr/>
          <p:nvPr/>
        </p:nvSpPr>
        <p:spPr>
          <a:xfrm>
            <a:off x="4965700" y="2298700"/>
            <a:ext cx="2260600" cy="2260600"/>
          </a:xfrm>
          <a:prstGeom prst="ellipse">
            <a:avLst/>
          </a:prstGeom>
          <a:solidFill>
            <a:schemeClr val="accent2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B5FA7C8A-AB43-4309-9673-BFB2264CE4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71" y="3094814"/>
            <a:ext cx="2048769" cy="1075604"/>
          </a:xfrm>
          <a:prstGeom prst="rect">
            <a:avLst/>
          </a:prstGeom>
        </p:spPr>
      </p:pic>
      <p:sp>
        <p:nvSpPr>
          <p:cNvPr id="54" name="文本框 23">
            <a:extLst>
              <a:ext uri="{FF2B5EF4-FFF2-40B4-BE49-F238E27FC236}">
                <a16:creationId xmlns:a16="http://schemas.microsoft.com/office/drawing/2014/main" id="{FE935608-389F-48C6-863B-CB60FDA9C751}"/>
              </a:ext>
            </a:extLst>
          </p:cNvPr>
          <p:cNvSpPr txBox="1"/>
          <p:nvPr/>
        </p:nvSpPr>
        <p:spPr>
          <a:xfrm>
            <a:off x="1502126" y="2448930"/>
            <a:ext cx="110799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r"/>
            <a:r>
              <a:rPr lang="zh-TW" altLang="en-US" sz="2400" b="1" dirty="0">
                <a:solidFill>
                  <a:schemeClr val="accent2"/>
                </a:solidFill>
                <a:effectLst/>
                <a:latin typeface="+mj-ea"/>
                <a:ea typeface="+mj-ea"/>
              </a:rPr>
              <a:t>資料庫</a:t>
            </a:r>
            <a:endParaRPr lang="zh-CN" altLang="en-US" sz="2400" b="1" dirty="0">
              <a:solidFill>
                <a:schemeClr val="accent2"/>
              </a:solidFill>
              <a:effectLst/>
              <a:latin typeface="+mj-ea"/>
              <a:ea typeface="+mj-ea"/>
            </a:endParaRPr>
          </a:p>
        </p:txBody>
      </p:sp>
      <p:grpSp>
        <p:nvGrpSpPr>
          <p:cNvPr id="56" name="Group 187">
            <a:extLst>
              <a:ext uri="{FF2B5EF4-FFF2-40B4-BE49-F238E27FC236}">
                <a16:creationId xmlns:a16="http://schemas.microsoft.com/office/drawing/2014/main" id="{C37F7DAE-E097-4E71-BDE5-28700B8C02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20780" y="2656114"/>
            <a:ext cx="1550441" cy="1545772"/>
            <a:chOff x="1262" y="2962"/>
            <a:chExt cx="332" cy="331"/>
          </a:xfrm>
          <a:solidFill>
            <a:schemeClr val="bg1"/>
          </a:solidFill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grpSpPr>
        <p:sp>
          <p:nvSpPr>
            <p:cNvPr id="57" name="Freeform 188">
              <a:extLst>
                <a:ext uri="{FF2B5EF4-FFF2-40B4-BE49-F238E27FC236}">
                  <a16:creationId xmlns:a16="http://schemas.microsoft.com/office/drawing/2014/main" id="{CFDC4C3B-7D71-4E21-95DB-C40049ED48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2" y="2962"/>
              <a:ext cx="332" cy="331"/>
            </a:xfrm>
            <a:custGeom>
              <a:avLst/>
              <a:gdLst>
                <a:gd name="T0" fmla="*/ 1346 w 1532"/>
                <a:gd name="T1" fmla="*/ 587 h 1532"/>
                <a:gd name="T2" fmla="*/ 1366 w 1532"/>
                <a:gd name="T3" fmla="*/ 394 h 1532"/>
                <a:gd name="T4" fmla="*/ 1260 w 1532"/>
                <a:gd name="T5" fmla="*/ 177 h 1532"/>
                <a:gd name="T6" fmla="*/ 1139 w 1532"/>
                <a:gd name="T7" fmla="*/ 167 h 1532"/>
                <a:gd name="T8" fmla="*/ 942 w 1532"/>
                <a:gd name="T9" fmla="*/ 186 h 1532"/>
                <a:gd name="T10" fmla="*/ 830 w 1532"/>
                <a:gd name="T11" fmla="*/ 0 h 1532"/>
                <a:gd name="T12" fmla="*/ 602 w 1532"/>
                <a:gd name="T13" fmla="*/ 79 h 1532"/>
                <a:gd name="T14" fmla="*/ 480 w 1532"/>
                <a:gd name="T15" fmla="*/ 232 h 1532"/>
                <a:gd name="T16" fmla="*/ 337 w 1532"/>
                <a:gd name="T17" fmla="*/ 151 h 1532"/>
                <a:gd name="T18" fmla="*/ 174 w 1532"/>
                <a:gd name="T19" fmla="*/ 274 h 1532"/>
                <a:gd name="T20" fmla="*/ 228 w 1532"/>
                <a:gd name="T21" fmla="*/ 486 h 1532"/>
                <a:gd name="T22" fmla="*/ 79 w 1532"/>
                <a:gd name="T23" fmla="*/ 609 h 1532"/>
                <a:gd name="T24" fmla="*/ 0 w 1532"/>
                <a:gd name="T25" fmla="*/ 837 h 1532"/>
                <a:gd name="T26" fmla="*/ 188 w 1532"/>
                <a:gd name="T27" fmla="*/ 949 h 1532"/>
                <a:gd name="T28" fmla="*/ 169 w 1532"/>
                <a:gd name="T29" fmla="*/ 1141 h 1532"/>
                <a:gd name="T30" fmla="*/ 274 w 1532"/>
                <a:gd name="T31" fmla="*/ 1358 h 1532"/>
                <a:gd name="T32" fmla="*/ 396 w 1532"/>
                <a:gd name="T33" fmla="*/ 1368 h 1532"/>
                <a:gd name="T34" fmla="*/ 587 w 1532"/>
                <a:gd name="T35" fmla="*/ 1346 h 1532"/>
                <a:gd name="T36" fmla="*/ 698 w 1532"/>
                <a:gd name="T37" fmla="*/ 1532 h 1532"/>
                <a:gd name="T38" fmla="*/ 927 w 1532"/>
                <a:gd name="T39" fmla="*/ 1453 h 1532"/>
                <a:gd name="T40" fmla="*/ 1049 w 1532"/>
                <a:gd name="T41" fmla="*/ 1302 h 1532"/>
                <a:gd name="T42" fmla="*/ 1193 w 1532"/>
                <a:gd name="T43" fmla="*/ 1383 h 1532"/>
                <a:gd name="T44" fmla="*/ 1355 w 1532"/>
                <a:gd name="T45" fmla="*/ 1260 h 1532"/>
                <a:gd name="T46" fmla="*/ 1302 w 1532"/>
                <a:gd name="T47" fmla="*/ 1049 h 1532"/>
                <a:gd name="T48" fmla="*/ 1453 w 1532"/>
                <a:gd name="T49" fmla="*/ 927 h 1532"/>
                <a:gd name="T50" fmla="*/ 1532 w 1532"/>
                <a:gd name="T51" fmla="*/ 699 h 1532"/>
                <a:gd name="T52" fmla="*/ 1446 w 1532"/>
                <a:gd name="T53" fmla="*/ 834 h 1532"/>
                <a:gd name="T54" fmla="*/ 1305 w 1532"/>
                <a:gd name="T55" fmla="*/ 864 h 1532"/>
                <a:gd name="T56" fmla="*/ 1214 w 1532"/>
                <a:gd name="T57" fmla="*/ 1030 h 1532"/>
                <a:gd name="T58" fmla="*/ 1295 w 1532"/>
                <a:gd name="T59" fmla="*/ 1189 h 1532"/>
                <a:gd name="T60" fmla="*/ 1199 w 1532"/>
                <a:gd name="T61" fmla="*/ 1295 h 1532"/>
                <a:gd name="T62" fmla="*/ 1188 w 1532"/>
                <a:gd name="T63" fmla="*/ 1296 h 1532"/>
                <a:gd name="T64" fmla="*/ 1030 w 1532"/>
                <a:gd name="T65" fmla="*/ 1215 h 1532"/>
                <a:gd name="T66" fmla="*/ 864 w 1532"/>
                <a:gd name="T67" fmla="*/ 1305 h 1532"/>
                <a:gd name="T68" fmla="*/ 833 w 1532"/>
                <a:gd name="T69" fmla="*/ 1446 h 1532"/>
                <a:gd name="T70" fmla="*/ 690 w 1532"/>
                <a:gd name="T71" fmla="*/ 1439 h 1532"/>
                <a:gd name="T72" fmla="*/ 636 w 1532"/>
                <a:gd name="T73" fmla="*/ 1270 h 1532"/>
                <a:gd name="T74" fmla="*/ 483 w 1532"/>
                <a:gd name="T75" fmla="*/ 1211 h 1532"/>
                <a:gd name="T76" fmla="*/ 346 w 1532"/>
                <a:gd name="T77" fmla="*/ 1299 h 1532"/>
                <a:gd name="T78" fmla="*/ 335 w 1532"/>
                <a:gd name="T79" fmla="*/ 1298 h 1532"/>
                <a:gd name="T80" fmla="*/ 239 w 1532"/>
                <a:gd name="T81" fmla="*/ 1191 h 1532"/>
                <a:gd name="T82" fmla="*/ 320 w 1532"/>
                <a:gd name="T83" fmla="*/ 1034 h 1532"/>
                <a:gd name="T84" fmla="*/ 229 w 1532"/>
                <a:gd name="T85" fmla="*/ 868 h 1532"/>
                <a:gd name="T86" fmla="*/ 86 w 1532"/>
                <a:gd name="T87" fmla="*/ 837 h 1532"/>
                <a:gd name="T88" fmla="*/ 93 w 1532"/>
                <a:gd name="T89" fmla="*/ 694 h 1532"/>
                <a:gd name="T90" fmla="*/ 262 w 1532"/>
                <a:gd name="T91" fmla="*/ 639 h 1532"/>
                <a:gd name="T92" fmla="*/ 314 w 1532"/>
                <a:gd name="T93" fmla="*/ 458 h 1532"/>
                <a:gd name="T94" fmla="*/ 236 w 1532"/>
                <a:gd name="T95" fmla="*/ 335 h 1532"/>
                <a:gd name="T96" fmla="*/ 337 w 1532"/>
                <a:gd name="T97" fmla="*/ 237 h 1532"/>
                <a:gd name="T98" fmla="*/ 452 w 1532"/>
                <a:gd name="T99" fmla="*/ 318 h 1532"/>
                <a:gd name="T100" fmla="*/ 633 w 1532"/>
                <a:gd name="T101" fmla="*/ 263 h 1532"/>
                <a:gd name="T102" fmla="*/ 688 w 1532"/>
                <a:gd name="T103" fmla="*/ 93 h 1532"/>
                <a:gd name="T104" fmla="*/ 831 w 1532"/>
                <a:gd name="T105" fmla="*/ 86 h 1532"/>
                <a:gd name="T106" fmla="*/ 862 w 1532"/>
                <a:gd name="T107" fmla="*/ 227 h 1532"/>
                <a:gd name="T108" fmla="*/ 1031 w 1532"/>
                <a:gd name="T109" fmla="*/ 318 h 1532"/>
                <a:gd name="T110" fmla="*/ 1188 w 1532"/>
                <a:gd name="T111" fmla="*/ 237 h 1532"/>
                <a:gd name="T112" fmla="*/ 1199 w 1532"/>
                <a:gd name="T113" fmla="*/ 238 h 1532"/>
                <a:gd name="T114" fmla="*/ 1296 w 1532"/>
                <a:gd name="T115" fmla="*/ 344 h 1532"/>
                <a:gd name="T116" fmla="*/ 1215 w 1532"/>
                <a:gd name="T117" fmla="*/ 502 h 1532"/>
                <a:gd name="T118" fmla="*/ 1305 w 1532"/>
                <a:gd name="T119" fmla="*/ 668 h 1532"/>
                <a:gd name="T120" fmla="*/ 1446 w 1532"/>
                <a:gd name="T121" fmla="*/ 699 h 1532"/>
                <a:gd name="T122" fmla="*/ 1446 w 1532"/>
                <a:gd name="T123" fmla="*/ 834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2" h="1532">
                  <a:moveTo>
                    <a:pt x="1453" y="605"/>
                  </a:moveTo>
                  <a:cubicBezTo>
                    <a:pt x="1346" y="587"/>
                    <a:pt x="1346" y="587"/>
                    <a:pt x="1346" y="587"/>
                  </a:cubicBezTo>
                  <a:cubicBezTo>
                    <a:pt x="1335" y="551"/>
                    <a:pt x="1320" y="516"/>
                    <a:pt x="1303" y="483"/>
                  </a:cubicBezTo>
                  <a:cubicBezTo>
                    <a:pt x="1366" y="394"/>
                    <a:pt x="1366" y="394"/>
                    <a:pt x="1366" y="394"/>
                  </a:cubicBezTo>
                  <a:cubicBezTo>
                    <a:pt x="1393" y="357"/>
                    <a:pt x="1389" y="305"/>
                    <a:pt x="1356" y="272"/>
                  </a:cubicBezTo>
                  <a:cubicBezTo>
                    <a:pt x="1260" y="177"/>
                    <a:pt x="1260" y="177"/>
                    <a:pt x="1260" y="177"/>
                  </a:cubicBezTo>
                  <a:cubicBezTo>
                    <a:pt x="1243" y="159"/>
                    <a:pt x="1219" y="149"/>
                    <a:pt x="1194" y="149"/>
                  </a:cubicBezTo>
                  <a:cubicBezTo>
                    <a:pt x="1174" y="149"/>
                    <a:pt x="1155" y="155"/>
                    <a:pt x="1139" y="167"/>
                  </a:cubicBezTo>
                  <a:cubicBezTo>
                    <a:pt x="1050" y="230"/>
                    <a:pt x="1050" y="230"/>
                    <a:pt x="1050" y="230"/>
                  </a:cubicBezTo>
                  <a:cubicBezTo>
                    <a:pt x="1015" y="212"/>
                    <a:pt x="979" y="197"/>
                    <a:pt x="942" y="186"/>
                  </a:cubicBezTo>
                  <a:cubicBezTo>
                    <a:pt x="924" y="79"/>
                    <a:pt x="924" y="79"/>
                    <a:pt x="924" y="79"/>
                  </a:cubicBezTo>
                  <a:cubicBezTo>
                    <a:pt x="916" y="34"/>
                    <a:pt x="877" y="0"/>
                    <a:pt x="830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49" y="0"/>
                    <a:pt x="610" y="34"/>
                    <a:pt x="602" y="79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48" y="199"/>
                    <a:pt x="513" y="214"/>
                    <a:pt x="480" y="232"/>
                  </a:cubicBezTo>
                  <a:cubicBezTo>
                    <a:pt x="392" y="169"/>
                    <a:pt x="392" y="169"/>
                    <a:pt x="392" y="169"/>
                  </a:cubicBezTo>
                  <a:cubicBezTo>
                    <a:pt x="376" y="157"/>
                    <a:pt x="356" y="151"/>
                    <a:pt x="337" y="151"/>
                  </a:cubicBezTo>
                  <a:cubicBezTo>
                    <a:pt x="311" y="151"/>
                    <a:pt x="287" y="161"/>
                    <a:pt x="270" y="179"/>
                  </a:cubicBezTo>
                  <a:cubicBezTo>
                    <a:pt x="174" y="274"/>
                    <a:pt x="174" y="274"/>
                    <a:pt x="174" y="274"/>
                  </a:cubicBezTo>
                  <a:cubicBezTo>
                    <a:pt x="141" y="307"/>
                    <a:pt x="137" y="358"/>
                    <a:pt x="164" y="396"/>
                  </a:cubicBezTo>
                  <a:cubicBezTo>
                    <a:pt x="228" y="486"/>
                    <a:pt x="228" y="486"/>
                    <a:pt x="228" y="486"/>
                  </a:cubicBezTo>
                  <a:cubicBezTo>
                    <a:pt x="210" y="520"/>
                    <a:pt x="196" y="555"/>
                    <a:pt x="185" y="591"/>
                  </a:cubicBezTo>
                  <a:cubicBezTo>
                    <a:pt x="79" y="609"/>
                    <a:pt x="79" y="609"/>
                    <a:pt x="79" y="609"/>
                  </a:cubicBezTo>
                  <a:cubicBezTo>
                    <a:pt x="33" y="616"/>
                    <a:pt x="0" y="656"/>
                    <a:pt x="0" y="702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83"/>
                    <a:pt x="33" y="923"/>
                    <a:pt x="79" y="930"/>
                  </a:cubicBezTo>
                  <a:cubicBezTo>
                    <a:pt x="188" y="949"/>
                    <a:pt x="188" y="949"/>
                    <a:pt x="188" y="949"/>
                  </a:cubicBezTo>
                  <a:cubicBezTo>
                    <a:pt x="199" y="985"/>
                    <a:pt x="214" y="1020"/>
                    <a:pt x="232" y="1053"/>
                  </a:cubicBezTo>
                  <a:cubicBezTo>
                    <a:pt x="169" y="1141"/>
                    <a:pt x="169" y="1141"/>
                    <a:pt x="169" y="1141"/>
                  </a:cubicBezTo>
                  <a:cubicBezTo>
                    <a:pt x="142" y="1178"/>
                    <a:pt x="146" y="1230"/>
                    <a:pt x="179" y="1262"/>
                  </a:cubicBezTo>
                  <a:cubicBezTo>
                    <a:pt x="274" y="1358"/>
                    <a:pt x="274" y="1358"/>
                    <a:pt x="274" y="1358"/>
                  </a:cubicBezTo>
                  <a:cubicBezTo>
                    <a:pt x="292" y="1376"/>
                    <a:pt x="316" y="1386"/>
                    <a:pt x="341" y="1386"/>
                  </a:cubicBezTo>
                  <a:cubicBezTo>
                    <a:pt x="361" y="1386"/>
                    <a:pt x="380" y="1380"/>
                    <a:pt x="396" y="1368"/>
                  </a:cubicBezTo>
                  <a:cubicBezTo>
                    <a:pt x="486" y="1304"/>
                    <a:pt x="486" y="1304"/>
                    <a:pt x="486" y="1304"/>
                  </a:cubicBezTo>
                  <a:cubicBezTo>
                    <a:pt x="518" y="1321"/>
                    <a:pt x="552" y="1335"/>
                    <a:pt x="587" y="1346"/>
                  </a:cubicBezTo>
                  <a:cubicBezTo>
                    <a:pt x="605" y="1453"/>
                    <a:pt x="605" y="1453"/>
                    <a:pt x="605" y="1453"/>
                  </a:cubicBezTo>
                  <a:cubicBezTo>
                    <a:pt x="612" y="1499"/>
                    <a:pt x="652" y="1532"/>
                    <a:pt x="698" y="1532"/>
                  </a:cubicBezTo>
                  <a:cubicBezTo>
                    <a:pt x="833" y="1532"/>
                    <a:pt x="833" y="1532"/>
                    <a:pt x="833" y="1532"/>
                  </a:cubicBezTo>
                  <a:cubicBezTo>
                    <a:pt x="880" y="1532"/>
                    <a:pt x="919" y="1499"/>
                    <a:pt x="927" y="1453"/>
                  </a:cubicBezTo>
                  <a:cubicBezTo>
                    <a:pt x="945" y="1346"/>
                    <a:pt x="945" y="1346"/>
                    <a:pt x="945" y="1346"/>
                  </a:cubicBezTo>
                  <a:cubicBezTo>
                    <a:pt x="981" y="1334"/>
                    <a:pt x="1016" y="1320"/>
                    <a:pt x="1049" y="1302"/>
                  </a:cubicBezTo>
                  <a:cubicBezTo>
                    <a:pt x="1138" y="1366"/>
                    <a:pt x="1138" y="1366"/>
                    <a:pt x="1138" y="1366"/>
                  </a:cubicBezTo>
                  <a:cubicBezTo>
                    <a:pt x="1154" y="1377"/>
                    <a:pt x="1173" y="1383"/>
                    <a:pt x="1193" y="1383"/>
                  </a:cubicBezTo>
                  <a:cubicBezTo>
                    <a:pt x="1218" y="1383"/>
                    <a:pt x="1242" y="1373"/>
                    <a:pt x="1260" y="1356"/>
                  </a:cubicBezTo>
                  <a:cubicBezTo>
                    <a:pt x="1355" y="1260"/>
                    <a:pt x="1355" y="1260"/>
                    <a:pt x="1355" y="1260"/>
                  </a:cubicBezTo>
                  <a:cubicBezTo>
                    <a:pt x="1388" y="1228"/>
                    <a:pt x="1392" y="1176"/>
                    <a:pt x="1365" y="1138"/>
                  </a:cubicBezTo>
                  <a:cubicBezTo>
                    <a:pt x="1302" y="1049"/>
                    <a:pt x="1302" y="1049"/>
                    <a:pt x="1302" y="1049"/>
                  </a:cubicBezTo>
                  <a:cubicBezTo>
                    <a:pt x="1320" y="1016"/>
                    <a:pt x="1334" y="981"/>
                    <a:pt x="1345" y="945"/>
                  </a:cubicBezTo>
                  <a:cubicBezTo>
                    <a:pt x="1453" y="927"/>
                    <a:pt x="1453" y="927"/>
                    <a:pt x="1453" y="927"/>
                  </a:cubicBezTo>
                  <a:cubicBezTo>
                    <a:pt x="1499" y="919"/>
                    <a:pt x="1532" y="880"/>
                    <a:pt x="1532" y="834"/>
                  </a:cubicBezTo>
                  <a:cubicBezTo>
                    <a:pt x="1532" y="699"/>
                    <a:pt x="1532" y="699"/>
                    <a:pt x="1532" y="699"/>
                  </a:cubicBezTo>
                  <a:cubicBezTo>
                    <a:pt x="1532" y="653"/>
                    <a:pt x="1499" y="613"/>
                    <a:pt x="1453" y="605"/>
                  </a:cubicBezTo>
                  <a:close/>
                  <a:moveTo>
                    <a:pt x="1446" y="834"/>
                  </a:moveTo>
                  <a:cubicBezTo>
                    <a:pt x="1446" y="838"/>
                    <a:pt x="1443" y="841"/>
                    <a:pt x="1439" y="842"/>
                  </a:cubicBezTo>
                  <a:cubicBezTo>
                    <a:pt x="1305" y="864"/>
                    <a:pt x="1305" y="864"/>
                    <a:pt x="1305" y="864"/>
                  </a:cubicBezTo>
                  <a:cubicBezTo>
                    <a:pt x="1288" y="867"/>
                    <a:pt x="1274" y="880"/>
                    <a:pt x="1270" y="896"/>
                  </a:cubicBezTo>
                  <a:cubicBezTo>
                    <a:pt x="1258" y="943"/>
                    <a:pt x="1239" y="988"/>
                    <a:pt x="1214" y="1030"/>
                  </a:cubicBezTo>
                  <a:cubicBezTo>
                    <a:pt x="1206" y="1045"/>
                    <a:pt x="1206" y="1063"/>
                    <a:pt x="1216" y="1077"/>
                  </a:cubicBezTo>
                  <a:cubicBezTo>
                    <a:pt x="1295" y="1189"/>
                    <a:pt x="1295" y="1189"/>
                    <a:pt x="1295" y="1189"/>
                  </a:cubicBezTo>
                  <a:cubicBezTo>
                    <a:pt x="1298" y="1192"/>
                    <a:pt x="1297" y="1197"/>
                    <a:pt x="1294" y="1199"/>
                  </a:cubicBezTo>
                  <a:cubicBezTo>
                    <a:pt x="1199" y="1295"/>
                    <a:pt x="1199" y="1295"/>
                    <a:pt x="1199" y="1295"/>
                  </a:cubicBezTo>
                  <a:cubicBezTo>
                    <a:pt x="1197" y="1297"/>
                    <a:pt x="1195" y="1297"/>
                    <a:pt x="1193" y="1297"/>
                  </a:cubicBezTo>
                  <a:cubicBezTo>
                    <a:pt x="1191" y="1297"/>
                    <a:pt x="1189" y="1297"/>
                    <a:pt x="1188" y="1296"/>
                  </a:cubicBezTo>
                  <a:cubicBezTo>
                    <a:pt x="1077" y="1217"/>
                    <a:pt x="1077" y="1217"/>
                    <a:pt x="1077" y="1217"/>
                  </a:cubicBezTo>
                  <a:cubicBezTo>
                    <a:pt x="1063" y="1207"/>
                    <a:pt x="1045" y="1206"/>
                    <a:pt x="1030" y="1215"/>
                  </a:cubicBezTo>
                  <a:cubicBezTo>
                    <a:pt x="988" y="1240"/>
                    <a:pt x="943" y="1258"/>
                    <a:pt x="896" y="1270"/>
                  </a:cubicBezTo>
                  <a:cubicBezTo>
                    <a:pt x="879" y="1275"/>
                    <a:pt x="867" y="1288"/>
                    <a:pt x="864" y="1305"/>
                  </a:cubicBezTo>
                  <a:cubicBezTo>
                    <a:pt x="842" y="1439"/>
                    <a:pt x="842" y="1439"/>
                    <a:pt x="842" y="1439"/>
                  </a:cubicBezTo>
                  <a:cubicBezTo>
                    <a:pt x="841" y="1444"/>
                    <a:pt x="837" y="1446"/>
                    <a:pt x="833" y="1446"/>
                  </a:cubicBezTo>
                  <a:cubicBezTo>
                    <a:pt x="699" y="1446"/>
                    <a:pt x="699" y="1446"/>
                    <a:pt x="699" y="1446"/>
                  </a:cubicBezTo>
                  <a:cubicBezTo>
                    <a:pt x="694" y="1446"/>
                    <a:pt x="691" y="1444"/>
                    <a:pt x="690" y="1439"/>
                  </a:cubicBezTo>
                  <a:cubicBezTo>
                    <a:pt x="668" y="1305"/>
                    <a:pt x="668" y="1305"/>
                    <a:pt x="668" y="1305"/>
                  </a:cubicBezTo>
                  <a:cubicBezTo>
                    <a:pt x="665" y="1288"/>
                    <a:pt x="652" y="1275"/>
                    <a:pt x="636" y="1270"/>
                  </a:cubicBezTo>
                  <a:cubicBezTo>
                    <a:pt x="590" y="1259"/>
                    <a:pt x="546" y="1240"/>
                    <a:pt x="505" y="1217"/>
                  </a:cubicBezTo>
                  <a:cubicBezTo>
                    <a:pt x="498" y="1213"/>
                    <a:pt x="491" y="1211"/>
                    <a:pt x="483" y="1211"/>
                  </a:cubicBezTo>
                  <a:cubicBezTo>
                    <a:pt x="475" y="1211"/>
                    <a:pt x="466" y="1213"/>
                    <a:pt x="458" y="1219"/>
                  </a:cubicBezTo>
                  <a:cubicBezTo>
                    <a:pt x="346" y="1299"/>
                    <a:pt x="346" y="1299"/>
                    <a:pt x="346" y="1299"/>
                  </a:cubicBezTo>
                  <a:cubicBezTo>
                    <a:pt x="345" y="1300"/>
                    <a:pt x="343" y="1300"/>
                    <a:pt x="341" y="1300"/>
                  </a:cubicBezTo>
                  <a:cubicBezTo>
                    <a:pt x="340" y="1300"/>
                    <a:pt x="338" y="1300"/>
                    <a:pt x="335" y="1298"/>
                  </a:cubicBezTo>
                  <a:cubicBezTo>
                    <a:pt x="240" y="1202"/>
                    <a:pt x="240" y="1202"/>
                    <a:pt x="240" y="1202"/>
                  </a:cubicBezTo>
                  <a:cubicBezTo>
                    <a:pt x="237" y="1199"/>
                    <a:pt x="237" y="1195"/>
                    <a:pt x="239" y="1191"/>
                  </a:cubicBezTo>
                  <a:cubicBezTo>
                    <a:pt x="318" y="1081"/>
                    <a:pt x="318" y="1081"/>
                    <a:pt x="318" y="1081"/>
                  </a:cubicBezTo>
                  <a:cubicBezTo>
                    <a:pt x="328" y="1067"/>
                    <a:pt x="328" y="1048"/>
                    <a:pt x="320" y="1034"/>
                  </a:cubicBezTo>
                  <a:cubicBezTo>
                    <a:pt x="295" y="992"/>
                    <a:pt x="276" y="947"/>
                    <a:pt x="263" y="900"/>
                  </a:cubicBezTo>
                  <a:cubicBezTo>
                    <a:pt x="259" y="884"/>
                    <a:pt x="245" y="871"/>
                    <a:pt x="229" y="868"/>
                  </a:cubicBezTo>
                  <a:cubicBezTo>
                    <a:pt x="93" y="845"/>
                    <a:pt x="93" y="845"/>
                    <a:pt x="93" y="845"/>
                  </a:cubicBezTo>
                  <a:cubicBezTo>
                    <a:pt x="89" y="845"/>
                    <a:pt x="86" y="841"/>
                    <a:pt x="86" y="837"/>
                  </a:cubicBezTo>
                  <a:cubicBezTo>
                    <a:pt x="86" y="702"/>
                    <a:pt x="86" y="702"/>
                    <a:pt x="86" y="702"/>
                  </a:cubicBezTo>
                  <a:cubicBezTo>
                    <a:pt x="86" y="698"/>
                    <a:pt x="89" y="694"/>
                    <a:pt x="93" y="694"/>
                  </a:cubicBezTo>
                  <a:cubicBezTo>
                    <a:pt x="227" y="671"/>
                    <a:pt x="227" y="671"/>
                    <a:pt x="227" y="671"/>
                  </a:cubicBezTo>
                  <a:cubicBezTo>
                    <a:pt x="244" y="669"/>
                    <a:pt x="258" y="656"/>
                    <a:pt x="262" y="639"/>
                  </a:cubicBezTo>
                  <a:cubicBezTo>
                    <a:pt x="274" y="592"/>
                    <a:pt x="292" y="547"/>
                    <a:pt x="316" y="505"/>
                  </a:cubicBezTo>
                  <a:cubicBezTo>
                    <a:pt x="325" y="490"/>
                    <a:pt x="324" y="472"/>
                    <a:pt x="314" y="458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2" y="343"/>
                    <a:pt x="233" y="338"/>
                    <a:pt x="236" y="335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3" y="238"/>
                    <a:pt x="335" y="237"/>
                    <a:pt x="337" y="237"/>
                  </a:cubicBezTo>
                  <a:cubicBezTo>
                    <a:pt x="339" y="237"/>
                    <a:pt x="340" y="238"/>
                    <a:pt x="342" y="239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66" y="328"/>
                    <a:pt x="485" y="328"/>
                    <a:pt x="500" y="320"/>
                  </a:cubicBezTo>
                  <a:cubicBezTo>
                    <a:pt x="541" y="295"/>
                    <a:pt x="586" y="276"/>
                    <a:pt x="633" y="263"/>
                  </a:cubicBezTo>
                  <a:cubicBezTo>
                    <a:pt x="650" y="259"/>
                    <a:pt x="662" y="245"/>
                    <a:pt x="665" y="229"/>
                  </a:cubicBezTo>
                  <a:cubicBezTo>
                    <a:pt x="688" y="93"/>
                    <a:pt x="688" y="93"/>
                    <a:pt x="688" y="93"/>
                  </a:cubicBezTo>
                  <a:cubicBezTo>
                    <a:pt x="689" y="89"/>
                    <a:pt x="692" y="86"/>
                    <a:pt x="696" y="86"/>
                  </a:cubicBezTo>
                  <a:cubicBezTo>
                    <a:pt x="831" y="86"/>
                    <a:pt x="831" y="86"/>
                    <a:pt x="831" y="86"/>
                  </a:cubicBezTo>
                  <a:cubicBezTo>
                    <a:pt x="835" y="86"/>
                    <a:pt x="839" y="89"/>
                    <a:pt x="839" y="93"/>
                  </a:cubicBezTo>
                  <a:cubicBezTo>
                    <a:pt x="862" y="227"/>
                    <a:pt x="862" y="227"/>
                    <a:pt x="862" y="227"/>
                  </a:cubicBezTo>
                  <a:cubicBezTo>
                    <a:pt x="865" y="244"/>
                    <a:pt x="877" y="258"/>
                    <a:pt x="894" y="262"/>
                  </a:cubicBezTo>
                  <a:cubicBezTo>
                    <a:pt x="942" y="274"/>
                    <a:pt x="988" y="293"/>
                    <a:pt x="1031" y="318"/>
                  </a:cubicBezTo>
                  <a:cubicBezTo>
                    <a:pt x="1046" y="327"/>
                    <a:pt x="1064" y="326"/>
                    <a:pt x="1078" y="316"/>
                  </a:cubicBezTo>
                  <a:cubicBezTo>
                    <a:pt x="1188" y="237"/>
                    <a:pt x="1188" y="237"/>
                    <a:pt x="1188" y="237"/>
                  </a:cubicBezTo>
                  <a:cubicBezTo>
                    <a:pt x="1190" y="236"/>
                    <a:pt x="1192" y="235"/>
                    <a:pt x="1193" y="235"/>
                  </a:cubicBezTo>
                  <a:cubicBezTo>
                    <a:pt x="1195" y="235"/>
                    <a:pt x="1197" y="236"/>
                    <a:pt x="1199" y="238"/>
                  </a:cubicBezTo>
                  <a:cubicBezTo>
                    <a:pt x="1295" y="333"/>
                    <a:pt x="1295" y="333"/>
                    <a:pt x="1295" y="333"/>
                  </a:cubicBezTo>
                  <a:cubicBezTo>
                    <a:pt x="1298" y="336"/>
                    <a:pt x="1298" y="341"/>
                    <a:pt x="1296" y="344"/>
                  </a:cubicBezTo>
                  <a:cubicBezTo>
                    <a:pt x="1217" y="455"/>
                    <a:pt x="1217" y="455"/>
                    <a:pt x="1217" y="455"/>
                  </a:cubicBezTo>
                  <a:cubicBezTo>
                    <a:pt x="1207" y="469"/>
                    <a:pt x="1206" y="487"/>
                    <a:pt x="1215" y="502"/>
                  </a:cubicBezTo>
                  <a:cubicBezTo>
                    <a:pt x="1240" y="544"/>
                    <a:pt x="1258" y="589"/>
                    <a:pt x="1270" y="636"/>
                  </a:cubicBezTo>
                  <a:cubicBezTo>
                    <a:pt x="1275" y="653"/>
                    <a:pt x="1288" y="665"/>
                    <a:pt x="1305" y="668"/>
                  </a:cubicBezTo>
                  <a:cubicBezTo>
                    <a:pt x="1439" y="691"/>
                    <a:pt x="1439" y="691"/>
                    <a:pt x="1439" y="691"/>
                  </a:cubicBezTo>
                  <a:cubicBezTo>
                    <a:pt x="1444" y="691"/>
                    <a:pt x="1446" y="695"/>
                    <a:pt x="1446" y="699"/>
                  </a:cubicBezTo>
                  <a:cubicBezTo>
                    <a:pt x="1446" y="834"/>
                    <a:pt x="1446" y="834"/>
                    <a:pt x="1446" y="834"/>
                  </a:cubicBezTo>
                  <a:close/>
                  <a:moveTo>
                    <a:pt x="1446" y="834"/>
                  </a:moveTo>
                  <a:cubicBezTo>
                    <a:pt x="1446" y="834"/>
                    <a:pt x="1446" y="834"/>
                    <a:pt x="1446" y="8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89">
              <a:extLst>
                <a:ext uri="{FF2B5EF4-FFF2-40B4-BE49-F238E27FC236}">
                  <a16:creationId xmlns:a16="http://schemas.microsoft.com/office/drawing/2014/main" id="{BEDAB121-DF00-4365-A728-FEBAFECF0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7" y="3056"/>
              <a:ext cx="143" cy="143"/>
            </a:xfrm>
            <a:custGeom>
              <a:avLst/>
              <a:gdLst>
                <a:gd name="T0" fmla="*/ 330 w 661"/>
                <a:gd name="T1" fmla="*/ 0 h 661"/>
                <a:gd name="T2" fmla="*/ 0 w 661"/>
                <a:gd name="T3" fmla="*/ 330 h 661"/>
                <a:gd name="T4" fmla="*/ 330 w 661"/>
                <a:gd name="T5" fmla="*/ 661 h 661"/>
                <a:gd name="T6" fmla="*/ 661 w 661"/>
                <a:gd name="T7" fmla="*/ 330 h 661"/>
                <a:gd name="T8" fmla="*/ 330 w 661"/>
                <a:gd name="T9" fmla="*/ 0 h 661"/>
                <a:gd name="T10" fmla="*/ 330 w 661"/>
                <a:gd name="T11" fmla="*/ 574 h 661"/>
                <a:gd name="T12" fmla="*/ 86 w 661"/>
                <a:gd name="T13" fmla="*/ 330 h 661"/>
                <a:gd name="T14" fmla="*/ 330 w 661"/>
                <a:gd name="T15" fmla="*/ 86 h 661"/>
                <a:gd name="T16" fmla="*/ 574 w 661"/>
                <a:gd name="T17" fmla="*/ 330 h 661"/>
                <a:gd name="T18" fmla="*/ 330 w 661"/>
                <a:gd name="T19" fmla="*/ 574 h 661"/>
                <a:gd name="T20" fmla="*/ 330 w 661"/>
                <a:gd name="T21" fmla="*/ 574 h 661"/>
                <a:gd name="T22" fmla="*/ 330 w 661"/>
                <a:gd name="T23" fmla="*/ 57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661">
                  <a:moveTo>
                    <a:pt x="330" y="0"/>
                  </a:moveTo>
                  <a:cubicBezTo>
                    <a:pt x="148" y="0"/>
                    <a:pt x="0" y="148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1" y="513"/>
                    <a:pt x="661" y="330"/>
                  </a:cubicBezTo>
                  <a:cubicBezTo>
                    <a:pt x="661" y="148"/>
                    <a:pt x="512" y="0"/>
                    <a:pt x="330" y="0"/>
                  </a:cubicBezTo>
                  <a:close/>
                  <a:moveTo>
                    <a:pt x="330" y="574"/>
                  </a:moveTo>
                  <a:cubicBezTo>
                    <a:pt x="195" y="574"/>
                    <a:pt x="86" y="465"/>
                    <a:pt x="86" y="330"/>
                  </a:cubicBezTo>
                  <a:cubicBezTo>
                    <a:pt x="86" y="195"/>
                    <a:pt x="195" y="86"/>
                    <a:pt x="330" y="86"/>
                  </a:cubicBezTo>
                  <a:cubicBezTo>
                    <a:pt x="465" y="86"/>
                    <a:pt x="574" y="195"/>
                    <a:pt x="574" y="330"/>
                  </a:cubicBezTo>
                  <a:cubicBezTo>
                    <a:pt x="574" y="465"/>
                    <a:pt x="465" y="574"/>
                    <a:pt x="330" y="574"/>
                  </a:cubicBezTo>
                  <a:close/>
                  <a:moveTo>
                    <a:pt x="330" y="574"/>
                  </a:moveTo>
                  <a:cubicBezTo>
                    <a:pt x="330" y="574"/>
                    <a:pt x="330" y="574"/>
                    <a:pt x="330" y="5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62" name="圖片 61">
            <a:extLst>
              <a:ext uri="{FF2B5EF4-FFF2-40B4-BE49-F238E27FC236}">
                <a16:creationId xmlns:a16="http://schemas.microsoft.com/office/drawing/2014/main" id="{77AC15F7-0F39-43F6-9032-DFBEF4A2FA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61" y="3034094"/>
            <a:ext cx="1351453" cy="11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2" grpId="0" animBg="1"/>
      <p:bldP spid="43" grpId="0"/>
      <p:bldP spid="44" grpId="0"/>
      <p:bldP spid="52" grpId="0" animBg="1"/>
      <p:bldP spid="5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Theme">
  <a:themeElements>
    <a:clrScheme name="自定义 8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62626"/>
      </a:accent1>
      <a:accent2>
        <a:srgbClr val="C0504D"/>
      </a:accent2>
      <a:accent3>
        <a:srgbClr val="262626"/>
      </a:accent3>
      <a:accent4>
        <a:srgbClr val="C0504D"/>
      </a:accent4>
      <a:accent5>
        <a:srgbClr val="262626"/>
      </a:accent5>
      <a:accent6>
        <a:srgbClr val="C0504D"/>
      </a:accent6>
      <a:hlink>
        <a:srgbClr val="262626"/>
      </a:hlink>
      <a:folHlink>
        <a:srgbClr val="C0504D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220</Words>
  <Application>Microsoft Office PowerPoint</Application>
  <PresentationFormat>寬螢幕</PresentationFormat>
  <Paragraphs>51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微软雅黑</vt:lpstr>
      <vt:lpstr>微软雅黑 Light</vt:lpstr>
      <vt:lpstr>新細明體</vt:lpstr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日四技資管3A 曾政嘉</cp:lastModifiedBy>
  <cp:revision>65</cp:revision>
  <dcterms:created xsi:type="dcterms:W3CDTF">2017-08-18T03:02:00Z</dcterms:created>
  <dcterms:modified xsi:type="dcterms:W3CDTF">2019-06-06T04:00:03Z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