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3" r:id="rId6"/>
    <p:sldId id="265" r:id="rId7"/>
    <p:sldId id="279" r:id="rId8"/>
    <p:sldId id="277" r:id="rId9"/>
    <p:sldId id="276" r:id="rId10"/>
    <p:sldId id="278" r:id="rId11"/>
    <p:sldId id="282" r:id="rId12"/>
    <p:sldId id="286" r:id="rId13"/>
    <p:sldId id="280" r:id="rId14"/>
    <p:sldId id="284" r:id="rId15"/>
    <p:sldId id="28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6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78D31-C34C-41AE-A0F5-0C4649B4C788}" type="doc">
      <dgm:prSet loTypeId="urn:microsoft.com/office/officeart/2005/8/layout/hierarchy2" loCatId="hierarchy" qsTypeId="urn:microsoft.com/office/officeart/2005/8/quickstyle/3d1" qsCatId="3D" csTypeId="urn:microsoft.com/office/officeart/2005/8/colors/accent3_5" csCatId="accent3" phldr="1"/>
      <dgm:spPr/>
      <dgm:t>
        <a:bodyPr/>
        <a:lstStyle/>
        <a:p>
          <a:endParaRPr lang="zh-TW" altLang="en-US"/>
        </a:p>
      </dgm:t>
    </dgm:pt>
    <dgm:pt modelId="{3E648B0F-D065-4B8D-BC94-7175A8D76166}">
      <dgm:prSet phldrT="[文字]"/>
      <dgm:spPr/>
      <dgm:t>
        <a:bodyPr/>
        <a:lstStyle/>
        <a:p>
          <a:r>
            <a:rPr lang="zh-TW" altLang="en-US" b="1" dirty="0"/>
            <a:t>開始計時</a:t>
          </a:r>
          <a:endParaRPr lang="zh-TW" altLang="en-US" dirty="0"/>
        </a:p>
      </dgm:t>
    </dgm:pt>
    <dgm:pt modelId="{35BD4965-FAB1-4B62-A917-2D69E3EA85B0}" type="parTrans" cxnId="{A58C1724-F24C-43B2-85D5-CE2935EDDEF3}">
      <dgm:prSet/>
      <dgm:spPr/>
      <dgm:t>
        <a:bodyPr/>
        <a:lstStyle/>
        <a:p>
          <a:endParaRPr lang="zh-TW" altLang="en-US"/>
        </a:p>
      </dgm:t>
    </dgm:pt>
    <dgm:pt modelId="{9004F253-C829-46DA-BDDB-75925B579746}" type="sibTrans" cxnId="{A58C1724-F24C-43B2-85D5-CE2935EDDEF3}">
      <dgm:prSet/>
      <dgm:spPr/>
      <dgm:t>
        <a:bodyPr/>
        <a:lstStyle/>
        <a:p>
          <a:endParaRPr lang="zh-TW" altLang="en-US"/>
        </a:p>
      </dgm:t>
    </dgm:pt>
    <dgm:pt modelId="{16096C97-76D0-4748-B5E9-46D9355B9FCB}">
      <dgm:prSet phldrT="[文字]"/>
      <dgm:spPr/>
      <dgm:t>
        <a:bodyPr/>
        <a:lstStyle/>
        <a:p>
          <a:r>
            <a:rPr lang="zh-TW" altLang="en-US" b="1" dirty="0"/>
            <a:t>使用者點擊圖片判斷圖片是否符合</a:t>
          </a:r>
          <a:endParaRPr lang="zh-TW" altLang="en-US" dirty="0"/>
        </a:p>
      </dgm:t>
    </dgm:pt>
    <dgm:pt modelId="{29505785-ED8D-4AC0-B973-47CC2A809BFD}" type="parTrans" cxnId="{B5624F5A-10D1-43DD-81B7-B5C55CD4D0B9}">
      <dgm:prSet/>
      <dgm:spPr/>
      <dgm:t>
        <a:bodyPr/>
        <a:lstStyle/>
        <a:p>
          <a:endParaRPr lang="zh-TW" altLang="en-US"/>
        </a:p>
      </dgm:t>
    </dgm:pt>
    <dgm:pt modelId="{4FFF8ECE-8B31-477E-B913-8D0DBDB9D08B}" type="sibTrans" cxnId="{B5624F5A-10D1-43DD-81B7-B5C55CD4D0B9}">
      <dgm:prSet/>
      <dgm:spPr/>
      <dgm:t>
        <a:bodyPr/>
        <a:lstStyle/>
        <a:p>
          <a:endParaRPr lang="zh-TW" altLang="en-US"/>
        </a:p>
      </dgm:t>
    </dgm:pt>
    <dgm:pt modelId="{9BE01522-CA69-4694-B54B-5AE76453C5D8}">
      <dgm:prSet phldrT="[文字]"/>
      <dgm:spPr/>
      <dgm:t>
        <a:bodyPr/>
        <a:lstStyle/>
        <a:p>
          <a:r>
            <a:rPr lang="zh-TW" altLang="en-US" b="1" dirty="0"/>
            <a:t>顯示未翻牌的樣式</a:t>
          </a:r>
          <a:endParaRPr lang="zh-TW" altLang="en-US" dirty="0"/>
        </a:p>
      </dgm:t>
    </dgm:pt>
    <dgm:pt modelId="{9A711FAD-EF3A-4CC7-A33C-B38856682667}" type="parTrans" cxnId="{E956277C-867D-4903-A155-F3F1B943CF44}">
      <dgm:prSet/>
      <dgm:spPr/>
      <dgm:t>
        <a:bodyPr/>
        <a:lstStyle/>
        <a:p>
          <a:endParaRPr lang="zh-TW" altLang="en-US"/>
        </a:p>
      </dgm:t>
    </dgm:pt>
    <dgm:pt modelId="{B8222FF5-AFC7-4ECF-9F08-A06FF3116DE0}" type="sibTrans" cxnId="{E956277C-867D-4903-A155-F3F1B943CF44}">
      <dgm:prSet/>
      <dgm:spPr/>
      <dgm:t>
        <a:bodyPr/>
        <a:lstStyle/>
        <a:p>
          <a:endParaRPr lang="zh-TW" altLang="en-US"/>
        </a:p>
      </dgm:t>
    </dgm:pt>
    <dgm:pt modelId="{EF55AE0E-9844-46C3-9429-0C6247C7FB4C}">
      <dgm:prSet phldrT="[文字]"/>
      <dgm:spPr/>
      <dgm:t>
        <a:bodyPr/>
        <a:lstStyle/>
        <a:p>
          <a:r>
            <a:rPr lang="zh-TW" altLang="en-US" b="1" dirty="0"/>
            <a:t>圖片固定</a:t>
          </a:r>
          <a:endParaRPr lang="zh-TW" altLang="en-US" dirty="0"/>
        </a:p>
      </dgm:t>
    </dgm:pt>
    <dgm:pt modelId="{D5438666-9165-4FFC-BE96-BAD287779EB4}" type="parTrans" cxnId="{FC5A2684-D635-47F3-B68B-30DB495C223B}">
      <dgm:prSet/>
      <dgm:spPr/>
      <dgm:t>
        <a:bodyPr/>
        <a:lstStyle/>
        <a:p>
          <a:endParaRPr lang="zh-TW" altLang="en-US"/>
        </a:p>
      </dgm:t>
    </dgm:pt>
    <dgm:pt modelId="{5994FD8A-D12C-4220-9526-F842428A80CB}" type="sibTrans" cxnId="{FC5A2684-D635-47F3-B68B-30DB495C223B}">
      <dgm:prSet/>
      <dgm:spPr/>
      <dgm:t>
        <a:bodyPr/>
        <a:lstStyle/>
        <a:p>
          <a:endParaRPr lang="zh-TW" altLang="en-US"/>
        </a:p>
      </dgm:t>
    </dgm:pt>
    <dgm:pt modelId="{9D1A07AF-0119-4D22-BD91-65218D3176AB}" type="pres">
      <dgm:prSet presAssocID="{A6F78D31-C34C-41AE-A0F5-0C4649B4C7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8ECF60-03E8-461F-8B5B-E5F40A75AEC7}" type="pres">
      <dgm:prSet presAssocID="{3E648B0F-D065-4B8D-BC94-7175A8D76166}" presName="root1" presStyleCnt="0"/>
      <dgm:spPr/>
    </dgm:pt>
    <dgm:pt modelId="{404A8B17-CF37-45B6-8E8B-D00426EEF72D}" type="pres">
      <dgm:prSet presAssocID="{3E648B0F-D065-4B8D-BC94-7175A8D76166}" presName="LevelOneTextNode" presStyleLbl="node0" presStyleIdx="0" presStyleCnt="1">
        <dgm:presLayoutVars>
          <dgm:chPref val="3"/>
        </dgm:presLayoutVars>
      </dgm:prSet>
      <dgm:spPr/>
    </dgm:pt>
    <dgm:pt modelId="{5F271BB1-FC4C-467A-AB31-92E7E75D09E9}" type="pres">
      <dgm:prSet presAssocID="{3E648B0F-D065-4B8D-BC94-7175A8D76166}" presName="level2hierChild" presStyleCnt="0"/>
      <dgm:spPr/>
    </dgm:pt>
    <dgm:pt modelId="{9BF666D4-079C-49A4-BBE1-669B4BB15E4E}" type="pres">
      <dgm:prSet presAssocID="{29505785-ED8D-4AC0-B973-47CC2A809BFD}" presName="conn2-1" presStyleLbl="parChTrans1D2" presStyleIdx="0" presStyleCnt="1"/>
      <dgm:spPr/>
    </dgm:pt>
    <dgm:pt modelId="{D881723A-19C1-43CF-949C-081D10124F88}" type="pres">
      <dgm:prSet presAssocID="{29505785-ED8D-4AC0-B973-47CC2A809BFD}" presName="connTx" presStyleLbl="parChTrans1D2" presStyleIdx="0" presStyleCnt="1"/>
      <dgm:spPr/>
    </dgm:pt>
    <dgm:pt modelId="{A26AEC7D-6D87-4B72-BB27-5B22899E330F}" type="pres">
      <dgm:prSet presAssocID="{16096C97-76D0-4748-B5E9-46D9355B9FCB}" presName="root2" presStyleCnt="0"/>
      <dgm:spPr/>
    </dgm:pt>
    <dgm:pt modelId="{3EA24A30-3A7C-41BB-A229-2008C6E01575}" type="pres">
      <dgm:prSet presAssocID="{16096C97-76D0-4748-B5E9-46D9355B9FCB}" presName="LevelTwoTextNode" presStyleLbl="node2" presStyleIdx="0" presStyleCnt="1">
        <dgm:presLayoutVars>
          <dgm:chPref val="3"/>
        </dgm:presLayoutVars>
      </dgm:prSet>
      <dgm:spPr/>
    </dgm:pt>
    <dgm:pt modelId="{FE9063F3-7E89-473A-9735-CC218C671DA9}" type="pres">
      <dgm:prSet presAssocID="{16096C97-76D0-4748-B5E9-46D9355B9FCB}" presName="level3hierChild" presStyleCnt="0"/>
      <dgm:spPr/>
    </dgm:pt>
    <dgm:pt modelId="{80E84DE8-D546-42E2-9FEC-1DF5169D9764}" type="pres">
      <dgm:prSet presAssocID="{9A711FAD-EF3A-4CC7-A33C-B38856682667}" presName="conn2-1" presStyleLbl="parChTrans1D3" presStyleIdx="0" presStyleCnt="2"/>
      <dgm:spPr/>
    </dgm:pt>
    <dgm:pt modelId="{E0057B50-5891-4F73-933E-9E89E4FFCAE7}" type="pres">
      <dgm:prSet presAssocID="{9A711FAD-EF3A-4CC7-A33C-B38856682667}" presName="connTx" presStyleLbl="parChTrans1D3" presStyleIdx="0" presStyleCnt="2"/>
      <dgm:spPr/>
    </dgm:pt>
    <dgm:pt modelId="{DD40A909-11E9-4A45-9007-DA325BE01728}" type="pres">
      <dgm:prSet presAssocID="{9BE01522-CA69-4694-B54B-5AE76453C5D8}" presName="root2" presStyleCnt="0"/>
      <dgm:spPr/>
    </dgm:pt>
    <dgm:pt modelId="{5E3DDC64-06B8-4A93-AE81-27C5F9435BB0}" type="pres">
      <dgm:prSet presAssocID="{9BE01522-CA69-4694-B54B-5AE76453C5D8}" presName="LevelTwoTextNode" presStyleLbl="node3" presStyleIdx="0" presStyleCnt="2">
        <dgm:presLayoutVars>
          <dgm:chPref val="3"/>
        </dgm:presLayoutVars>
      </dgm:prSet>
      <dgm:spPr/>
    </dgm:pt>
    <dgm:pt modelId="{FB71D221-DBF4-4333-AC42-A361C2AF25FC}" type="pres">
      <dgm:prSet presAssocID="{9BE01522-CA69-4694-B54B-5AE76453C5D8}" presName="level3hierChild" presStyleCnt="0"/>
      <dgm:spPr/>
    </dgm:pt>
    <dgm:pt modelId="{51EC0BB4-6C7A-43F7-9869-5C85AE2D93CA}" type="pres">
      <dgm:prSet presAssocID="{D5438666-9165-4FFC-BE96-BAD287779EB4}" presName="conn2-1" presStyleLbl="parChTrans1D3" presStyleIdx="1" presStyleCnt="2"/>
      <dgm:spPr/>
    </dgm:pt>
    <dgm:pt modelId="{D3868CC4-A736-4963-89B4-2BAF66003FAA}" type="pres">
      <dgm:prSet presAssocID="{D5438666-9165-4FFC-BE96-BAD287779EB4}" presName="connTx" presStyleLbl="parChTrans1D3" presStyleIdx="1" presStyleCnt="2"/>
      <dgm:spPr/>
    </dgm:pt>
    <dgm:pt modelId="{0E0E6E5B-CCC4-4088-AC66-27C6AEDCF81F}" type="pres">
      <dgm:prSet presAssocID="{EF55AE0E-9844-46C3-9429-0C6247C7FB4C}" presName="root2" presStyleCnt="0"/>
      <dgm:spPr/>
    </dgm:pt>
    <dgm:pt modelId="{AC3C0BE5-F544-478A-979D-2322158C8895}" type="pres">
      <dgm:prSet presAssocID="{EF55AE0E-9844-46C3-9429-0C6247C7FB4C}" presName="LevelTwoTextNode" presStyleLbl="node3" presStyleIdx="1" presStyleCnt="2" custLinFactNeighborX="519" custLinFactNeighborY="1961">
        <dgm:presLayoutVars>
          <dgm:chPref val="3"/>
        </dgm:presLayoutVars>
      </dgm:prSet>
      <dgm:spPr/>
    </dgm:pt>
    <dgm:pt modelId="{587968E5-2C43-47E8-AF2C-BC45CC592343}" type="pres">
      <dgm:prSet presAssocID="{EF55AE0E-9844-46C3-9429-0C6247C7FB4C}" presName="level3hierChild" presStyleCnt="0"/>
      <dgm:spPr/>
    </dgm:pt>
  </dgm:ptLst>
  <dgm:cxnLst>
    <dgm:cxn modelId="{A6DAC211-45AC-4912-B8AD-EC09EE4D8219}" type="presOf" srcId="{EF55AE0E-9844-46C3-9429-0C6247C7FB4C}" destId="{AC3C0BE5-F544-478A-979D-2322158C8895}" srcOrd="0" destOrd="0" presId="urn:microsoft.com/office/officeart/2005/8/layout/hierarchy2"/>
    <dgm:cxn modelId="{0AD26B15-3B98-4A6A-B6BA-A13E7C9472C7}" type="presOf" srcId="{29505785-ED8D-4AC0-B973-47CC2A809BFD}" destId="{9BF666D4-079C-49A4-BBE1-669B4BB15E4E}" srcOrd="0" destOrd="0" presId="urn:microsoft.com/office/officeart/2005/8/layout/hierarchy2"/>
    <dgm:cxn modelId="{346BBB21-B101-461A-8C26-AC38A77ABF6C}" type="presOf" srcId="{A6F78D31-C34C-41AE-A0F5-0C4649B4C788}" destId="{9D1A07AF-0119-4D22-BD91-65218D3176AB}" srcOrd="0" destOrd="0" presId="urn:microsoft.com/office/officeart/2005/8/layout/hierarchy2"/>
    <dgm:cxn modelId="{A58C1724-F24C-43B2-85D5-CE2935EDDEF3}" srcId="{A6F78D31-C34C-41AE-A0F5-0C4649B4C788}" destId="{3E648B0F-D065-4B8D-BC94-7175A8D76166}" srcOrd="0" destOrd="0" parTransId="{35BD4965-FAB1-4B62-A917-2D69E3EA85B0}" sibTransId="{9004F253-C829-46DA-BDDB-75925B579746}"/>
    <dgm:cxn modelId="{152BE72B-2A7B-4EEB-BF58-FB0D113D00E1}" type="presOf" srcId="{29505785-ED8D-4AC0-B973-47CC2A809BFD}" destId="{D881723A-19C1-43CF-949C-081D10124F88}" srcOrd="1" destOrd="0" presId="urn:microsoft.com/office/officeart/2005/8/layout/hierarchy2"/>
    <dgm:cxn modelId="{00D2D534-BB73-47EF-A6F2-610711DC34D2}" type="presOf" srcId="{9BE01522-CA69-4694-B54B-5AE76453C5D8}" destId="{5E3DDC64-06B8-4A93-AE81-27C5F9435BB0}" srcOrd="0" destOrd="0" presId="urn:microsoft.com/office/officeart/2005/8/layout/hierarchy2"/>
    <dgm:cxn modelId="{FC8D153D-3EEB-4E03-AF2B-AC4C4E674435}" type="presOf" srcId="{9A711FAD-EF3A-4CC7-A33C-B38856682667}" destId="{80E84DE8-D546-42E2-9FEC-1DF5169D9764}" srcOrd="0" destOrd="0" presId="urn:microsoft.com/office/officeart/2005/8/layout/hierarchy2"/>
    <dgm:cxn modelId="{2732D45E-8C40-48F9-A1DA-192C75BFF6E5}" type="presOf" srcId="{9A711FAD-EF3A-4CC7-A33C-B38856682667}" destId="{E0057B50-5891-4F73-933E-9E89E4FFCAE7}" srcOrd="1" destOrd="0" presId="urn:microsoft.com/office/officeart/2005/8/layout/hierarchy2"/>
    <dgm:cxn modelId="{B5624F5A-10D1-43DD-81B7-B5C55CD4D0B9}" srcId="{3E648B0F-D065-4B8D-BC94-7175A8D76166}" destId="{16096C97-76D0-4748-B5E9-46D9355B9FCB}" srcOrd="0" destOrd="0" parTransId="{29505785-ED8D-4AC0-B973-47CC2A809BFD}" sibTransId="{4FFF8ECE-8B31-477E-B913-8D0DBDB9D08B}"/>
    <dgm:cxn modelId="{E956277C-867D-4903-A155-F3F1B943CF44}" srcId="{16096C97-76D0-4748-B5E9-46D9355B9FCB}" destId="{9BE01522-CA69-4694-B54B-5AE76453C5D8}" srcOrd="0" destOrd="0" parTransId="{9A711FAD-EF3A-4CC7-A33C-B38856682667}" sibTransId="{B8222FF5-AFC7-4ECF-9F08-A06FF3116DE0}"/>
    <dgm:cxn modelId="{FC5A2684-D635-47F3-B68B-30DB495C223B}" srcId="{16096C97-76D0-4748-B5E9-46D9355B9FCB}" destId="{EF55AE0E-9844-46C3-9429-0C6247C7FB4C}" srcOrd="1" destOrd="0" parTransId="{D5438666-9165-4FFC-BE96-BAD287779EB4}" sibTransId="{5994FD8A-D12C-4220-9526-F842428A80CB}"/>
    <dgm:cxn modelId="{F303639E-A8F1-41E6-9DEB-C6A5BC0454BB}" type="presOf" srcId="{D5438666-9165-4FFC-BE96-BAD287779EB4}" destId="{51EC0BB4-6C7A-43F7-9869-5C85AE2D93CA}" srcOrd="0" destOrd="0" presId="urn:microsoft.com/office/officeart/2005/8/layout/hierarchy2"/>
    <dgm:cxn modelId="{564C2FBD-FF73-414C-82B0-043B68A1ABDF}" type="presOf" srcId="{3E648B0F-D065-4B8D-BC94-7175A8D76166}" destId="{404A8B17-CF37-45B6-8E8B-D00426EEF72D}" srcOrd="0" destOrd="0" presId="urn:microsoft.com/office/officeart/2005/8/layout/hierarchy2"/>
    <dgm:cxn modelId="{418A0DC8-439C-4E44-84A2-6F2377EB8CA8}" type="presOf" srcId="{D5438666-9165-4FFC-BE96-BAD287779EB4}" destId="{D3868CC4-A736-4963-89B4-2BAF66003FAA}" srcOrd="1" destOrd="0" presId="urn:microsoft.com/office/officeart/2005/8/layout/hierarchy2"/>
    <dgm:cxn modelId="{38DD34CB-9CFD-4E92-8AF7-0CA6808BEADF}" type="presOf" srcId="{16096C97-76D0-4748-B5E9-46D9355B9FCB}" destId="{3EA24A30-3A7C-41BB-A229-2008C6E01575}" srcOrd="0" destOrd="0" presId="urn:microsoft.com/office/officeart/2005/8/layout/hierarchy2"/>
    <dgm:cxn modelId="{91AA19A6-3503-45F2-A97C-F9BE2C11E922}" type="presParOf" srcId="{9D1A07AF-0119-4D22-BD91-65218D3176AB}" destId="{218ECF60-03E8-461F-8B5B-E5F40A75AEC7}" srcOrd="0" destOrd="0" presId="urn:microsoft.com/office/officeart/2005/8/layout/hierarchy2"/>
    <dgm:cxn modelId="{F22BA1A2-980D-4665-86FE-00C272E761E3}" type="presParOf" srcId="{218ECF60-03E8-461F-8B5B-E5F40A75AEC7}" destId="{404A8B17-CF37-45B6-8E8B-D00426EEF72D}" srcOrd="0" destOrd="0" presId="urn:microsoft.com/office/officeart/2005/8/layout/hierarchy2"/>
    <dgm:cxn modelId="{365EDADD-348D-4588-8B49-91E4FDB393FC}" type="presParOf" srcId="{218ECF60-03E8-461F-8B5B-E5F40A75AEC7}" destId="{5F271BB1-FC4C-467A-AB31-92E7E75D09E9}" srcOrd="1" destOrd="0" presId="urn:microsoft.com/office/officeart/2005/8/layout/hierarchy2"/>
    <dgm:cxn modelId="{3D0DD6A7-73B0-4966-955E-50DD0E552380}" type="presParOf" srcId="{5F271BB1-FC4C-467A-AB31-92E7E75D09E9}" destId="{9BF666D4-079C-49A4-BBE1-669B4BB15E4E}" srcOrd="0" destOrd="0" presId="urn:microsoft.com/office/officeart/2005/8/layout/hierarchy2"/>
    <dgm:cxn modelId="{09BF2C91-9768-4D31-8351-92D5B7B70F6A}" type="presParOf" srcId="{9BF666D4-079C-49A4-BBE1-669B4BB15E4E}" destId="{D881723A-19C1-43CF-949C-081D10124F88}" srcOrd="0" destOrd="0" presId="urn:microsoft.com/office/officeart/2005/8/layout/hierarchy2"/>
    <dgm:cxn modelId="{C38B9085-29E5-4100-8004-FEF364089757}" type="presParOf" srcId="{5F271BB1-FC4C-467A-AB31-92E7E75D09E9}" destId="{A26AEC7D-6D87-4B72-BB27-5B22899E330F}" srcOrd="1" destOrd="0" presId="urn:microsoft.com/office/officeart/2005/8/layout/hierarchy2"/>
    <dgm:cxn modelId="{B7773BCC-61A4-4EB7-A0B0-F79C41916A3B}" type="presParOf" srcId="{A26AEC7D-6D87-4B72-BB27-5B22899E330F}" destId="{3EA24A30-3A7C-41BB-A229-2008C6E01575}" srcOrd="0" destOrd="0" presId="urn:microsoft.com/office/officeart/2005/8/layout/hierarchy2"/>
    <dgm:cxn modelId="{CB631873-E902-4C75-A381-78041395BCCB}" type="presParOf" srcId="{A26AEC7D-6D87-4B72-BB27-5B22899E330F}" destId="{FE9063F3-7E89-473A-9735-CC218C671DA9}" srcOrd="1" destOrd="0" presId="urn:microsoft.com/office/officeart/2005/8/layout/hierarchy2"/>
    <dgm:cxn modelId="{15D452B5-5427-4C8B-9422-AB4E62129F0E}" type="presParOf" srcId="{FE9063F3-7E89-473A-9735-CC218C671DA9}" destId="{80E84DE8-D546-42E2-9FEC-1DF5169D9764}" srcOrd="0" destOrd="0" presId="urn:microsoft.com/office/officeart/2005/8/layout/hierarchy2"/>
    <dgm:cxn modelId="{B7D469B9-1CBD-4F8D-BBB9-29F6D0303F10}" type="presParOf" srcId="{80E84DE8-D546-42E2-9FEC-1DF5169D9764}" destId="{E0057B50-5891-4F73-933E-9E89E4FFCAE7}" srcOrd="0" destOrd="0" presId="urn:microsoft.com/office/officeart/2005/8/layout/hierarchy2"/>
    <dgm:cxn modelId="{D4132AC6-B253-439E-8645-73C1D316835A}" type="presParOf" srcId="{FE9063F3-7E89-473A-9735-CC218C671DA9}" destId="{DD40A909-11E9-4A45-9007-DA325BE01728}" srcOrd="1" destOrd="0" presId="urn:microsoft.com/office/officeart/2005/8/layout/hierarchy2"/>
    <dgm:cxn modelId="{0A339D9B-7CE8-43E8-B7EA-8A18DA467921}" type="presParOf" srcId="{DD40A909-11E9-4A45-9007-DA325BE01728}" destId="{5E3DDC64-06B8-4A93-AE81-27C5F9435BB0}" srcOrd="0" destOrd="0" presId="urn:microsoft.com/office/officeart/2005/8/layout/hierarchy2"/>
    <dgm:cxn modelId="{FCEA2591-0356-468C-8FDC-EA95298D4684}" type="presParOf" srcId="{DD40A909-11E9-4A45-9007-DA325BE01728}" destId="{FB71D221-DBF4-4333-AC42-A361C2AF25FC}" srcOrd="1" destOrd="0" presId="urn:microsoft.com/office/officeart/2005/8/layout/hierarchy2"/>
    <dgm:cxn modelId="{FB9D57FB-2392-4DEA-9734-FC8B6084A2EC}" type="presParOf" srcId="{FE9063F3-7E89-473A-9735-CC218C671DA9}" destId="{51EC0BB4-6C7A-43F7-9869-5C85AE2D93CA}" srcOrd="2" destOrd="0" presId="urn:microsoft.com/office/officeart/2005/8/layout/hierarchy2"/>
    <dgm:cxn modelId="{912DD541-D1EF-4C85-B78D-7B1B7AA593EA}" type="presParOf" srcId="{51EC0BB4-6C7A-43F7-9869-5C85AE2D93CA}" destId="{D3868CC4-A736-4963-89B4-2BAF66003FAA}" srcOrd="0" destOrd="0" presId="urn:microsoft.com/office/officeart/2005/8/layout/hierarchy2"/>
    <dgm:cxn modelId="{507C84C5-8013-4294-BFD5-8956193B58A6}" type="presParOf" srcId="{FE9063F3-7E89-473A-9735-CC218C671DA9}" destId="{0E0E6E5B-CCC4-4088-AC66-27C6AEDCF81F}" srcOrd="3" destOrd="0" presId="urn:microsoft.com/office/officeart/2005/8/layout/hierarchy2"/>
    <dgm:cxn modelId="{4141D6F0-1202-4AA2-875E-130C03F4360F}" type="presParOf" srcId="{0E0E6E5B-CCC4-4088-AC66-27C6AEDCF81F}" destId="{AC3C0BE5-F544-478A-979D-2322158C8895}" srcOrd="0" destOrd="0" presId="urn:microsoft.com/office/officeart/2005/8/layout/hierarchy2"/>
    <dgm:cxn modelId="{44EF9D26-2CD5-43D0-853F-EA41FE727F9C}" type="presParOf" srcId="{0E0E6E5B-CCC4-4088-AC66-27C6AEDCF81F}" destId="{587968E5-2C43-47E8-AF2C-BC45CC5923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A8B17-CF37-45B6-8E8B-D00426EEF72D}">
      <dsp:nvSpPr>
        <dsp:cNvPr id="0" name=""/>
        <dsp:cNvSpPr/>
      </dsp:nvSpPr>
      <dsp:spPr>
        <a:xfrm>
          <a:off x="2812" y="1558016"/>
          <a:ext cx="2120860" cy="1060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/>
            <a:t>開始計時</a:t>
          </a:r>
          <a:endParaRPr lang="zh-TW" altLang="en-US" sz="2000" kern="1200" dirty="0"/>
        </a:p>
      </dsp:txBody>
      <dsp:txXfrm>
        <a:off x="33871" y="1589075"/>
        <a:ext cx="2058742" cy="998312"/>
      </dsp:txXfrm>
    </dsp:sp>
    <dsp:sp modelId="{9BF666D4-079C-49A4-BBE1-669B4BB15E4E}">
      <dsp:nvSpPr>
        <dsp:cNvPr id="0" name=""/>
        <dsp:cNvSpPr/>
      </dsp:nvSpPr>
      <dsp:spPr>
        <a:xfrm>
          <a:off x="2123673" y="2065380"/>
          <a:ext cx="848344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848344" y="22851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526636" y="2067023"/>
        <a:ext cx="42417" cy="42417"/>
      </dsp:txXfrm>
    </dsp:sp>
    <dsp:sp modelId="{3EA24A30-3A7C-41BB-A229-2008C6E01575}">
      <dsp:nvSpPr>
        <dsp:cNvPr id="0" name=""/>
        <dsp:cNvSpPr/>
      </dsp:nvSpPr>
      <dsp:spPr>
        <a:xfrm>
          <a:off x="2972017" y="1558016"/>
          <a:ext cx="2120860" cy="1060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/>
            <a:t>使用者點擊圖片判斷圖片是否符合</a:t>
          </a:r>
          <a:endParaRPr lang="zh-TW" altLang="en-US" sz="2000" kern="1200" dirty="0"/>
        </a:p>
      </dsp:txBody>
      <dsp:txXfrm>
        <a:off x="3003076" y="1589075"/>
        <a:ext cx="2058742" cy="998312"/>
      </dsp:txXfrm>
    </dsp:sp>
    <dsp:sp modelId="{80E84DE8-D546-42E2-9FEC-1DF5169D9764}">
      <dsp:nvSpPr>
        <dsp:cNvPr id="0" name=""/>
        <dsp:cNvSpPr/>
      </dsp:nvSpPr>
      <dsp:spPr>
        <a:xfrm rot="19457599">
          <a:off x="4994680" y="1760506"/>
          <a:ext cx="1044739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1044739" y="2285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90931" y="1757239"/>
        <a:ext cx="52236" cy="52236"/>
      </dsp:txXfrm>
    </dsp:sp>
    <dsp:sp modelId="{5E3DDC64-06B8-4A93-AE81-27C5F9435BB0}">
      <dsp:nvSpPr>
        <dsp:cNvPr id="0" name=""/>
        <dsp:cNvSpPr/>
      </dsp:nvSpPr>
      <dsp:spPr>
        <a:xfrm>
          <a:off x="5941222" y="948269"/>
          <a:ext cx="2120860" cy="1060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/>
            <a:t>顯示未翻牌的樣式</a:t>
          </a:r>
          <a:endParaRPr lang="zh-TW" altLang="en-US" sz="2000" kern="1200" dirty="0"/>
        </a:p>
      </dsp:txBody>
      <dsp:txXfrm>
        <a:off x="5972281" y="979328"/>
        <a:ext cx="2058742" cy="998312"/>
      </dsp:txXfrm>
    </dsp:sp>
    <dsp:sp modelId="{51EC0BB4-6C7A-43F7-9869-5C85AE2D93CA}">
      <dsp:nvSpPr>
        <dsp:cNvPr id="0" name=""/>
        <dsp:cNvSpPr/>
      </dsp:nvSpPr>
      <dsp:spPr>
        <a:xfrm rot="2191877">
          <a:off x="4988822" y="2380651"/>
          <a:ext cx="1059269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1059269" y="2285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91975" y="2377021"/>
        <a:ext cx="52963" cy="52963"/>
      </dsp:txXfrm>
    </dsp:sp>
    <dsp:sp modelId="{AC3C0BE5-F544-478A-979D-2322158C8895}">
      <dsp:nvSpPr>
        <dsp:cNvPr id="0" name=""/>
        <dsp:cNvSpPr/>
      </dsp:nvSpPr>
      <dsp:spPr>
        <a:xfrm>
          <a:off x="5944035" y="2188559"/>
          <a:ext cx="2120860" cy="1060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/>
            <a:t>圖片固定</a:t>
          </a:r>
          <a:endParaRPr lang="zh-TW" altLang="en-US" sz="2000" kern="1200" dirty="0"/>
        </a:p>
      </dsp:txBody>
      <dsp:txXfrm>
        <a:off x="5975094" y="2219618"/>
        <a:ext cx="2058742" cy="99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12/29/2017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C#</a:t>
            </a:r>
            <a:r>
              <a:rPr lang="zh-TW" altLang="en-US" b="1" dirty="0"/>
              <a:t>程式專題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808" y="4897488"/>
            <a:ext cx="3877072" cy="685800"/>
          </a:xfrm>
        </p:spPr>
        <p:txBody>
          <a:bodyPr anchor="ctr"/>
          <a:lstStyle/>
          <a:p>
            <a:r>
              <a:rPr lang="zh-TW" altLang="en-US" b="1" dirty="0"/>
              <a:t>翻牌遊戲</a:t>
            </a:r>
            <a:endParaRPr lang="en-US" altLang="zh-TW" b="1" dirty="0"/>
          </a:p>
        </p:txBody>
      </p:sp>
      <p:sp>
        <p:nvSpPr>
          <p:cNvPr id="4" name="矩形 3"/>
          <p:cNvSpPr/>
          <p:nvPr/>
        </p:nvSpPr>
        <p:spPr>
          <a:xfrm>
            <a:off x="6888088" y="4680646"/>
            <a:ext cx="3624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b="1" dirty="0"/>
              <a:t>組長</a:t>
            </a:r>
            <a:r>
              <a:rPr lang="en-US" altLang="zh-TW" b="1" dirty="0"/>
              <a:t>:</a:t>
            </a:r>
            <a:r>
              <a:rPr lang="zh-TW" altLang="en-US" b="1" dirty="0"/>
              <a:t>曾政傑</a:t>
            </a:r>
            <a:endParaRPr lang="en-US" altLang="zh-TW" b="1" dirty="0"/>
          </a:p>
          <a:p>
            <a:pPr algn="r"/>
            <a:r>
              <a:rPr lang="zh-TW" altLang="en-US" b="1" dirty="0"/>
              <a:t>                                             組員</a:t>
            </a:r>
            <a:r>
              <a:rPr lang="en-US" altLang="zh-TW" b="1" dirty="0"/>
              <a:t>:</a:t>
            </a:r>
            <a:r>
              <a:rPr lang="zh-TW" altLang="en-US" b="1" dirty="0"/>
              <a:t>曾政嘉</a:t>
            </a:r>
            <a:endParaRPr lang="en-US" altLang="zh-TW" b="1" dirty="0"/>
          </a:p>
          <a:p>
            <a:pPr algn="r"/>
            <a:r>
              <a:rPr lang="zh-TW" altLang="en-US" b="1" dirty="0"/>
              <a:t>                                                     蔡崇毅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我們怎麼做</a:t>
            </a:r>
            <a:r>
              <a:rPr lang="en-US" altLang="zh-TW" b="1" dirty="0"/>
              <a:t>?-</a:t>
            </a:r>
            <a:r>
              <a:rPr lang="zh-TW" altLang="en-US" b="1" dirty="0"/>
              <a:t>遊戲開始「宣告」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56"/>
          <a:stretch/>
        </p:blipFill>
        <p:spPr>
          <a:xfrm>
            <a:off x="6744072" y="2672916"/>
            <a:ext cx="5184576" cy="20162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988840"/>
            <a:ext cx="597666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2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556792"/>
            <a:ext cx="9144000" cy="42672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dirty="0"/>
              <a:t>我們分為設定遊戲時間</a:t>
            </a:r>
            <a:r>
              <a:rPr lang="en-US" altLang="zh-TW" dirty="0"/>
              <a:t>(</a:t>
            </a:r>
            <a:r>
              <a:rPr lang="en-US" altLang="zh-TW" dirty="0" err="1"/>
              <a:t>gametimer</a:t>
            </a:r>
            <a:r>
              <a:rPr lang="en-US" altLang="zh-TW" dirty="0"/>
              <a:t>)</a:t>
            </a:r>
            <a:r>
              <a:rPr lang="zh-TW" altLang="en-US" dirty="0"/>
              <a:t>、卡片開啟後的停留時間</a:t>
            </a:r>
            <a:r>
              <a:rPr lang="en-US" altLang="zh-TW" dirty="0"/>
              <a:t>(</a:t>
            </a:r>
            <a:r>
              <a:rPr lang="en-US" altLang="zh-TW" dirty="0" err="1"/>
              <a:t>usershowcardtime</a:t>
            </a:r>
            <a:r>
              <a:rPr lang="en-US" altLang="zh-TW" dirty="0"/>
              <a:t>)</a:t>
            </a:r>
            <a:r>
              <a:rPr lang="zh-TW" altLang="en-US" dirty="0"/>
              <a:t>，依難度設定。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遊戲開始後</a:t>
            </a:r>
            <a:r>
              <a:rPr lang="en-US" altLang="zh-TW" dirty="0"/>
              <a:t>(</a:t>
            </a:r>
            <a:r>
              <a:rPr lang="zh-TW" altLang="en-US" dirty="0"/>
              <a:t>按下開始遊戲按鈕後</a:t>
            </a:r>
            <a:r>
              <a:rPr lang="en-US" altLang="zh-TW" dirty="0"/>
              <a:t>)&gt;</a:t>
            </a:r>
            <a:r>
              <a:rPr lang="zh-TW" altLang="en-US" dirty="0"/>
              <a:t>隨機</a:t>
            </a:r>
            <a:r>
              <a:rPr lang="en-US" altLang="zh-TW" dirty="0"/>
              <a:t>Random</a:t>
            </a:r>
            <a:r>
              <a:rPr lang="zh-TW" altLang="en-US" dirty="0"/>
              <a:t>卡片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&gt;</a:t>
            </a:r>
            <a:r>
              <a:rPr lang="zh-TW" altLang="en-US" dirty="0"/>
              <a:t>卡片開始停留時間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timer</a:t>
            </a:r>
            <a:r>
              <a:rPr lang="zh-TW" altLang="en-US" dirty="0"/>
              <a:t>物件</a:t>
            </a:r>
            <a:r>
              <a:rPr lang="en-US" altLang="zh-TW" dirty="0"/>
              <a:t>)&gt;</a:t>
            </a:r>
            <a:r>
              <a:rPr lang="zh-TW" altLang="en-US" dirty="0"/>
              <a:t>卡片翻回後遊戲開始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timer</a:t>
            </a:r>
            <a:r>
              <a:rPr lang="zh-TW" altLang="en-US" dirty="0"/>
              <a:t>物件</a:t>
            </a:r>
            <a:r>
              <a:rPr lang="en-US" altLang="zh-TW" dirty="0"/>
              <a:t>)&gt;</a:t>
            </a:r>
            <a:r>
              <a:rPr lang="zh-TW" altLang="en-US" dirty="0"/>
              <a:t>判斷第一次及第二次卡片點擊之符號：是，卡片將會固定在畫面上；否，卡片隨即翻回</a:t>
            </a:r>
            <a:r>
              <a:rPr lang="en-US" altLang="zh-TW" dirty="0"/>
              <a:t>(if</a:t>
            </a:r>
            <a:r>
              <a:rPr lang="zh-TW" altLang="en-US" dirty="0"/>
              <a:t>判斷式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524000" y="47667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我們怎麼做</a:t>
            </a:r>
            <a:r>
              <a:rPr lang="en-US" altLang="zh-TW" b="1" dirty="0"/>
              <a:t>?-</a:t>
            </a:r>
            <a:r>
              <a:rPr lang="zh-TW" altLang="en-US" b="1" dirty="0"/>
              <a:t>遊戲中</a:t>
            </a:r>
          </a:p>
        </p:txBody>
      </p:sp>
    </p:spTree>
    <p:extLst>
      <p:ext uri="{BB962C8B-B14F-4D97-AF65-F5344CB8AC3E}">
        <p14:creationId xmlns:p14="http://schemas.microsoft.com/office/powerpoint/2010/main" val="293792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b="1" dirty="0"/>
              <a:t>其他附加功能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dirty="0"/>
              <a:t>音效，分為：點擊音效、配對成功音效、失敗音效。</a:t>
            </a:r>
            <a:r>
              <a:rPr lang="en-US" altLang="zh-TW" dirty="0"/>
              <a:t>(using</a:t>
            </a:r>
            <a:r>
              <a:rPr lang="zh-TW" altLang="en-US" dirty="0"/>
              <a:t> </a:t>
            </a:r>
            <a:r>
              <a:rPr lang="en-US" altLang="zh-TW" dirty="0"/>
              <a:t>system media)</a:t>
            </a:r>
            <a:r>
              <a:rPr lang="zh-TW" altLang="en-US" dirty="0"/>
              <a:t>、背景音效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Media</a:t>
            </a:r>
            <a:r>
              <a:rPr lang="zh-TW" altLang="en-US" dirty="0"/>
              <a:t> </a:t>
            </a:r>
            <a:r>
              <a:rPr lang="en-US" altLang="zh-TW" dirty="0"/>
              <a:t>player</a:t>
            </a:r>
            <a:r>
              <a:rPr lang="zh-TW" altLang="en-US" dirty="0"/>
              <a:t>物件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 err="1"/>
              <a:t>pictureBox</a:t>
            </a:r>
            <a:r>
              <a:rPr lang="en-US" altLang="zh-TW" dirty="0"/>
              <a:t>)</a:t>
            </a:r>
            <a:r>
              <a:rPr lang="zh-TW" altLang="en-US" dirty="0"/>
              <a:t>：判斷配對成功或失敗</a:t>
            </a:r>
            <a:r>
              <a:rPr lang="en-US" altLang="zh-TW" dirty="0"/>
              <a:t>(if</a:t>
            </a:r>
            <a:r>
              <a:rPr lang="zh-TW" altLang="en-US" dirty="0"/>
              <a:t>判斷式</a:t>
            </a:r>
            <a:r>
              <a:rPr lang="en-US" altLang="zh-TW" dirty="0"/>
              <a:t>)</a:t>
            </a:r>
            <a:r>
              <a:rPr lang="zh-TW" altLang="en-US" dirty="0"/>
              <a:t>，隨機顯示「正確」系列的圖片；或「失敗」系列圖片</a:t>
            </a:r>
            <a:r>
              <a:rPr lang="en-US" altLang="zh-TW" dirty="0"/>
              <a:t>(Random)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69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Time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7" y="1988840"/>
            <a:ext cx="8732566" cy="3947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724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b="1" dirty="0"/>
              <a:t>摘要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TW" altLang="en-US" dirty="0"/>
              <a:t>動機</a:t>
            </a:r>
            <a:endParaRPr lang="en-US" altLang="zh-TW" dirty="0"/>
          </a:p>
          <a:p>
            <a:r>
              <a:rPr lang="zh-TW" altLang="en-US" dirty="0"/>
              <a:t>遊戲流程圖</a:t>
            </a:r>
            <a:endParaRPr lang="en-US" altLang="zh-TW" dirty="0"/>
          </a:p>
          <a:p>
            <a:r>
              <a:rPr lang="zh-TW" altLang="en-US" dirty="0"/>
              <a:t>遊戲細則</a:t>
            </a:r>
            <a:endParaRPr lang="en-US" altLang="zh-TW" dirty="0"/>
          </a:p>
          <a:p>
            <a:r>
              <a:rPr lang="zh-TW" altLang="en-US" dirty="0"/>
              <a:t>遊戲畫面</a:t>
            </a:r>
            <a:endParaRPr lang="en-US" altLang="zh-TW" dirty="0"/>
          </a:p>
          <a:p>
            <a:r>
              <a:rPr lang="zh-TW" altLang="en-US" dirty="0"/>
              <a:t>如何製作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遊戲開始「宣告」</a:t>
            </a:r>
            <a:endParaRPr lang="en-US" altLang="zh-TW" dirty="0"/>
          </a:p>
          <a:p>
            <a:r>
              <a:rPr lang="zh-TW" altLang="en-US" dirty="0"/>
              <a:t>如何製作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遊戲開始中</a:t>
            </a:r>
            <a:endParaRPr lang="en-US" altLang="zh-TW" dirty="0"/>
          </a:p>
          <a:p>
            <a:r>
              <a:rPr lang="zh-TW" altLang="en-US" dirty="0"/>
              <a:t>如何製作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其他功能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782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動機</a:t>
            </a:r>
            <a:endParaRPr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97578" y="1844824"/>
            <a:ext cx="9144000" cy="36004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dirty="0"/>
              <a:t>小時候，網路遊戲還沒猖獗的時候。打開電腦的遊戲，就是彈珠台、接龍、踩地雷等</a:t>
            </a:r>
            <a:r>
              <a:rPr lang="en-US" altLang="zh-TW" dirty="0"/>
              <a:t>……</a:t>
            </a:r>
            <a:r>
              <a:rPr lang="zh-TW" altLang="en-US" dirty="0"/>
              <a:t>經典的單機遊戲。在那樣純樸的年代，這些正是啟蒙我們喜歡電腦的初衷。我們想利用在課堂上所學，結合自己的創意及基礎做出簡易的翻牌遊戲，當然其中還會加入小巧思，讓這個程式不再是普通的翻牌遊戲。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/>
              <a:t>遊戲流程圖</a:t>
            </a:r>
          </a:p>
        </p:txBody>
      </p:sp>
      <p:graphicFrame>
        <p:nvGraphicFramePr>
          <p:cNvPr id="18" name="資料庫圖表 17"/>
          <p:cNvGraphicFramePr/>
          <p:nvPr>
            <p:extLst>
              <p:ext uri="{D42A27DB-BD31-4B8C-83A1-F6EECF244321}">
                <p14:modId xmlns:p14="http://schemas.microsoft.com/office/powerpoint/2010/main" val="2039912797"/>
              </p:ext>
            </p:extLst>
          </p:nvPr>
        </p:nvGraphicFramePr>
        <p:xfrm>
          <a:off x="1703512" y="1844824"/>
          <a:ext cx="806489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18"/>
          <p:cNvSpPr/>
          <p:nvPr/>
        </p:nvSpPr>
        <p:spPr>
          <a:xfrm>
            <a:off x="6960096" y="2924944"/>
            <a:ext cx="43858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1" dirty="0">
                <a:ln w="10160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a typeface="超研澤Ｃʭ" panose="02010609010101010101" pitchFamily="49" charset="-120"/>
              </a:rPr>
              <a:t>是</a:t>
            </a:r>
          </a:p>
        </p:txBody>
      </p:sp>
      <p:sp>
        <p:nvSpPr>
          <p:cNvPr id="20" name="矩形 19"/>
          <p:cNvSpPr/>
          <p:nvPr/>
        </p:nvSpPr>
        <p:spPr>
          <a:xfrm>
            <a:off x="6960096" y="4469468"/>
            <a:ext cx="43858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1" dirty="0">
                <a:ln w="9525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超研澤Ｃʭ" panose="02010609010101010101" pitchFamily="49" charset="-12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8378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260648"/>
            <a:ext cx="9144000" cy="1143000"/>
          </a:xfrm>
        </p:spPr>
        <p:txBody>
          <a:bodyPr/>
          <a:lstStyle/>
          <a:p>
            <a:r>
              <a:rPr lang="zh-TW" altLang="en-US" b="1" dirty="0"/>
              <a:t>遊戲細則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9496" y="1340768"/>
            <a:ext cx="9144000" cy="53285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1.</a:t>
            </a:r>
            <a:r>
              <a:rPr lang="zh-TW" altLang="en-US" dirty="0"/>
              <a:t>使用者翻開兩張卡片，判斷卡片是否相同。</a:t>
            </a:r>
            <a:r>
              <a:rPr lang="en-US" altLang="zh-TW" dirty="0"/>
              <a:t>(</a:t>
            </a:r>
            <a:r>
              <a:rPr lang="zh-TW" altLang="en-US" dirty="0"/>
              <a:t>卡片的位置，使用亂數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2.</a:t>
            </a:r>
            <a:r>
              <a:rPr lang="zh-TW" altLang="en-US" dirty="0"/>
              <a:t>遊戲計時。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3.</a:t>
            </a:r>
            <a:r>
              <a:rPr lang="zh-TW" altLang="en-US" dirty="0"/>
              <a:t>當使用者翻到兩張相同卡片時，卡片固定。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4.</a:t>
            </a:r>
            <a:r>
              <a:rPr lang="zh-TW" altLang="en-US" dirty="0"/>
              <a:t>會依據使用者不同的操作，具不同的音效。</a:t>
            </a:r>
            <a:r>
              <a:rPr lang="en-US" altLang="zh-TW" dirty="0"/>
              <a:t>(</a:t>
            </a:r>
            <a:r>
              <a:rPr lang="zh-TW" altLang="en-US" dirty="0"/>
              <a:t>點擊，配對成功，配對失敗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5.</a:t>
            </a:r>
            <a:r>
              <a:rPr lang="zh-TW" altLang="en-US" dirty="0"/>
              <a:t>翻到兩張相同或不同卡片時，跑出卡通人物鼓勵或嘲笑</a:t>
            </a:r>
            <a:r>
              <a:rPr lang="en-US" altLang="zh-TW" dirty="0"/>
              <a:t>&amp;</a:t>
            </a:r>
            <a:r>
              <a:rPr lang="zh-TW" altLang="en-US" dirty="0"/>
              <a:t>指責使用者。</a:t>
            </a:r>
            <a:r>
              <a:rPr lang="en-US" altLang="zh-TW" dirty="0"/>
              <a:t>(</a:t>
            </a:r>
            <a:r>
              <a:rPr lang="zh-TW" altLang="en-US" dirty="0"/>
              <a:t>隨機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6.</a:t>
            </a:r>
            <a:r>
              <a:rPr lang="zh-TW" altLang="en-US" dirty="0"/>
              <a:t>時間結束，未猜完。使用者選擇是否「再戰</a:t>
            </a:r>
            <a:r>
              <a:rPr lang="en-US" altLang="zh-TW" dirty="0"/>
              <a:t>300</a:t>
            </a:r>
            <a:r>
              <a:rPr lang="zh-TW" altLang="en-US" dirty="0"/>
              <a:t>回合」</a:t>
            </a:r>
            <a:r>
              <a:rPr lang="en-US" altLang="zh-TW" dirty="0"/>
              <a:t>&amp;</a:t>
            </a:r>
            <a:r>
              <a:rPr lang="zh-TW" altLang="en-US" dirty="0"/>
              <a:t>「放棄」。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7.</a:t>
            </a:r>
            <a:r>
              <a:rPr lang="zh-TW" altLang="en-US" dirty="0"/>
              <a:t>可選擇遊戲易難度</a:t>
            </a:r>
            <a:r>
              <a:rPr lang="en-US" altLang="zh-TW" dirty="0"/>
              <a:t>:4*4(</a:t>
            </a:r>
            <a:r>
              <a:rPr lang="zh-TW" altLang="en-US" dirty="0"/>
              <a:t>簡單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6*6(</a:t>
            </a:r>
            <a:r>
              <a:rPr lang="zh-TW" altLang="en-US" dirty="0"/>
              <a:t>困難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8.</a:t>
            </a:r>
            <a:r>
              <a:rPr lang="zh-TW" altLang="en-US" dirty="0"/>
              <a:t>可選擇遊戲時間，暫開卡片時間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2721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1007" y="228875"/>
            <a:ext cx="9144000" cy="681893"/>
          </a:xfrm>
        </p:spPr>
        <p:txBody>
          <a:bodyPr/>
          <a:lstStyle/>
          <a:p>
            <a:r>
              <a:rPr lang="zh-TW" altLang="en-US" b="1" dirty="0"/>
              <a:t>遊戲畫面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E45FB0-7673-439B-8ED5-A972A55A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96752"/>
            <a:ext cx="8820298" cy="50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0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2583" y="116632"/>
            <a:ext cx="9144000" cy="1143000"/>
          </a:xfrm>
        </p:spPr>
        <p:txBody>
          <a:bodyPr anchor="ctr"/>
          <a:lstStyle/>
          <a:p>
            <a:r>
              <a:rPr lang="zh-TW" altLang="en-US" sz="3200" b="1" dirty="0"/>
              <a:t>遊戲進行</a:t>
            </a:r>
            <a:r>
              <a:rPr lang="en-US" altLang="zh-TW" sz="3200" b="1" dirty="0"/>
              <a:t>-</a:t>
            </a:r>
            <a:r>
              <a:rPr lang="zh-TW" altLang="en-US" sz="3200" b="1" dirty="0"/>
              <a:t>正確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E4E0F8B-101E-4394-93A1-57C31071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242817"/>
            <a:ext cx="9144000" cy="540224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300C262-0326-429E-B251-2605EA9A586D}"/>
              </a:ext>
            </a:extLst>
          </p:cNvPr>
          <p:cNvSpPr/>
          <p:nvPr/>
        </p:nvSpPr>
        <p:spPr>
          <a:xfrm>
            <a:off x="6125788" y="4149080"/>
            <a:ext cx="3384376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成功的鼓勵照片</a:t>
            </a:r>
          </a:p>
        </p:txBody>
      </p:sp>
    </p:spTree>
    <p:extLst>
      <p:ext uri="{BB962C8B-B14F-4D97-AF65-F5344CB8AC3E}">
        <p14:creationId xmlns:p14="http://schemas.microsoft.com/office/powerpoint/2010/main" val="204320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2583" y="116632"/>
            <a:ext cx="9144000" cy="1143000"/>
          </a:xfrm>
        </p:spPr>
        <p:txBody>
          <a:bodyPr anchor="ctr"/>
          <a:lstStyle/>
          <a:p>
            <a:r>
              <a:rPr lang="zh-TW" altLang="en-US" sz="3200" b="1" dirty="0"/>
              <a:t>遊戲進行</a:t>
            </a:r>
            <a:r>
              <a:rPr lang="en-US" altLang="zh-TW" sz="3200" b="1" dirty="0"/>
              <a:t>-</a:t>
            </a:r>
            <a:r>
              <a:rPr lang="zh-TW" altLang="en-US" sz="3200" b="1" dirty="0"/>
              <a:t>錯誤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5649F2C-A3DD-43F5-92E9-E724E166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01" y="1052736"/>
            <a:ext cx="9330563" cy="55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5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BD403-49C8-48CC-A23B-AA1BB072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我們怎麼做</a:t>
            </a:r>
            <a:r>
              <a:rPr lang="en-US" altLang="zh-TW" b="1" dirty="0"/>
              <a:t>?-</a:t>
            </a:r>
            <a:r>
              <a:rPr lang="zh-TW" altLang="en-US" b="1" dirty="0"/>
              <a:t>概論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CEF1050-40BC-4B12-8B65-102ECA039A6A}"/>
              </a:ext>
            </a:extLst>
          </p:cNvPr>
          <p:cNvSpPr txBox="1"/>
          <p:nvPr/>
        </p:nvSpPr>
        <p:spPr>
          <a:xfrm>
            <a:off x="1503378" y="1779781"/>
            <a:ext cx="4320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Textbox </a:t>
            </a:r>
            <a:r>
              <a:rPr lang="zh-TW" altLang="en-US" dirty="0">
                <a:latin typeface="+mj-ea"/>
                <a:ea typeface="+mj-ea"/>
              </a:rPr>
              <a:t>套用</a:t>
            </a:r>
            <a:r>
              <a:rPr lang="en-US" altLang="zh-TW" dirty="0">
                <a:latin typeface="+mj-ea"/>
                <a:ea typeface="+mj-ea"/>
              </a:rPr>
              <a:t>Webdings</a:t>
            </a:r>
            <a:r>
              <a:rPr lang="zh-TW" altLang="en-US" dirty="0">
                <a:latin typeface="+mj-ea"/>
                <a:ea typeface="+mj-ea"/>
              </a:rPr>
              <a:t> 字體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Text</a:t>
            </a:r>
            <a:r>
              <a:rPr lang="zh-TW" altLang="en-US" dirty="0">
                <a:latin typeface="+mj-ea"/>
                <a:ea typeface="+mj-ea"/>
              </a:rPr>
              <a:t>使用不同文字可以產生不同圖案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例如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a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      </a:t>
            </a:r>
          </a:p>
          <a:p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           </a:t>
            </a:r>
          </a:p>
          <a:p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            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b        </a:t>
            </a:r>
          </a:p>
          <a:p>
            <a:endParaRPr lang="en-US" altLang="zh-TW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運用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Random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 與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for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迴圈將圖案隨機分配至</a:t>
            </a:r>
            <a:r>
              <a:rPr lang="en-US" altLang="zh-TW" dirty="0" err="1">
                <a:latin typeface="+mj-ea"/>
                <a:ea typeface="+mj-ea"/>
                <a:sym typeface="Wingdings" panose="05000000000000000000" pitchFamily="2" charset="2"/>
              </a:rPr>
              <a:t>TableLayoutPanel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每個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Label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物件上，可達成蓋牌效果</a:t>
            </a:r>
            <a:r>
              <a:rPr lang="zh-TW" altLang="en-US" dirty="0">
                <a:latin typeface="+mj-ea"/>
                <a:ea typeface="+mj-ea"/>
              </a:rPr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22286D-14BB-47D2-83B9-D54CFC18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64" y="2350226"/>
            <a:ext cx="381000" cy="3714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5C1BB0-E601-4486-9762-60852CFC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664" y="2942084"/>
            <a:ext cx="381000" cy="3429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EAD19D-66F7-42EB-BA44-75025F993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4439338"/>
            <a:ext cx="2664296" cy="141135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DFD06F2-BC0E-40DC-8F45-9F2659E22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585" y="4439338"/>
            <a:ext cx="2873055" cy="141135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BA17C30-1658-48F0-B17D-6DA47F38C1DF}"/>
              </a:ext>
            </a:extLst>
          </p:cNvPr>
          <p:cNvSpPr txBox="1"/>
          <p:nvPr/>
        </p:nvSpPr>
        <p:spPr>
          <a:xfrm>
            <a:off x="6168008" y="1776468"/>
            <a:ext cx="4320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使用</a:t>
            </a:r>
            <a:r>
              <a:rPr lang="en-US" altLang="zh-TW" dirty="0" err="1">
                <a:latin typeface="+mj-ea"/>
                <a:ea typeface="+mj-ea"/>
              </a:rPr>
              <a:t>Tabcontrol</a:t>
            </a:r>
            <a:r>
              <a:rPr lang="zh-TW" altLang="en-US" dirty="0">
                <a:latin typeface="+mj-ea"/>
                <a:ea typeface="+mj-ea"/>
              </a:rPr>
              <a:t>將</a:t>
            </a:r>
            <a:r>
              <a:rPr lang="en-US" altLang="zh-TW" dirty="0">
                <a:latin typeface="+mj-ea"/>
                <a:ea typeface="+mj-ea"/>
              </a:rPr>
              <a:t>4*4</a:t>
            </a:r>
            <a:r>
              <a:rPr lang="zh-TW" altLang="en-US" dirty="0">
                <a:latin typeface="+mj-ea"/>
                <a:ea typeface="+mj-ea"/>
              </a:rPr>
              <a:t>與</a:t>
            </a:r>
            <a:r>
              <a:rPr lang="en-US" altLang="zh-TW" dirty="0">
                <a:latin typeface="+mj-ea"/>
                <a:ea typeface="+mj-ea"/>
              </a:rPr>
              <a:t>6*6</a:t>
            </a:r>
            <a:r>
              <a:rPr lang="zh-TW" altLang="en-US" dirty="0">
                <a:latin typeface="+mj-ea"/>
                <a:ea typeface="+mj-ea"/>
              </a:rPr>
              <a:t>卡片放置不同</a:t>
            </a:r>
            <a:r>
              <a:rPr lang="en-US" altLang="zh-TW" dirty="0" err="1">
                <a:latin typeface="+mj-ea"/>
                <a:ea typeface="+mj-ea"/>
              </a:rPr>
              <a:t>tabPage</a:t>
            </a:r>
            <a:r>
              <a:rPr lang="zh-TW" altLang="en-US" dirty="0">
                <a:latin typeface="+mj-ea"/>
                <a:ea typeface="+mj-ea"/>
              </a:rPr>
              <a:t>上，程式會根據</a:t>
            </a:r>
            <a:r>
              <a:rPr lang="en-US" altLang="zh-TW" dirty="0" err="1">
                <a:latin typeface="+mj-ea"/>
                <a:ea typeface="+mj-ea"/>
              </a:rPr>
              <a:t>tabPage</a:t>
            </a:r>
            <a:r>
              <a:rPr lang="zh-TW" altLang="en-US" dirty="0">
                <a:latin typeface="+mj-ea"/>
                <a:ea typeface="+mj-ea"/>
              </a:rPr>
              <a:t>頁籤來判斷隨機分配卡片等動作。</a:t>
            </a:r>
          </a:p>
        </p:txBody>
      </p:sp>
    </p:spTree>
    <p:extLst>
      <p:ext uri="{BB962C8B-B14F-4D97-AF65-F5344CB8AC3E}">
        <p14:creationId xmlns:p14="http://schemas.microsoft.com/office/powerpoint/2010/main" val="41887178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207</TotalTime>
  <Words>571</Words>
  <Application>Microsoft Office PowerPoint</Application>
  <PresentationFormat>寬螢幕</PresentationFormat>
  <Paragraphs>53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超研澤Ｃʭ</vt:lpstr>
      <vt:lpstr>微軟正黑體</vt:lpstr>
      <vt:lpstr>Arial</vt:lpstr>
      <vt:lpstr>Candara</vt:lpstr>
      <vt:lpstr>Consolas</vt:lpstr>
      <vt:lpstr>Wingdings</vt:lpstr>
      <vt:lpstr>Tech Computer 16x9</vt:lpstr>
      <vt:lpstr>C#程式專題</vt:lpstr>
      <vt:lpstr>摘要</vt:lpstr>
      <vt:lpstr>動機</vt:lpstr>
      <vt:lpstr>遊戲流程圖</vt:lpstr>
      <vt:lpstr>遊戲細則</vt:lpstr>
      <vt:lpstr>遊戲畫面</vt:lpstr>
      <vt:lpstr>遊戲進行-正確</vt:lpstr>
      <vt:lpstr>遊戲進行-錯誤</vt:lpstr>
      <vt:lpstr>我們怎麼做?-概論</vt:lpstr>
      <vt:lpstr>我們怎麼做?-遊戲開始「宣告」</vt:lpstr>
      <vt:lpstr>PowerPoint 簡報</vt:lpstr>
      <vt:lpstr>其他附加功能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C#程式專題</dc:title>
  <dc:creator>蔡崇毅</dc:creator>
  <cp:lastModifiedBy>日四技資管2A 曾政嘉</cp:lastModifiedBy>
  <cp:revision>60</cp:revision>
  <dcterms:created xsi:type="dcterms:W3CDTF">2017-12-05T16:50:40Z</dcterms:created>
  <dcterms:modified xsi:type="dcterms:W3CDTF">2017-12-29T12:56:04Z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