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7200" b="1">
                <a:solidFill>
                  <a:srgbClr val="37352F"/>
                </a:solidFill>
                <a:latin typeface="Arial"/>
              </a:rPr>
              <a:t>🎮 게임 이름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12801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b="0">
                <a:solidFill>
                  <a:srgbClr val="787774"/>
                </a:solidFill>
                <a:latin typeface="Arial"/>
              </a:rPr>
              <a:t>새로운 모험이 시작됩니다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5486400"/>
            <a:ext cx="2743200" cy="731520"/>
          </a:xfrm>
          <a:prstGeom prst="rect">
            <a:avLst/>
          </a:prstGeom>
          <a:solidFill>
            <a:srgbClr val="2EAADC"/>
          </a:solidFill>
          <a:ln>
            <a:solidFill>
              <a:srgbClr val="2EAA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943600" y="5577840"/>
            <a:ext cx="2743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1">
                <a:solidFill>
                  <a:srgbClr val="FFFFFF"/>
                </a:solidFill>
                <a:latin typeface="Arial"/>
              </a:rPr>
              <a:t>지금 플레이하기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800" b="1">
                <a:solidFill>
                  <a:srgbClr val="37352F"/>
                </a:solidFill>
                <a:latin typeface="Arial"/>
              </a:rPr>
              <a:t>게임 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109728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400" b="0">
                <a:solidFill>
                  <a:srgbClr val="37352F"/>
                </a:solidFill>
                <a:latin typeface="Arial"/>
              </a:rPr>
              <a:t>🎯 장르: 액션 어드벤처 / RPG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109728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400" b="0">
                <a:solidFill>
                  <a:srgbClr val="37352F"/>
                </a:solidFill>
                <a:latin typeface="Arial"/>
              </a:rPr>
              <a:t>👥 플레이어: 싱글/멀티플레이 지원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114800"/>
            <a:ext cx="109728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400" b="0">
                <a:solidFill>
                  <a:srgbClr val="37352F"/>
                </a:solidFill>
                <a:latin typeface="Arial"/>
              </a:rPr>
              <a:t>⏱️ 플레이 타임: 20-30시간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5029200"/>
            <a:ext cx="109728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400" b="0">
                <a:solidFill>
                  <a:srgbClr val="37352F"/>
                </a:solidFill>
                <a:latin typeface="Arial"/>
              </a:rPr>
              <a:t>🌍 오픈 월드 탐험과 다양한 퀘스트를 경험하세요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800" b="1">
                <a:solidFill>
                  <a:srgbClr val="37352F"/>
                </a:solidFill>
                <a:latin typeface="Arial"/>
              </a:rPr>
              <a:t>주요 특징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286000"/>
            <a:ext cx="2926080" cy="2286000"/>
          </a:xfrm>
          <a:prstGeom prst="rect">
            <a:avLst/>
          </a:prstGeom>
          <a:solidFill>
            <a:srgbClr val="F7F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97280" y="2560320"/>
            <a:ext cx="25603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800" b="0">
                <a:solidFill>
                  <a:srgbClr val="37352F"/>
                </a:solidFill>
                <a:latin typeface="Arial"/>
              </a:rPr>
              <a:t>🗺️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3291840"/>
            <a:ext cx="25603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200" b="1">
                <a:solidFill>
                  <a:srgbClr val="37352F"/>
                </a:solidFill>
                <a:latin typeface="Arial"/>
              </a:rPr>
              <a:t>광활한 오픈월드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840480"/>
            <a:ext cx="256032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787774"/>
                </a:solidFill>
                <a:latin typeface="Arial"/>
              </a:rPr>
              <a:t>끝없이 펼쳐진 세계를 자유롭게 탐험하세요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7680" y="2286000"/>
            <a:ext cx="2926080" cy="2286000"/>
          </a:xfrm>
          <a:prstGeom prst="rect">
            <a:avLst/>
          </a:prstGeom>
          <a:solidFill>
            <a:srgbClr val="F7F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480560" y="2560320"/>
            <a:ext cx="25603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800" b="0">
                <a:solidFill>
                  <a:srgbClr val="37352F"/>
                </a:solidFill>
                <a:latin typeface="Arial"/>
              </a:rPr>
              <a:t>⚔️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3291840"/>
            <a:ext cx="25603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200" b="1">
                <a:solidFill>
                  <a:srgbClr val="37352F"/>
                </a:solidFill>
                <a:latin typeface="Arial"/>
              </a:rPr>
              <a:t>다이나믹한 전투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0560" y="3840480"/>
            <a:ext cx="256032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787774"/>
                </a:solidFill>
                <a:latin typeface="Arial"/>
              </a:rPr>
              <a:t>실시간 전투 시스템으로 짜릿한 액션을 경험하세요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5029200"/>
            <a:ext cx="2926080" cy="2286000"/>
          </a:xfrm>
          <a:prstGeom prst="rect">
            <a:avLst/>
          </a:prstGeom>
          <a:solidFill>
            <a:srgbClr val="F7F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097280" y="5303520"/>
            <a:ext cx="25603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800" b="0">
                <a:solidFill>
                  <a:srgbClr val="37352F"/>
                </a:solidFill>
                <a:latin typeface="Arial"/>
              </a:rPr>
              <a:t>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7280" y="6035040"/>
            <a:ext cx="25603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200" b="1">
                <a:solidFill>
                  <a:srgbClr val="37352F"/>
                </a:solidFill>
                <a:latin typeface="Arial"/>
              </a:rPr>
              <a:t>아름다운 그래픽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7280" y="6583680"/>
            <a:ext cx="256032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787774"/>
                </a:solidFill>
                <a:latin typeface="Arial"/>
              </a:rPr>
              <a:t>차세대 그래픽 엔진으로 구현된 생생한 비주얼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97680" y="5029200"/>
            <a:ext cx="2926080" cy="2286000"/>
          </a:xfrm>
          <a:prstGeom prst="rect">
            <a:avLst/>
          </a:prstGeom>
          <a:solidFill>
            <a:srgbClr val="F7F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480560" y="5303520"/>
            <a:ext cx="256032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800" b="0">
                <a:solidFill>
                  <a:srgbClr val="37352F"/>
                </a:solidFill>
                <a:latin typeface="Arial"/>
              </a:rPr>
              <a:t>📖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80560" y="6035040"/>
            <a:ext cx="25603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200" b="1">
                <a:solidFill>
                  <a:srgbClr val="37352F"/>
                </a:solidFill>
                <a:latin typeface="Arial"/>
              </a:rPr>
              <a:t>몰입감 있는 스토리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0560" y="6583680"/>
            <a:ext cx="256032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787774"/>
                </a:solidFill>
                <a:latin typeface="Arial"/>
              </a:rPr>
              <a:t>플레이어의 선택이 결말을 바꾸는 스토리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800" b="1">
                <a:solidFill>
                  <a:srgbClr val="37352F"/>
                </a:solidFill>
                <a:latin typeface="Arial"/>
              </a:rPr>
              <a:t>스크린샷 갤러리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286000"/>
            <a:ext cx="4114800" cy="22860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31546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 b="0">
                <a:solidFill>
                  <a:srgbClr val="787774"/>
                </a:solidFill>
                <a:latin typeface="Arial"/>
              </a:rPr>
              <a:t>게임 스크린샷</a:t>
            </a:r>
          </a:p>
        </p:txBody>
      </p:sp>
      <p:sp>
        <p:nvSpPr>
          <p:cNvPr id="5" name="Rectangle 4"/>
          <p:cNvSpPr/>
          <p:nvPr/>
        </p:nvSpPr>
        <p:spPr>
          <a:xfrm>
            <a:off x="5212080" y="2286000"/>
            <a:ext cx="4114800" cy="22860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212080" y="31546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 b="0">
                <a:solidFill>
                  <a:srgbClr val="787774"/>
                </a:solidFill>
                <a:latin typeface="Arial"/>
              </a:rPr>
              <a:t>게임 스크린샷</a:t>
            </a:r>
          </a:p>
        </p:txBody>
      </p:sp>
      <p:sp>
        <p:nvSpPr>
          <p:cNvPr id="7" name="Rectangle 6"/>
          <p:cNvSpPr/>
          <p:nvPr/>
        </p:nvSpPr>
        <p:spPr>
          <a:xfrm>
            <a:off x="9509760" y="2286000"/>
            <a:ext cx="4114800" cy="22860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509760" y="31546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 b="0">
                <a:solidFill>
                  <a:srgbClr val="787774"/>
                </a:solidFill>
                <a:latin typeface="Arial"/>
              </a:rPr>
              <a:t>게임 스크린샷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4754880"/>
            <a:ext cx="4114800" cy="22860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914400" y="562356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 b="0">
                <a:solidFill>
                  <a:srgbClr val="787774"/>
                </a:solidFill>
                <a:latin typeface="Arial"/>
              </a:rPr>
              <a:t>게임 스크린샷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2080" y="4754880"/>
            <a:ext cx="4114800" cy="22860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212080" y="562356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 b="0">
                <a:solidFill>
                  <a:srgbClr val="787774"/>
                </a:solidFill>
                <a:latin typeface="Arial"/>
              </a:rPr>
              <a:t>게임 스크린샷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09760" y="4754880"/>
            <a:ext cx="4114800" cy="2286000"/>
          </a:xfrm>
          <a:prstGeom prst="rect">
            <a:avLst/>
          </a:prstGeom>
          <a:solidFill>
            <a:srgbClr val="E6E6E6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509760" y="562356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 b="0">
                <a:solidFill>
                  <a:srgbClr val="787774"/>
                </a:solidFill>
                <a:latin typeface="Arial"/>
              </a:rPr>
              <a:t>게임 스크린샷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AA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rial"/>
              </a:rPr>
              <a:t>지금 바로 시작하세요!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12801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0">
                <a:solidFill>
                  <a:srgbClr val="FFFFFF"/>
                </a:solidFill>
                <a:latin typeface="Arial"/>
              </a:rPr>
              <a:t>다양한 플랫폼에서 즐길 수 있습니다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50292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5166360"/>
            <a:ext cx="3200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200" b="1">
                <a:solidFill>
                  <a:srgbClr val="2EAADC"/>
                </a:solidFill>
                <a:latin typeface="Arial"/>
              </a:rPr>
              <a:t>🎮 Steam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50292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943600" y="5166360"/>
            <a:ext cx="3200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200" b="1">
                <a:solidFill>
                  <a:srgbClr val="2EAADC"/>
                </a:solidFill>
                <a:latin typeface="Arial"/>
              </a:rPr>
              <a:t>🎯 Epic Games</a:t>
            </a:r>
          </a:p>
        </p:txBody>
      </p:sp>
      <p:sp>
        <p:nvSpPr>
          <p:cNvPr id="8" name="Rectangle 7"/>
          <p:cNvSpPr/>
          <p:nvPr/>
        </p:nvSpPr>
        <p:spPr>
          <a:xfrm>
            <a:off x="9601200" y="50292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601200" y="5166360"/>
            <a:ext cx="3200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200" b="1">
                <a:solidFill>
                  <a:srgbClr val="2EAADC"/>
                </a:solidFill>
                <a:latin typeface="Arial"/>
              </a:rPr>
              <a:t>📱 Mobile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800" b="1">
                <a:solidFill>
                  <a:srgbClr val="37352F"/>
                </a:solidFill>
                <a:latin typeface="Arial"/>
              </a:rPr>
              <a:t>커뮤니티에 참여하세요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3657600"/>
            <a:ext cx="7315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200" b="0">
                <a:solidFill>
                  <a:srgbClr val="37352F"/>
                </a:solidFill>
                <a:latin typeface="Arial"/>
              </a:rPr>
              <a:t>🌐 웹사이트: www.yourgame.com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4389120"/>
            <a:ext cx="7315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200" b="0">
                <a:solidFill>
                  <a:srgbClr val="37352F"/>
                </a:solidFill>
                <a:latin typeface="Arial"/>
              </a:rPr>
              <a:t>💬 디스코드: discord.gg/yourgame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5120640"/>
            <a:ext cx="7315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200" b="0">
                <a:solidFill>
                  <a:srgbClr val="37352F"/>
                </a:solidFill>
                <a:latin typeface="Arial"/>
              </a:rPr>
              <a:t>📧 이메일: contact@yourgame.com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5852159"/>
            <a:ext cx="7315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200" b="0">
                <a:solidFill>
                  <a:srgbClr val="37352F"/>
                </a:solidFill>
                <a:latin typeface="Arial"/>
              </a:rPr>
              <a:t>🐦 트위터: @YourGame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